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2851" r:id="rId2"/>
    <p:sldId id="2852" r:id="rId3"/>
    <p:sldId id="2853" r:id="rId4"/>
    <p:sldId id="2881" r:id="rId5"/>
    <p:sldId id="2884" r:id="rId6"/>
    <p:sldId id="2886" r:id="rId7"/>
    <p:sldId id="2879" r:id="rId8"/>
    <p:sldId id="2872" r:id="rId9"/>
    <p:sldId id="2882" r:id="rId10"/>
    <p:sldId id="2876" r:id="rId11"/>
    <p:sldId id="2878" r:id="rId12"/>
    <p:sldId id="2889" r:id="rId13"/>
    <p:sldId id="2873" r:id="rId14"/>
    <p:sldId id="2880" r:id="rId15"/>
    <p:sldId id="2885" r:id="rId16"/>
    <p:sldId id="2887" r:id="rId17"/>
    <p:sldId id="2888" r:id="rId18"/>
    <p:sldId id="2874" r:id="rId19"/>
    <p:sldId id="2875" r:id="rId20"/>
    <p:sldId id="2883" r:id="rId21"/>
    <p:sldId id="2877" r:id="rId22"/>
    <p:sldId id="289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664"/>
    <a:srgbClr val="B18BD5"/>
    <a:srgbClr val="FFFFFF"/>
    <a:srgbClr val="26A69A"/>
    <a:srgbClr val="FF5252"/>
    <a:srgbClr val="66C6D5"/>
    <a:srgbClr val="0E419A"/>
    <a:srgbClr val="056770"/>
    <a:srgbClr val="77BFDB"/>
    <a:srgbClr val="96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317" autoAdjust="0"/>
  </p:normalViewPr>
  <p:slideViewPr>
    <p:cSldViewPr>
      <p:cViewPr varScale="1">
        <p:scale>
          <a:sx n="69" d="100"/>
          <a:sy n="69" d="100"/>
        </p:scale>
        <p:origin x="636" y="6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69E9-434F-BC54-90003E5DE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337697792"/>
        <c:axId val="236888832"/>
      </c:barChart>
      <c:catAx>
        <c:axId val="337697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888832"/>
        <c:crosses val="autoZero"/>
        <c:auto val="1"/>
        <c:lblAlgn val="ctr"/>
        <c:lblOffset val="100"/>
        <c:noMultiLvlLbl val="0"/>
      </c:catAx>
      <c:valAx>
        <c:axId val="236888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769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0.70000000000000007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02B-4EA3-BFFD-468E2F950E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236987136"/>
        <c:axId val="236988672"/>
      </c:barChart>
      <c:catAx>
        <c:axId val="2369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988672"/>
        <c:crosses val="autoZero"/>
        <c:auto val="1"/>
        <c:lblAlgn val="ctr"/>
        <c:lblOffset val="100"/>
        <c:noMultiLvlLbl val="0"/>
      </c:catAx>
      <c:valAx>
        <c:axId val="23698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6987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54D-4A01-A6FE-33BCFA98D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237057536"/>
        <c:axId val="237059072"/>
      </c:barChart>
      <c:catAx>
        <c:axId val="23705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059072"/>
        <c:crosses val="autoZero"/>
        <c:auto val="1"/>
        <c:lblAlgn val="ctr"/>
        <c:lblOffset val="100"/>
        <c:noMultiLvlLbl val="0"/>
      </c:catAx>
      <c:valAx>
        <c:axId val="237059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05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E3B-40D1-9987-7DE39AF58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234042496"/>
        <c:axId val="234044800"/>
      </c:barChart>
      <c:catAx>
        <c:axId val="23404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4044800"/>
        <c:crosses val="autoZero"/>
        <c:auto val="1"/>
        <c:lblAlgn val="ctr"/>
        <c:lblOffset val="100"/>
        <c:noMultiLvlLbl val="0"/>
      </c:catAx>
      <c:valAx>
        <c:axId val="234044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404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2019/8/19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2019/8/19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2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91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3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7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8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49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719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238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4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2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9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99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32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45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0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5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9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7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75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31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2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4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2019/8/19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2019/8/19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1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81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2019/8/19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15154" r="24373" b="44027"/>
          <a:stretch/>
        </p:blipFill>
        <p:spPr>
          <a:xfrm>
            <a:off x="3134178" y="905544"/>
            <a:ext cx="6590394" cy="2952329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96727" y="4021473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dirty="0">
                <a:solidFill>
                  <a:schemeClr val="accent1"/>
                </a:solidFill>
                <a:cs typeface="Arial" panose="020B0604020202020204" pitchFamily="34" charset="0"/>
              </a:rPr>
              <a:t>Watercolor Flowers and Cameras</a:t>
            </a:r>
            <a:r>
              <a:rPr lang="en-US" altLang="zh-CN" sz="3600" dirty="0">
                <a:solidFill>
                  <a:schemeClr val="accent1"/>
                </a:solidFill>
                <a:cs typeface="Arial" panose="020B0604020202020204" pitchFamily="34" charset="0"/>
              </a:rPr>
              <a:t> PPT </a:t>
            </a:r>
            <a:r>
              <a:rPr lang="zh-CN" altLang="en-US" sz="3600" dirty="0">
                <a:solidFill>
                  <a:schemeClr val="accent1"/>
                </a:solidFill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161123" y="5718440"/>
            <a:ext cx="45365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Reporter:                  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Person: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743200" y="4773209"/>
            <a:ext cx="7372350" cy="33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00" dirty="0">
                <a:solidFill>
                  <a:schemeClr val="accent1"/>
                </a:solidFill>
                <a:cs typeface="Arial" panose="020B0604020202020204" pitchFamily="34" charset="0"/>
              </a:rPr>
              <a:t>Please replace text, click add-about, headline modify text content, also can copy your content to this directly ly. Please replace text, click add-about, headline modify text content, also can copy your content to this directly ly. Please replace text, click add-about, headline modify text content, also can copy your content to this directly ly.</a:t>
            </a:r>
            <a:endParaRPr lang="zh-CN" altLang="en-US" sz="7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77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794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831267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0577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01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507814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7125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02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173768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93079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03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9844981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4293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77212" y="2704858"/>
            <a:ext cx="2938673" cy="2425145"/>
            <a:chOff x="1023776" y="1932475"/>
            <a:chExt cx="2781691" cy="2647897"/>
          </a:xfrm>
        </p:grpSpPr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1023776" y="3879576"/>
              <a:ext cx="2781691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headline, click add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1023778" y="2329688"/>
              <a:ext cx="2781689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headline, click add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777" y="1932475"/>
              <a:ext cx="2420840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c="http://schemas.openxmlformats.org/drawingml/2006/chart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82695" y="1888133"/>
            <a:ext cx="386687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Successful Project Showcase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4349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Please replace the text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ma14="http://schemas.microsoft.com/office/mac/drawingml/2011/main"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Shape 2700"/>
          <p:cNvSpPr/>
          <p:nvPr/>
        </p:nvSpPr>
        <p:spPr>
          <a:xfrm>
            <a:off x="-27885" y="3763653"/>
            <a:ext cx="12901126" cy="361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8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06" name="Group 2706"/>
          <p:cNvGrpSpPr/>
          <p:nvPr/>
        </p:nvGrpSpPr>
        <p:grpSpPr>
          <a:xfrm>
            <a:off x="4124329" y="2021222"/>
            <a:ext cx="2045760" cy="2601422"/>
            <a:chOff x="0" y="590114"/>
            <a:chExt cx="3879578" cy="4933335"/>
          </a:xfrm>
          <a:effectLst/>
        </p:grpSpPr>
        <p:sp>
          <p:nvSpPr>
            <p:cNvPr id="2701" name="Shape 2701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2" name="Shape 2702"/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3" name="Shape 2703"/>
            <p:cNvSpPr/>
            <p:nvPr/>
          </p:nvSpPr>
          <p:spPr>
            <a:xfrm>
              <a:off x="1024729" y="590114"/>
              <a:ext cx="1595966" cy="435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2002-2003</a:t>
              </a:r>
            </a:p>
          </p:txBody>
        </p:sp>
        <p:sp>
          <p:nvSpPr>
            <p:cNvPr id="2704" name="Shape 2704"/>
            <p:cNvSpPr/>
            <p:nvPr/>
          </p:nvSpPr>
          <p:spPr>
            <a:xfrm>
              <a:off x="0" y="946751"/>
              <a:ext cx="3879578" cy="814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5" name="Shape 2705"/>
            <p:cNvSpPr/>
            <p:nvPr/>
          </p:nvSpPr>
          <p:spPr>
            <a:xfrm>
              <a:off x="1258805" y="4527667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 content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12" name="Group 2712"/>
          <p:cNvGrpSpPr/>
          <p:nvPr/>
        </p:nvGrpSpPr>
        <p:grpSpPr>
          <a:xfrm>
            <a:off x="6592021" y="3641679"/>
            <a:ext cx="2045760" cy="2498001"/>
            <a:chOff x="76252" y="0"/>
            <a:chExt cx="3879578" cy="4737210"/>
          </a:xfrm>
          <a:effectLst/>
        </p:grpSpPr>
        <p:sp>
          <p:nvSpPr>
            <p:cNvPr id="2707" name="Shape 2707"/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8" name="Shape 2708"/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9" name="Shape 2709"/>
            <p:cNvSpPr/>
            <p:nvPr/>
          </p:nvSpPr>
          <p:spPr>
            <a:xfrm>
              <a:off x="1218059" y="3508303"/>
              <a:ext cx="1595966" cy="435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2004-2005</a:t>
              </a:r>
            </a:p>
          </p:txBody>
        </p:sp>
        <p:sp>
          <p:nvSpPr>
            <p:cNvPr id="2710" name="Shape 2710"/>
            <p:cNvSpPr/>
            <p:nvPr/>
          </p:nvSpPr>
          <p:spPr>
            <a:xfrm>
              <a:off x="76252" y="3922507"/>
              <a:ext cx="3879578" cy="814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1" name="Shape 2711"/>
            <p:cNvSpPr/>
            <p:nvPr/>
          </p:nvSpPr>
          <p:spPr>
            <a:xfrm>
              <a:off x="1254073" y="396114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 content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18" name="Group 2718"/>
          <p:cNvGrpSpPr/>
          <p:nvPr/>
        </p:nvGrpSpPr>
        <p:grpSpPr>
          <a:xfrm>
            <a:off x="1873398" y="3641678"/>
            <a:ext cx="2045761" cy="2510531"/>
            <a:chOff x="-2" y="-1"/>
            <a:chExt cx="3879579" cy="4760972"/>
          </a:xfrm>
          <a:effectLst/>
        </p:grpSpPr>
        <p:sp>
          <p:nvSpPr>
            <p:cNvPr id="2713" name="Shape 2713"/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4" name="Shape 2714"/>
            <p:cNvSpPr/>
            <p:nvPr/>
          </p:nvSpPr>
          <p:spPr>
            <a:xfrm>
              <a:off x="657305" y="-1"/>
              <a:ext cx="2565043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5" name="Shape 2715"/>
            <p:cNvSpPr/>
            <p:nvPr/>
          </p:nvSpPr>
          <p:spPr>
            <a:xfrm>
              <a:off x="1167260" y="3508303"/>
              <a:ext cx="1595966" cy="435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2000-2001</a:t>
              </a:r>
            </a:p>
          </p:txBody>
        </p:sp>
        <p:sp>
          <p:nvSpPr>
            <p:cNvPr id="2716" name="Shape 2716"/>
            <p:cNvSpPr/>
            <p:nvPr/>
          </p:nvSpPr>
          <p:spPr>
            <a:xfrm>
              <a:off x="-2" y="3946268"/>
              <a:ext cx="3879579" cy="814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7" name="Shape 2717"/>
            <p:cNvSpPr/>
            <p:nvPr/>
          </p:nvSpPr>
          <p:spPr>
            <a:xfrm>
              <a:off x="1284296" y="396115"/>
              <a:ext cx="136188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 content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24" name="Group 2724"/>
          <p:cNvGrpSpPr/>
          <p:nvPr/>
        </p:nvGrpSpPr>
        <p:grpSpPr>
          <a:xfrm>
            <a:off x="9100669" y="1966361"/>
            <a:ext cx="2045760" cy="2656283"/>
            <a:chOff x="0" y="486077"/>
            <a:chExt cx="3879578" cy="5037372"/>
          </a:xfrm>
          <a:effectLst/>
        </p:grpSpPr>
        <p:sp>
          <p:nvSpPr>
            <p:cNvPr id="2719" name="Shape 2719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0" name="Shape 2720"/>
            <p:cNvSpPr/>
            <p:nvPr/>
          </p:nvSpPr>
          <p:spPr>
            <a:xfrm rot="10800000">
              <a:off x="6826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1" name="Shape 2721"/>
            <p:cNvSpPr/>
            <p:nvPr/>
          </p:nvSpPr>
          <p:spPr>
            <a:xfrm>
              <a:off x="1126420" y="486077"/>
              <a:ext cx="1595966" cy="435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2006-2007</a:t>
              </a:r>
            </a:p>
          </p:txBody>
        </p:sp>
        <p:sp>
          <p:nvSpPr>
            <p:cNvPr id="2722" name="Shape 2722"/>
            <p:cNvSpPr/>
            <p:nvPr/>
          </p:nvSpPr>
          <p:spPr>
            <a:xfrm>
              <a:off x="0" y="943001"/>
              <a:ext cx="3879578" cy="8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3" name="Shape 2723"/>
            <p:cNvSpPr/>
            <p:nvPr/>
          </p:nvSpPr>
          <p:spPr>
            <a:xfrm>
              <a:off x="1243460" y="4527667"/>
              <a:ext cx="1361890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 content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ma14="http://schemas.microsoft.com/office/mac/drawingml/2011/main"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0" grpId="0" animBg="1" advAuto="0"/>
      <p:bldP spid="2706" grpId="0" advAuto="0"/>
      <p:bldP spid="2712" grpId="0" advAuto="0"/>
      <p:bldP spid="2718" grpId="0" advAuto="0"/>
      <p:bldP spid="2724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Shape 2729"/>
          <p:cNvSpPr/>
          <p:nvPr/>
        </p:nvSpPr>
        <p:spPr>
          <a:xfrm>
            <a:off x="-21188" y="3730809"/>
            <a:ext cx="7091812" cy="361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8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35" name="Group 2735"/>
          <p:cNvGrpSpPr/>
          <p:nvPr/>
        </p:nvGrpSpPr>
        <p:grpSpPr>
          <a:xfrm>
            <a:off x="1030387" y="3618118"/>
            <a:ext cx="2045760" cy="2558801"/>
            <a:chOff x="0" y="0"/>
            <a:chExt cx="3879578" cy="4852511"/>
          </a:xfrm>
        </p:grpSpPr>
        <p:sp>
          <p:nvSpPr>
            <p:cNvPr id="2730" name="Shape 2730"/>
            <p:cNvSpPr/>
            <p:nvPr/>
          </p:nvSpPr>
          <p:spPr>
            <a:xfrm flipH="1">
              <a:off x="1939788" y="1818290"/>
              <a:ext cx="2" cy="1357418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1" name="Shape 2731"/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2" name="Shape 2732"/>
            <p:cNvSpPr/>
            <p:nvPr/>
          </p:nvSpPr>
          <p:spPr>
            <a:xfrm>
              <a:off x="1218059" y="3508303"/>
              <a:ext cx="1595966" cy="435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2014-2015</a:t>
              </a:r>
            </a:p>
          </p:txBody>
        </p:sp>
        <p:sp>
          <p:nvSpPr>
            <p:cNvPr id="2733" name="Shape 2733"/>
            <p:cNvSpPr/>
            <p:nvPr/>
          </p:nvSpPr>
          <p:spPr>
            <a:xfrm>
              <a:off x="0" y="4037808"/>
              <a:ext cx="3879578" cy="814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4" name="Shape 2734"/>
            <p:cNvSpPr/>
            <p:nvPr/>
          </p:nvSpPr>
          <p:spPr>
            <a:xfrm>
              <a:off x="1335096" y="396114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 content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41" name="Group 2741"/>
          <p:cNvGrpSpPr/>
          <p:nvPr/>
        </p:nvGrpSpPr>
        <p:grpSpPr>
          <a:xfrm>
            <a:off x="3883531" y="1967969"/>
            <a:ext cx="2045759" cy="2621830"/>
            <a:chOff x="0" y="551412"/>
            <a:chExt cx="3879578" cy="4972037"/>
          </a:xfrm>
        </p:grpSpPr>
        <p:sp>
          <p:nvSpPr>
            <p:cNvPr id="2736" name="Shape 2736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7" name="Shape 2737"/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8" name="Shape 2738"/>
            <p:cNvSpPr/>
            <p:nvPr/>
          </p:nvSpPr>
          <p:spPr>
            <a:xfrm>
              <a:off x="1218060" y="551412"/>
              <a:ext cx="1595967" cy="435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2015-2016</a:t>
              </a:r>
            </a:p>
          </p:txBody>
        </p:sp>
        <p:sp>
          <p:nvSpPr>
            <p:cNvPr id="2739" name="Shape 2739"/>
            <p:cNvSpPr/>
            <p:nvPr/>
          </p:nvSpPr>
          <p:spPr>
            <a:xfrm>
              <a:off x="0" y="946751"/>
              <a:ext cx="3879578" cy="814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40" name="Shape 2740"/>
            <p:cNvSpPr/>
            <p:nvPr/>
          </p:nvSpPr>
          <p:spPr>
            <a:xfrm>
              <a:off x="1335096" y="4527667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Text content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47" name="Group 2747"/>
          <p:cNvGrpSpPr/>
          <p:nvPr/>
        </p:nvGrpSpPr>
        <p:grpSpPr>
          <a:xfrm>
            <a:off x="6361879" y="2163523"/>
            <a:ext cx="5368750" cy="3580959"/>
            <a:chOff x="0" y="-1"/>
            <a:chExt cx="10181298" cy="6790933"/>
          </a:xfrm>
        </p:grpSpPr>
        <p:pic>
          <p:nvPicPr>
            <p:cNvPr id="2742" name="image2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5296455" cy="66296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3" name="Shape 2743"/>
            <p:cNvSpPr/>
            <p:nvPr/>
          </p:nvSpPr>
          <p:spPr>
            <a:xfrm>
              <a:off x="1565663" y="1179062"/>
              <a:ext cx="2165129" cy="416296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A09FA1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44" name="Shape 2744"/>
            <p:cNvSpPr/>
            <p:nvPr/>
          </p:nvSpPr>
          <p:spPr>
            <a:xfrm>
              <a:off x="1924708" y="2757437"/>
              <a:ext cx="1541248" cy="100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6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316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74%</a:t>
              </a:r>
            </a:p>
          </p:txBody>
        </p:sp>
        <p:sp>
          <p:nvSpPr>
            <p:cNvPr id="2745" name="Shape 2745"/>
            <p:cNvSpPr/>
            <p:nvPr/>
          </p:nvSpPr>
          <p:spPr>
            <a:xfrm>
              <a:off x="5195247" y="876288"/>
              <a:ext cx="2702503" cy="50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3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582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sz="1582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46" name="Shape 2746"/>
            <p:cNvSpPr/>
            <p:nvPr/>
          </p:nvSpPr>
          <p:spPr>
            <a:xfrm>
              <a:off x="5195249" y="1491960"/>
              <a:ext cx="4986049" cy="5298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lnSpc>
                  <a:spcPct val="150000"/>
                </a:lnSpc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headline, click add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headline, click add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</a:p>
            <a:p>
              <a:pPr lvl="0"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headline, click add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headline, click add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 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  <a:endParaRPr lang="zh-CN" altLang="en-US"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ma14="http://schemas.microsoft.com/office/mac/drawingml/2011/main"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9" grpId="0" animBg="1" advAuto="0"/>
      <p:bldP spid="2735" grpId="0" advAuto="0"/>
      <p:bldP spid="2741" grpId="0" advAuto="0"/>
      <p:bldP spid="2747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5952" y="2939217"/>
            <a:ext cx="546443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Next year's work plan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31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711" y="1513122"/>
            <a:ext cx="4200072" cy="4220928"/>
          </a:xfrm>
          <a:prstGeom prst="rect">
            <a:avLst/>
          </a:prstGeom>
        </p:spPr>
      </p:pic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7555357" y="2205757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8260354" y="2237605"/>
            <a:ext cx="2466542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en-US" altLang="zh-CN" sz="253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7555357" y="307527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8260353" y="3107122"/>
            <a:ext cx="3857653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the work</a:t>
            </a:r>
            <a:endParaRPr lang="en-US" altLang="zh-CN" sz="253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7555357" y="39447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8260353" y="3781906"/>
            <a:ext cx="4200071" cy="7789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Showcase</a:t>
            </a:r>
            <a:endParaRPr lang="en-US" altLang="zh-CN" sz="253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7555357" y="48143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8260353" y="4846153"/>
            <a:ext cx="3425605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year's work plan</a:t>
            </a:r>
            <a:endParaRPr lang="en-US" altLang="zh-CN" sz="253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9"/>
            </p:custDataLst>
          </p:nvPr>
        </p:nvSpPr>
        <p:spPr>
          <a:xfrm rot="5400000">
            <a:off x="2690966" y="3383748"/>
            <a:ext cx="236867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9158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694215" y="2259670"/>
            <a:ext cx="3462814" cy="3375906"/>
            <a:chOff x="0" y="0"/>
            <a:chExt cx="7716441" cy="7523163"/>
          </a:xfrm>
        </p:grpSpPr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7" name="AutoShape 7"/>
            <p:cNvSpPr>
              <a:spLocks/>
            </p:cNvSpPr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8" name="AutoShape 8"/>
            <p:cNvSpPr>
              <a:spLocks/>
            </p:cNvSpPr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AutoShape 9"/>
            <p:cNvSpPr>
              <a:spLocks/>
            </p:cNvSpPr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0" name="AutoShape 10"/>
            <p:cNvSpPr>
              <a:spLocks/>
            </p:cNvSpPr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1" name="AutoShape 11"/>
            <p:cNvSpPr>
              <a:spLocks/>
            </p:cNvSpPr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49" name="AutoShape 29"/>
          <p:cNvSpPr>
            <a:spLocks/>
          </p:cNvSpPr>
          <p:nvPr/>
        </p:nvSpPr>
        <p:spPr bwMode="auto">
          <a:xfrm>
            <a:off x="7265739" y="4818638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0" name="AutoShape 30"/>
          <p:cNvSpPr>
            <a:spLocks/>
          </p:cNvSpPr>
          <p:nvPr/>
        </p:nvSpPr>
        <p:spPr bwMode="auto">
          <a:xfrm>
            <a:off x="5633368" y="2651128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1" name="AutoShape 31"/>
          <p:cNvSpPr>
            <a:spLocks/>
          </p:cNvSpPr>
          <p:nvPr/>
        </p:nvSpPr>
        <p:spPr bwMode="auto">
          <a:xfrm>
            <a:off x="6936602" y="2650845"/>
            <a:ext cx="330659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2" name="AutoShape 32"/>
          <p:cNvSpPr>
            <a:spLocks/>
          </p:cNvSpPr>
          <p:nvPr/>
        </p:nvSpPr>
        <p:spPr bwMode="auto">
          <a:xfrm>
            <a:off x="5256543" y="4746646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3" name="AutoShape 33"/>
          <p:cNvSpPr>
            <a:spLocks/>
          </p:cNvSpPr>
          <p:nvPr/>
        </p:nvSpPr>
        <p:spPr bwMode="auto">
          <a:xfrm>
            <a:off x="6208391" y="5263982"/>
            <a:ext cx="476317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4" name="AutoShape 34"/>
          <p:cNvSpPr>
            <a:spLocks/>
          </p:cNvSpPr>
          <p:nvPr/>
        </p:nvSpPr>
        <p:spPr bwMode="auto">
          <a:xfrm>
            <a:off x="7560403" y="3531997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5" name="AutoShape 35"/>
          <p:cNvSpPr>
            <a:spLocks/>
          </p:cNvSpPr>
          <p:nvPr/>
        </p:nvSpPr>
        <p:spPr bwMode="auto">
          <a:xfrm>
            <a:off x="4906630" y="3511906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6" name="AutoShape 36"/>
          <p:cNvSpPr>
            <a:spLocks/>
          </p:cNvSpPr>
          <p:nvPr/>
        </p:nvSpPr>
        <p:spPr bwMode="auto">
          <a:xfrm>
            <a:off x="2251238" y="2702418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7" name="AutoShape 37"/>
          <p:cNvSpPr>
            <a:spLocks/>
          </p:cNvSpPr>
          <p:nvPr/>
        </p:nvSpPr>
        <p:spPr bwMode="auto">
          <a:xfrm>
            <a:off x="2700733" y="2402732"/>
            <a:ext cx="1391198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8" name="AutoShape 38"/>
          <p:cNvSpPr>
            <a:spLocks/>
          </p:cNvSpPr>
          <p:nvPr/>
        </p:nvSpPr>
        <p:spPr bwMode="auto">
          <a:xfrm>
            <a:off x="4202429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59" name="AutoShape 39"/>
          <p:cNvSpPr>
            <a:spLocks/>
          </p:cNvSpPr>
          <p:nvPr/>
        </p:nvSpPr>
        <p:spPr bwMode="auto">
          <a:xfrm>
            <a:off x="8773510" y="2702418"/>
            <a:ext cx="1789519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0" name="AutoShape 40"/>
          <p:cNvSpPr>
            <a:spLocks/>
          </p:cNvSpPr>
          <p:nvPr/>
        </p:nvSpPr>
        <p:spPr bwMode="auto">
          <a:xfrm>
            <a:off x="8766814" y="2402732"/>
            <a:ext cx="1429865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1" name="AutoShape 41"/>
          <p:cNvSpPr>
            <a:spLocks/>
          </p:cNvSpPr>
          <p:nvPr/>
        </p:nvSpPr>
        <p:spPr bwMode="auto">
          <a:xfrm>
            <a:off x="8480521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2" name="AutoShape 42"/>
          <p:cNvSpPr>
            <a:spLocks/>
          </p:cNvSpPr>
          <p:nvPr/>
        </p:nvSpPr>
        <p:spPr bwMode="auto">
          <a:xfrm>
            <a:off x="2252912" y="3943856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3" name="AutoShape 43"/>
          <p:cNvSpPr>
            <a:spLocks/>
          </p:cNvSpPr>
          <p:nvPr/>
        </p:nvSpPr>
        <p:spPr bwMode="auto">
          <a:xfrm>
            <a:off x="2704577" y="3644170"/>
            <a:ext cx="1394049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4" name="AutoShape 44"/>
          <p:cNvSpPr>
            <a:spLocks/>
          </p:cNvSpPr>
          <p:nvPr/>
        </p:nvSpPr>
        <p:spPr bwMode="auto">
          <a:xfrm>
            <a:off x="4204103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5" name="AutoShape 45"/>
          <p:cNvSpPr>
            <a:spLocks/>
          </p:cNvSpPr>
          <p:nvPr/>
        </p:nvSpPr>
        <p:spPr bwMode="auto">
          <a:xfrm>
            <a:off x="8745049" y="3943856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6" name="AutoShape 46"/>
          <p:cNvSpPr>
            <a:spLocks/>
          </p:cNvSpPr>
          <p:nvPr/>
        </p:nvSpPr>
        <p:spPr bwMode="auto">
          <a:xfrm>
            <a:off x="8737515" y="3644170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7" name="AutoShape 47"/>
          <p:cNvSpPr>
            <a:spLocks/>
          </p:cNvSpPr>
          <p:nvPr/>
        </p:nvSpPr>
        <p:spPr bwMode="auto">
          <a:xfrm>
            <a:off x="8451222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8" name="AutoShape 48"/>
          <p:cNvSpPr>
            <a:spLocks/>
          </p:cNvSpPr>
          <p:nvPr/>
        </p:nvSpPr>
        <p:spPr bwMode="auto">
          <a:xfrm>
            <a:off x="2252912" y="5175247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9" name="AutoShape 49"/>
          <p:cNvSpPr>
            <a:spLocks/>
          </p:cNvSpPr>
          <p:nvPr/>
        </p:nvSpPr>
        <p:spPr bwMode="auto">
          <a:xfrm>
            <a:off x="2702444" y="4876399"/>
            <a:ext cx="1389486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0" name="AutoShape 50"/>
          <p:cNvSpPr>
            <a:spLocks/>
          </p:cNvSpPr>
          <p:nvPr/>
        </p:nvSpPr>
        <p:spPr bwMode="auto">
          <a:xfrm>
            <a:off x="4204103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71" name="AutoShape 51"/>
          <p:cNvSpPr>
            <a:spLocks/>
          </p:cNvSpPr>
          <p:nvPr/>
        </p:nvSpPr>
        <p:spPr bwMode="auto">
          <a:xfrm>
            <a:off x="8745049" y="5175247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2" name="AutoShape 52"/>
          <p:cNvSpPr>
            <a:spLocks/>
          </p:cNvSpPr>
          <p:nvPr/>
        </p:nvSpPr>
        <p:spPr bwMode="auto">
          <a:xfrm>
            <a:off x="8737515" y="4876399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3" name="AutoShape 53"/>
          <p:cNvSpPr>
            <a:spLocks/>
          </p:cNvSpPr>
          <p:nvPr/>
        </p:nvSpPr>
        <p:spPr bwMode="auto">
          <a:xfrm>
            <a:off x="8451222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  <p:bldP spid="30755" grpId="0" autoUpdateAnimBg="0"/>
      <p:bldP spid="30756" grpId="0" autoUpdateAnimBg="0"/>
      <p:bldP spid="30757" grpId="0" autoUpdateAnimBg="0"/>
      <p:bldP spid="30759" grpId="0" autoUpdateAnimBg="0"/>
      <p:bldP spid="30760" grpId="0" autoUpdateAnimBg="0"/>
      <p:bldP spid="30762" grpId="0" autoUpdateAnimBg="0"/>
      <p:bldP spid="30763" grpId="0" autoUpdateAnimBg="0"/>
      <p:bldP spid="30765" grpId="0" autoUpdateAnimBg="0"/>
      <p:bldP spid="30766" grpId="0" autoUpdateAnimBg="0"/>
      <p:bldP spid="30768" grpId="0" autoUpdateAnimBg="0"/>
      <p:bldP spid="30769" grpId="0" autoUpdateAnimBg="0"/>
      <p:bldP spid="30771" grpId="0" autoUpdateAnimBg="0"/>
      <p:bldP spid="307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15154" r="24373" b="44027"/>
          <a:stretch/>
        </p:blipFill>
        <p:spPr>
          <a:xfrm>
            <a:off x="3134178" y="905544"/>
            <a:ext cx="6590394" cy="2952329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916464" y="4094044"/>
            <a:ext cx="702582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6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4629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1601" y="3053648"/>
            <a:ext cx="386687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594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add-on, headline modify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 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headline about, click add the text content, also can copy your content to this directly 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689046"/>
            <a:ext cx="3609160" cy="596071"/>
            <a:chOff x="8633669" y="2280525"/>
            <a:chExt cx="2990246" cy="650855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280525"/>
              <a:ext cx="1856710" cy="256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12551"/>
            <a:ext cx="3609160" cy="596071"/>
            <a:chOff x="8633669" y="2280525"/>
            <a:chExt cx="2990246" cy="650855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280525"/>
              <a:ext cx="1501321" cy="256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36058"/>
            <a:ext cx="3609160" cy="596071"/>
            <a:chOff x="8633669" y="2280525"/>
            <a:chExt cx="2990246" cy="650855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280525"/>
              <a:ext cx="1767642" cy="256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59563"/>
            <a:ext cx="3609160" cy="596071"/>
            <a:chOff x="8633669" y="2280525"/>
            <a:chExt cx="2990246" cy="650855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add-about, headline modify text content, also can copy your content to this directly 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280525"/>
              <a:ext cx="2155009" cy="256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>
            <a:spLocks/>
          </p:cNvSpPr>
          <p:nvPr/>
        </p:nvSpPr>
        <p:spPr>
          <a:xfrm>
            <a:off x="1676848" y="2266497"/>
            <a:ext cx="2547650" cy="327478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8756809" y="2208822"/>
            <a:ext cx="2152332" cy="385153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>
          <a:xfrm>
            <a:off x="1949610" y="4900513"/>
            <a:ext cx="2274888" cy="36409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>
            <a:spLocks/>
          </p:cNvSpPr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8756809" y="4900513"/>
            <a:ext cx="2274888" cy="36409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995689" y="3958767"/>
            <a:ext cx="1399652" cy="1997350"/>
          </a:xfrm>
          <a:custGeom>
            <a:avLst/>
            <a:gdLst>
              <a:gd name="T0" fmla="*/ 542 w 588"/>
              <a:gd name="T1" fmla="*/ 636 h 840"/>
              <a:gd name="T2" fmla="*/ 384 w 588"/>
              <a:gd name="T3" fmla="*/ 624 h 840"/>
              <a:gd name="T4" fmla="*/ 382 w 588"/>
              <a:gd name="T5" fmla="*/ 469 h 840"/>
              <a:gd name="T6" fmla="*/ 541 w 588"/>
              <a:gd name="T7" fmla="*/ 455 h 840"/>
              <a:gd name="T8" fmla="*/ 583 w 588"/>
              <a:gd name="T9" fmla="*/ 476 h 840"/>
              <a:gd name="T10" fmla="*/ 585 w 588"/>
              <a:gd name="T11" fmla="*/ 449 h 840"/>
              <a:gd name="T12" fmla="*/ 585 w 588"/>
              <a:gd name="T13" fmla="*/ 327 h 840"/>
              <a:gd name="T14" fmla="*/ 494 w 588"/>
              <a:gd name="T15" fmla="*/ 239 h 840"/>
              <a:gd name="T16" fmla="*/ 322 w 588"/>
              <a:gd name="T17" fmla="*/ 239 h 840"/>
              <a:gd name="T18" fmla="*/ 354 w 588"/>
              <a:gd name="T19" fmla="*/ 159 h 840"/>
              <a:gd name="T20" fmla="*/ 342 w 588"/>
              <a:gd name="T21" fmla="*/ 31 h 840"/>
              <a:gd name="T22" fmla="*/ 213 w 588"/>
              <a:gd name="T23" fmla="*/ 34 h 840"/>
              <a:gd name="T24" fmla="*/ 205 w 588"/>
              <a:gd name="T25" fmla="*/ 163 h 840"/>
              <a:gd name="T26" fmla="*/ 234 w 588"/>
              <a:gd name="T27" fmla="*/ 239 h 840"/>
              <a:gd name="T28" fmla="*/ 75 w 588"/>
              <a:gd name="T29" fmla="*/ 239 h 840"/>
              <a:gd name="T30" fmla="*/ 0 w 588"/>
              <a:gd name="T31" fmla="*/ 259 h 840"/>
              <a:gd name="T32" fmla="*/ 8 w 588"/>
              <a:gd name="T33" fmla="*/ 338 h 840"/>
              <a:gd name="T34" fmla="*/ 552 w 588"/>
              <a:gd name="T35" fmla="*/ 840 h 840"/>
              <a:gd name="T36" fmla="*/ 584 w 588"/>
              <a:gd name="T37" fmla="*/ 786 h 840"/>
              <a:gd name="T38" fmla="*/ 585 w 588"/>
              <a:gd name="T39" fmla="*/ 613 h 840"/>
              <a:gd name="T40" fmla="*/ 542 w 588"/>
              <a:gd name="T41" fmla="*/ 6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840">
                <a:moveTo>
                  <a:pt x="542" y="636"/>
                </a:moveTo>
                <a:cubicBezTo>
                  <a:pt x="487" y="672"/>
                  <a:pt x="423" y="668"/>
                  <a:pt x="384" y="624"/>
                </a:cubicBezTo>
                <a:cubicBezTo>
                  <a:pt x="344" y="580"/>
                  <a:pt x="343" y="514"/>
                  <a:pt x="382" y="469"/>
                </a:cubicBezTo>
                <a:cubicBezTo>
                  <a:pt x="420" y="425"/>
                  <a:pt x="486" y="420"/>
                  <a:pt x="541" y="455"/>
                </a:cubicBezTo>
                <a:cubicBezTo>
                  <a:pt x="553" y="463"/>
                  <a:pt x="567" y="468"/>
                  <a:pt x="583" y="476"/>
                </a:cubicBezTo>
                <a:cubicBezTo>
                  <a:pt x="584" y="461"/>
                  <a:pt x="585" y="455"/>
                  <a:pt x="585" y="449"/>
                </a:cubicBezTo>
                <a:cubicBezTo>
                  <a:pt x="586" y="408"/>
                  <a:pt x="586" y="368"/>
                  <a:pt x="585" y="327"/>
                </a:cubicBezTo>
                <a:cubicBezTo>
                  <a:pt x="584" y="267"/>
                  <a:pt x="556" y="240"/>
                  <a:pt x="494" y="239"/>
                </a:cubicBezTo>
                <a:cubicBezTo>
                  <a:pt x="441" y="239"/>
                  <a:pt x="388" y="239"/>
                  <a:pt x="322" y="239"/>
                </a:cubicBezTo>
                <a:cubicBezTo>
                  <a:pt x="335" y="206"/>
                  <a:pt x="341" y="181"/>
                  <a:pt x="354" y="159"/>
                </a:cubicBezTo>
                <a:cubicBezTo>
                  <a:pt x="381" y="115"/>
                  <a:pt x="377" y="63"/>
                  <a:pt x="342" y="31"/>
                </a:cubicBezTo>
                <a:cubicBezTo>
                  <a:pt x="306" y="0"/>
                  <a:pt x="248" y="1"/>
                  <a:pt x="213" y="34"/>
                </a:cubicBezTo>
                <a:cubicBezTo>
                  <a:pt x="179" y="67"/>
                  <a:pt x="178" y="120"/>
                  <a:pt x="205" y="163"/>
                </a:cubicBezTo>
                <a:cubicBezTo>
                  <a:pt x="218" y="184"/>
                  <a:pt x="223" y="209"/>
                  <a:pt x="234" y="239"/>
                </a:cubicBezTo>
                <a:cubicBezTo>
                  <a:pt x="172" y="239"/>
                  <a:pt x="124" y="242"/>
                  <a:pt x="75" y="239"/>
                </a:cubicBezTo>
                <a:cubicBezTo>
                  <a:pt x="45" y="237"/>
                  <a:pt x="21" y="243"/>
                  <a:pt x="0" y="259"/>
                </a:cubicBezTo>
                <a:cubicBezTo>
                  <a:pt x="1" y="285"/>
                  <a:pt x="3" y="311"/>
                  <a:pt x="8" y="338"/>
                </a:cubicBezTo>
                <a:cubicBezTo>
                  <a:pt x="51" y="614"/>
                  <a:pt x="285" y="817"/>
                  <a:pt x="552" y="840"/>
                </a:cubicBezTo>
                <a:cubicBezTo>
                  <a:pt x="570" y="830"/>
                  <a:pt x="581" y="811"/>
                  <a:pt x="584" y="786"/>
                </a:cubicBezTo>
                <a:cubicBezTo>
                  <a:pt x="588" y="732"/>
                  <a:pt x="585" y="677"/>
                  <a:pt x="585" y="613"/>
                </a:cubicBezTo>
                <a:cubicBezTo>
                  <a:pt x="566" y="623"/>
                  <a:pt x="554" y="628"/>
                  <a:pt x="542" y="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430500" y="3019527"/>
            <a:ext cx="1429788" cy="2030835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66286" y="4524654"/>
            <a:ext cx="1995676" cy="1434811"/>
          </a:xfrm>
          <a:custGeom>
            <a:avLst/>
            <a:gdLst>
              <a:gd name="T0" fmla="*/ 839 w 839"/>
              <a:gd name="T1" fmla="*/ 33 h 603"/>
              <a:gd name="T2" fmla="*/ 778 w 839"/>
              <a:gd name="T3" fmla="*/ 2 h 603"/>
              <a:gd name="T4" fmla="*/ 622 w 839"/>
              <a:gd name="T5" fmla="*/ 2 h 603"/>
              <a:gd name="T6" fmla="*/ 620 w 839"/>
              <a:gd name="T7" fmla="*/ 18 h 603"/>
              <a:gd name="T8" fmla="*/ 638 w 839"/>
              <a:gd name="T9" fmla="*/ 47 h 603"/>
              <a:gd name="T10" fmla="*/ 622 w 839"/>
              <a:gd name="T11" fmla="*/ 205 h 603"/>
              <a:gd name="T12" fmla="*/ 471 w 839"/>
              <a:gd name="T13" fmla="*/ 206 h 603"/>
              <a:gd name="T14" fmla="*/ 454 w 839"/>
              <a:gd name="T15" fmla="*/ 48 h 603"/>
              <a:gd name="T16" fmla="*/ 479 w 839"/>
              <a:gd name="T17" fmla="*/ 1 h 603"/>
              <a:gd name="T18" fmla="*/ 340 w 839"/>
              <a:gd name="T19" fmla="*/ 1 h 603"/>
              <a:gd name="T20" fmla="*/ 239 w 839"/>
              <a:gd name="T21" fmla="*/ 100 h 603"/>
              <a:gd name="T22" fmla="*/ 239 w 839"/>
              <a:gd name="T23" fmla="*/ 266 h 603"/>
              <a:gd name="T24" fmla="*/ 158 w 839"/>
              <a:gd name="T25" fmla="*/ 231 h 603"/>
              <a:gd name="T26" fmla="*/ 30 w 839"/>
              <a:gd name="T27" fmla="*/ 247 h 603"/>
              <a:gd name="T28" fmla="*/ 33 w 839"/>
              <a:gd name="T29" fmla="*/ 371 h 603"/>
              <a:gd name="T30" fmla="*/ 161 w 839"/>
              <a:gd name="T31" fmla="*/ 384 h 603"/>
              <a:gd name="T32" fmla="*/ 240 w 839"/>
              <a:gd name="T33" fmla="*/ 350 h 603"/>
              <a:gd name="T34" fmla="*/ 240 w 839"/>
              <a:gd name="T35" fmla="*/ 533 h 603"/>
              <a:gd name="T36" fmla="*/ 276 w 839"/>
              <a:gd name="T37" fmla="*/ 603 h 603"/>
              <a:gd name="T38" fmla="*/ 351 w 839"/>
              <a:gd name="T39" fmla="*/ 593 h 603"/>
              <a:gd name="T40" fmla="*/ 839 w 839"/>
              <a:gd name="T41" fmla="*/ 3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9" h="603">
                <a:moveTo>
                  <a:pt x="839" y="33"/>
                </a:moveTo>
                <a:cubicBezTo>
                  <a:pt x="827" y="14"/>
                  <a:pt x="806" y="3"/>
                  <a:pt x="778" y="2"/>
                </a:cubicBezTo>
                <a:cubicBezTo>
                  <a:pt x="727" y="0"/>
                  <a:pt x="675" y="2"/>
                  <a:pt x="622" y="2"/>
                </a:cubicBezTo>
                <a:cubicBezTo>
                  <a:pt x="621" y="12"/>
                  <a:pt x="619" y="16"/>
                  <a:pt x="620" y="18"/>
                </a:cubicBezTo>
                <a:cubicBezTo>
                  <a:pt x="626" y="28"/>
                  <a:pt x="631" y="37"/>
                  <a:pt x="638" y="47"/>
                </a:cubicBezTo>
                <a:cubicBezTo>
                  <a:pt x="674" y="101"/>
                  <a:pt x="668" y="166"/>
                  <a:pt x="622" y="205"/>
                </a:cubicBezTo>
                <a:cubicBezTo>
                  <a:pt x="578" y="243"/>
                  <a:pt x="517" y="244"/>
                  <a:pt x="471" y="206"/>
                </a:cubicBezTo>
                <a:cubicBezTo>
                  <a:pt x="426" y="169"/>
                  <a:pt x="419" y="102"/>
                  <a:pt x="454" y="48"/>
                </a:cubicBezTo>
                <a:cubicBezTo>
                  <a:pt x="462" y="36"/>
                  <a:pt x="468" y="22"/>
                  <a:pt x="479" y="1"/>
                </a:cubicBezTo>
                <a:cubicBezTo>
                  <a:pt x="426" y="1"/>
                  <a:pt x="383" y="1"/>
                  <a:pt x="340" y="1"/>
                </a:cubicBezTo>
                <a:cubicBezTo>
                  <a:pt x="266" y="2"/>
                  <a:pt x="240" y="27"/>
                  <a:pt x="239" y="100"/>
                </a:cubicBezTo>
                <a:cubicBezTo>
                  <a:pt x="239" y="151"/>
                  <a:pt x="239" y="202"/>
                  <a:pt x="239" y="266"/>
                </a:cubicBezTo>
                <a:cubicBezTo>
                  <a:pt x="205" y="252"/>
                  <a:pt x="180" y="244"/>
                  <a:pt x="158" y="231"/>
                </a:cubicBezTo>
                <a:cubicBezTo>
                  <a:pt x="114" y="205"/>
                  <a:pt x="61" y="210"/>
                  <a:pt x="30" y="247"/>
                </a:cubicBezTo>
                <a:cubicBezTo>
                  <a:pt x="0" y="284"/>
                  <a:pt x="1" y="335"/>
                  <a:pt x="33" y="371"/>
                </a:cubicBezTo>
                <a:cubicBezTo>
                  <a:pt x="65" y="407"/>
                  <a:pt x="118" y="411"/>
                  <a:pt x="161" y="384"/>
                </a:cubicBezTo>
                <a:cubicBezTo>
                  <a:pt x="182" y="370"/>
                  <a:pt x="207" y="364"/>
                  <a:pt x="240" y="350"/>
                </a:cubicBezTo>
                <a:cubicBezTo>
                  <a:pt x="240" y="420"/>
                  <a:pt x="239" y="477"/>
                  <a:pt x="240" y="533"/>
                </a:cubicBezTo>
                <a:cubicBezTo>
                  <a:pt x="241" y="567"/>
                  <a:pt x="253" y="591"/>
                  <a:pt x="276" y="603"/>
                </a:cubicBezTo>
                <a:cubicBezTo>
                  <a:pt x="301" y="602"/>
                  <a:pt x="326" y="598"/>
                  <a:pt x="351" y="593"/>
                </a:cubicBezTo>
                <a:cubicBezTo>
                  <a:pt x="634" y="537"/>
                  <a:pt x="825" y="300"/>
                  <a:pt x="839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38631" y="2217573"/>
            <a:ext cx="1910291" cy="555843"/>
          </a:xfrm>
          <a:custGeom>
            <a:avLst/>
            <a:gdLst>
              <a:gd name="T0" fmla="*/ 679 w 803"/>
              <a:gd name="T1" fmla="*/ 91 h 234"/>
              <a:gd name="T2" fmla="*/ 415 w 803"/>
              <a:gd name="T3" fmla="*/ 68 h 234"/>
              <a:gd name="T4" fmla="*/ 307 w 803"/>
              <a:gd name="T5" fmla="*/ 27 h 234"/>
              <a:gd name="T6" fmla="*/ 101 w 803"/>
              <a:gd name="T7" fmla="*/ 60 h 234"/>
              <a:gd name="T8" fmla="*/ 0 w 803"/>
              <a:gd name="T9" fmla="*/ 234 h 234"/>
              <a:gd name="T10" fmla="*/ 75 w 803"/>
              <a:gd name="T11" fmla="*/ 234 h 234"/>
              <a:gd name="T12" fmla="*/ 80 w 803"/>
              <a:gd name="T13" fmla="*/ 213 h 234"/>
              <a:gd name="T14" fmla="*/ 283 w 803"/>
              <a:gd name="T15" fmla="*/ 97 h 234"/>
              <a:gd name="T16" fmla="*/ 389 w 803"/>
              <a:gd name="T17" fmla="*/ 137 h 234"/>
              <a:gd name="T18" fmla="*/ 613 w 803"/>
              <a:gd name="T19" fmla="*/ 177 h 234"/>
              <a:gd name="T20" fmla="*/ 803 w 803"/>
              <a:gd name="T21" fmla="*/ 142 h 234"/>
              <a:gd name="T22" fmla="*/ 803 w 803"/>
              <a:gd name="T23" fmla="*/ 63 h 234"/>
              <a:gd name="T24" fmla="*/ 679 w 803"/>
              <a:gd name="T25" fmla="*/ 9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3" h="234">
                <a:moveTo>
                  <a:pt x="679" y="91"/>
                </a:moveTo>
                <a:cubicBezTo>
                  <a:pt x="588" y="115"/>
                  <a:pt x="501" y="109"/>
                  <a:pt x="415" y="68"/>
                </a:cubicBezTo>
                <a:cubicBezTo>
                  <a:pt x="381" y="52"/>
                  <a:pt x="344" y="40"/>
                  <a:pt x="307" y="27"/>
                </a:cubicBezTo>
                <a:cubicBezTo>
                  <a:pt x="233" y="0"/>
                  <a:pt x="164" y="17"/>
                  <a:pt x="101" y="60"/>
                </a:cubicBezTo>
                <a:cubicBezTo>
                  <a:pt x="40" y="101"/>
                  <a:pt x="11" y="162"/>
                  <a:pt x="0" y="234"/>
                </a:cubicBezTo>
                <a:cubicBezTo>
                  <a:pt x="75" y="234"/>
                  <a:pt x="75" y="234"/>
                  <a:pt x="75" y="234"/>
                </a:cubicBezTo>
                <a:cubicBezTo>
                  <a:pt x="77" y="226"/>
                  <a:pt x="78" y="219"/>
                  <a:pt x="80" y="213"/>
                </a:cubicBezTo>
                <a:cubicBezTo>
                  <a:pt x="103" y="118"/>
                  <a:pt x="212" y="67"/>
                  <a:pt x="283" y="97"/>
                </a:cubicBezTo>
                <a:cubicBezTo>
                  <a:pt x="317" y="112"/>
                  <a:pt x="354" y="123"/>
                  <a:pt x="389" y="137"/>
                </a:cubicBezTo>
                <a:cubicBezTo>
                  <a:pt x="461" y="166"/>
                  <a:pt x="533" y="192"/>
                  <a:pt x="613" y="177"/>
                </a:cubicBezTo>
                <a:cubicBezTo>
                  <a:pt x="677" y="164"/>
                  <a:pt x="740" y="153"/>
                  <a:pt x="803" y="142"/>
                </a:cubicBezTo>
                <a:cubicBezTo>
                  <a:pt x="803" y="113"/>
                  <a:pt x="803" y="89"/>
                  <a:pt x="803" y="63"/>
                </a:cubicBezTo>
                <a:cubicBezTo>
                  <a:pt x="760" y="73"/>
                  <a:pt x="719" y="80"/>
                  <a:pt x="679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34402" y="2988102"/>
            <a:ext cx="2506316" cy="612892"/>
            <a:chOff x="5431395" y="2368916"/>
            <a:chExt cx="2376489" cy="581144"/>
          </a:xfrm>
          <a:solidFill>
            <a:schemeClr val="accent2"/>
          </a:solidFill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5431395" y="2573456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022960" y="2463861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 flipV="1">
              <a:off x="5828053" y="2384381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7612977" y="2368916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5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284845" y="5625394"/>
            <a:ext cx="2506316" cy="612892"/>
            <a:chOff x="5194765" y="4869597"/>
            <a:chExt cx="2376489" cy="581144"/>
          </a:xfrm>
          <a:solidFill>
            <a:schemeClr val="accent3"/>
          </a:solidFill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>
              <a:off x="5591423" y="5240369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376347" y="5255834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 bwMode="auto">
          <a:xfrm flipH="1">
            <a:off x="4952870" y="5497756"/>
            <a:ext cx="425813" cy="397178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3068020" y="6010516"/>
            <a:ext cx="1686782" cy="0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 flipH="1">
            <a:off x="4754802" y="5888783"/>
            <a:ext cx="205555" cy="205555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1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2872368" y="5905093"/>
            <a:ext cx="205555" cy="205555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4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09091" y="4691672"/>
            <a:ext cx="424052" cy="418784"/>
            <a:chOff x="-2792595" y="1299030"/>
            <a:chExt cx="1030470" cy="1017672"/>
          </a:xfrm>
          <a:solidFill>
            <a:schemeClr val="bg1"/>
          </a:solidFill>
        </p:grpSpPr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-2670185" y="1319617"/>
              <a:ext cx="908060" cy="669917"/>
            </a:xfrm>
            <a:custGeom>
              <a:avLst/>
              <a:gdLst>
                <a:gd name="T0" fmla="*/ 1182 w 1528"/>
                <a:gd name="T1" fmla="*/ 61 h 1127"/>
                <a:gd name="T2" fmla="*/ 1386 w 1528"/>
                <a:gd name="T3" fmla="*/ 25 h 1127"/>
                <a:gd name="T4" fmla="*/ 1508 w 1528"/>
                <a:gd name="T5" fmla="*/ 4 h 1127"/>
                <a:gd name="T6" fmla="*/ 1525 w 1528"/>
                <a:gd name="T7" fmla="*/ 20 h 1127"/>
                <a:gd name="T8" fmla="*/ 1471 w 1528"/>
                <a:gd name="T9" fmla="*/ 296 h 1127"/>
                <a:gd name="T10" fmla="*/ 1460 w 1528"/>
                <a:gd name="T11" fmla="*/ 353 h 1127"/>
                <a:gd name="T12" fmla="*/ 1403 w 1528"/>
                <a:gd name="T13" fmla="*/ 292 h 1127"/>
                <a:gd name="T14" fmla="*/ 1369 w 1528"/>
                <a:gd name="T15" fmla="*/ 290 h 1127"/>
                <a:gd name="T16" fmla="*/ 1185 w 1528"/>
                <a:gd name="T17" fmla="*/ 471 h 1127"/>
                <a:gd name="T18" fmla="*/ 741 w 1528"/>
                <a:gd name="T19" fmla="*/ 904 h 1127"/>
                <a:gd name="T20" fmla="*/ 713 w 1528"/>
                <a:gd name="T21" fmla="*/ 904 h 1127"/>
                <a:gd name="T22" fmla="*/ 546 w 1528"/>
                <a:gd name="T23" fmla="*/ 744 h 1127"/>
                <a:gd name="T24" fmla="*/ 516 w 1528"/>
                <a:gd name="T25" fmla="*/ 744 h 1127"/>
                <a:gd name="T26" fmla="*/ 147 w 1528"/>
                <a:gd name="T27" fmla="*/ 1114 h 1127"/>
                <a:gd name="T28" fmla="*/ 115 w 1528"/>
                <a:gd name="T29" fmla="*/ 1113 h 1127"/>
                <a:gd name="T30" fmla="*/ 12 w 1528"/>
                <a:gd name="T31" fmla="*/ 1011 h 1127"/>
                <a:gd name="T32" fmla="*/ 10 w 1528"/>
                <a:gd name="T33" fmla="*/ 988 h 1127"/>
                <a:gd name="T34" fmla="*/ 524 w 1528"/>
                <a:gd name="T35" fmla="*/ 475 h 1127"/>
                <a:gd name="T36" fmla="*/ 548 w 1528"/>
                <a:gd name="T37" fmla="*/ 477 h 1127"/>
                <a:gd name="T38" fmla="*/ 716 w 1528"/>
                <a:gd name="T39" fmla="*/ 636 h 1127"/>
                <a:gd name="T40" fmla="*/ 738 w 1528"/>
                <a:gd name="T41" fmla="*/ 636 h 1127"/>
                <a:gd name="T42" fmla="*/ 1147 w 1528"/>
                <a:gd name="T43" fmla="*/ 242 h 1127"/>
                <a:gd name="T44" fmla="*/ 1241 w 1528"/>
                <a:gd name="T45" fmla="*/ 153 h 1127"/>
                <a:gd name="T46" fmla="*/ 1242 w 1528"/>
                <a:gd name="T47" fmla="*/ 127 h 1127"/>
                <a:gd name="T48" fmla="*/ 1178 w 1528"/>
                <a:gd name="T49" fmla="*/ 67 h 1127"/>
                <a:gd name="T50" fmla="*/ 1182 w 1528"/>
                <a:gd name="T51" fmla="*/ 6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8" h="1127">
                  <a:moveTo>
                    <a:pt x="1182" y="61"/>
                  </a:moveTo>
                  <a:cubicBezTo>
                    <a:pt x="1250" y="49"/>
                    <a:pt x="1318" y="37"/>
                    <a:pt x="1386" y="25"/>
                  </a:cubicBezTo>
                  <a:cubicBezTo>
                    <a:pt x="1427" y="18"/>
                    <a:pt x="1468" y="12"/>
                    <a:pt x="1508" y="4"/>
                  </a:cubicBezTo>
                  <a:cubicBezTo>
                    <a:pt x="1525" y="0"/>
                    <a:pt x="1528" y="5"/>
                    <a:pt x="1525" y="20"/>
                  </a:cubicBezTo>
                  <a:cubicBezTo>
                    <a:pt x="1506" y="112"/>
                    <a:pt x="1489" y="204"/>
                    <a:pt x="1471" y="296"/>
                  </a:cubicBezTo>
                  <a:cubicBezTo>
                    <a:pt x="1468" y="313"/>
                    <a:pt x="1464" y="330"/>
                    <a:pt x="1460" y="353"/>
                  </a:cubicBezTo>
                  <a:cubicBezTo>
                    <a:pt x="1439" y="330"/>
                    <a:pt x="1420" y="312"/>
                    <a:pt x="1403" y="292"/>
                  </a:cubicBezTo>
                  <a:cubicBezTo>
                    <a:pt x="1391" y="277"/>
                    <a:pt x="1383" y="276"/>
                    <a:pt x="1369" y="290"/>
                  </a:cubicBezTo>
                  <a:cubicBezTo>
                    <a:pt x="1308" y="351"/>
                    <a:pt x="1246" y="411"/>
                    <a:pt x="1185" y="471"/>
                  </a:cubicBezTo>
                  <a:cubicBezTo>
                    <a:pt x="1037" y="615"/>
                    <a:pt x="889" y="759"/>
                    <a:pt x="741" y="904"/>
                  </a:cubicBezTo>
                  <a:cubicBezTo>
                    <a:pt x="730" y="915"/>
                    <a:pt x="725" y="915"/>
                    <a:pt x="713" y="904"/>
                  </a:cubicBezTo>
                  <a:cubicBezTo>
                    <a:pt x="658" y="850"/>
                    <a:pt x="601" y="798"/>
                    <a:pt x="546" y="744"/>
                  </a:cubicBezTo>
                  <a:cubicBezTo>
                    <a:pt x="534" y="733"/>
                    <a:pt x="528" y="732"/>
                    <a:pt x="516" y="744"/>
                  </a:cubicBezTo>
                  <a:cubicBezTo>
                    <a:pt x="393" y="868"/>
                    <a:pt x="270" y="990"/>
                    <a:pt x="147" y="1114"/>
                  </a:cubicBezTo>
                  <a:cubicBezTo>
                    <a:pt x="134" y="1127"/>
                    <a:pt x="128" y="1126"/>
                    <a:pt x="115" y="1113"/>
                  </a:cubicBezTo>
                  <a:cubicBezTo>
                    <a:pt x="82" y="1078"/>
                    <a:pt x="47" y="1045"/>
                    <a:pt x="12" y="1011"/>
                  </a:cubicBezTo>
                  <a:cubicBezTo>
                    <a:pt x="3" y="1003"/>
                    <a:pt x="0" y="998"/>
                    <a:pt x="10" y="988"/>
                  </a:cubicBezTo>
                  <a:cubicBezTo>
                    <a:pt x="182" y="817"/>
                    <a:pt x="353" y="647"/>
                    <a:pt x="524" y="475"/>
                  </a:cubicBezTo>
                  <a:cubicBezTo>
                    <a:pt x="535" y="465"/>
                    <a:pt x="540" y="469"/>
                    <a:pt x="548" y="477"/>
                  </a:cubicBezTo>
                  <a:cubicBezTo>
                    <a:pt x="604" y="530"/>
                    <a:pt x="661" y="582"/>
                    <a:pt x="716" y="636"/>
                  </a:cubicBezTo>
                  <a:cubicBezTo>
                    <a:pt x="725" y="644"/>
                    <a:pt x="729" y="644"/>
                    <a:pt x="738" y="636"/>
                  </a:cubicBezTo>
                  <a:cubicBezTo>
                    <a:pt x="874" y="504"/>
                    <a:pt x="1011" y="373"/>
                    <a:pt x="1147" y="242"/>
                  </a:cubicBezTo>
                  <a:cubicBezTo>
                    <a:pt x="1178" y="212"/>
                    <a:pt x="1209" y="182"/>
                    <a:pt x="1241" y="153"/>
                  </a:cubicBezTo>
                  <a:cubicBezTo>
                    <a:pt x="1251" y="143"/>
                    <a:pt x="1254" y="137"/>
                    <a:pt x="1242" y="127"/>
                  </a:cubicBezTo>
                  <a:cubicBezTo>
                    <a:pt x="1220" y="108"/>
                    <a:pt x="1199" y="87"/>
                    <a:pt x="1178" y="67"/>
                  </a:cubicBezTo>
                  <a:cubicBezTo>
                    <a:pt x="1179" y="65"/>
                    <a:pt x="1181" y="63"/>
                    <a:pt x="118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-2024750" y="1775316"/>
              <a:ext cx="258730" cy="524694"/>
            </a:xfrm>
            <a:custGeom>
              <a:avLst/>
              <a:gdLst>
                <a:gd name="T0" fmla="*/ 435 w 435"/>
                <a:gd name="T1" fmla="*/ 443 h 883"/>
                <a:gd name="T2" fmla="*/ 435 w 435"/>
                <a:gd name="T3" fmla="*/ 863 h 883"/>
                <a:gd name="T4" fmla="*/ 415 w 435"/>
                <a:gd name="T5" fmla="*/ 883 h 883"/>
                <a:gd name="T6" fmla="*/ 19 w 435"/>
                <a:gd name="T7" fmla="*/ 883 h 883"/>
                <a:gd name="T8" fmla="*/ 0 w 435"/>
                <a:gd name="T9" fmla="*/ 864 h 883"/>
                <a:gd name="T10" fmla="*/ 0 w 435"/>
                <a:gd name="T11" fmla="*/ 21 h 883"/>
                <a:gd name="T12" fmla="*/ 20 w 435"/>
                <a:gd name="T13" fmla="*/ 0 h 883"/>
                <a:gd name="T14" fmla="*/ 416 w 435"/>
                <a:gd name="T15" fmla="*/ 0 h 883"/>
                <a:gd name="T16" fmla="*/ 435 w 435"/>
                <a:gd name="T17" fmla="*/ 19 h 883"/>
                <a:gd name="T18" fmla="*/ 435 w 435"/>
                <a:gd name="T19" fmla="*/ 44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83">
                  <a:moveTo>
                    <a:pt x="435" y="443"/>
                  </a:moveTo>
                  <a:cubicBezTo>
                    <a:pt x="435" y="583"/>
                    <a:pt x="434" y="723"/>
                    <a:pt x="435" y="863"/>
                  </a:cubicBezTo>
                  <a:cubicBezTo>
                    <a:pt x="435" y="879"/>
                    <a:pt x="431" y="883"/>
                    <a:pt x="415" y="883"/>
                  </a:cubicBezTo>
                  <a:cubicBezTo>
                    <a:pt x="283" y="883"/>
                    <a:pt x="151" y="883"/>
                    <a:pt x="19" y="883"/>
                  </a:cubicBezTo>
                  <a:cubicBezTo>
                    <a:pt x="4" y="883"/>
                    <a:pt x="0" y="879"/>
                    <a:pt x="0" y="864"/>
                  </a:cubicBezTo>
                  <a:cubicBezTo>
                    <a:pt x="1" y="583"/>
                    <a:pt x="1" y="302"/>
                    <a:pt x="0" y="21"/>
                  </a:cubicBezTo>
                  <a:cubicBezTo>
                    <a:pt x="0" y="5"/>
                    <a:pt x="4" y="0"/>
                    <a:pt x="20" y="0"/>
                  </a:cubicBezTo>
                  <a:cubicBezTo>
                    <a:pt x="152" y="1"/>
                    <a:pt x="284" y="1"/>
                    <a:pt x="416" y="0"/>
                  </a:cubicBezTo>
                  <a:cubicBezTo>
                    <a:pt x="432" y="0"/>
                    <a:pt x="435" y="5"/>
                    <a:pt x="435" y="19"/>
                  </a:cubicBezTo>
                  <a:cubicBezTo>
                    <a:pt x="434" y="161"/>
                    <a:pt x="435" y="302"/>
                    <a:pt x="435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-2353588" y="1935562"/>
              <a:ext cx="257618" cy="364448"/>
            </a:xfrm>
            <a:custGeom>
              <a:avLst/>
              <a:gdLst>
                <a:gd name="T0" fmla="*/ 0 w 433"/>
                <a:gd name="T1" fmla="*/ 307 h 613"/>
                <a:gd name="T2" fmla="*/ 0 w 433"/>
                <a:gd name="T3" fmla="*/ 21 h 613"/>
                <a:gd name="T4" fmla="*/ 20 w 433"/>
                <a:gd name="T5" fmla="*/ 0 h 613"/>
                <a:gd name="T6" fmla="*/ 414 w 433"/>
                <a:gd name="T7" fmla="*/ 0 h 613"/>
                <a:gd name="T8" fmla="*/ 433 w 433"/>
                <a:gd name="T9" fmla="*/ 19 h 613"/>
                <a:gd name="T10" fmla="*/ 432 w 433"/>
                <a:gd name="T11" fmla="*/ 594 h 613"/>
                <a:gd name="T12" fmla="*/ 414 w 433"/>
                <a:gd name="T13" fmla="*/ 613 h 613"/>
                <a:gd name="T14" fmla="*/ 19 w 433"/>
                <a:gd name="T15" fmla="*/ 613 h 613"/>
                <a:gd name="T16" fmla="*/ 0 w 433"/>
                <a:gd name="T17" fmla="*/ 595 h 613"/>
                <a:gd name="T18" fmla="*/ 0 w 433"/>
                <a:gd name="T19" fmla="*/ 307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613">
                  <a:moveTo>
                    <a:pt x="0" y="307"/>
                  </a:moveTo>
                  <a:cubicBezTo>
                    <a:pt x="0" y="212"/>
                    <a:pt x="0" y="116"/>
                    <a:pt x="0" y="21"/>
                  </a:cubicBezTo>
                  <a:cubicBezTo>
                    <a:pt x="0" y="5"/>
                    <a:pt x="2" y="0"/>
                    <a:pt x="20" y="0"/>
                  </a:cubicBezTo>
                  <a:cubicBezTo>
                    <a:pt x="151" y="1"/>
                    <a:pt x="282" y="1"/>
                    <a:pt x="414" y="0"/>
                  </a:cubicBezTo>
                  <a:cubicBezTo>
                    <a:pt x="428" y="0"/>
                    <a:pt x="433" y="3"/>
                    <a:pt x="433" y="19"/>
                  </a:cubicBezTo>
                  <a:cubicBezTo>
                    <a:pt x="432" y="210"/>
                    <a:pt x="432" y="402"/>
                    <a:pt x="432" y="594"/>
                  </a:cubicBezTo>
                  <a:cubicBezTo>
                    <a:pt x="432" y="608"/>
                    <a:pt x="430" y="613"/>
                    <a:pt x="414" y="613"/>
                  </a:cubicBezTo>
                  <a:cubicBezTo>
                    <a:pt x="282" y="613"/>
                    <a:pt x="151" y="613"/>
                    <a:pt x="19" y="613"/>
                  </a:cubicBezTo>
                  <a:cubicBezTo>
                    <a:pt x="4" y="613"/>
                    <a:pt x="0" y="610"/>
                    <a:pt x="0" y="595"/>
                  </a:cubicBezTo>
                  <a:cubicBezTo>
                    <a:pt x="1" y="499"/>
                    <a:pt x="0" y="403"/>
                    <a:pt x="0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-2353588" y="1299030"/>
              <a:ext cx="200307" cy="296010"/>
            </a:xfrm>
            <a:custGeom>
              <a:avLst/>
              <a:gdLst>
                <a:gd name="T0" fmla="*/ 201 w 337"/>
                <a:gd name="T1" fmla="*/ 446 h 498"/>
                <a:gd name="T2" fmla="*/ 201 w 337"/>
                <a:gd name="T3" fmla="*/ 498 h 498"/>
                <a:gd name="T4" fmla="*/ 127 w 337"/>
                <a:gd name="T5" fmla="*/ 498 h 498"/>
                <a:gd name="T6" fmla="*/ 127 w 337"/>
                <a:gd name="T7" fmla="*/ 447 h 498"/>
                <a:gd name="T8" fmla="*/ 0 w 337"/>
                <a:gd name="T9" fmla="*/ 309 h 498"/>
                <a:gd name="T10" fmla="*/ 79 w 337"/>
                <a:gd name="T11" fmla="*/ 309 h 498"/>
                <a:gd name="T12" fmla="*/ 125 w 337"/>
                <a:gd name="T13" fmla="*/ 366 h 498"/>
                <a:gd name="T14" fmla="*/ 125 w 337"/>
                <a:gd name="T15" fmla="*/ 279 h 498"/>
                <a:gd name="T16" fmla="*/ 6 w 337"/>
                <a:gd name="T17" fmla="*/ 171 h 498"/>
                <a:gd name="T18" fmla="*/ 126 w 337"/>
                <a:gd name="T19" fmla="*/ 50 h 498"/>
                <a:gd name="T20" fmla="*/ 126 w 337"/>
                <a:gd name="T21" fmla="*/ 0 h 498"/>
                <a:gd name="T22" fmla="*/ 201 w 337"/>
                <a:gd name="T23" fmla="*/ 0 h 498"/>
                <a:gd name="T24" fmla="*/ 201 w 337"/>
                <a:gd name="T25" fmla="*/ 37 h 498"/>
                <a:gd name="T26" fmla="*/ 216 w 337"/>
                <a:gd name="T27" fmla="*/ 55 h 498"/>
                <a:gd name="T28" fmla="*/ 321 w 337"/>
                <a:gd name="T29" fmla="*/ 154 h 498"/>
                <a:gd name="T30" fmla="*/ 323 w 337"/>
                <a:gd name="T31" fmla="*/ 178 h 498"/>
                <a:gd name="T32" fmla="*/ 254 w 337"/>
                <a:gd name="T33" fmla="*/ 178 h 498"/>
                <a:gd name="T34" fmla="*/ 243 w 337"/>
                <a:gd name="T35" fmla="*/ 166 h 498"/>
                <a:gd name="T36" fmla="*/ 203 w 337"/>
                <a:gd name="T37" fmla="*/ 130 h 498"/>
                <a:gd name="T38" fmla="*/ 203 w 337"/>
                <a:gd name="T39" fmla="*/ 210 h 498"/>
                <a:gd name="T40" fmla="*/ 251 w 337"/>
                <a:gd name="T41" fmla="*/ 220 h 498"/>
                <a:gd name="T42" fmla="*/ 329 w 337"/>
                <a:gd name="T43" fmla="*/ 299 h 498"/>
                <a:gd name="T44" fmla="*/ 289 w 337"/>
                <a:gd name="T45" fmla="*/ 409 h 498"/>
                <a:gd name="T46" fmla="*/ 201 w 337"/>
                <a:gd name="T47" fmla="*/ 446 h 498"/>
                <a:gd name="T48" fmla="*/ 202 w 337"/>
                <a:gd name="T49" fmla="*/ 368 h 498"/>
                <a:gd name="T50" fmla="*/ 254 w 337"/>
                <a:gd name="T51" fmla="*/ 324 h 498"/>
                <a:gd name="T52" fmla="*/ 202 w 337"/>
                <a:gd name="T53" fmla="*/ 293 h 498"/>
                <a:gd name="T54" fmla="*/ 202 w 337"/>
                <a:gd name="T55" fmla="*/ 368 h 498"/>
                <a:gd name="T56" fmla="*/ 126 w 337"/>
                <a:gd name="T57" fmla="*/ 197 h 498"/>
                <a:gd name="T58" fmla="*/ 126 w 337"/>
                <a:gd name="T59" fmla="*/ 131 h 498"/>
                <a:gd name="T60" fmla="*/ 87 w 337"/>
                <a:gd name="T61" fmla="*/ 170 h 498"/>
                <a:gd name="T62" fmla="*/ 126 w 337"/>
                <a:gd name="T63" fmla="*/ 1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498">
                  <a:moveTo>
                    <a:pt x="201" y="446"/>
                  </a:moveTo>
                  <a:cubicBezTo>
                    <a:pt x="201" y="465"/>
                    <a:pt x="201" y="481"/>
                    <a:pt x="201" y="498"/>
                  </a:cubicBezTo>
                  <a:cubicBezTo>
                    <a:pt x="176" y="498"/>
                    <a:pt x="153" y="498"/>
                    <a:pt x="127" y="498"/>
                  </a:cubicBezTo>
                  <a:cubicBezTo>
                    <a:pt x="127" y="481"/>
                    <a:pt x="127" y="464"/>
                    <a:pt x="127" y="447"/>
                  </a:cubicBezTo>
                  <a:cubicBezTo>
                    <a:pt x="56" y="426"/>
                    <a:pt x="8" y="386"/>
                    <a:pt x="0" y="309"/>
                  </a:cubicBezTo>
                  <a:cubicBezTo>
                    <a:pt x="27" y="309"/>
                    <a:pt x="53" y="309"/>
                    <a:pt x="79" y="309"/>
                  </a:cubicBezTo>
                  <a:cubicBezTo>
                    <a:pt x="86" y="334"/>
                    <a:pt x="95" y="357"/>
                    <a:pt x="125" y="366"/>
                  </a:cubicBezTo>
                  <a:cubicBezTo>
                    <a:pt x="125" y="336"/>
                    <a:pt x="125" y="308"/>
                    <a:pt x="125" y="279"/>
                  </a:cubicBezTo>
                  <a:cubicBezTo>
                    <a:pt x="63" y="267"/>
                    <a:pt x="8" y="247"/>
                    <a:pt x="6" y="171"/>
                  </a:cubicBezTo>
                  <a:cubicBezTo>
                    <a:pt x="4" y="113"/>
                    <a:pt x="39" y="79"/>
                    <a:pt x="126" y="50"/>
                  </a:cubicBezTo>
                  <a:cubicBezTo>
                    <a:pt x="126" y="35"/>
                    <a:pt x="126" y="18"/>
                    <a:pt x="126" y="0"/>
                  </a:cubicBezTo>
                  <a:cubicBezTo>
                    <a:pt x="150" y="0"/>
                    <a:pt x="174" y="0"/>
                    <a:pt x="201" y="0"/>
                  </a:cubicBezTo>
                  <a:cubicBezTo>
                    <a:pt x="201" y="12"/>
                    <a:pt x="202" y="24"/>
                    <a:pt x="201" y="37"/>
                  </a:cubicBezTo>
                  <a:cubicBezTo>
                    <a:pt x="200" y="48"/>
                    <a:pt x="204" y="53"/>
                    <a:pt x="216" y="55"/>
                  </a:cubicBezTo>
                  <a:cubicBezTo>
                    <a:pt x="270" y="67"/>
                    <a:pt x="308" y="98"/>
                    <a:pt x="321" y="154"/>
                  </a:cubicBezTo>
                  <a:cubicBezTo>
                    <a:pt x="323" y="161"/>
                    <a:pt x="323" y="169"/>
                    <a:pt x="323" y="178"/>
                  </a:cubicBezTo>
                  <a:cubicBezTo>
                    <a:pt x="299" y="178"/>
                    <a:pt x="277" y="179"/>
                    <a:pt x="254" y="178"/>
                  </a:cubicBezTo>
                  <a:cubicBezTo>
                    <a:pt x="250" y="178"/>
                    <a:pt x="244" y="171"/>
                    <a:pt x="243" y="166"/>
                  </a:cubicBezTo>
                  <a:cubicBezTo>
                    <a:pt x="235" y="148"/>
                    <a:pt x="225" y="135"/>
                    <a:pt x="203" y="130"/>
                  </a:cubicBezTo>
                  <a:cubicBezTo>
                    <a:pt x="203" y="157"/>
                    <a:pt x="203" y="183"/>
                    <a:pt x="203" y="210"/>
                  </a:cubicBezTo>
                  <a:cubicBezTo>
                    <a:pt x="219" y="213"/>
                    <a:pt x="235" y="216"/>
                    <a:pt x="251" y="220"/>
                  </a:cubicBezTo>
                  <a:cubicBezTo>
                    <a:pt x="291" y="232"/>
                    <a:pt x="322" y="255"/>
                    <a:pt x="329" y="299"/>
                  </a:cubicBezTo>
                  <a:cubicBezTo>
                    <a:pt x="337" y="343"/>
                    <a:pt x="322" y="379"/>
                    <a:pt x="289" y="409"/>
                  </a:cubicBezTo>
                  <a:cubicBezTo>
                    <a:pt x="264" y="430"/>
                    <a:pt x="235" y="442"/>
                    <a:pt x="201" y="446"/>
                  </a:cubicBezTo>
                  <a:close/>
                  <a:moveTo>
                    <a:pt x="202" y="368"/>
                  </a:moveTo>
                  <a:cubicBezTo>
                    <a:pt x="237" y="363"/>
                    <a:pt x="257" y="345"/>
                    <a:pt x="254" y="324"/>
                  </a:cubicBezTo>
                  <a:cubicBezTo>
                    <a:pt x="252" y="304"/>
                    <a:pt x="229" y="290"/>
                    <a:pt x="202" y="293"/>
                  </a:cubicBezTo>
                  <a:cubicBezTo>
                    <a:pt x="202" y="317"/>
                    <a:pt x="202" y="342"/>
                    <a:pt x="202" y="368"/>
                  </a:cubicBezTo>
                  <a:close/>
                  <a:moveTo>
                    <a:pt x="126" y="197"/>
                  </a:moveTo>
                  <a:cubicBezTo>
                    <a:pt x="126" y="175"/>
                    <a:pt x="126" y="153"/>
                    <a:pt x="126" y="131"/>
                  </a:cubicBezTo>
                  <a:cubicBezTo>
                    <a:pt x="99" y="136"/>
                    <a:pt x="85" y="150"/>
                    <a:pt x="87" y="170"/>
                  </a:cubicBezTo>
                  <a:cubicBezTo>
                    <a:pt x="89" y="187"/>
                    <a:pt x="102" y="197"/>
                    <a:pt x="12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-2792595" y="1961156"/>
              <a:ext cx="391156" cy="355546"/>
            </a:xfrm>
            <a:custGeom>
              <a:avLst/>
              <a:gdLst>
                <a:gd name="T0" fmla="*/ 150 w 658"/>
                <a:gd name="T1" fmla="*/ 281 h 598"/>
                <a:gd name="T2" fmla="*/ 78 w 658"/>
                <a:gd name="T3" fmla="*/ 52 h 598"/>
                <a:gd name="T4" fmla="*/ 26 w 658"/>
                <a:gd name="T5" fmla="*/ 47 h 598"/>
                <a:gd name="T6" fmla="*/ 25 w 658"/>
                <a:gd name="T7" fmla="*/ 0 h 598"/>
                <a:gd name="T8" fmla="*/ 116 w 658"/>
                <a:gd name="T9" fmla="*/ 19 h 598"/>
                <a:gd name="T10" fmla="*/ 147 w 658"/>
                <a:gd name="T11" fmla="*/ 94 h 598"/>
                <a:gd name="T12" fmla="*/ 475 w 658"/>
                <a:gd name="T13" fmla="*/ 94 h 598"/>
                <a:gd name="T14" fmla="*/ 654 w 658"/>
                <a:gd name="T15" fmla="*/ 126 h 598"/>
                <a:gd name="T16" fmla="*/ 585 w 658"/>
                <a:gd name="T17" fmla="*/ 400 h 598"/>
                <a:gd name="T18" fmla="*/ 465 w 658"/>
                <a:gd name="T19" fmla="*/ 421 h 598"/>
                <a:gd name="T20" fmla="*/ 227 w 658"/>
                <a:gd name="T21" fmla="*/ 421 h 598"/>
                <a:gd name="T22" fmla="*/ 165 w 658"/>
                <a:gd name="T23" fmla="*/ 447 h 598"/>
                <a:gd name="T24" fmla="*/ 195 w 658"/>
                <a:gd name="T25" fmla="*/ 484 h 598"/>
                <a:gd name="T26" fmla="*/ 320 w 658"/>
                <a:gd name="T27" fmla="*/ 485 h 598"/>
                <a:gd name="T28" fmla="*/ 418 w 658"/>
                <a:gd name="T29" fmla="*/ 492 h 598"/>
                <a:gd name="T30" fmla="*/ 492 w 658"/>
                <a:gd name="T31" fmla="*/ 445 h 598"/>
                <a:gd name="T32" fmla="*/ 564 w 658"/>
                <a:gd name="T33" fmla="*/ 492 h 598"/>
                <a:gd name="T34" fmla="*/ 608 w 658"/>
                <a:gd name="T35" fmla="*/ 515 h 598"/>
                <a:gd name="T36" fmla="*/ 564 w 658"/>
                <a:gd name="T37" fmla="*/ 537 h 598"/>
                <a:gd name="T38" fmla="*/ 444 w 658"/>
                <a:gd name="T39" fmla="*/ 564 h 598"/>
                <a:gd name="T40" fmla="*/ 421 w 658"/>
                <a:gd name="T41" fmla="*/ 537 h 598"/>
                <a:gd name="T42" fmla="*/ 321 w 658"/>
                <a:gd name="T43" fmla="*/ 543 h 598"/>
                <a:gd name="T44" fmla="*/ 195 w 658"/>
                <a:gd name="T45" fmla="*/ 543 h 598"/>
                <a:gd name="T46" fmla="*/ 118 w 658"/>
                <a:gd name="T47" fmla="*/ 456 h 598"/>
                <a:gd name="T48" fmla="*/ 181 w 658"/>
                <a:gd name="T49" fmla="*/ 379 h 598"/>
                <a:gd name="T50" fmla="*/ 167 w 658"/>
                <a:gd name="T51" fmla="*/ 182 h 598"/>
                <a:gd name="T52" fmla="*/ 275 w 658"/>
                <a:gd name="T53" fmla="*/ 188 h 598"/>
                <a:gd name="T54" fmla="*/ 282 w 658"/>
                <a:gd name="T55" fmla="*/ 150 h 598"/>
                <a:gd name="T56" fmla="*/ 171 w 658"/>
                <a:gd name="T57" fmla="*/ 140 h 598"/>
                <a:gd name="T58" fmla="*/ 445 w 658"/>
                <a:gd name="T59" fmla="*/ 140 h 598"/>
                <a:gd name="T60" fmla="*/ 328 w 658"/>
                <a:gd name="T61" fmla="*/ 187 h 598"/>
                <a:gd name="T62" fmla="*/ 445 w 658"/>
                <a:gd name="T63" fmla="*/ 140 h 598"/>
                <a:gd name="T64" fmla="*/ 444 w 658"/>
                <a:gd name="T65" fmla="*/ 328 h 598"/>
                <a:gd name="T66" fmla="*/ 328 w 658"/>
                <a:gd name="T67" fmla="*/ 374 h 598"/>
                <a:gd name="T68" fmla="*/ 328 w 658"/>
                <a:gd name="T69" fmla="*/ 280 h 598"/>
                <a:gd name="T70" fmla="*/ 445 w 658"/>
                <a:gd name="T71" fmla="*/ 234 h 598"/>
                <a:gd name="T72" fmla="*/ 328 w 658"/>
                <a:gd name="T73" fmla="*/ 280 h 598"/>
                <a:gd name="T74" fmla="*/ 600 w 658"/>
                <a:gd name="T75" fmla="*/ 140 h 598"/>
                <a:gd name="T76" fmla="*/ 491 w 658"/>
                <a:gd name="T77" fmla="*/ 145 h 598"/>
                <a:gd name="T78" fmla="*/ 496 w 658"/>
                <a:gd name="T79" fmla="*/ 188 h 598"/>
                <a:gd name="T80" fmla="*/ 603 w 658"/>
                <a:gd name="T81" fmla="*/ 141 h 598"/>
                <a:gd name="T82" fmla="*/ 196 w 658"/>
                <a:gd name="T83" fmla="*/ 275 h 598"/>
                <a:gd name="T84" fmla="*/ 276 w 658"/>
                <a:gd name="T85" fmla="*/ 281 h 598"/>
                <a:gd name="T86" fmla="*/ 281 w 658"/>
                <a:gd name="T87" fmla="*/ 234 h 598"/>
                <a:gd name="T88" fmla="*/ 492 w 658"/>
                <a:gd name="T89" fmla="*/ 281 h 598"/>
                <a:gd name="T90" fmla="*/ 555 w 658"/>
                <a:gd name="T91" fmla="*/ 281 h 598"/>
                <a:gd name="T92" fmla="*/ 579 w 658"/>
                <a:gd name="T93" fmla="*/ 234 h 598"/>
                <a:gd name="T94" fmla="*/ 492 w 658"/>
                <a:gd name="T95" fmla="*/ 281 h 598"/>
                <a:gd name="T96" fmla="*/ 227 w 658"/>
                <a:gd name="T97" fmla="*/ 372 h 598"/>
                <a:gd name="T98" fmla="*/ 277 w 658"/>
                <a:gd name="T99" fmla="*/ 375 h 598"/>
                <a:gd name="T100" fmla="*/ 281 w 658"/>
                <a:gd name="T101" fmla="*/ 345 h 598"/>
                <a:gd name="T102" fmla="*/ 213 w 658"/>
                <a:gd name="T103" fmla="*/ 327 h 598"/>
                <a:gd name="T104" fmla="*/ 495 w 658"/>
                <a:gd name="T105" fmla="*/ 327 h 598"/>
                <a:gd name="T106" fmla="*/ 492 w 658"/>
                <a:gd name="T107" fmla="*/ 370 h 598"/>
                <a:gd name="T108" fmla="*/ 540 w 658"/>
                <a:gd name="T109" fmla="*/ 375 h 598"/>
                <a:gd name="T110" fmla="*/ 556 w 658"/>
                <a:gd name="T111" fmla="*/ 327 h 598"/>
                <a:gd name="T112" fmla="*/ 256 w 658"/>
                <a:gd name="T113" fmla="*/ 541 h 598"/>
                <a:gd name="T114" fmla="*/ 259 w 658"/>
                <a:gd name="T115" fmla="*/ 488 h 598"/>
                <a:gd name="T116" fmla="*/ 466 w 658"/>
                <a:gd name="T117" fmla="*/ 515 h 598"/>
                <a:gd name="T118" fmla="*/ 518 w 658"/>
                <a:gd name="T119" fmla="*/ 514 h 598"/>
                <a:gd name="T120" fmla="*/ 466 w 658"/>
                <a:gd name="T121" fmla="*/ 51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" h="598">
                  <a:moveTo>
                    <a:pt x="181" y="379"/>
                  </a:moveTo>
                  <a:cubicBezTo>
                    <a:pt x="170" y="346"/>
                    <a:pt x="160" y="313"/>
                    <a:pt x="150" y="281"/>
                  </a:cubicBezTo>
                  <a:cubicBezTo>
                    <a:pt x="134" y="230"/>
                    <a:pt x="118" y="179"/>
                    <a:pt x="102" y="128"/>
                  </a:cubicBezTo>
                  <a:cubicBezTo>
                    <a:pt x="94" y="103"/>
                    <a:pt x="86" y="77"/>
                    <a:pt x="78" y="52"/>
                  </a:cubicBezTo>
                  <a:cubicBezTo>
                    <a:pt x="77" y="48"/>
                    <a:pt x="75" y="46"/>
                    <a:pt x="71" y="46"/>
                  </a:cubicBezTo>
                  <a:cubicBezTo>
                    <a:pt x="56" y="47"/>
                    <a:pt x="41" y="47"/>
                    <a:pt x="26" y="47"/>
                  </a:cubicBezTo>
                  <a:cubicBezTo>
                    <a:pt x="11" y="47"/>
                    <a:pt x="0" y="37"/>
                    <a:pt x="0" y="23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47" y="0"/>
                    <a:pt x="69" y="0"/>
                    <a:pt x="91" y="0"/>
                  </a:cubicBezTo>
                  <a:cubicBezTo>
                    <a:pt x="105" y="1"/>
                    <a:pt x="112" y="6"/>
                    <a:pt x="116" y="19"/>
                  </a:cubicBezTo>
                  <a:cubicBezTo>
                    <a:pt x="124" y="42"/>
                    <a:pt x="131" y="65"/>
                    <a:pt x="138" y="88"/>
                  </a:cubicBezTo>
                  <a:cubicBezTo>
                    <a:pt x="139" y="93"/>
                    <a:pt x="142" y="94"/>
                    <a:pt x="147" y="94"/>
                  </a:cubicBezTo>
                  <a:cubicBezTo>
                    <a:pt x="201" y="94"/>
                    <a:pt x="255" y="94"/>
                    <a:pt x="309" y="94"/>
                  </a:cubicBezTo>
                  <a:cubicBezTo>
                    <a:pt x="364" y="94"/>
                    <a:pt x="419" y="94"/>
                    <a:pt x="475" y="94"/>
                  </a:cubicBezTo>
                  <a:cubicBezTo>
                    <a:pt x="526" y="94"/>
                    <a:pt x="578" y="94"/>
                    <a:pt x="629" y="94"/>
                  </a:cubicBezTo>
                  <a:cubicBezTo>
                    <a:pt x="649" y="94"/>
                    <a:pt x="658" y="110"/>
                    <a:pt x="654" y="126"/>
                  </a:cubicBezTo>
                  <a:cubicBezTo>
                    <a:pt x="632" y="210"/>
                    <a:pt x="611" y="295"/>
                    <a:pt x="590" y="380"/>
                  </a:cubicBezTo>
                  <a:cubicBezTo>
                    <a:pt x="589" y="387"/>
                    <a:pt x="587" y="393"/>
                    <a:pt x="585" y="400"/>
                  </a:cubicBezTo>
                  <a:cubicBezTo>
                    <a:pt x="582" y="414"/>
                    <a:pt x="574" y="420"/>
                    <a:pt x="560" y="420"/>
                  </a:cubicBezTo>
                  <a:cubicBezTo>
                    <a:pt x="528" y="421"/>
                    <a:pt x="497" y="421"/>
                    <a:pt x="465" y="421"/>
                  </a:cubicBezTo>
                  <a:cubicBezTo>
                    <a:pt x="418" y="421"/>
                    <a:pt x="371" y="421"/>
                    <a:pt x="324" y="421"/>
                  </a:cubicBezTo>
                  <a:cubicBezTo>
                    <a:pt x="292" y="421"/>
                    <a:pt x="259" y="420"/>
                    <a:pt x="227" y="421"/>
                  </a:cubicBezTo>
                  <a:cubicBezTo>
                    <a:pt x="216" y="421"/>
                    <a:pt x="205" y="421"/>
                    <a:pt x="194" y="423"/>
                  </a:cubicBezTo>
                  <a:cubicBezTo>
                    <a:pt x="180" y="425"/>
                    <a:pt x="170" y="433"/>
                    <a:pt x="165" y="447"/>
                  </a:cubicBezTo>
                  <a:cubicBezTo>
                    <a:pt x="159" y="464"/>
                    <a:pt x="171" y="485"/>
                    <a:pt x="189" y="488"/>
                  </a:cubicBezTo>
                  <a:cubicBezTo>
                    <a:pt x="191" y="488"/>
                    <a:pt x="194" y="486"/>
                    <a:pt x="195" y="484"/>
                  </a:cubicBezTo>
                  <a:cubicBezTo>
                    <a:pt x="207" y="462"/>
                    <a:pt x="224" y="449"/>
                    <a:pt x="249" y="446"/>
                  </a:cubicBezTo>
                  <a:cubicBezTo>
                    <a:pt x="279" y="442"/>
                    <a:pt x="307" y="457"/>
                    <a:pt x="320" y="485"/>
                  </a:cubicBezTo>
                  <a:cubicBezTo>
                    <a:pt x="323" y="490"/>
                    <a:pt x="326" y="492"/>
                    <a:pt x="331" y="492"/>
                  </a:cubicBezTo>
                  <a:cubicBezTo>
                    <a:pt x="360" y="492"/>
                    <a:pt x="389" y="492"/>
                    <a:pt x="418" y="492"/>
                  </a:cubicBezTo>
                  <a:cubicBezTo>
                    <a:pt x="424" y="492"/>
                    <a:pt x="426" y="490"/>
                    <a:pt x="429" y="485"/>
                  </a:cubicBezTo>
                  <a:cubicBezTo>
                    <a:pt x="442" y="459"/>
                    <a:pt x="463" y="445"/>
                    <a:pt x="492" y="445"/>
                  </a:cubicBezTo>
                  <a:cubicBezTo>
                    <a:pt x="521" y="445"/>
                    <a:pt x="543" y="460"/>
                    <a:pt x="555" y="486"/>
                  </a:cubicBezTo>
                  <a:cubicBezTo>
                    <a:pt x="557" y="490"/>
                    <a:pt x="559" y="492"/>
                    <a:pt x="564" y="492"/>
                  </a:cubicBezTo>
                  <a:cubicBezTo>
                    <a:pt x="571" y="491"/>
                    <a:pt x="578" y="492"/>
                    <a:pt x="585" y="492"/>
                  </a:cubicBezTo>
                  <a:cubicBezTo>
                    <a:pt x="599" y="492"/>
                    <a:pt x="608" y="502"/>
                    <a:pt x="608" y="515"/>
                  </a:cubicBezTo>
                  <a:cubicBezTo>
                    <a:pt x="608" y="527"/>
                    <a:pt x="598" y="537"/>
                    <a:pt x="585" y="538"/>
                  </a:cubicBezTo>
                  <a:cubicBezTo>
                    <a:pt x="578" y="538"/>
                    <a:pt x="571" y="538"/>
                    <a:pt x="564" y="537"/>
                  </a:cubicBezTo>
                  <a:cubicBezTo>
                    <a:pt x="559" y="537"/>
                    <a:pt x="557" y="539"/>
                    <a:pt x="555" y="544"/>
                  </a:cubicBezTo>
                  <a:cubicBezTo>
                    <a:pt x="533" y="588"/>
                    <a:pt x="478" y="598"/>
                    <a:pt x="444" y="564"/>
                  </a:cubicBezTo>
                  <a:cubicBezTo>
                    <a:pt x="437" y="558"/>
                    <a:pt x="433" y="550"/>
                    <a:pt x="428" y="542"/>
                  </a:cubicBezTo>
                  <a:cubicBezTo>
                    <a:pt x="426" y="539"/>
                    <a:pt x="425" y="537"/>
                    <a:pt x="421" y="537"/>
                  </a:cubicBezTo>
                  <a:cubicBezTo>
                    <a:pt x="390" y="537"/>
                    <a:pt x="360" y="537"/>
                    <a:pt x="329" y="537"/>
                  </a:cubicBezTo>
                  <a:cubicBezTo>
                    <a:pt x="325" y="537"/>
                    <a:pt x="323" y="539"/>
                    <a:pt x="321" y="543"/>
                  </a:cubicBezTo>
                  <a:cubicBezTo>
                    <a:pt x="310" y="566"/>
                    <a:pt x="292" y="580"/>
                    <a:pt x="266" y="584"/>
                  </a:cubicBezTo>
                  <a:cubicBezTo>
                    <a:pt x="237" y="588"/>
                    <a:pt x="207" y="571"/>
                    <a:pt x="195" y="543"/>
                  </a:cubicBezTo>
                  <a:cubicBezTo>
                    <a:pt x="192" y="538"/>
                    <a:pt x="189" y="535"/>
                    <a:pt x="183" y="534"/>
                  </a:cubicBezTo>
                  <a:cubicBezTo>
                    <a:pt x="145" y="526"/>
                    <a:pt x="118" y="495"/>
                    <a:pt x="118" y="456"/>
                  </a:cubicBezTo>
                  <a:cubicBezTo>
                    <a:pt x="117" y="424"/>
                    <a:pt x="139" y="394"/>
                    <a:pt x="172" y="382"/>
                  </a:cubicBezTo>
                  <a:cubicBezTo>
                    <a:pt x="174" y="381"/>
                    <a:pt x="177" y="380"/>
                    <a:pt x="181" y="379"/>
                  </a:cubicBezTo>
                  <a:close/>
                  <a:moveTo>
                    <a:pt x="154" y="140"/>
                  </a:moveTo>
                  <a:cubicBezTo>
                    <a:pt x="159" y="155"/>
                    <a:pt x="163" y="169"/>
                    <a:pt x="167" y="182"/>
                  </a:cubicBezTo>
                  <a:cubicBezTo>
                    <a:pt x="169" y="187"/>
                    <a:pt x="171" y="188"/>
                    <a:pt x="175" y="188"/>
                  </a:cubicBezTo>
                  <a:cubicBezTo>
                    <a:pt x="208" y="188"/>
                    <a:pt x="242" y="188"/>
                    <a:pt x="275" y="188"/>
                  </a:cubicBezTo>
                  <a:cubicBezTo>
                    <a:pt x="277" y="188"/>
                    <a:pt x="279" y="187"/>
                    <a:pt x="282" y="187"/>
                  </a:cubicBezTo>
                  <a:cubicBezTo>
                    <a:pt x="282" y="174"/>
                    <a:pt x="282" y="162"/>
                    <a:pt x="282" y="150"/>
                  </a:cubicBezTo>
                  <a:cubicBezTo>
                    <a:pt x="282" y="140"/>
                    <a:pt x="282" y="140"/>
                    <a:pt x="272" y="140"/>
                  </a:cubicBezTo>
                  <a:cubicBezTo>
                    <a:pt x="238" y="140"/>
                    <a:pt x="204" y="140"/>
                    <a:pt x="171" y="140"/>
                  </a:cubicBezTo>
                  <a:cubicBezTo>
                    <a:pt x="166" y="140"/>
                    <a:pt x="161" y="140"/>
                    <a:pt x="154" y="140"/>
                  </a:cubicBezTo>
                  <a:close/>
                  <a:moveTo>
                    <a:pt x="445" y="140"/>
                  </a:moveTo>
                  <a:cubicBezTo>
                    <a:pt x="405" y="140"/>
                    <a:pt x="367" y="140"/>
                    <a:pt x="328" y="140"/>
                  </a:cubicBezTo>
                  <a:cubicBezTo>
                    <a:pt x="328" y="156"/>
                    <a:pt x="328" y="172"/>
                    <a:pt x="328" y="187"/>
                  </a:cubicBezTo>
                  <a:cubicBezTo>
                    <a:pt x="367" y="187"/>
                    <a:pt x="406" y="187"/>
                    <a:pt x="445" y="187"/>
                  </a:cubicBezTo>
                  <a:cubicBezTo>
                    <a:pt x="445" y="171"/>
                    <a:pt x="445" y="156"/>
                    <a:pt x="445" y="140"/>
                  </a:cubicBezTo>
                  <a:close/>
                  <a:moveTo>
                    <a:pt x="444" y="374"/>
                  </a:moveTo>
                  <a:cubicBezTo>
                    <a:pt x="444" y="358"/>
                    <a:pt x="444" y="343"/>
                    <a:pt x="444" y="328"/>
                  </a:cubicBezTo>
                  <a:cubicBezTo>
                    <a:pt x="405" y="328"/>
                    <a:pt x="367" y="328"/>
                    <a:pt x="328" y="328"/>
                  </a:cubicBezTo>
                  <a:cubicBezTo>
                    <a:pt x="328" y="343"/>
                    <a:pt x="328" y="359"/>
                    <a:pt x="328" y="374"/>
                  </a:cubicBezTo>
                  <a:cubicBezTo>
                    <a:pt x="367" y="374"/>
                    <a:pt x="406" y="374"/>
                    <a:pt x="444" y="374"/>
                  </a:cubicBezTo>
                  <a:close/>
                  <a:moveTo>
                    <a:pt x="328" y="280"/>
                  </a:moveTo>
                  <a:cubicBezTo>
                    <a:pt x="367" y="280"/>
                    <a:pt x="406" y="280"/>
                    <a:pt x="445" y="280"/>
                  </a:cubicBezTo>
                  <a:cubicBezTo>
                    <a:pt x="445" y="265"/>
                    <a:pt x="445" y="250"/>
                    <a:pt x="445" y="234"/>
                  </a:cubicBezTo>
                  <a:cubicBezTo>
                    <a:pt x="406" y="234"/>
                    <a:pt x="367" y="234"/>
                    <a:pt x="328" y="234"/>
                  </a:cubicBezTo>
                  <a:cubicBezTo>
                    <a:pt x="328" y="250"/>
                    <a:pt x="328" y="265"/>
                    <a:pt x="328" y="280"/>
                  </a:cubicBezTo>
                  <a:close/>
                  <a:moveTo>
                    <a:pt x="603" y="141"/>
                  </a:moveTo>
                  <a:cubicBezTo>
                    <a:pt x="601" y="141"/>
                    <a:pt x="600" y="140"/>
                    <a:pt x="600" y="140"/>
                  </a:cubicBezTo>
                  <a:cubicBezTo>
                    <a:pt x="565" y="140"/>
                    <a:pt x="530" y="140"/>
                    <a:pt x="496" y="140"/>
                  </a:cubicBezTo>
                  <a:cubicBezTo>
                    <a:pt x="492" y="140"/>
                    <a:pt x="491" y="142"/>
                    <a:pt x="491" y="145"/>
                  </a:cubicBezTo>
                  <a:cubicBezTo>
                    <a:pt x="491" y="158"/>
                    <a:pt x="491" y="170"/>
                    <a:pt x="491" y="183"/>
                  </a:cubicBezTo>
                  <a:cubicBezTo>
                    <a:pt x="491" y="187"/>
                    <a:pt x="493" y="188"/>
                    <a:pt x="496" y="188"/>
                  </a:cubicBezTo>
                  <a:cubicBezTo>
                    <a:pt x="528" y="188"/>
                    <a:pt x="559" y="188"/>
                    <a:pt x="591" y="188"/>
                  </a:cubicBezTo>
                  <a:cubicBezTo>
                    <a:pt x="595" y="172"/>
                    <a:pt x="599" y="157"/>
                    <a:pt x="603" y="141"/>
                  </a:cubicBezTo>
                  <a:close/>
                  <a:moveTo>
                    <a:pt x="184" y="234"/>
                  </a:moveTo>
                  <a:cubicBezTo>
                    <a:pt x="188" y="248"/>
                    <a:pt x="192" y="262"/>
                    <a:pt x="196" y="275"/>
                  </a:cubicBezTo>
                  <a:cubicBezTo>
                    <a:pt x="198" y="280"/>
                    <a:pt x="200" y="281"/>
                    <a:pt x="205" y="281"/>
                  </a:cubicBezTo>
                  <a:cubicBezTo>
                    <a:pt x="229" y="281"/>
                    <a:pt x="252" y="281"/>
                    <a:pt x="276" y="281"/>
                  </a:cubicBezTo>
                  <a:cubicBezTo>
                    <a:pt x="278" y="281"/>
                    <a:pt x="279" y="281"/>
                    <a:pt x="281" y="280"/>
                  </a:cubicBezTo>
                  <a:cubicBezTo>
                    <a:pt x="281" y="265"/>
                    <a:pt x="281" y="250"/>
                    <a:pt x="281" y="234"/>
                  </a:cubicBezTo>
                  <a:cubicBezTo>
                    <a:pt x="249" y="234"/>
                    <a:pt x="217" y="234"/>
                    <a:pt x="184" y="234"/>
                  </a:cubicBezTo>
                  <a:close/>
                  <a:moveTo>
                    <a:pt x="492" y="281"/>
                  </a:moveTo>
                  <a:cubicBezTo>
                    <a:pt x="495" y="281"/>
                    <a:pt x="498" y="281"/>
                    <a:pt x="501" y="281"/>
                  </a:cubicBezTo>
                  <a:cubicBezTo>
                    <a:pt x="519" y="281"/>
                    <a:pt x="537" y="281"/>
                    <a:pt x="555" y="281"/>
                  </a:cubicBezTo>
                  <a:cubicBezTo>
                    <a:pt x="568" y="281"/>
                    <a:pt x="568" y="281"/>
                    <a:pt x="571" y="268"/>
                  </a:cubicBezTo>
                  <a:cubicBezTo>
                    <a:pt x="574" y="257"/>
                    <a:pt x="576" y="246"/>
                    <a:pt x="579" y="234"/>
                  </a:cubicBezTo>
                  <a:cubicBezTo>
                    <a:pt x="549" y="234"/>
                    <a:pt x="521" y="234"/>
                    <a:pt x="492" y="234"/>
                  </a:cubicBezTo>
                  <a:cubicBezTo>
                    <a:pt x="492" y="250"/>
                    <a:pt x="492" y="265"/>
                    <a:pt x="492" y="281"/>
                  </a:cubicBezTo>
                  <a:close/>
                  <a:moveTo>
                    <a:pt x="213" y="327"/>
                  </a:moveTo>
                  <a:cubicBezTo>
                    <a:pt x="218" y="343"/>
                    <a:pt x="222" y="357"/>
                    <a:pt x="227" y="372"/>
                  </a:cubicBezTo>
                  <a:cubicBezTo>
                    <a:pt x="228" y="373"/>
                    <a:pt x="230" y="375"/>
                    <a:pt x="232" y="375"/>
                  </a:cubicBezTo>
                  <a:cubicBezTo>
                    <a:pt x="247" y="375"/>
                    <a:pt x="262" y="375"/>
                    <a:pt x="277" y="375"/>
                  </a:cubicBezTo>
                  <a:cubicBezTo>
                    <a:pt x="280" y="375"/>
                    <a:pt x="282" y="373"/>
                    <a:pt x="282" y="370"/>
                  </a:cubicBezTo>
                  <a:cubicBezTo>
                    <a:pt x="281" y="361"/>
                    <a:pt x="281" y="353"/>
                    <a:pt x="281" y="345"/>
                  </a:cubicBezTo>
                  <a:cubicBezTo>
                    <a:pt x="281" y="339"/>
                    <a:pt x="281" y="333"/>
                    <a:pt x="281" y="327"/>
                  </a:cubicBezTo>
                  <a:cubicBezTo>
                    <a:pt x="258" y="327"/>
                    <a:pt x="236" y="327"/>
                    <a:pt x="213" y="327"/>
                  </a:cubicBezTo>
                  <a:close/>
                  <a:moveTo>
                    <a:pt x="556" y="327"/>
                  </a:moveTo>
                  <a:cubicBezTo>
                    <a:pt x="535" y="327"/>
                    <a:pt x="515" y="327"/>
                    <a:pt x="495" y="327"/>
                  </a:cubicBezTo>
                  <a:cubicBezTo>
                    <a:pt x="494" y="327"/>
                    <a:pt x="491" y="330"/>
                    <a:pt x="491" y="332"/>
                  </a:cubicBezTo>
                  <a:cubicBezTo>
                    <a:pt x="491" y="345"/>
                    <a:pt x="491" y="357"/>
                    <a:pt x="492" y="370"/>
                  </a:cubicBezTo>
                  <a:cubicBezTo>
                    <a:pt x="492" y="372"/>
                    <a:pt x="494" y="375"/>
                    <a:pt x="496" y="375"/>
                  </a:cubicBezTo>
                  <a:cubicBezTo>
                    <a:pt x="511" y="375"/>
                    <a:pt x="525" y="375"/>
                    <a:pt x="540" y="375"/>
                  </a:cubicBezTo>
                  <a:cubicBezTo>
                    <a:pt x="541" y="375"/>
                    <a:pt x="544" y="373"/>
                    <a:pt x="544" y="372"/>
                  </a:cubicBezTo>
                  <a:cubicBezTo>
                    <a:pt x="548" y="358"/>
                    <a:pt x="552" y="343"/>
                    <a:pt x="556" y="327"/>
                  </a:cubicBezTo>
                  <a:close/>
                  <a:moveTo>
                    <a:pt x="231" y="514"/>
                  </a:moveTo>
                  <a:cubicBezTo>
                    <a:pt x="231" y="528"/>
                    <a:pt x="243" y="540"/>
                    <a:pt x="256" y="541"/>
                  </a:cubicBezTo>
                  <a:cubicBezTo>
                    <a:pt x="271" y="541"/>
                    <a:pt x="283" y="530"/>
                    <a:pt x="284" y="515"/>
                  </a:cubicBezTo>
                  <a:cubicBezTo>
                    <a:pt x="284" y="502"/>
                    <a:pt x="273" y="489"/>
                    <a:pt x="259" y="488"/>
                  </a:cubicBezTo>
                  <a:cubicBezTo>
                    <a:pt x="244" y="488"/>
                    <a:pt x="232" y="499"/>
                    <a:pt x="231" y="514"/>
                  </a:cubicBezTo>
                  <a:close/>
                  <a:moveTo>
                    <a:pt x="466" y="515"/>
                  </a:moveTo>
                  <a:cubicBezTo>
                    <a:pt x="466" y="529"/>
                    <a:pt x="478" y="541"/>
                    <a:pt x="491" y="541"/>
                  </a:cubicBezTo>
                  <a:cubicBezTo>
                    <a:pt x="506" y="541"/>
                    <a:pt x="518" y="529"/>
                    <a:pt x="518" y="514"/>
                  </a:cubicBezTo>
                  <a:cubicBezTo>
                    <a:pt x="518" y="501"/>
                    <a:pt x="506" y="488"/>
                    <a:pt x="492" y="488"/>
                  </a:cubicBezTo>
                  <a:cubicBezTo>
                    <a:pt x="477" y="488"/>
                    <a:pt x="466" y="500"/>
                    <a:pt x="466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46025" y="3871812"/>
            <a:ext cx="379546" cy="468572"/>
            <a:chOff x="-4268788" y="1825625"/>
            <a:chExt cx="3032125" cy="3743325"/>
          </a:xfrm>
          <a:solidFill>
            <a:schemeClr val="bg1"/>
          </a:solidFill>
        </p:grpSpPr>
        <p:sp>
          <p:nvSpPr>
            <p:cNvPr id="43" name="Freeform 65"/>
            <p:cNvSpPr>
              <a:spLocks noEditPoints="1"/>
            </p:cNvSpPr>
            <p:nvPr/>
          </p:nvSpPr>
          <p:spPr bwMode="auto">
            <a:xfrm>
              <a:off x="-3871913" y="2701925"/>
              <a:ext cx="2635250" cy="1855787"/>
            </a:xfrm>
            <a:custGeom>
              <a:avLst/>
              <a:gdLst>
                <a:gd name="T0" fmla="*/ 692 w 1384"/>
                <a:gd name="T1" fmla="*/ 0 h 976"/>
                <a:gd name="T2" fmla="*/ 1236 w 1384"/>
                <a:gd name="T3" fmla="*/ 0 h 976"/>
                <a:gd name="T4" fmla="*/ 1384 w 1384"/>
                <a:gd name="T5" fmla="*/ 149 h 976"/>
                <a:gd name="T6" fmla="*/ 1384 w 1384"/>
                <a:gd name="T7" fmla="*/ 827 h 976"/>
                <a:gd name="T8" fmla="*/ 1235 w 1384"/>
                <a:gd name="T9" fmla="*/ 975 h 976"/>
                <a:gd name="T10" fmla="*/ 155 w 1384"/>
                <a:gd name="T11" fmla="*/ 976 h 976"/>
                <a:gd name="T12" fmla="*/ 15 w 1384"/>
                <a:gd name="T13" fmla="*/ 897 h 976"/>
                <a:gd name="T14" fmla="*/ 1 w 1384"/>
                <a:gd name="T15" fmla="*/ 835 h 976"/>
                <a:gd name="T16" fmla="*/ 1 w 1384"/>
                <a:gd name="T17" fmla="*/ 140 h 976"/>
                <a:gd name="T18" fmla="*/ 146 w 1384"/>
                <a:gd name="T19" fmla="*/ 0 h 976"/>
                <a:gd name="T20" fmla="*/ 692 w 1384"/>
                <a:gd name="T21" fmla="*/ 0 h 976"/>
                <a:gd name="T22" fmla="*/ 599 w 1384"/>
                <a:gd name="T23" fmla="*/ 498 h 976"/>
                <a:gd name="T24" fmla="*/ 625 w 1384"/>
                <a:gd name="T25" fmla="*/ 516 h 976"/>
                <a:gd name="T26" fmla="*/ 801 w 1384"/>
                <a:gd name="T27" fmla="*/ 638 h 976"/>
                <a:gd name="T28" fmla="*/ 815 w 1384"/>
                <a:gd name="T29" fmla="*/ 665 h 976"/>
                <a:gd name="T30" fmla="*/ 866 w 1384"/>
                <a:gd name="T31" fmla="*/ 742 h 976"/>
                <a:gd name="T32" fmla="*/ 958 w 1384"/>
                <a:gd name="T33" fmla="*/ 726 h 976"/>
                <a:gd name="T34" fmla="*/ 978 w 1384"/>
                <a:gd name="T35" fmla="*/ 634 h 976"/>
                <a:gd name="T36" fmla="*/ 983 w 1384"/>
                <a:gd name="T37" fmla="*/ 604 h 976"/>
                <a:gd name="T38" fmla="*/ 1157 w 1384"/>
                <a:gd name="T39" fmla="*/ 387 h 976"/>
                <a:gd name="T40" fmla="*/ 1167 w 1384"/>
                <a:gd name="T41" fmla="*/ 376 h 976"/>
                <a:gd name="T42" fmla="*/ 1237 w 1384"/>
                <a:gd name="T43" fmla="*/ 428 h 976"/>
                <a:gd name="T44" fmla="*/ 1310 w 1384"/>
                <a:gd name="T45" fmla="*/ 157 h 976"/>
                <a:gd name="T46" fmla="*/ 1306 w 1384"/>
                <a:gd name="T47" fmla="*/ 154 h 976"/>
                <a:gd name="T48" fmla="*/ 1063 w 1384"/>
                <a:gd name="T49" fmla="*/ 295 h 976"/>
                <a:gd name="T50" fmla="*/ 1124 w 1384"/>
                <a:gd name="T51" fmla="*/ 343 h 976"/>
                <a:gd name="T52" fmla="*/ 936 w 1384"/>
                <a:gd name="T53" fmla="*/ 577 h 976"/>
                <a:gd name="T54" fmla="*/ 919 w 1384"/>
                <a:gd name="T55" fmla="*/ 581 h 976"/>
                <a:gd name="T56" fmla="*/ 854 w 1384"/>
                <a:gd name="T57" fmla="*/ 593 h 976"/>
                <a:gd name="T58" fmla="*/ 828 w 1384"/>
                <a:gd name="T59" fmla="*/ 593 h 976"/>
                <a:gd name="T60" fmla="*/ 637 w 1384"/>
                <a:gd name="T61" fmla="*/ 459 h 976"/>
                <a:gd name="T62" fmla="*/ 626 w 1384"/>
                <a:gd name="T63" fmla="*/ 437 h 976"/>
                <a:gd name="T64" fmla="*/ 539 w 1384"/>
                <a:gd name="T65" fmla="*/ 349 h 976"/>
                <a:gd name="T66" fmla="*/ 456 w 1384"/>
                <a:gd name="T67" fmla="*/ 442 h 976"/>
                <a:gd name="T68" fmla="*/ 450 w 1384"/>
                <a:gd name="T69" fmla="*/ 461 h 976"/>
                <a:gd name="T70" fmla="*/ 254 w 1384"/>
                <a:gd name="T71" fmla="*/ 597 h 976"/>
                <a:gd name="T72" fmla="*/ 199 w 1384"/>
                <a:gd name="T73" fmla="*/ 580 h 976"/>
                <a:gd name="T74" fmla="*/ 108 w 1384"/>
                <a:gd name="T75" fmla="*/ 663 h 976"/>
                <a:gd name="T76" fmla="*/ 194 w 1384"/>
                <a:gd name="T77" fmla="*/ 749 h 976"/>
                <a:gd name="T78" fmla="*/ 278 w 1384"/>
                <a:gd name="T79" fmla="*/ 659 h 976"/>
                <a:gd name="T80" fmla="*/ 284 w 1384"/>
                <a:gd name="T81" fmla="*/ 641 h 976"/>
                <a:gd name="T82" fmla="*/ 486 w 1384"/>
                <a:gd name="T83" fmla="*/ 501 h 976"/>
                <a:gd name="T84" fmla="*/ 599 w 1384"/>
                <a:gd name="T85" fmla="*/ 49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976">
                  <a:moveTo>
                    <a:pt x="692" y="0"/>
                  </a:moveTo>
                  <a:cubicBezTo>
                    <a:pt x="873" y="0"/>
                    <a:pt x="1055" y="0"/>
                    <a:pt x="1236" y="0"/>
                  </a:cubicBezTo>
                  <a:cubicBezTo>
                    <a:pt x="1328" y="1"/>
                    <a:pt x="1384" y="57"/>
                    <a:pt x="1384" y="149"/>
                  </a:cubicBezTo>
                  <a:cubicBezTo>
                    <a:pt x="1384" y="375"/>
                    <a:pt x="1384" y="601"/>
                    <a:pt x="1384" y="827"/>
                  </a:cubicBezTo>
                  <a:cubicBezTo>
                    <a:pt x="1384" y="919"/>
                    <a:pt x="1327" y="975"/>
                    <a:pt x="1235" y="975"/>
                  </a:cubicBezTo>
                  <a:cubicBezTo>
                    <a:pt x="875" y="975"/>
                    <a:pt x="515" y="975"/>
                    <a:pt x="155" y="976"/>
                  </a:cubicBezTo>
                  <a:cubicBezTo>
                    <a:pt x="93" y="976"/>
                    <a:pt x="42" y="956"/>
                    <a:pt x="15" y="897"/>
                  </a:cubicBezTo>
                  <a:cubicBezTo>
                    <a:pt x="6" y="878"/>
                    <a:pt x="1" y="856"/>
                    <a:pt x="1" y="835"/>
                  </a:cubicBezTo>
                  <a:cubicBezTo>
                    <a:pt x="0" y="603"/>
                    <a:pt x="0" y="371"/>
                    <a:pt x="1" y="140"/>
                  </a:cubicBezTo>
                  <a:cubicBezTo>
                    <a:pt x="1" y="56"/>
                    <a:pt x="61" y="0"/>
                    <a:pt x="146" y="0"/>
                  </a:cubicBezTo>
                  <a:cubicBezTo>
                    <a:pt x="328" y="0"/>
                    <a:pt x="510" y="0"/>
                    <a:pt x="692" y="0"/>
                  </a:cubicBezTo>
                  <a:close/>
                  <a:moveTo>
                    <a:pt x="599" y="498"/>
                  </a:moveTo>
                  <a:cubicBezTo>
                    <a:pt x="608" y="504"/>
                    <a:pt x="616" y="510"/>
                    <a:pt x="625" y="516"/>
                  </a:cubicBezTo>
                  <a:cubicBezTo>
                    <a:pt x="684" y="557"/>
                    <a:pt x="742" y="598"/>
                    <a:pt x="801" y="638"/>
                  </a:cubicBezTo>
                  <a:cubicBezTo>
                    <a:pt x="811" y="645"/>
                    <a:pt x="816" y="652"/>
                    <a:pt x="815" y="665"/>
                  </a:cubicBezTo>
                  <a:cubicBezTo>
                    <a:pt x="815" y="701"/>
                    <a:pt x="833" y="728"/>
                    <a:pt x="866" y="742"/>
                  </a:cubicBezTo>
                  <a:cubicBezTo>
                    <a:pt x="900" y="756"/>
                    <a:pt x="931" y="751"/>
                    <a:pt x="958" y="726"/>
                  </a:cubicBezTo>
                  <a:cubicBezTo>
                    <a:pt x="984" y="702"/>
                    <a:pt x="992" y="667"/>
                    <a:pt x="978" y="634"/>
                  </a:cubicBezTo>
                  <a:cubicBezTo>
                    <a:pt x="972" y="622"/>
                    <a:pt x="975" y="614"/>
                    <a:pt x="983" y="604"/>
                  </a:cubicBezTo>
                  <a:cubicBezTo>
                    <a:pt x="1041" y="532"/>
                    <a:pt x="1099" y="460"/>
                    <a:pt x="1157" y="387"/>
                  </a:cubicBezTo>
                  <a:cubicBezTo>
                    <a:pt x="1160" y="383"/>
                    <a:pt x="1163" y="380"/>
                    <a:pt x="1167" y="376"/>
                  </a:cubicBezTo>
                  <a:cubicBezTo>
                    <a:pt x="1190" y="393"/>
                    <a:pt x="1212" y="410"/>
                    <a:pt x="1237" y="428"/>
                  </a:cubicBezTo>
                  <a:cubicBezTo>
                    <a:pt x="1262" y="336"/>
                    <a:pt x="1286" y="247"/>
                    <a:pt x="1310" y="157"/>
                  </a:cubicBezTo>
                  <a:cubicBezTo>
                    <a:pt x="1309" y="156"/>
                    <a:pt x="1307" y="155"/>
                    <a:pt x="1306" y="154"/>
                  </a:cubicBezTo>
                  <a:cubicBezTo>
                    <a:pt x="1226" y="201"/>
                    <a:pt x="1145" y="247"/>
                    <a:pt x="1063" y="295"/>
                  </a:cubicBezTo>
                  <a:cubicBezTo>
                    <a:pt x="1085" y="312"/>
                    <a:pt x="1104" y="327"/>
                    <a:pt x="1124" y="343"/>
                  </a:cubicBezTo>
                  <a:cubicBezTo>
                    <a:pt x="1061" y="422"/>
                    <a:pt x="999" y="500"/>
                    <a:pt x="936" y="577"/>
                  </a:cubicBezTo>
                  <a:cubicBezTo>
                    <a:pt x="933" y="581"/>
                    <a:pt x="924" y="582"/>
                    <a:pt x="919" y="581"/>
                  </a:cubicBezTo>
                  <a:cubicBezTo>
                    <a:pt x="896" y="576"/>
                    <a:pt x="874" y="580"/>
                    <a:pt x="854" y="593"/>
                  </a:cubicBezTo>
                  <a:cubicBezTo>
                    <a:pt x="844" y="600"/>
                    <a:pt x="838" y="600"/>
                    <a:pt x="828" y="593"/>
                  </a:cubicBezTo>
                  <a:cubicBezTo>
                    <a:pt x="764" y="548"/>
                    <a:pt x="700" y="504"/>
                    <a:pt x="637" y="459"/>
                  </a:cubicBezTo>
                  <a:cubicBezTo>
                    <a:pt x="631" y="455"/>
                    <a:pt x="626" y="444"/>
                    <a:pt x="626" y="437"/>
                  </a:cubicBezTo>
                  <a:cubicBezTo>
                    <a:pt x="625" y="386"/>
                    <a:pt x="588" y="348"/>
                    <a:pt x="539" y="349"/>
                  </a:cubicBezTo>
                  <a:cubicBezTo>
                    <a:pt x="490" y="350"/>
                    <a:pt x="454" y="391"/>
                    <a:pt x="456" y="442"/>
                  </a:cubicBezTo>
                  <a:cubicBezTo>
                    <a:pt x="456" y="449"/>
                    <a:pt x="454" y="458"/>
                    <a:pt x="450" y="461"/>
                  </a:cubicBezTo>
                  <a:cubicBezTo>
                    <a:pt x="383" y="508"/>
                    <a:pt x="317" y="554"/>
                    <a:pt x="254" y="597"/>
                  </a:cubicBezTo>
                  <a:cubicBezTo>
                    <a:pt x="233" y="590"/>
                    <a:pt x="217" y="582"/>
                    <a:pt x="199" y="580"/>
                  </a:cubicBezTo>
                  <a:cubicBezTo>
                    <a:pt x="151" y="576"/>
                    <a:pt x="109" y="615"/>
                    <a:pt x="108" y="663"/>
                  </a:cubicBezTo>
                  <a:cubicBezTo>
                    <a:pt x="107" y="710"/>
                    <a:pt x="146" y="750"/>
                    <a:pt x="194" y="749"/>
                  </a:cubicBezTo>
                  <a:cubicBezTo>
                    <a:pt x="243" y="749"/>
                    <a:pt x="280" y="709"/>
                    <a:pt x="278" y="659"/>
                  </a:cubicBezTo>
                  <a:cubicBezTo>
                    <a:pt x="278" y="653"/>
                    <a:pt x="280" y="644"/>
                    <a:pt x="284" y="641"/>
                  </a:cubicBezTo>
                  <a:cubicBezTo>
                    <a:pt x="351" y="594"/>
                    <a:pt x="419" y="547"/>
                    <a:pt x="486" y="501"/>
                  </a:cubicBezTo>
                  <a:cubicBezTo>
                    <a:pt x="532" y="526"/>
                    <a:pt x="556" y="526"/>
                    <a:pt x="599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6"/>
            <p:cNvSpPr>
              <a:spLocks noEditPoints="1"/>
            </p:cNvSpPr>
            <p:nvPr/>
          </p:nvSpPr>
          <p:spPr bwMode="auto">
            <a:xfrm>
              <a:off x="-4268788" y="1825625"/>
              <a:ext cx="2368550" cy="3743325"/>
            </a:xfrm>
            <a:custGeom>
              <a:avLst/>
              <a:gdLst>
                <a:gd name="T0" fmla="*/ 1244 w 1244"/>
                <a:gd name="T1" fmla="*/ 419 h 1967"/>
                <a:gd name="T2" fmla="*/ 1220 w 1244"/>
                <a:gd name="T3" fmla="*/ 419 h 1967"/>
                <a:gd name="T4" fmla="*/ 1145 w 1244"/>
                <a:gd name="T5" fmla="*/ 419 h 1967"/>
                <a:gd name="T6" fmla="*/ 1145 w 1244"/>
                <a:gd name="T7" fmla="*/ 161 h 1967"/>
                <a:gd name="T8" fmla="*/ 101 w 1244"/>
                <a:gd name="T9" fmla="*/ 161 h 1967"/>
                <a:gd name="T10" fmla="*/ 101 w 1244"/>
                <a:gd name="T11" fmla="*/ 1703 h 1967"/>
                <a:gd name="T12" fmla="*/ 1144 w 1244"/>
                <a:gd name="T13" fmla="*/ 1703 h 1967"/>
                <a:gd name="T14" fmla="*/ 1144 w 1244"/>
                <a:gd name="T15" fmla="*/ 1477 h 1967"/>
                <a:gd name="T16" fmla="*/ 1243 w 1244"/>
                <a:gd name="T17" fmla="*/ 1477 h 1967"/>
                <a:gd name="T18" fmla="*/ 1244 w 1244"/>
                <a:gd name="T19" fmla="*/ 1495 h 1967"/>
                <a:gd name="T20" fmla="*/ 1244 w 1244"/>
                <a:gd name="T21" fmla="*/ 1879 h 1967"/>
                <a:gd name="T22" fmla="*/ 1155 w 1244"/>
                <a:gd name="T23" fmla="*/ 1967 h 1967"/>
                <a:gd name="T24" fmla="*/ 85 w 1244"/>
                <a:gd name="T25" fmla="*/ 1967 h 1967"/>
                <a:gd name="T26" fmla="*/ 0 w 1244"/>
                <a:gd name="T27" fmla="*/ 1880 h 1967"/>
                <a:gd name="T28" fmla="*/ 1 w 1244"/>
                <a:gd name="T29" fmla="*/ 1056 h 1967"/>
                <a:gd name="T30" fmla="*/ 1 w 1244"/>
                <a:gd name="T31" fmla="*/ 96 h 1967"/>
                <a:gd name="T32" fmla="*/ 95 w 1244"/>
                <a:gd name="T33" fmla="*/ 0 h 1967"/>
                <a:gd name="T34" fmla="*/ 1155 w 1244"/>
                <a:gd name="T35" fmla="*/ 0 h 1967"/>
                <a:gd name="T36" fmla="*/ 1244 w 1244"/>
                <a:gd name="T37" fmla="*/ 88 h 1967"/>
                <a:gd name="T38" fmla="*/ 1244 w 1244"/>
                <a:gd name="T39" fmla="*/ 394 h 1967"/>
                <a:gd name="T40" fmla="*/ 1244 w 1244"/>
                <a:gd name="T41" fmla="*/ 419 h 1967"/>
                <a:gd name="T42" fmla="*/ 625 w 1244"/>
                <a:gd name="T43" fmla="*/ 1767 h 1967"/>
                <a:gd name="T44" fmla="*/ 552 w 1244"/>
                <a:gd name="T45" fmla="*/ 1839 h 1967"/>
                <a:gd name="T46" fmla="*/ 625 w 1244"/>
                <a:gd name="T47" fmla="*/ 1912 h 1967"/>
                <a:gd name="T48" fmla="*/ 696 w 1244"/>
                <a:gd name="T49" fmla="*/ 1840 h 1967"/>
                <a:gd name="T50" fmla="*/ 625 w 1244"/>
                <a:gd name="T51" fmla="*/ 1767 h 1967"/>
                <a:gd name="T52" fmla="*/ 505 w 1244"/>
                <a:gd name="T53" fmla="*/ 52 h 1967"/>
                <a:gd name="T54" fmla="*/ 505 w 1244"/>
                <a:gd name="T55" fmla="*/ 107 h 1967"/>
                <a:gd name="T56" fmla="*/ 743 w 1244"/>
                <a:gd name="T57" fmla="*/ 107 h 1967"/>
                <a:gd name="T58" fmla="*/ 743 w 1244"/>
                <a:gd name="T59" fmla="*/ 52 h 1967"/>
                <a:gd name="T60" fmla="*/ 505 w 1244"/>
                <a:gd name="T61" fmla="*/ 52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1967">
                  <a:moveTo>
                    <a:pt x="1244" y="419"/>
                  </a:moveTo>
                  <a:cubicBezTo>
                    <a:pt x="1234" y="419"/>
                    <a:pt x="1227" y="419"/>
                    <a:pt x="1220" y="419"/>
                  </a:cubicBezTo>
                  <a:cubicBezTo>
                    <a:pt x="1195" y="419"/>
                    <a:pt x="1171" y="419"/>
                    <a:pt x="1145" y="419"/>
                  </a:cubicBezTo>
                  <a:cubicBezTo>
                    <a:pt x="1145" y="332"/>
                    <a:pt x="1145" y="247"/>
                    <a:pt x="1145" y="161"/>
                  </a:cubicBezTo>
                  <a:cubicBezTo>
                    <a:pt x="796" y="161"/>
                    <a:pt x="450" y="161"/>
                    <a:pt x="101" y="161"/>
                  </a:cubicBezTo>
                  <a:cubicBezTo>
                    <a:pt x="101" y="674"/>
                    <a:pt x="101" y="1187"/>
                    <a:pt x="101" y="1703"/>
                  </a:cubicBezTo>
                  <a:cubicBezTo>
                    <a:pt x="448" y="1703"/>
                    <a:pt x="795" y="1703"/>
                    <a:pt x="1144" y="1703"/>
                  </a:cubicBezTo>
                  <a:cubicBezTo>
                    <a:pt x="1144" y="1628"/>
                    <a:pt x="1144" y="1553"/>
                    <a:pt x="1144" y="1477"/>
                  </a:cubicBezTo>
                  <a:cubicBezTo>
                    <a:pt x="1178" y="1477"/>
                    <a:pt x="1210" y="1477"/>
                    <a:pt x="1243" y="1477"/>
                  </a:cubicBezTo>
                  <a:cubicBezTo>
                    <a:pt x="1243" y="1484"/>
                    <a:pt x="1244" y="1490"/>
                    <a:pt x="1244" y="1495"/>
                  </a:cubicBezTo>
                  <a:cubicBezTo>
                    <a:pt x="1244" y="1623"/>
                    <a:pt x="1244" y="1751"/>
                    <a:pt x="1244" y="1879"/>
                  </a:cubicBezTo>
                  <a:cubicBezTo>
                    <a:pt x="1243" y="1936"/>
                    <a:pt x="1212" y="1967"/>
                    <a:pt x="1155" y="1967"/>
                  </a:cubicBezTo>
                  <a:cubicBezTo>
                    <a:pt x="799" y="1967"/>
                    <a:pt x="442" y="1967"/>
                    <a:pt x="85" y="1967"/>
                  </a:cubicBezTo>
                  <a:cubicBezTo>
                    <a:pt x="33" y="1967"/>
                    <a:pt x="0" y="1933"/>
                    <a:pt x="0" y="1880"/>
                  </a:cubicBezTo>
                  <a:cubicBezTo>
                    <a:pt x="1" y="1605"/>
                    <a:pt x="1" y="1330"/>
                    <a:pt x="1" y="1056"/>
                  </a:cubicBezTo>
                  <a:cubicBezTo>
                    <a:pt x="1" y="736"/>
                    <a:pt x="1" y="416"/>
                    <a:pt x="1" y="96"/>
                  </a:cubicBezTo>
                  <a:cubicBezTo>
                    <a:pt x="1" y="30"/>
                    <a:pt x="30" y="0"/>
                    <a:pt x="95" y="0"/>
                  </a:cubicBezTo>
                  <a:cubicBezTo>
                    <a:pt x="448" y="0"/>
                    <a:pt x="802" y="0"/>
                    <a:pt x="1155" y="0"/>
                  </a:cubicBezTo>
                  <a:cubicBezTo>
                    <a:pt x="1211" y="0"/>
                    <a:pt x="1244" y="33"/>
                    <a:pt x="1244" y="88"/>
                  </a:cubicBezTo>
                  <a:cubicBezTo>
                    <a:pt x="1244" y="190"/>
                    <a:pt x="1244" y="292"/>
                    <a:pt x="1244" y="394"/>
                  </a:cubicBezTo>
                  <a:cubicBezTo>
                    <a:pt x="1244" y="401"/>
                    <a:pt x="1244" y="409"/>
                    <a:pt x="1244" y="419"/>
                  </a:cubicBezTo>
                  <a:close/>
                  <a:moveTo>
                    <a:pt x="625" y="1767"/>
                  </a:moveTo>
                  <a:cubicBezTo>
                    <a:pt x="585" y="1767"/>
                    <a:pt x="552" y="1799"/>
                    <a:pt x="552" y="1839"/>
                  </a:cubicBezTo>
                  <a:cubicBezTo>
                    <a:pt x="551" y="1879"/>
                    <a:pt x="584" y="1912"/>
                    <a:pt x="625" y="1912"/>
                  </a:cubicBezTo>
                  <a:cubicBezTo>
                    <a:pt x="664" y="1912"/>
                    <a:pt x="696" y="1879"/>
                    <a:pt x="696" y="1840"/>
                  </a:cubicBezTo>
                  <a:cubicBezTo>
                    <a:pt x="696" y="1800"/>
                    <a:pt x="665" y="1768"/>
                    <a:pt x="625" y="1767"/>
                  </a:cubicBezTo>
                  <a:close/>
                  <a:moveTo>
                    <a:pt x="505" y="52"/>
                  </a:moveTo>
                  <a:cubicBezTo>
                    <a:pt x="505" y="72"/>
                    <a:pt x="505" y="89"/>
                    <a:pt x="505" y="107"/>
                  </a:cubicBezTo>
                  <a:cubicBezTo>
                    <a:pt x="585" y="107"/>
                    <a:pt x="664" y="107"/>
                    <a:pt x="743" y="107"/>
                  </a:cubicBezTo>
                  <a:cubicBezTo>
                    <a:pt x="743" y="88"/>
                    <a:pt x="743" y="70"/>
                    <a:pt x="743" y="52"/>
                  </a:cubicBezTo>
                  <a:cubicBezTo>
                    <a:pt x="663" y="52"/>
                    <a:pt x="585" y="52"/>
                    <a:pt x="50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-3590925" y="3879850"/>
              <a:ext cx="176213" cy="174625"/>
            </a:xfrm>
            <a:custGeom>
              <a:avLst/>
              <a:gdLst>
                <a:gd name="T0" fmla="*/ 46 w 92"/>
                <a:gd name="T1" fmla="*/ 0 h 92"/>
                <a:gd name="T2" fmla="*/ 91 w 92"/>
                <a:gd name="T3" fmla="*/ 44 h 92"/>
                <a:gd name="T4" fmla="*/ 44 w 92"/>
                <a:gd name="T5" fmla="*/ 91 h 92"/>
                <a:gd name="T6" fmla="*/ 0 w 92"/>
                <a:gd name="T7" fmla="*/ 46 h 92"/>
                <a:gd name="T8" fmla="*/ 46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69" y="0"/>
                    <a:pt x="91" y="21"/>
                    <a:pt x="91" y="44"/>
                  </a:cubicBezTo>
                  <a:cubicBezTo>
                    <a:pt x="92" y="69"/>
                    <a:pt x="69" y="92"/>
                    <a:pt x="44" y="91"/>
                  </a:cubicBezTo>
                  <a:cubicBezTo>
                    <a:pt x="20" y="90"/>
                    <a:pt x="0" y="70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-2927350" y="3440113"/>
              <a:ext cx="173038" cy="174625"/>
            </a:xfrm>
            <a:custGeom>
              <a:avLst/>
              <a:gdLst>
                <a:gd name="T0" fmla="*/ 0 w 91"/>
                <a:gd name="T1" fmla="*/ 45 h 92"/>
                <a:gd name="T2" fmla="*/ 46 w 91"/>
                <a:gd name="T3" fmla="*/ 1 h 92"/>
                <a:gd name="T4" fmla="*/ 91 w 91"/>
                <a:gd name="T5" fmla="*/ 46 h 92"/>
                <a:gd name="T6" fmla="*/ 45 w 91"/>
                <a:gd name="T7" fmla="*/ 91 h 92"/>
                <a:gd name="T8" fmla="*/ 0 w 91"/>
                <a:gd name="T9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0" y="45"/>
                  </a:moveTo>
                  <a:cubicBezTo>
                    <a:pt x="0" y="21"/>
                    <a:pt x="22" y="0"/>
                    <a:pt x="46" y="1"/>
                  </a:cubicBezTo>
                  <a:cubicBezTo>
                    <a:pt x="70" y="2"/>
                    <a:pt x="90" y="22"/>
                    <a:pt x="91" y="46"/>
                  </a:cubicBezTo>
                  <a:cubicBezTo>
                    <a:pt x="91" y="70"/>
                    <a:pt x="69" y="92"/>
                    <a:pt x="45" y="91"/>
                  </a:cubicBezTo>
                  <a:cubicBezTo>
                    <a:pt x="20" y="91"/>
                    <a:pt x="0" y="7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-2246313" y="3879850"/>
              <a:ext cx="173038" cy="174625"/>
            </a:xfrm>
            <a:custGeom>
              <a:avLst/>
              <a:gdLst>
                <a:gd name="T0" fmla="*/ 45 w 91"/>
                <a:gd name="T1" fmla="*/ 1 h 92"/>
                <a:gd name="T2" fmla="*/ 91 w 91"/>
                <a:gd name="T3" fmla="*/ 45 h 92"/>
                <a:gd name="T4" fmla="*/ 47 w 91"/>
                <a:gd name="T5" fmla="*/ 91 h 92"/>
                <a:gd name="T6" fmla="*/ 0 w 91"/>
                <a:gd name="T7" fmla="*/ 47 h 92"/>
                <a:gd name="T8" fmla="*/ 45 w 91"/>
                <a:gd name="T9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45" y="1"/>
                  </a:moveTo>
                  <a:cubicBezTo>
                    <a:pt x="71" y="0"/>
                    <a:pt x="90" y="20"/>
                    <a:pt x="91" y="45"/>
                  </a:cubicBezTo>
                  <a:cubicBezTo>
                    <a:pt x="91" y="69"/>
                    <a:pt x="71" y="90"/>
                    <a:pt x="47" y="91"/>
                  </a:cubicBezTo>
                  <a:cubicBezTo>
                    <a:pt x="23" y="92"/>
                    <a:pt x="1" y="71"/>
                    <a:pt x="0" y="47"/>
                  </a:cubicBezTo>
                  <a:cubicBezTo>
                    <a:pt x="0" y="22"/>
                    <a:pt x="20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29474" y="5135668"/>
            <a:ext cx="366412" cy="404420"/>
            <a:chOff x="588963" y="8343900"/>
            <a:chExt cx="1147763" cy="1266825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760413" y="8343900"/>
              <a:ext cx="809625" cy="836612"/>
            </a:xfrm>
            <a:custGeom>
              <a:avLst/>
              <a:gdLst>
                <a:gd name="T0" fmla="*/ 131 w 237"/>
                <a:gd name="T1" fmla="*/ 0 h 245"/>
                <a:gd name="T2" fmla="*/ 174 w 237"/>
                <a:gd name="T3" fmla="*/ 16 h 245"/>
                <a:gd name="T4" fmla="*/ 228 w 237"/>
                <a:gd name="T5" fmla="*/ 94 h 245"/>
                <a:gd name="T6" fmla="*/ 230 w 237"/>
                <a:gd name="T7" fmla="*/ 99 h 245"/>
                <a:gd name="T8" fmla="*/ 236 w 237"/>
                <a:gd name="T9" fmla="*/ 120 h 245"/>
                <a:gd name="T10" fmla="*/ 236 w 237"/>
                <a:gd name="T11" fmla="*/ 145 h 245"/>
                <a:gd name="T12" fmla="*/ 221 w 237"/>
                <a:gd name="T13" fmla="*/ 165 h 245"/>
                <a:gd name="T14" fmla="*/ 202 w 237"/>
                <a:gd name="T15" fmla="*/ 149 h 245"/>
                <a:gd name="T16" fmla="*/ 202 w 237"/>
                <a:gd name="T17" fmla="*/ 149 h 245"/>
                <a:gd name="T18" fmla="*/ 184 w 237"/>
                <a:gd name="T19" fmla="*/ 187 h 245"/>
                <a:gd name="T20" fmla="*/ 151 w 237"/>
                <a:gd name="T21" fmla="*/ 222 h 245"/>
                <a:gd name="T22" fmla="*/ 74 w 237"/>
                <a:gd name="T23" fmla="*/ 213 h 245"/>
                <a:gd name="T24" fmla="*/ 36 w 237"/>
                <a:gd name="T25" fmla="*/ 148 h 245"/>
                <a:gd name="T26" fmla="*/ 24 w 237"/>
                <a:gd name="T27" fmla="*/ 168 h 245"/>
                <a:gd name="T28" fmla="*/ 63 w 237"/>
                <a:gd name="T29" fmla="*/ 220 h 245"/>
                <a:gd name="T30" fmla="*/ 70 w 237"/>
                <a:gd name="T31" fmla="*/ 221 h 245"/>
                <a:gd name="T32" fmla="*/ 86 w 237"/>
                <a:gd name="T33" fmla="*/ 230 h 245"/>
                <a:gd name="T34" fmla="*/ 79 w 237"/>
                <a:gd name="T35" fmla="*/ 245 h 245"/>
                <a:gd name="T36" fmla="*/ 60 w 237"/>
                <a:gd name="T37" fmla="*/ 235 h 245"/>
                <a:gd name="T38" fmla="*/ 53 w 237"/>
                <a:gd name="T39" fmla="*/ 227 h 245"/>
                <a:gd name="T40" fmla="*/ 13 w 237"/>
                <a:gd name="T41" fmla="*/ 170 h 245"/>
                <a:gd name="T42" fmla="*/ 7 w 237"/>
                <a:gd name="T43" fmla="*/ 162 h 245"/>
                <a:gd name="T44" fmla="*/ 1 w 237"/>
                <a:gd name="T45" fmla="*/ 148 h 245"/>
                <a:gd name="T46" fmla="*/ 0 w 237"/>
                <a:gd name="T47" fmla="*/ 114 h 245"/>
                <a:gd name="T48" fmla="*/ 3 w 237"/>
                <a:gd name="T49" fmla="*/ 105 h 245"/>
                <a:gd name="T50" fmla="*/ 11 w 237"/>
                <a:gd name="T51" fmla="*/ 84 h 245"/>
                <a:gd name="T52" fmla="*/ 102 w 237"/>
                <a:gd name="T53" fmla="*/ 1 h 245"/>
                <a:gd name="T54" fmla="*/ 105 w 237"/>
                <a:gd name="T55" fmla="*/ 0 h 245"/>
                <a:gd name="T56" fmla="*/ 131 w 237"/>
                <a:gd name="T57" fmla="*/ 0 h 245"/>
                <a:gd name="T58" fmla="*/ 32 w 237"/>
                <a:gd name="T59" fmla="*/ 103 h 245"/>
                <a:gd name="T60" fmla="*/ 33 w 237"/>
                <a:gd name="T61" fmla="*/ 102 h 245"/>
                <a:gd name="T62" fmla="*/ 33 w 237"/>
                <a:gd name="T63" fmla="*/ 100 h 245"/>
                <a:gd name="T64" fmla="*/ 66 w 237"/>
                <a:gd name="T65" fmla="*/ 48 h 245"/>
                <a:gd name="T66" fmla="*/ 131 w 237"/>
                <a:gd name="T67" fmla="*/ 34 h 245"/>
                <a:gd name="T68" fmla="*/ 198 w 237"/>
                <a:gd name="T69" fmla="*/ 81 h 245"/>
                <a:gd name="T70" fmla="*/ 205 w 237"/>
                <a:gd name="T71" fmla="*/ 103 h 245"/>
                <a:gd name="T72" fmla="*/ 216 w 237"/>
                <a:gd name="T73" fmla="*/ 95 h 245"/>
                <a:gd name="T74" fmla="*/ 216 w 237"/>
                <a:gd name="T75" fmla="*/ 91 h 245"/>
                <a:gd name="T76" fmla="*/ 128 w 237"/>
                <a:gd name="T77" fmla="*/ 12 h 245"/>
                <a:gd name="T78" fmla="*/ 24 w 237"/>
                <a:gd name="T79" fmla="*/ 79 h 245"/>
                <a:gd name="T80" fmla="*/ 30 w 237"/>
                <a:gd name="T81" fmla="*/ 102 h 245"/>
                <a:gd name="T82" fmla="*/ 32 w 237"/>
                <a:gd name="T83" fmla="*/ 10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45">
                  <a:moveTo>
                    <a:pt x="131" y="0"/>
                  </a:moveTo>
                  <a:cubicBezTo>
                    <a:pt x="146" y="5"/>
                    <a:pt x="161" y="8"/>
                    <a:pt x="174" y="16"/>
                  </a:cubicBezTo>
                  <a:cubicBezTo>
                    <a:pt x="204" y="33"/>
                    <a:pt x="222" y="60"/>
                    <a:pt x="228" y="94"/>
                  </a:cubicBezTo>
                  <a:cubicBezTo>
                    <a:pt x="228" y="96"/>
                    <a:pt x="228" y="98"/>
                    <a:pt x="230" y="99"/>
                  </a:cubicBezTo>
                  <a:cubicBezTo>
                    <a:pt x="236" y="105"/>
                    <a:pt x="237" y="112"/>
                    <a:pt x="236" y="120"/>
                  </a:cubicBezTo>
                  <a:cubicBezTo>
                    <a:pt x="236" y="128"/>
                    <a:pt x="236" y="137"/>
                    <a:pt x="236" y="145"/>
                  </a:cubicBezTo>
                  <a:cubicBezTo>
                    <a:pt x="236" y="157"/>
                    <a:pt x="231" y="164"/>
                    <a:pt x="221" y="165"/>
                  </a:cubicBezTo>
                  <a:cubicBezTo>
                    <a:pt x="214" y="167"/>
                    <a:pt x="204" y="162"/>
                    <a:pt x="202" y="149"/>
                  </a:cubicBezTo>
                  <a:cubicBezTo>
                    <a:pt x="202" y="148"/>
                    <a:pt x="202" y="148"/>
                    <a:pt x="202" y="149"/>
                  </a:cubicBezTo>
                  <a:cubicBezTo>
                    <a:pt x="196" y="161"/>
                    <a:pt x="191" y="174"/>
                    <a:pt x="184" y="187"/>
                  </a:cubicBezTo>
                  <a:cubicBezTo>
                    <a:pt x="176" y="201"/>
                    <a:pt x="165" y="213"/>
                    <a:pt x="151" y="222"/>
                  </a:cubicBezTo>
                  <a:cubicBezTo>
                    <a:pt x="125" y="237"/>
                    <a:pt x="96" y="233"/>
                    <a:pt x="74" y="213"/>
                  </a:cubicBezTo>
                  <a:cubicBezTo>
                    <a:pt x="55" y="195"/>
                    <a:pt x="43" y="173"/>
                    <a:pt x="36" y="148"/>
                  </a:cubicBezTo>
                  <a:cubicBezTo>
                    <a:pt x="33" y="154"/>
                    <a:pt x="29" y="160"/>
                    <a:pt x="24" y="168"/>
                  </a:cubicBezTo>
                  <a:cubicBezTo>
                    <a:pt x="30" y="188"/>
                    <a:pt x="43" y="206"/>
                    <a:pt x="63" y="220"/>
                  </a:cubicBezTo>
                  <a:cubicBezTo>
                    <a:pt x="65" y="221"/>
                    <a:pt x="67" y="220"/>
                    <a:pt x="70" y="221"/>
                  </a:cubicBezTo>
                  <a:cubicBezTo>
                    <a:pt x="77" y="221"/>
                    <a:pt x="83" y="224"/>
                    <a:pt x="86" y="230"/>
                  </a:cubicBezTo>
                  <a:cubicBezTo>
                    <a:pt x="90" y="237"/>
                    <a:pt x="87" y="244"/>
                    <a:pt x="79" y="245"/>
                  </a:cubicBezTo>
                  <a:cubicBezTo>
                    <a:pt x="71" y="245"/>
                    <a:pt x="64" y="241"/>
                    <a:pt x="60" y="235"/>
                  </a:cubicBezTo>
                  <a:cubicBezTo>
                    <a:pt x="58" y="232"/>
                    <a:pt x="56" y="229"/>
                    <a:pt x="53" y="227"/>
                  </a:cubicBezTo>
                  <a:cubicBezTo>
                    <a:pt x="34" y="212"/>
                    <a:pt x="20" y="193"/>
                    <a:pt x="13" y="170"/>
                  </a:cubicBezTo>
                  <a:cubicBezTo>
                    <a:pt x="12" y="167"/>
                    <a:pt x="9" y="165"/>
                    <a:pt x="7" y="162"/>
                  </a:cubicBezTo>
                  <a:cubicBezTo>
                    <a:pt x="5" y="158"/>
                    <a:pt x="1" y="153"/>
                    <a:pt x="1" y="148"/>
                  </a:cubicBezTo>
                  <a:cubicBezTo>
                    <a:pt x="0" y="137"/>
                    <a:pt x="0" y="125"/>
                    <a:pt x="0" y="114"/>
                  </a:cubicBezTo>
                  <a:cubicBezTo>
                    <a:pt x="1" y="111"/>
                    <a:pt x="1" y="107"/>
                    <a:pt x="3" y="105"/>
                  </a:cubicBezTo>
                  <a:cubicBezTo>
                    <a:pt x="9" y="99"/>
                    <a:pt x="9" y="91"/>
                    <a:pt x="11" y="84"/>
                  </a:cubicBezTo>
                  <a:cubicBezTo>
                    <a:pt x="25" y="38"/>
                    <a:pt x="55" y="10"/>
                    <a:pt x="102" y="1"/>
                  </a:cubicBezTo>
                  <a:cubicBezTo>
                    <a:pt x="103" y="1"/>
                    <a:pt x="104" y="0"/>
                    <a:pt x="105" y="0"/>
                  </a:cubicBezTo>
                  <a:cubicBezTo>
                    <a:pt x="114" y="0"/>
                    <a:pt x="123" y="0"/>
                    <a:pt x="131" y="0"/>
                  </a:cubicBezTo>
                  <a:close/>
                  <a:moveTo>
                    <a:pt x="32" y="103"/>
                  </a:moveTo>
                  <a:cubicBezTo>
                    <a:pt x="33" y="103"/>
                    <a:pt x="33" y="103"/>
                    <a:pt x="33" y="102"/>
                  </a:cubicBezTo>
                  <a:cubicBezTo>
                    <a:pt x="33" y="101"/>
                    <a:pt x="33" y="101"/>
                    <a:pt x="33" y="100"/>
                  </a:cubicBezTo>
                  <a:cubicBezTo>
                    <a:pt x="37" y="78"/>
                    <a:pt x="47" y="60"/>
                    <a:pt x="66" y="48"/>
                  </a:cubicBezTo>
                  <a:cubicBezTo>
                    <a:pt x="86" y="34"/>
                    <a:pt x="108" y="31"/>
                    <a:pt x="131" y="34"/>
                  </a:cubicBezTo>
                  <a:cubicBezTo>
                    <a:pt x="161" y="37"/>
                    <a:pt x="185" y="51"/>
                    <a:pt x="198" y="81"/>
                  </a:cubicBezTo>
                  <a:cubicBezTo>
                    <a:pt x="201" y="88"/>
                    <a:pt x="202" y="95"/>
                    <a:pt x="205" y="103"/>
                  </a:cubicBezTo>
                  <a:cubicBezTo>
                    <a:pt x="208" y="100"/>
                    <a:pt x="212" y="98"/>
                    <a:pt x="216" y="95"/>
                  </a:cubicBezTo>
                  <a:cubicBezTo>
                    <a:pt x="216" y="94"/>
                    <a:pt x="216" y="93"/>
                    <a:pt x="216" y="91"/>
                  </a:cubicBezTo>
                  <a:cubicBezTo>
                    <a:pt x="207" y="48"/>
                    <a:pt x="169" y="14"/>
                    <a:pt x="128" y="12"/>
                  </a:cubicBezTo>
                  <a:cubicBezTo>
                    <a:pt x="80" y="9"/>
                    <a:pt x="39" y="35"/>
                    <a:pt x="24" y="79"/>
                  </a:cubicBezTo>
                  <a:cubicBezTo>
                    <a:pt x="20" y="92"/>
                    <a:pt x="20" y="92"/>
                    <a:pt x="30" y="102"/>
                  </a:cubicBezTo>
                  <a:cubicBezTo>
                    <a:pt x="31" y="102"/>
                    <a:pt x="31" y="103"/>
                    <a:pt x="32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588963" y="9136063"/>
              <a:ext cx="1147763" cy="474662"/>
            </a:xfrm>
            <a:custGeom>
              <a:avLst/>
              <a:gdLst>
                <a:gd name="T0" fmla="*/ 1 w 336"/>
                <a:gd name="T1" fmla="*/ 139 h 139"/>
                <a:gd name="T2" fmla="*/ 1 w 336"/>
                <a:gd name="T3" fmla="*/ 97 h 139"/>
                <a:gd name="T4" fmla="*/ 37 w 336"/>
                <a:gd name="T5" fmla="*/ 31 h 139"/>
                <a:gd name="T6" fmla="*/ 100 w 336"/>
                <a:gd name="T7" fmla="*/ 0 h 139"/>
                <a:gd name="T8" fmla="*/ 119 w 336"/>
                <a:gd name="T9" fmla="*/ 39 h 139"/>
                <a:gd name="T10" fmla="*/ 137 w 336"/>
                <a:gd name="T11" fmla="*/ 78 h 139"/>
                <a:gd name="T12" fmla="*/ 156 w 336"/>
                <a:gd name="T13" fmla="*/ 27 h 139"/>
                <a:gd name="T14" fmla="*/ 180 w 336"/>
                <a:gd name="T15" fmla="*/ 27 h 139"/>
                <a:gd name="T16" fmla="*/ 198 w 336"/>
                <a:gd name="T17" fmla="*/ 76 h 139"/>
                <a:gd name="T18" fmla="*/ 235 w 336"/>
                <a:gd name="T19" fmla="*/ 0 h 139"/>
                <a:gd name="T20" fmla="*/ 240 w 336"/>
                <a:gd name="T21" fmla="*/ 1 h 139"/>
                <a:gd name="T22" fmla="*/ 296 w 336"/>
                <a:gd name="T23" fmla="*/ 29 h 139"/>
                <a:gd name="T24" fmla="*/ 335 w 336"/>
                <a:gd name="T25" fmla="*/ 97 h 139"/>
                <a:gd name="T26" fmla="*/ 335 w 336"/>
                <a:gd name="T27" fmla="*/ 139 h 139"/>
                <a:gd name="T28" fmla="*/ 1 w 336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139">
                  <a:moveTo>
                    <a:pt x="1" y="139"/>
                  </a:moveTo>
                  <a:cubicBezTo>
                    <a:pt x="1" y="125"/>
                    <a:pt x="2" y="111"/>
                    <a:pt x="1" y="97"/>
                  </a:cubicBezTo>
                  <a:cubicBezTo>
                    <a:pt x="0" y="68"/>
                    <a:pt x="14" y="46"/>
                    <a:pt x="37" y="31"/>
                  </a:cubicBezTo>
                  <a:cubicBezTo>
                    <a:pt x="57" y="19"/>
                    <a:pt x="78" y="10"/>
                    <a:pt x="100" y="0"/>
                  </a:cubicBezTo>
                  <a:cubicBezTo>
                    <a:pt x="106" y="13"/>
                    <a:pt x="113" y="26"/>
                    <a:pt x="119" y="39"/>
                  </a:cubicBezTo>
                  <a:cubicBezTo>
                    <a:pt x="125" y="52"/>
                    <a:pt x="131" y="65"/>
                    <a:pt x="137" y="78"/>
                  </a:cubicBezTo>
                  <a:cubicBezTo>
                    <a:pt x="144" y="61"/>
                    <a:pt x="150" y="44"/>
                    <a:pt x="156" y="27"/>
                  </a:cubicBezTo>
                  <a:cubicBezTo>
                    <a:pt x="164" y="27"/>
                    <a:pt x="172" y="27"/>
                    <a:pt x="180" y="27"/>
                  </a:cubicBezTo>
                  <a:cubicBezTo>
                    <a:pt x="186" y="42"/>
                    <a:pt x="192" y="58"/>
                    <a:pt x="198" y="76"/>
                  </a:cubicBezTo>
                  <a:cubicBezTo>
                    <a:pt x="211" y="50"/>
                    <a:pt x="223" y="25"/>
                    <a:pt x="235" y="0"/>
                  </a:cubicBezTo>
                  <a:cubicBezTo>
                    <a:pt x="237" y="0"/>
                    <a:pt x="238" y="1"/>
                    <a:pt x="240" y="1"/>
                  </a:cubicBezTo>
                  <a:cubicBezTo>
                    <a:pt x="259" y="10"/>
                    <a:pt x="278" y="18"/>
                    <a:pt x="296" y="29"/>
                  </a:cubicBezTo>
                  <a:cubicBezTo>
                    <a:pt x="321" y="44"/>
                    <a:pt x="336" y="66"/>
                    <a:pt x="335" y="97"/>
                  </a:cubicBezTo>
                  <a:cubicBezTo>
                    <a:pt x="335" y="111"/>
                    <a:pt x="335" y="125"/>
                    <a:pt x="335" y="139"/>
                  </a:cubicBezTo>
                  <a:cubicBezTo>
                    <a:pt x="224" y="139"/>
                    <a:pt x="113" y="139"/>
                    <a:pt x="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371945" y="3459185"/>
            <a:ext cx="2089878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66991" y="315978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95978" y="5456190"/>
            <a:ext cx="203959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91024" y="515678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96927" y="5267582"/>
            <a:ext cx="2208365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48538" y="49681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Rectangle 50"/>
          <p:cNvSpPr/>
          <p:nvPr/>
        </p:nvSpPr>
        <p:spPr>
          <a:xfrm>
            <a:off x="1008391" y="2050542"/>
            <a:ext cx="437029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headline, click add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headline, click add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58" name="TextBox 51"/>
          <p:cNvSpPr txBox="1"/>
          <p:nvPr/>
        </p:nvSpPr>
        <p:spPr>
          <a:xfrm>
            <a:off x="1003438" y="1535463"/>
            <a:ext cx="21205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99729" y="2415996"/>
            <a:ext cx="5248414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Completion of the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6488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Material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ER TS ING TS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:a14="http://schemas.microsoft.com/office/drawing/2010/main"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https://www.freeppt7.com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18BD5"/>
      </a:accent1>
      <a:accent2>
        <a:srgbClr val="53A664"/>
      </a:accent2>
      <a:accent3>
        <a:srgbClr val="B18BD5"/>
      </a:accent3>
      <a:accent4>
        <a:srgbClr val="53A664"/>
      </a:accent4>
      <a:accent5>
        <a:srgbClr val="B18BD5"/>
      </a:accent5>
      <a:accent6>
        <a:srgbClr val="53A664"/>
      </a:accent6>
      <a:hlink>
        <a:srgbClr val="B18BD5"/>
      </a:hlink>
      <a:folHlink>
        <a:srgbClr val="53A66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2331</Words>
  <Application>Microsoft Office PowerPoint</Application>
  <PresentationFormat>自定义</PresentationFormat>
  <Paragraphs>268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/>
  <cp:keywords>RP</cp:keywords>
  <dc:description>RP</dc:description>
  <cp:lastModifiedBy/>
  <cp:revision>1</cp:revision>
  <dcterms:created xsi:type="dcterms:W3CDTF">2016-12-12T16:47:39Z</dcterms:created>
  <dcterms:modified xsi:type="dcterms:W3CDTF">2019-08-18T23:19:00Z</dcterms:modified>
  <cp:category>RP</cp:category>
  <cp:contentStatus>RP</cp:contentStatus>
</cp:coreProperties>
</file>