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7"/>
  </p:notesMasterIdLst>
  <p:sldIdLst>
    <p:sldId id="470" r:id="rId11"/>
    <p:sldId id="471" r:id="rId12"/>
    <p:sldId id="353" r:id="rId13"/>
    <p:sldId id="352" r:id="rId14"/>
    <p:sldId id="473" r:id="rId15"/>
    <p:sldId id="472" r:id="rId16"/>
    <p:sldId id="474" r:id="rId17"/>
    <p:sldId id="475" r:id="rId18"/>
    <p:sldId id="476" r:id="rId19"/>
    <p:sldId id="478" r:id="rId20"/>
    <p:sldId id="479" r:id="rId21"/>
    <p:sldId id="480" r:id="rId22"/>
    <p:sldId id="481" r:id="rId23"/>
    <p:sldId id="482" r:id="rId24"/>
    <p:sldId id="483" r:id="rId25"/>
    <p:sldId id="484" r:id="rId26"/>
    <p:sldId id="486" r:id="rId27"/>
    <p:sldId id="485" r:id="rId28"/>
    <p:sldId id="487" r:id="rId29"/>
    <p:sldId id="488" r:id="rId30"/>
    <p:sldId id="489" r:id="rId31"/>
    <p:sldId id="490" r:id="rId32"/>
    <p:sldId id="491" r:id="rId33"/>
    <p:sldId id="493" r:id="rId34"/>
    <p:sldId id="492" r:id="rId35"/>
    <p:sldId id="297" r:id="rId36"/>
  </p:sldIdLst>
  <p:sldSz cx="12190413" cy="68595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7D"/>
    <a:srgbClr val="8CB9E3"/>
    <a:srgbClr val="95B66C"/>
    <a:srgbClr val="97C1E7"/>
    <a:srgbClr val="3FAB9D"/>
    <a:srgbClr val="368A41"/>
    <a:srgbClr val="88470C"/>
    <a:srgbClr val="1F474E"/>
    <a:srgbClr val="A4B652"/>
    <a:srgbClr val="81B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50" autoAdjust="0"/>
    <p:restoredTop sz="97778" autoAdjust="0"/>
  </p:normalViewPr>
  <p:slideViewPr>
    <p:cSldViewPr snapToGrid="0" showGuides="1">
      <p:cViewPr varScale="1">
        <p:scale>
          <a:sx n="106" d="100"/>
          <a:sy n="106" d="100"/>
        </p:scale>
        <p:origin x="918" y="11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2019/8/31</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8/31/2019</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8/31/2019</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8/31/2019</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8/31/2019</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8/31/2019</a:t>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8/31/2019</a:t>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2019/8/31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8/31/2019</a:t>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itchFamily="34" charset="-122"/>
                <a:ea typeface="LiHei Pro"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a:ea typeface="宋体"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itchFamily="49" charset="-122"/>
                  <a:ea typeface="迷你简汉真广标"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itchFamily="49" charset="-122"/>
                <a:ea typeface="迷你简汉真广标" pitchFamily="49" charset="-122"/>
              </a:defRPr>
            </a:lvl1pPr>
          </a:lstStyle>
          <a:p>
            <a:r>
              <a:rPr lang="zh-CN" altLang="en-US" dirty="0"/>
              <a:t>单击此处编辑母版标题样式</a:t>
            </a:r>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8/31/2019</a:t>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hasCustomPrompt="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hasCustomPrompt="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hasCustomPrompt="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8/31/2019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2019/8/31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4" name="Content Placeholder 3"/>
          <p:cNvSpPr>
            <a:spLocks noGrp="1"/>
          </p:cNvSpPr>
          <p:nvPr>
            <p:ph sz="half" idx="2" hasCustomPrompt="1"/>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6" name="Content Placeholder 5"/>
          <p:cNvSpPr>
            <a:spLocks noGrp="1"/>
          </p:cNvSpPr>
          <p:nvPr>
            <p:ph sz="quarter" idx="4" hasCustomPrompt="1"/>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8/31/2019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8/31/2019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8/31/2019</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hasCustomPrompt="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8/31/2019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hasCustomPrompt="1"/>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8/31/2019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2019/8/31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2019/8/31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2019/8/31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2019/8/31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2019/8/31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2019/8/31</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a:ea typeface="宋体"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8/31/2019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itchFamily="34" charset="0"/>
                <a:ea typeface="Impact" pitchFamily="34" charset="0"/>
                <a:cs typeface="Impact"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43.xml"/><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3.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43.xml"/><Relationship Id="rId5" Type="http://schemas.openxmlformats.org/officeDocument/2006/relationships/image" Target="../media/image19.jpe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27" name="PA_MakeIt Las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765599" y="-1676722"/>
            <a:ext cx="609600" cy="609600"/>
          </a:xfrm>
          <a:prstGeom prst="rect">
            <a:avLst/>
          </a:prstGeom>
        </p:spPr>
      </p:pic>
      <p:sp>
        <p:nvSpPr>
          <p:cNvPr id="4" name="TextBox 5"/>
          <p:cNvSpPr txBox="1"/>
          <p:nvPr/>
        </p:nvSpPr>
        <p:spPr>
          <a:xfrm>
            <a:off x="1069430" y="2474355"/>
            <a:ext cx="10078336" cy="646331"/>
          </a:xfrm>
          <a:prstGeom prst="rect">
            <a:avLst/>
          </a:prstGeom>
          <a:noFill/>
        </p:spPr>
        <p:txBody>
          <a:bodyPr wrap="none" rtlCol="0">
            <a:spAutoFit/>
          </a:bodyPr>
          <a:lstStyle/>
          <a:p>
            <a:pPr algn="ctr" fontAlgn="base">
              <a:spcBef>
                <a:spcPct val="0"/>
              </a:spcBef>
              <a:spcAft>
                <a:spcPct val="0"/>
              </a:spcAft>
              <a:buFont typeface="Arial" pitchFamily="34" charset="0"/>
              <a:buNone/>
            </a:pPr>
            <a:r>
              <a:rPr lang="zh-CN" altLang="en-US" sz="3600" b="1" dirty="0">
                <a:solidFill>
                  <a:schemeClr val="accent1">
                    <a:lumMod val="75000"/>
                  </a:schemeClr>
                </a:solidFill>
                <a:latin typeface="微软雅黑"/>
                <a:ea typeface="微软雅黑"/>
              </a:rPr>
              <a:t>Fresh literary and artistic elegant template</a:t>
            </a:r>
          </a:p>
        </p:txBody>
      </p:sp>
      <p:sp>
        <p:nvSpPr>
          <p:cNvPr id="6" name="TextBox 5"/>
          <p:cNvSpPr txBox="1"/>
          <p:nvPr/>
        </p:nvSpPr>
        <p:spPr>
          <a:xfrm>
            <a:off x="3770462" y="3921805"/>
            <a:ext cx="4676280" cy="553998"/>
          </a:xfrm>
          <a:prstGeom prst="rect">
            <a:avLst/>
          </a:prstGeom>
          <a:noFill/>
        </p:spPr>
        <p:txBody>
          <a:bodyPr wrap="none" rtlCol="0">
            <a:spAutoFit/>
          </a:bodyPr>
          <a:lstStyle/>
          <a:p>
            <a:pPr algn="ct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MARKETING and MANAGEMENT FOR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INFOGRAPHICaccusantium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Doloremque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Laudantium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Totam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Rem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aperiam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eaque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ipsa</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quae ab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illo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inventore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veritatis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et quasi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architecto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beatae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vitae dicta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sunt</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explicabo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a14="http://schemas.microsoft.com/office/drawing/2010/main"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1000"/>
                                        <p:tgtEl>
                                          <p:spTgt spid="3"/>
                                        </p:tgtEl>
                                      </p:cBhvr>
                                    </p:animEffect>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by="(-#ppt_w*2)" calcmode="lin" valueType="num">
                                      <p:cBhvr rctx="PPT">
                                        <p:cTn id="13" dur="500" autoRev="1" fill="hold">
                                          <p:stCondLst>
                                            <p:cond delay="0"/>
                                          </p:stCondLst>
                                        </p:cTn>
                                        <p:tgtEl>
                                          <p:spTgt spid="4"/>
                                        </p:tgtEl>
                                        <p:attrNameLst>
                                          <p:attrName>ppt_w</p:attrName>
                                        </p:attrNameLst>
                                      </p:cBhvr>
                                    </p:anim>
                                    <p:anim by="(#ppt_w*0.50)" calcmode="lin" valueType="num">
                                      <p:cBhvr>
                                        <p:cTn id="14" dur="500" decel="50000" autoRev="1" fill="hold">
                                          <p:stCondLst>
                                            <p:cond delay="0"/>
                                          </p:stCondLst>
                                        </p:cTn>
                                        <p:tgtEl>
                                          <p:spTgt spid="4"/>
                                        </p:tgtEl>
                                        <p:attrNameLst>
                                          <p:attrName>ppt_x</p:attrName>
                                        </p:attrNameLst>
                                      </p:cBhvr>
                                    </p:anim>
                                    <p:anim from="(-#ppt_h/2)" to="(#ppt_y)" calcmode="lin" valueType="num">
                                      <p:cBhvr>
                                        <p:cTn id="15" dur="1000" fill="hold">
                                          <p:stCondLst>
                                            <p:cond delay="0"/>
                                          </p:stCondLst>
                                        </p:cTn>
                                        <p:tgtEl>
                                          <p:spTgt spid="4"/>
                                        </p:tgtEl>
                                        <p:attrNameLst>
                                          <p:attrName>ppt_y</p:attrName>
                                        </p:attrNameLst>
                                      </p:cBhvr>
                                    </p:anim>
                                    <p:animRot by="21600000">
                                      <p:cBhvr>
                                        <p:cTn id="16" dur="1000" fill="hold">
                                          <p:stCondLst>
                                            <p:cond delay="0"/>
                                          </p:stCondLst>
                                        </p:cTn>
                                        <p:tgtEl>
                                          <p:spTgt spid="4"/>
                                        </p:tgtEl>
                                        <p:attrNameLst>
                                          <p:attrName>r</p:attrName>
                                        </p:attrNameLst>
                                      </p:cBhvr>
                                    </p:animRot>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2" fill="hold" display="0">
                  <p:stCondLst>
                    <p:cond delay="indefinite"/>
                  </p:stCondLst>
                  <p:endCondLst>
                    <p:cond evt="onStopAudio" delay="0">
                      <p:tgtEl>
                        <p:sldTgt/>
                      </p:tgtEl>
                    </p:cond>
                  </p:endCondLst>
                </p:cTn>
                <p:tgtEl>
                  <p:spTgt spid="27"/>
                </p:tgtEl>
              </p:cMediaNode>
            </p:audio>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829616" y="748330"/>
              <a:ext cx="4345663"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6211770" y="2141414"/>
            <a:ext cx="5180130" cy="3782116"/>
            <a:chOff x="2529318" y="2662238"/>
            <a:chExt cx="3952875" cy="2886075"/>
          </a:xfrm>
        </p:grpSpPr>
        <p:cxnSp>
          <p:nvCxnSpPr>
            <p:cNvPr id="6" name="Straight Connector 66"/>
            <p:cNvCxnSpPr/>
            <p:nvPr/>
          </p:nvCxnSpPr>
          <p:spPr>
            <a:xfrm>
              <a:off x="2529318" y="2671763"/>
              <a:ext cx="0" cy="2876550"/>
            </a:xfrm>
            <a:prstGeom prst="line">
              <a:avLst/>
            </a:prstGeom>
            <a:ln>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Rectangle 74"/>
            <p:cNvSpPr/>
            <p:nvPr/>
          </p:nvSpPr>
          <p:spPr>
            <a:xfrm>
              <a:off x="2929368" y="2662238"/>
              <a:ext cx="3552825" cy="2886075"/>
            </a:xfrm>
            <a:prstGeom prst="rect">
              <a:avLst/>
            </a:prstGeom>
            <a:noFill/>
            <a:ln>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a:solidFill>
                  <a:srgbClr val="FFFFFF"/>
                </a:solidFill>
              </a:endParaRPr>
            </a:p>
          </p:txBody>
        </p:sp>
        <p:sp>
          <p:nvSpPr>
            <p:cNvPr id="8" name="TextBox 24"/>
            <p:cNvSpPr txBox="1"/>
            <p:nvPr/>
          </p:nvSpPr>
          <p:spPr>
            <a:xfrm>
              <a:off x="3125026" y="2878087"/>
              <a:ext cx="3161507" cy="1514845"/>
            </a:xfrm>
            <a:prstGeom prst="rect">
              <a:avLst/>
            </a:prstGeom>
            <a:noFill/>
          </p:spPr>
          <p:txBody>
            <a:bodyPr wrap="square" rtlCol="0">
              <a:spAutoFit/>
            </a:bodyPr>
            <a:lstStyle/>
            <a:p>
              <a:pPr algn="just">
                <a:lnSpc>
                  <a:spcPts val="1400"/>
                </a:lnSpc>
              </a:pPr>
              <a:r>
                <a:rPr lang="zh-CN" altLang="en-US" sz="1400" dirty="0">
                  <a:solidFill>
                    <a:schemeClr val="bg1">
                      <a:lumMod val="65000"/>
                    </a:schemeClr>
                  </a:solidFill>
                  <a:latin typeface="方正兰亭黑简体" pitchFamily="2" charset="-122"/>
                  <a:ea typeface="方正兰亭黑简体" pitchFamily="2" charset="-122"/>
                </a:rPr>
                <a:t>After your content is played here, or by copying the text, here you choose to paste it and choose to keep only the text. After your content is played here, or by copying the text, here you choose to paste it and choose to keep only the text. After your content is played here, or by copying the text, here you choose to paste it and choose to keep only the text. After your content is played here, or by copying the text, here you choose to paste it and choose to keep only the text.</a:t>
              </a:r>
            </a:p>
            <a:p>
              <a:pPr algn="just">
                <a:lnSpc>
                  <a:spcPts val="1400"/>
                </a:lnSpc>
              </a:pPr>
              <a:endParaRPr lang="zh-CN" altLang="en-US" sz="1400" dirty="0">
                <a:solidFill>
                  <a:schemeClr val="bg1">
                    <a:lumMod val="65000"/>
                  </a:schemeClr>
                </a:solidFill>
                <a:latin typeface="方正兰亭黑简体" pitchFamily="2" charset="-122"/>
                <a:ea typeface="方正兰亭黑简体" pitchFamily="2" charset="-122"/>
              </a:endParaRPr>
            </a:p>
            <a:p>
              <a:pPr algn="just">
                <a:lnSpc>
                  <a:spcPts val="1400"/>
                </a:lnSpc>
              </a:pPr>
              <a:endParaRPr lang="zh-CN" altLang="en-US" sz="1400" dirty="0">
                <a:solidFill>
                  <a:schemeClr val="bg1">
                    <a:lumMod val="65000"/>
                  </a:schemeClr>
                </a:solidFill>
                <a:latin typeface="方正兰亭黑简体" pitchFamily="2" charset="-122"/>
                <a:ea typeface="方正兰亭黑简体" pitchFamily="2" charset="-122"/>
              </a:endParaRPr>
            </a:p>
            <a:p>
              <a:pPr algn="just"/>
              <a:endParaRPr lang="zh-CN" altLang="en-US" dirty="0">
                <a:solidFill>
                  <a:schemeClr val="bg1">
                    <a:lumMod val="65000"/>
                  </a:schemeClr>
                </a:solidFill>
                <a:latin typeface="方正兰亭黑简体" pitchFamily="2" charset="-122"/>
                <a:ea typeface="方正兰亭黑简体" pitchFamily="2" charset="-122"/>
              </a:endParaRPr>
            </a:p>
          </p:txBody>
        </p:sp>
      </p:grpSp>
      <p:sp>
        <p:nvSpPr>
          <p:cNvPr id="9" name="Rectangle 2"/>
          <p:cNvSpPr/>
          <p:nvPr/>
        </p:nvSpPr>
        <p:spPr>
          <a:xfrm>
            <a:off x="767519" y="2145983"/>
            <a:ext cx="5541204" cy="3717006"/>
          </a:xfrm>
          <a:prstGeom prst="rect">
            <a:avLst/>
          </a:prstGeom>
          <a:blipFill dpi="0" rotWithShape="1">
            <a:blip r:embed="rId3"/>
            <a:srcRect/>
            <a:tile tx="0" ty="0" sx="45000" sy="45000" flip="none" algn="t"/>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612333" y="748330"/>
              <a:ext cx="4979405"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1097543" y="2517366"/>
            <a:ext cx="10015464" cy="3138630"/>
            <a:chOff x="474345" y="1491630"/>
            <a:chExt cx="8215630" cy="2574601"/>
          </a:xfrm>
          <a:noFill/>
        </p:grpSpPr>
        <p:sp>
          <p:nvSpPr>
            <p:cNvPr id="6" name="Oval 3"/>
            <p:cNvSpPr/>
            <p:nvPr/>
          </p:nvSpPr>
          <p:spPr>
            <a:xfrm>
              <a:off x="649519" y="1491630"/>
              <a:ext cx="1541309" cy="1541308"/>
            </a:xfrm>
            <a:prstGeom prst="ellipse">
              <a:avLst/>
            </a:prstGeom>
            <a:grpFill/>
            <a:ln w="38100" cmpd="sng">
              <a:solidFill>
                <a:srgbClr val="0078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1">
                    <a:lumMod val="65000"/>
                  </a:schemeClr>
                </a:solidFill>
                <a:latin typeface="+mn-ea"/>
              </a:endParaRPr>
            </a:p>
          </p:txBody>
        </p:sp>
        <p:sp>
          <p:nvSpPr>
            <p:cNvPr id="7" name="Oval 14"/>
            <p:cNvSpPr/>
            <p:nvPr/>
          </p:nvSpPr>
          <p:spPr>
            <a:xfrm>
              <a:off x="2770742" y="1497130"/>
              <a:ext cx="1541309" cy="1541308"/>
            </a:xfrm>
            <a:prstGeom prst="ellipse">
              <a:avLst/>
            </a:prstGeom>
            <a:grpFill/>
            <a:ln w="38100"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1">
                    <a:lumMod val="65000"/>
                  </a:schemeClr>
                </a:solidFill>
                <a:latin typeface="+mn-ea"/>
              </a:endParaRPr>
            </a:p>
          </p:txBody>
        </p:sp>
        <p:sp>
          <p:nvSpPr>
            <p:cNvPr id="8" name="Oval 17"/>
            <p:cNvSpPr/>
            <p:nvPr/>
          </p:nvSpPr>
          <p:spPr>
            <a:xfrm>
              <a:off x="4894942" y="1497130"/>
              <a:ext cx="1541309" cy="1541308"/>
            </a:xfrm>
            <a:prstGeom prst="ellipse">
              <a:avLst/>
            </a:prstGeom>
            <a:grpFill/>
            <a:ln w="38100" cmpd="sng">
              <a:solidFill>
                <a:srgbClr val="0078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1">
                    <a:lumMod val="65000"/>
                  </a:schemeClr>
                </a:solidFill>
                <a:latin typeface="+mn-ea"/>
              </a:endParaRPr>
            </a:p>
          </p:txBody>
        </p:sp>
        <p:sp>
          <p:nvSpPr>
            <p:cNvPr id="9" name="Oval 20"/>
            <p:cNvSpPr/>
            <p:nvPr/>
          </p:nvSpPr>
          <p:spPr>
            <a:xfrm>
              <a:off x="7016376" y="1497130"/>
              <a:ext cx="1541309" cy="1541308"/>
            </a:xfrm>
            <a:prstGeom prst="ellipse">
              <a:avLst/>
            </a:prstGeom>
            <a:grpFill/>
            <a:ln w="38100" cmpd="sng">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chemeClr val="bg1">
                    <a:lumMod val="65000"/>
                  </a:schemeClr>
                </a:solidFill>
                <a:latin typeface="+mn-ea"/>
              </a:endParaRPr>
            </a:p>
          </p:txBody>
        </p:sp>
        <p:sp>
          <p:nvSpPr>
            <p:cNvPr id="10" name="TextBox 14"/>
            <p:cNvSpPr txBox="1"/>
            <p:nvPr/>
          </p:nvSpPr>
          <p:spPr>
            <a:xfrm>
              <a:off x="2066607" y="1745812"/>
              <a:ext cx="832074" cy="833124"/>
            </a:xfrm>
            <a:prstGeom prst="rect">
              <a:avLst/>
            </a:prstGeom>
            <a:grpFill/>
            <a:ln>
              <a:noFill/>
            </a:ln>
          </p:spPr>
          <p:txBody>
            <a:bodyPr wrap="square" lIns="91420" tIns="45709" rIns="91420" bIns="45709" rtlCol="0">
              <a:spAutoFit/>
            </a:bodyPr>
            <a:lstStyle/>
            <a:p>
              <a:pPr algn="ctr"/>
              <a:r>
                <a:rPr lang="en-US" sz="6000" b="1" dirty="0">
                  <a:solidFill>
                    <a:schemeClr val="bg1">
                      <a:lumMod val="65000"/>
                    </a:schemeClr>
                  </a:solidFill>
                  <a:latin typeface="+mn-ea"/>
                  <a:cs typeface="Helvetica Neue"/>
                </a:rPr>
                <a:t>+</a:t>
              </a:r>
              <a:endParaRPr lang="ru-RU" sz="6000" b="1" dirty="0">
                <a:solidFill>
                  <a:schemeClr val="bg1">
                    <a:lumMod val="65000"/>
                  </a:schemeClr>
                </a:solidFill>
                <a:latin typeface="+mn-ea"/>
                <a:cs typeface="Helvetica Neue"/>
              </a:endParaRPr>
            </a:p>
          </p:txBody>
        </p:sp>
        <p:sp>
          <p:nvSpPr>
            <p:cNvPr id="12" name="TextBox 15"/>
            <p:cNvSpPr txBox="1"/>
            <p:nvPr/>
          </p:nvSpPr>
          <p:spPr>
            <a:xfrm>
              <a:off x="4189424" y="1745812"/>
              <a:ext cx="832074" cy="833124"/>
            </a:xfrm>
            <a:prstGeom prst="rect">
              <a:avLst/>
            </a:prstGeom>
            <a:grpFill/>
            <a:ln>
              <a:noFill/>
            </a:ln>
          </p:spPr>
          <p:txBody>
            <a:bodyPr wrap="square" lIns="91420" tIns="45709" rIns="91420" bIns="45709" rtlCol="0">
              <a:spAutoFit/>
            </a:bodyPr>
            <a:lstStyle/>
            <a:p>
              <a:pPr algn="ctr"/>
              <a:r>
                <a:rPr lang="en-US" sz="6000" b="1" dirty="0">
                  <a:solidFill>
                    <a:schemeClr val="bg1">
                      <a:lumMod val="65000"/>
                    </a:schemeClr>
                  </a:solidFill>
                  <a:latin typeface="+mn-ea"/>
                  <a:cs typeface="Helvetica Neue"/>
                </a:rPr>
                <a:t>+</a:t>
              </a:r>
              <a:endParaRPr lang="ru-RU" sz="6000" b="1" dirty="0">
                <a:solidFill>
                  <a:schemeClr val="bg1">
                    <a:lumMod val="65000"/>
                  </a:schemeClr>
                </a:solidFill>
                <a:latin typeface="+mn-ea"/>
                <a:cs typeface="Helvetica Neue"/>
              </a:endParaRPr>
            </a:p>
          </p:txBody>
        </p:sp>
        <p:sp>
          <p:nvSpPr>
            <p:cNvPr id="13" name="TextBox 16"/>
            <p:cNvSpPr txBox="1"/>
            <p:nvPr/>
          </p:nvSpPr>
          <p:spPr>
            <a:xfrm>
              <a:off x="6300449" y="1756011"/>
              <a:ext cx="832074" cy="833124"/>
            </a:xfrm>
            <a:prstGeom prst="rect">
              <a:avLst/>
            </a:prstGeom>
            <a:grpFill/>
            <a:ln>
              <a:noFill/>
            </a:ln>
          </p:spPr>
          <p:txBody>
            <a:bodyPr wrap="square" lIns="91420" tIns="45709" rIns="91420" bIns="45709" rtlCol="0">
              <a:spAutoFit/>
            </a:bodyPr>
            <a:lstStyle/>
            <a:p>
              <a:pPr algn="ctr"/>
              <a:r>
                <a:rPr lang="en-US" sz="6000" b="1" dirty="0">
                  <a:solidFill>
                    <a:schemeClr val="bg1">
                      <a:lumMod val="65000"/>
                    </a:schemeClr>
                  </a:solidFill>
                  <a:latin typeface="+mn-ea"/>
                  <a:cs typeface="Helvetica Neue"/>
                </a:rPr>
                <a:t>=</a:t>
              </a:r>
              <a:endParaRPr lang="ru-RU" sz="6000" b="1" dirty="0">
                <a:solidFill>
                  <a:schemeClr val="bg1">
                    <a:lumMod val="65000"/>
                  </a:schemeClr>
                </a:solidFill>
                <a:latin typeface="+mn-ea"/>
                <a:cs typeface="Helvetica Neue"/>
              </a:endParaRPr>
            </a:p>
          </p:txBody>
        </p:sp>
        <p:sp>
          <p:nvSpPr>
            <p:cNvPr id="14" name="TextBox 17"/>
            <p:cNvSpPr txBox="1"/>
            <p:nvPr/>
          </p:nvSpPr>
          <p:spPr>
            <a:xfrm>
              <a:off x="474345" y="3133387"/>
              <a:ext cx="1807998" cy="213319"/>
            </a:xfrm>
            <a:prstGeom prst="rect">
              <a:avLst/>
            </a:prstGeom>
            <a:grpFill/>
            <a:ln>
              <a:noFill/>
            </a:ln>
          </p:spPr>
          <p:txBody>
            <a:bodyPr wrap="square" lIns="0" rIns="0" bIns="0" rtlCol="0">
              <a:spAutoFit/>
            </a:bodyPr>
            <a:lstStyle/>
            <a:p>
              <a:pPr algn="ctr" defTabSz="-635">
                <a:tabLst>
                  <a:tab pos="1025525" algn="l"/>
                </a:tabLst>
              </a:pPr>
              <a:r>
                <a:rPr lang="zh-CN" altLang="en-US" sz="1400" b="1" dirty="0">
                  <a:solidFill>
                    <a:schemeClr val="bg1">
                      <a:lumMod val="65000"/>
                    </a:schemeClr>
                  </a:solidFill>
                  <a:latin typeface="+mn-ea"/>
                  <a:cs typeface="Calibri"/>
                </a:rPr>
                <a:t>Fill in the title</a:t>
              </a:r>
              <a:endParaRPr lang="en-US" sz="1400" b="1" dirty="0">
                <a:solidFill>
                  <a:schemeClr val="bg1">
                    <a:lumMod val="65000"/>
                  </a:schemeClr>
                </a:solidFill>
                <a:latin typeface="+mn-ea"/>
                <a:cs typeface="Calibri"/>
              </a:endParaRPr>
            </a:p>
          </p:txBody>
        </p:sp>
        <p:sp>
          <p:nvSpPr>
            <p:cNvPr id="15" name="TextBox 18"/>
            <p:cNvSpPr txBox="1"/>
            <p:nvPr/>
          </p:nvSpPr>
          <p:spPr>
            <a:xfrm>
              <a:off x="600949" y="3437587"/>
              <a:ext cx="1547915" cy="628644"/>
            </a:xfrm>
            <a:prstGeom prst="rect">
              <a:avLst/>
            </a:prstGeom>
            <a:grpFill/>
            <a:ln>
              <a:noFill/>
            </a:ln>
          </p:spPr>
          <p:txBody>
            <a:bodyPr wrap="square" lIns="0" rIns="0" bIns="0" rtlCol="0">
              <a:spAutoFit/>
            </a:bodyPr>
            <a:lstStyle/>
            <a:p>
              <a:pPr algn="ctr">
                <a:lnSpc>
                  <a:spcPct val="130000"/>
                </a:lnSpc>
              </a:pPr>
              <a:r>
                <a:rPr lang="zh-CN" altLang="en-US" sz="1200" dirty="0">
                  <a:solidFill>
                    <a:schemeClr val="bg1">
                      <a:lumMod val="65000"/>
                    </a:schemeClr>
                  </a:solidFill>
                  <a:latin typeface="微软雅黑" pitchFamily="34" charset="-122"/>
                </a:rPr>
                <a:t>Click here text Click add text Click here text Click add text Click here text Click here text Click to text Click to add text Click to add text</a:t>
              </a:r>
              <a:endParaRPr lang="en-US" sz="1200" dirty="0">
                <a:solidFill>
                  <a:schemeClr val="bg1">
                    <a:lumMod val="65000"/>
                  </a:schemeClr>
                </a:solidFill>
                <a:latin typeface="+mn-ea"/>
                <a:cs typeface="Calibri"/>
              </a:endParaRPr>
            </a:p>
          </p:txBody>
        </p:sp>
        <p:sp>
          <p:nvSpPr>
            <p:cNvPr id="16" name="TextBox 19"/>
            <p:cNvSpPr txBox="1"/>
            <p:nvPr/>
          </p:nvSpPr>
          <p:spPr>
            <a:xfrm>
              <a:off x="2626163" y="3130842"/>
              <a:ext cx="1807998" cy="213319"/>
            </a:xfrm>
            <a:prstGeom prst="rect">
              <a:avLst/>
            </a:prstGeom>
            <a:grpFill/>
            <a:ln>
              <a:noFill/>
            </a:ln>
          </p:spPr>
          <p:txBody>
            <a:bodyPr wrap="square" lIns="0" rIns="0" bIns="0" rtlCol="0">
              <a:spAutoFit/>
            </a:bodyPr>
            <a:lstStyle/>
            <a:p>
              <a:pPr algn="ctr" defTabSz="-635">
                <a:tabLst>
                  <a:tab pos="1025525" algn="l"/>
                </a:tabLst>
              </a:pPr>
              <a:r>
                <a:rPr lang="zh-CN" altLang="en-US" sz="1400" b="1" dirty="0">
                  <a:solidFill>
                    <a:schemeClr val="bg1">
                      <a:lumMod val="65000"/>
                    </a:schemeClr>
                  </a:solidFill>
                  <a:latin typeface="+mn-ea"/>
                  <a:cs typeface="Calibri"/>
                </a:rPr>
                <a:t>Fill in the title</a:t>
              </a:r>
              <a:endParaRPr lang="en-US" altLang="zh-CN" sz="1400" b="1" dirty="0">
                <a:solidFill>
                  <a:schemeClr val="bg1">
                    <a:lumMod val="65000"/>
                  </a:schemeClr>
                </a:solidFill>
                <a:latin typeface="+mn-ea"/>
                <a:cs typeface="Calibri"/>
              </a:endParaRPr>
            </a:p>
          </p:txBody>
        </p:sp>
        <p:sp>
          <p:nvSpPr>
            <p:cNvPr id="17" name="TextBox 20"/>
            <p:cNvSpPr txBox="1"/>
            <p:nvPr/>
          </p:nvSpPr>
          <p:spPr>
            <a:xfrm>
              <a:off x="2752767" y="3435042"/>
              <a:ext cx="1547915" cy="600715"/>
            </a:xfrm>
            <a:prstGeom prst="rect">
              <a:avLst/>
            </a:prstGeom>
            <a:grpFill/>
            <a:ln>
              <a:noFill/>
            </a:ln>
          </p:spPr>
          <p:txBody>
            <a:bodyPr wrap="square" lIns="0" rIns="0" bIns="0" rtlCol="0">
              <a:spAutoFit/>
            </a:bodyPr>
            <a:lstStyle/>
            <a:p>
              <a:pPr algn="ctr">
                <a:lnSpc>
                  <a:spcPct val="130000"/>
                </a:lnSpc>
              </a:pPr>
              <a:r>
                <a:rPr lang="zh-CN" altLang="en-US" sz="1200" dirty="0">
                  <a:solidFill>
                    <a:schemeClr val="bg1">
                      <a:lumMod val="65000"/>
                    </a:schemeClr>
                  </a:solidFill>
                  <a:latin typeface="微软雅黑" pitchFamily="34" charset="-122"/>
                </a:rPr>
                <a:t>Click here text Click add text Click here text Click add text Click here text Click here text Click to text Click to add text Click to add text</a:t>
              </a:r>
              <a:endParaRPr lang="en-US" altLang="zh-CN" sz="1200" dirty="0">
                <a:solidFill>
                  <a:schemeClr val="bg1">
                    <a:lumMod val="65000"/>
                  </a:schemeClr>
                </a:solidFill>
                <a:latin typeface="+mn-ea"/>
                <a:cs typeface="Calibri"/>
              </a:endParaRPr>
            </a:p>
          </p:txBody>
        </p:sp>
        <p:sp>
          <p:nvSpPr>
            <p:cNvPr id="18" name="TextBox 21"/>
            <p:cNvSpPr txBox="1"/>
            <p:nvPr/>
          </p:nvSpPr>
          <p:spPr>
            <a:xfrm>
              <a:off x="4757584" y="3128298"/>
              <a:ext cx="1807998" cy="213319"/>
            </a:xfrm>
            <a:prstGeom prst="rect">
              <a:avLst/>
            </a:prstGeom>
            <a:grpFill/>
            <a:ln>
              <a:noFill/>
            </a:ln>
          </p:spPr>
          <p:txBody>
            <a:bodyPr wrap="square" lIns="0" rIns="0" bIns="0" rtlCol="0">
              <a:spAutoFit/>
            </a:bodyPr>
            <a:lstStyle/>
            <a:p>
              <a:pPr algn="ctr" defTabSz="-635">
                <a:tabLst>
                  <a:tab pos="1025525" algn="l"/>
                </a:tabLst>
              </a:pPr>
              <a:r>
                <a:rPr lang="zh-CN" altLang="en-US" sz="1400" b="1" dirty="0">
                  <a:solidFill>
                    <a:schemeClr val="bg1">
                      <a:lumMod val="65000"/>
                    </a:schemeClr>
                  </a:solidFill>
                  <a:latin typeface="+mn-ea"/>
                  <a:cs typeface="Calibri"/>
                </a:rPr>
                <a:t>Fill in the title</a:t>
              </a:r>
              <a:endParaRPr lang="en-US" altLang="zh-CN" sz="1400" b="1" dirty="0">
                <a:solidFill>
                  <a:schemeClr val="bg1">
                    <a:lumMod val="65000"/>
                  </a:schemeClr>
                </a:solidFill>
                <a:latin typeface="+mn-ea"/>
                <a:cs typeface="Calibri"/>
              </a:endParaRPr>
            </a:p>
          </p:txBody>
        </p:sp>
        <p:sp>
          <p:nvSpPr>
            <p:cNvPr id="19" name="TextBox 22"/>
            <p:cNvSpPr txBox="1"/>
            <p:nvPr/>
          </p:nvSpPr>
          <p:spPr>
            <a:xfrm>
              <a:off x="4884188" y="3432498"/>
              <a:ext cx="1547915" cy="600715"/>
            </a:xfrm>
            <a:prstGeom prst="rect">
              <a:avLst/>
            </a:prstGeom>
            <a:grpFill/>
            <a:ln>
              <a:noFill/>
            </a:ln>
          </p:spPr>
          <p:txBody>
            <a:bodyPr wrap="square" lIns="0" rIns="0" bIns="0" rtlCol="0">
              <a:spAutoFit/>
            </a:bodyPr>
            <a:lstStyle/>
            <a:p>
              <a:pPr algn="ctr">
                <a:lnSpc>
                  <a:spcPct val="130000"/>
                </a:lnSpc>
              </a:pPr>
              <a:r>
                <a:rPr lang="zh-CN" altLang="en-US" sz="1200" dirty="0">
                  <a:solidFill>
                    <a:schemeClr val="bg1">
                      <a:lumMod val="65000"/>
                    </a:schemeClr>
                  </a:solidFill>
                  <a:latin typeface="微软雅黑" pitchFamily="34" charset="-122"/>
                </a:rPr>
                <a:t>Click here text Click add text Click here text Click add text Click here text Click here text Click to text Click to add text Click to add text</a:t>
              </a:r>
              <a:endParaRPr lang="en-US" altLang="zh-CN" sz="1200" dirty="0">
                <a:solidFill>
                  <a:schemeClr val="bg1">
                    <a:lumMod val="65000"/>
                  </a:schemeClr>
                </a:solidFill>
                <a:latin typeface="+mn-ea"/>
                <a:cs typeface="Calibri"/>
              </a:endParaRPr>
            </a:p>
          </p:txBody>
        </p:sp>
        <p:sp>
          <p:nvSpPr>
            <p:cNvPr id="20" name="TextBox 23"/>
            <p:cNvSpPr txBox="1"/>
            <p:nvPr/>
          </p:nvSpPr>
          <p:spPr>
            <a:xfrm>
              <a:off x="6881977" y="3133387"/>
              <a:ext cx="1807998" cy="213319"/>
            </a:xfrm>
            <a:prstGeom prst="rect">
              <a:avLst/>
            </a:prstGeom>
            <a:grpFill/>
            <a:ln>
              <a:noFill/>
            </a:ln>
          </p:spPr>
          <p:txBody>
            <a:bodyPr wrap="square" lIns="0" rIns="0" bIns="0" rtlCol="0">
              <a:spAutoFit/>
            </a:bodyPr>
            <a:lstStyle/>
            <a:p>
              <a:pPr algn="ctr" defTabSz="-635">
                <a:tabLst>
                  <a:tab pos="1025525" algn="l"/>
                </a:tabLst>
              </a:pPr>
              <a:r>
                <a:rPr lang="zh-CN" altLang="en-US" sz="1400" b="1" dirty="0">
                  <a:solidFill>
                    <a:schemeClr val="bg1">
                      <a:lumMod val="65000"/>
                    </a:schemeClr>
                  </a:solidFill>
                  <a:latin typeface="+mn-ea"/>
                  <a:cs typeface="Calibri"/>
                </a:rPr>
                <a:t>Fill in the title</a:t>
              </a:r>
              <a:endParaRPr lang="en-US" altLang="zh-CN" sz="1400" b="1" dirty="0">
                <a:solidFill>
                  <a:schemeClr val="bg1">
                    <a:lumMod val="65000"/>
                  </a:schemeClr>
                </a:solidFill>
                <a:latin typeface="+mn-ea"/>
                <a:cs typeface="Calibri"/>
              </a:endParaRPr>
            </a:p>
          </p:txBody>
        </p:sp>
        <p:sp>
          <p:nvSpPr>
            <p:cNvPr id="21" name="TextBox 24"/>
            <p:cNvSpPr txBox="1"/>
            <p:nvPr/>
          </p:nvSpPr>
          <p:spPr>
            <a:xfrm>
              <a:off x="7008581" y="3437587"/>
              <a:ext cx="1547915" cy="600715"/>
            </a:xfrm>
            <a:prstGeom prst="rect">
              <a:avLst/>
            </a:prstGeom>
            <a:grpFill/>
            <a:ln>
              <a:noFill/>
            </a:ln>
          </p:spPr>
          <p:txBody>
            <a:bodyPr wrap="square" lIns="0" rIns="0" bIns="0" rtlCol="0">
              <a:spAutoFit/>
            </a:bodyPr>
            <a:lstStyle/>
            <a:p>
              <a:pPr algn="ctr">
                <a:lnSpc>
                  <a:spcPct val="130000"/>
                </a:lnSpc>
              </a:pPr>
              <a:r>
                <a:rPr lang="zh-CN" altLang="en-US" sz="1200" dirty="0">
                  <a:solidFill>
                    <a:schemeClr val="bg1">
                      <a:lumMod val="65000"/>
                    </a:schemeClr>
                  </a:solidFill>
                  <a:latin typeface="微软雅黑" pitchFamily="34" charset="-122"/>
                </a:rPr>
                <a:t>Click here text Click add text Click here text Click add text Click here text Click here text Click to text Click to add text Click to add text</a:t>
              </a:r>
              <a:endParaRPr lang="en-US" altLang="zh-CN" sz="1200" dirty="0">
                <a:solidFill>
                  <a:schemeClr val="bg1">
                    <a:lumMod val="65000"/>
                  </a:schemeClr>
                </a:solidFill>
                <a:latin typeface="+mn-ea"/>
                <a:cs typeface="Calibri"/>
              </a:endParaRPr>
            </a:p>
          </p:txBody>
        </p:sp>
        <p:sp>
          <p:nvSpPr>
            <p:cNvPr id="22" name="Freeform 12"/>
            <p:cNvSpPr>
              <a:spLocks noEditPoints="1"/>
            </p:cNvSpPr>
            <p:nvPr/>
          </p:nvSpPr>
          <p:spPr bwMode="auto">
            <a:xfrm>
              <a:off x="5257077" y="1883267"/>
              <a:ext cx="830228" cy="758034"/>
            </a:xfrm>
            <a:custGeom>
              <a:avLst/>
              <a:gdLst/>
              <a:ahLst/>
              <a:cxnLst>
                <a:cxn ang="0">
                  <a:pos x="1284" y="407"/>
                </a:cxn>
                <a:cxn ang="0">
                  <a:pos x="1203" y="1128"/>
                </a:cxn>
                <a:cxn ang="0">
                  <a:pos x="1657" y="1313"/>
                </a:cxn>
                <a:cxn ang="0">
                  <a:pos x="2010" y="1310"/>
                </a:cxn>
                <a:cxn ang="0">
                  <a:pos x="2361" y="910"/>
                </a:cxn>
                <a:cxn ang="0">
                  <a:pos x="2851" y="696"/>
                </a:cxn>
                <a:cxn ang="0">
                  <a:pos x="3216" y="1078"/>
                </a:cxn>
                <a:cxn ang="0">
                  <a:pos x="2979" y="1557"/>
                </a:cxn>
                <a:cxn ang="0">
                  <a:pos x="2477" y="1517"/>
                </a:cxn>
                <a:cxn ang="0">
                  <a:pos x="2080" y="1382"/>
                </a:cxn>
                <a:cxn ang="0">
                  <a:pos x="1515" y="2178"/>
                </a:cxn>
                <a:cxn ang="0">
                  <a:pos x="1639" y="2686"/>
                </a:cxn>
                <a:cxn ang="0">
                  <a:pos x="1428" y="2932"/>
                </a:cxn>
                <a:cxn ang="0">
                  <a:pos x="1121" y="2816"/>
                </a:cxn>
                <a:cxn ang="0">
                  <a:pos x="1129" y="2487"/>
                </a:cxn>
                <a:cxn ang="0">
                  <a:pos x="1413" y="2321"/>
                </a:cxn>
                <a:cxn ang="0">
                  <a:pos x="1431" y="1587"/>
                </a:cxn>
                <a:cxn ang="0">
                  <a:pos x="954" y="1270"/>
                </a:cxn>
                <a:cxn ang="0">
                  <a:pos x="196" y="1138"/>
                </a:cxn>
                <a:cxn ang="0">
                  <a:pos x="65" y="378"/>
                </a:cxn>
                <a:cxn ang="0">
                  <a:pos x="1533" y="1182"/>
                </a:cxn>
                <a:cxn ang="0">
                  <a:pos x="1925" y="1186"/>
                </a:cxn>
                <a:cxn ang="0">
                  <a:pos x="2114" y="972"/>
                </a:cxn>
                <a:cxn ang="0">
                  <a:pos x="1732" y="1085"/>
                </a:cxn>
                <a:cxn ang="0">
                  <a:pos x="2147" y="1514"/>
                </a:cxn>
                <a:cxn ang="0">
                  <a:pos x="1918" y="1841"/>
                </a:cxn>
                <a:cxn ang="0">
                  <a:pos x="1979" y="2139"/>
                </a:cxn>
                <a:cxn ang="0">
                  <a:pos x="2089" y="1757"/>
                </a:cxn>
                <a:cxn ang="0">
                  <a:pos x="2167" y="1508"/>
                </a:cxn>
                <a:cxn ang="0">
                  <a:pos x="1273" y="1619"/>
                </a:cxn>
                <a:cxn ang="0">
                  <a:pos x="1038" y="1398"/>
                </a:cxn>
                <a:cxn ang="0">
                  <a:pos x="1199" y="1722"/>
                </a:cxn>
                <a:cxn ang="0">
                  <a:pos x="1293" y="2035"/>
                </a:cxn>
                <a:cxn ang="0">
                  <a:pos x="650" y="326"/>
                </a:cxn>
                <a:cxn ang="0">
                  <a:pos x="1414" y="2691"/>
                </a:cxn>
                <a:cxn ang="0">
                  <a:pos x="1400" y="2566"/>
                </a:cxn>
                <a:cxn ang="0">
                  <a:pos x="1357" y="2532"/>
                </a:cxn>
                <a:cxn ang="0">
                  <a:pos x="1432" y="2647"/>
                </a:cxn>
                <a:cxn ang="0">
                  <a:pos x="1338" y="2742"/>
                </a:cxn>
                <a:cxn ang="0">
                  <a:pos x="2704" y="1212"/>
                </a:cxn>
                <a:cxn ang="0">
                  <a:pos x="2809" y="979"/>
                </a:cxn>
                <a:cxn ang="0">
                  <a:pos x="2629" y="1018"/>
                </a:cxn>
                <a:cxn ang="0">
                  <a:pos x="2883" y="985"/>
                </a:cxn>
                <a:cxn ang="0">
                  <a:pos x="1422" y="2451"/>
                </a:cxn>
                <a:cxn ang="0">
                  <a:pos x="1407" y="2447"/>
                </a:cxn>
                <a:cxn ang="0">
                  <a:pos x="1384" y="2443"/>
                </a:cxn>
                <a:cxn ang="0">
                  <a:pos x="1157" y="2573"/>
                </a:cxn>
                <a:cxn ang="0">
                  <a:pos x="1282" y="2861"/>
                </a:cxn>
                <a:cxn ang="0">
                  <a:pos x="1564" y="2721"/>
                </a:cxn>
                <a:cxn ang="0">
                  <a:pos x="2799" y="751"/>
                </a:cxn>
                <a:cxn ang="0">
                  <a:pos x="3147" y="1049"/>
                </a:cxn>
                <a:cxn ang="0">
                  <a:pos x="2983" y="1482"/>
                </a:cxn>
                <a:cxn ang="0">
                  <a:pos x="2536" y="1483"/>
                </a:cxn>
                <a:cxn ang="0">
                  <a:pos x="2359" y="1199"/>
                </a:cxn>
                <a:cxn ang="0">
                  <a:pos x="2357" y="1175"/>
                </a:cxn>
                <a:cxn ang="0">
                  <a:pos x="2414" y="942"/>
                </a:cxn>
                <a:cxn ang="0">
                  <a:pos x="758" y="80"/>
                </a:cxn>
                <a:cxn ang="0">
                  <a:pos x="1251" y="547"/>
                </a:cxn>
                <a:cxn ang="0">
                  <a:pos x="1106" y="1068"/>
                </a:cxn>
                <a:cxn ang="0">
                  <a:pos x="991" y="1165"/>
                </a:cxn>
                <a:cxn ang="0">
                  <a:pos x="312" y="1143"/>
                </a:cxn>
                <a:cxn ang="0">
                  <a:pos x="100" y="490"/>
                </a:cxn>
                <a:cxn ang="0">
                  <a:pos x="638" y="73"/>
                </a:cxn>
              </a:cxnLst>
              <a:rect l="0" t="0" r="r" b="b"/>
              <a:pathLst>
                <a:path w="3221" h="2941">
                  <a:moveTo>
                    <a:pt x="668" y="0"/>
                  </a:moveTo>
                  <a:lnTo>
                    <a:pt x="702" y="1"/>
                  </a:lnTo>
                  <a:lnTo>
                    <a:pt x="737" y="3"/>
                  </a:lnTo>
                  <a:lnTo>
                    <a:pt x="770" y="7"/>
                  </a:lnTo>
                  <a:lnTo>
                    <a:pt x="803" y="13"/>
                  </a:lnTo>
                  <a:lnTo>
                    <a:pt x="835" y="21"/>
                  </a:lnTo>
                  <a:lnTo>
                    <a:pt x="867" y="30"/>
                  </a:lnTo>
                  <a:lnTo>
                    <a:pt x="899" y="40"/>
                  </a:lnTo>
                  <a:lnTo>
                    <a:pt x="929" y="53"/>
                  </a:lnTo>
                  <a:lnTo>
                    <a:pt x="958" y="65"/>
                  </a:lnTo>
                  <a:lnTo>
                    <a:pt x="987" y="81"/>
                  </a:lnTo>
                  <a:lnTo>
                    <a:pt x="1015" y="96"/>
                  </a:lnTo>
                  <a:lnTo>
                    <a:pt x="1042" y="114"/>
                  </a:lnTo>
                  <a:lnTo>
                    <a:pt x="1068" y="132"/>
                  </a:lnTo>
                  <a:lnTo>
                    <a:pt x="1094" y="152"/>
                  </a:lnTo>
                  <a:lnTo>
                    <a:pt x="1117" y="173"/>
                  </a:lnTo>
                  <a:lnTo>
                    <a:pt x="1141" y="195"/>
                  </a:lnTo>
                  <a:lnTo>
                    <a:pt x="1163" y="218"/>
                  </a:lnTo>
                  <a:lnTo>
                    <a:pt x="1184" y="242"/>
                  </a:lnTo>
                  <a:lnTo>
                    <a:pt x="1204" y="268"/>
                  </a:lnTo>
                  <a:lnTo>
                    <a:pt x="1222" y="294"/>
                  </a:lnTo>
                  <a:lnTo>
                    <a:pt x="1240" y="321"/>
                  </a:lnTo>
                  <a:lnTo>
                    <a:pt x="1255" y="349"/>
                  </a:lnTo>
                  <a:lnTo>
                    <a:pt x="1271" y="378"/>
                  </a:lnTo>
                  <a:lnTo>
                    <a:pt x="1284" y="407"/>
                  </a:lnTo>
                  <a:lnTo>
                    <a:pt x="1296" y="438"/>
                  </a:lnTo>
                  <a:lnTo>
                    <a:pt x="1306" y="469"/>
                  </a:lnTo>
                  <a:lnTo>
                    <a:pt x="1316" y="500"/>
                  </a:lnTo>
                  <a:lnTo>
                    <a:pt x="1323" y="532"/>
                  </a:lnTo>
                  <a:lnTo>
                    <a:pt x="1329" y="565"/>
                  </a:lnTo>
                  <a:lnTo>
                    <a:pt x="1333" y="598"/>
                  </a:lnTo>
                  <a:lnTo>
                    <a:pt x="1335" y="632"/>
                  </a:lnTo>
                  <a:lnTo>
                    <a:pt x="1336" y="666"/>
                  </a:lnTo>
                  <a:lnTo>
                    <a:pt x="1336" y="699"/>
                  </a:lnTo>
                  <a:lnTo>
                    <a:pt x="1333" y="730"/>
                  </a:lnTo>
                  <a:lnTo>
                    <a:pt x="1330" y="760"/>
                  </a:lnTo>
                  <a:lnTo>
                    <a:pt x="1325" y="790"/>
                  </a:lnTo>
                  <a:lnTo>
                    <a:pt x="1319" y="820"/>
                  </a:lnTo>
                  <a:lnTo>
                    <a:pt x="1311" y="849"/>
                  </a:lnTo>
                  <a:lnTo>
                    <a:pt x="1302" y="878"/>
                  </a:lnTo>
                  <a:lnTo>
                    <a:pt x="1293" y="906"/>
                  </a:lnTo>
                  <a:lnTo>
                    <a:pt x="1281" y="934"/>
                  </a:lnTo>
                  <a:lnTo>
                    <a:pt x="1269" y="960"/>
                  </a:lnTo>
                  <a:lnTo>
                    <a:pt x="1254" y="986"/>
                  </a:lnTo>
                  <a:lnTo>
                    <a:pt x="1240" y="1012"/>
                  </a:lnTo>
                  <a:lnTo>
                    <a:pt x="1224" y="1037"/>
                  </a:lnTo>
                  <a:lnTo>
                    <a:pt x="1208" y="1061"/>
                  </a:lnTo>
                  <a:lnTo>
                    <a:pt x="1189" y="1084"/>
                  </a:lnTo>
                  <a:lnTo>
                    <a:pt x="1170" y="1106"/>
                  </a:lnTo>
                  <a:lnTo>
                    <a:pt x="1203" y="1128"/>
                  </a:lnTo>
                  <a:lnTo>
                    <a:pt x="1235" y="1149"/>
                  </a:lnTo>
                  <a:lnTo>
                    <a:pt x="1269" y="1171"/>
                  </a:lnTo>
                  <a:lnTo>
                    <a:pt x="1304" y="1192"/>
                  </a:lnTo>
                  <a:lnTo>
                    <a:pt x="1338" y="1212"/>
                  </a:lnTo>
                  <a:lnTo>
                    <a:pt x="1373" y="1231"/>
                  </a:lnTo>
                  <a:lnTo>
                    <a:pt x="1406" y="1248"/>
                  </a:lnTo>
                  <a:lnTo>
                    <a:pt x="1438" y="1263"/>
                  </a:lnTo>
                  <a:lnTo>
                    <a:pt x="1466" y="1274"/>
                  </a:lnTo>
                  <a:lnTo>
                    <a:pt x="1493" y="1283"/>
                  </a:lnTo>
                  <a:lnTo>
                    <a:pt x="1518" y="1291"/>
                  </a:lnTo>
                  <a:lnTo>
                    <a:pt x="1543" y="1297"/>
                  </a:lnTo>
                  <a:lnTo>
                    <a:pt x="1568" y="1302"/>
                  </a:lnTo>
                  <a:lnTo>
                    <a:pt x="1593" y="1306"/>
                  </a:lnTo>
                  <a:lnTo>
                    <a:pt x="1618" y="1309"/>
                  </a:lnTo>
                  <a:lnTo>
                    <a:pt x="1643" y="1312"/>
                  </a:lnTo>
                  <a:lnTo>
                    <a:pt x="1643" y="1312"/>
                  </a:lnTo>
                  <a:lnTo>
                    <a:pt x="1646" y="1312"/>
                  </a:lnTo>
                  <a:lnTo>
                    <a:pt x="1648" y="1312"/>
                  </a:lnTo>
                  <a:lnTo>
                    <a:pt x="1648" y="1312"/>
                  </a:lnTo>
                  <a:lnTo>
                    <a:pt x="1650" y="1312"/>
                  </a:lnTo>
                  <a:lnTo>
                    <a:pt x="1651" y="1313"/>
                  </a:lnTo>
                  <a:lnTo>
                    <a:pt x="1653" y="1313"/>
                  </a:lnTo>
                  <a:lnTo>
                    <a:pt x="1655" y="1313"/>
                  </a:lnTo>
                  <a:lnTo>
                    <a:pt x="1655" y="1313"/>
                  </a:lnTo>
                  <a:lnTo>
                    <a:pt x="1657" y="1313"/>
                  </a:lnTo>
                  <a:lnTo>
                    <a:pt x="1658" y="1313"/>
                  </a:lnTo>
                  <a:lnTo>
                    <a:pt x="1659" y="1313"/>
                  </a:lnTo>
                  <a:lnTo>
                    <a:pt x="1661" y="1314"/>
                  </a:lnTo>
                  <a:lnTo>
                    <a:pt x="1662" y="1314"/>
                  </a:lnTo>
                  <a:lnTo>
                    <a:pt x="1663" y="1314"/>
                  </a:lnTo>
                  <a:lnTo>
                    <a:pt x="1665" y="1314"/>
                  </a:lnTo>
                  <a:lnTo>
                    <a:pt x="1666" y="1314"/>
                  </a:lnTo>
                  <a:lnTo>
                    <a:pt x="1666" y="1314"/>
                  </a:lnTo>
                  <a:lnTo>
                    <a:pt x="1668" y="1314"/>
                  </a:lnTo>
                  <a:lnTo>
                    <a:pt x="1669" y="1314"/>
                  </a:lnTo>
                  <a:lnTo>
                    <a:pt x="1670" y="1315"/>
                  </a:lnTo>
                  <a:lnTo>
                    <a:pt x="1673" y="1315"/>
                  </a:lnTo>
                  <a:lnTo>
                    <a:pt x="1681" y="1317"/>
                  </a:lnTo>
                  <a:lnTo>
                    <a:pt x="1681" y="1317"/>
                  </a:lnTo>
                  <a:lnTo>
                    <a:pt x="1683" y="1317"/>
                  </a:lnTo>
                  <a:lnTo>
                    <a:pt x="1712" y="1320"/>
                  </a:lnTo>
                  <a:lnTo>
                    <a:pt x="1742" y="1322"/>
                  </a:lnTo>
                  <a:lnTo>
                    <a:pt x="1773" y="1324"/>
                  </a:lnTo>
                  <a:lnTo>
                    <a:pt x="1804" y="1326"/>
                  </a:lnTo>
                  <a:lnTo>
                    <a:pt x="1837" y="1327"/>
                  </a:lnTo>
                  <a:lnTo>
                    <a:pt x="1870" y="1327"/>
                  </a:lnTo>
                  <a:lnTo>
                    <a:pt x="1903" y="1325"/>
                  </a:lnTo>
                  <a:lnTo>
                    <a:pt x="1937" y="1322"/>
                  </a:lnTo>
                  <a:lnTo>
                    <a:pt x="1973" y="1317"/>
                  </a:lnTo>
                  <a:lnTo>
                    <a:pt x="2010" y="1310"/>
                  </a:lnTo>
                  <a:lnTo>
                    <a:pt x="2046" y="1301"/>
                  </a:lnTo>
                  <a:lnTo>
                    <a:pt x="2081" y="1291"/>
                  </a:lnTo>
                  <a:lnTo>
                    <a:pt x="2118" y="1279"/>
                  </a:lnTo>
                  <a:lnTo>
                    <a:pt x="2153" y="1266"/>
                  </a:lnTo>
                  <a:lnTo>
                    <a:pt x="2188" y="1251"/>
                  </a:lnTo>
                  <a:lnTo>
                    <a:pt x="2222" y="1235"/>
                  </a:lnTo>
                  <a:lnTo>
                    <a:pt x="2241" y="1226"/>
                  </a:lnTo>
                  <a:lnTo>
                    <a:pt x="2260" y="1217"/>
                  </a:lnTo>
                  <a:lnTo>
                    <a:pt x="2278" y="1207"/>
                  </a:lnTo>
                  <a:lnTo>
                    <a:pt x="2297" y="1197"/>
                  </a:lnTo>
                  <a:lnTo>
                    <a:pt x="2296" y="1186"/>
                  </a:lnTo>
                  <a:lnTo>
                    <a:pt x="2295" y="1174"/>
                  </a:lnTo>
                  <a:lnTo>
                    <a:pt x="2294" y="1161"/>
                  </a:lnTo>
                  <a:lnTo>
                    <a:pt x="2294" y="1150"/>
                  </a:lnTo>
                  <a:lnTo>
                    <a:pt x="2295" y="1126"/>
                  </a:lnTo>
                  <a:lnTo>
                    <a:pt x="2297" y="1102"/>
                  </a:lnTo>
                  <a:lnTo>
                    <a:pt x="2299" y="1078"/>
                  </a:lnTo>
                  <a:lnTo>
                    <a:pt x="2303" y="1056"/>
                  </a:lnTo>
                  <a:lnTo>
                    <a:pt x="2308" y="1034"/>
                  </a:lnTo>
                  <a:lnTo>
                    <a:pt x="2315" y="1012"/>
                  </a:lnTo>
                  <a:lnTo>
                    <a:pt x="2322" y="990"/>
                  </a:lnTo>
                  <a:lnTo>
                    <a:pt x="2330" y="969"/>
                  </a:lnTo>
                  <a:lnTo>
                    <a:pt x="2340" y="949"/>
                  </a:lnTo>
                  <a:lnTo>
                    <a:pt x="2350" y="928"/>
                  </a:lnTo>
                  <a:lnTo>
                    <a:pt x="2361" y="910"/>
                  </a:lnTo>
                  <a:lnTo>
                    <a:pt x="2374" y="891"/>
                  </a:lnTo>
                  <a:lnTo>
                    <a:pt x="2386" y="872"/>
                  </a:lnTo>
                  <a:lnTo>
                    <a:pt x="2400" y="855"/>
                  </a:lnTo>
                  <a:lnTo>
                    <a:pt x="2414" y="838"/>
                  </a:lnTo>
                  <a:lnTo>
                    <a:pt x="2430" y="822"/>
                  </a:lnTo>
                  <a:lnTo>
                    <a:pt x="2446" y="807"/>
                  </a:lnTo>
                  <a:lnTo>
                    <a:pt x="2463" y="793"/>
                  </a:lnTo>
                  <a:lnTo>
                    <a:pt x="2481" y="778"/>
                  </a:lnTo>
                  <a:lnTo>
                    <a:pt x="2498" y="766"/>
                  </a:lnTo>
                  <a:lnTo>
                    <a:pt x="2517" y="753"/>
                  </a:lnTo>
                  <a:lnTo>
                    <a:pt x="2537" y="742"/>
                  </a:lnTo>
                  <a:lnTo>
                    <a:pt x="2556" y="733"/>
                  </a:lnTo>
                  <a:lnTo>
                    <a:pt x="2577" y="723"/>
                  </a:lnTo>
                  <a:lnTo>
                    <a:pt x="2599" y="715"/>
                  </a:lnTo>
                  <a:lnTo>
                    <a:pt x="2620" y="708"/>
                  </a:lnTo>
                  <a:lnTo>
                    <a:pt x="2643" y="702"/>
                  </a:lnTo>
                  <a:lnTo>
                    <a:pt x="2664" y="696"/>
                  </a:lnTo>
                  <a:lnTo>
                    <a:pt x="2687" y="692"/>
                  </a:lnTo>
                  <a:lnTo>
                    <a:pt x="2711" y="689"/>
                  </a:lnTo>
                  <a:lnTo>
                    <a:pt x="2734" y="687"/>
                  </a:lnTo>
                  <a:lnTo>
                    <a:pt x="2758" y="686"/>
                  </a:lnTo>
                  <a:lnTo>
                    <a:pt x="2782" y="687"/>
                  </a:lnTo>
                  <a:lnTo>
                    <a:pt x="2805" y="689"/>
                  </a:lnTo>
                  <a:lnTo>
                    <a:pt x="2828" y="692"/>
                  </a:lnTo>
                  <a:lnTo>
                    <a:pt x="2851" y="696"/>
                  </a:lnTo>
                  <a:lnTo>
                    <a:pt x="2874" y="702"/>
                  </a:lnTo>
                  <a:lnTo>
                    <a:pt x="2896" y="708"/>
                  </a:lnTo>
                  <a:lnTo>
                    <a:pt x="2917" y="715"/>
                  </a:lnTo>
                  <a:lnTo>
                    <a:pt x="2938" y="723"/>
                  </a:lnTo>
                  <a:lnTo>
                    <a:pt x="2959" y="733"/>
                  </a:lnTo>
                  <a:lnTo>
                    <a:pt x="2979" y="742"/>
                  </a:lnTo>
                  <a:lnTo>
                    <a:pt x="2998" y="753"/>
                  </a:lnTo>
                  <a:lnTo>
                    <a:pt x="3017" y="766"/>
                  </a:lnTo>
                  <a:lnTo>
                    <a:pt x="3036" y="778"/>
                  </a:lnTo>
                  <a:lnTo>
                    <a:pt x="3053" y="793"/>
                  </a:lnTo>
                  <a:lnTo>
                    <a:pt x="3070" y="807"/>
                  </a:lnTo>
                  <a:lnTo>
                    <a:pt x="3086" y="822"/>
                  </a:lnTo>
                  <a:lnTo>
                    <a:pt x="3101" y="838"/>
                  </a:lnTo>
                  <a:lnTo>
                    <a:pt x="3116" y="855"/>
                  </a:lnTo>
                  <a:lnTo>
                    <a:pt x="3130" y="872"/>
                  </a:lnTo>
                  <a:lnTo>
                    <a:pt x="3143" y="891"/>
                  </a:lnTo>
                  <a:lnTo>
                    <a:pt x="3155" y="910"/>
                  </a:lnTo>
                  <a:lnTo>
                    <a:pt x="3165" y="928"/>
                  </a:lnTo>
                  <a:lnTo>
                    <a:pt x="3176" y="949"/>
                  </a:lnTo>
                  <a:lnTo>
                    <a:pt x="3185" y="969"/>
                  </a:lnTo>
                  <a:lnTo>
                    <a:pt x="3193" y="990"/>
                  </a:lnTo>
                  <a:lnTo>
                    <a:pt x="3201" y="1012"/>
                  </a:lnTo>
                  <a:lnTo>
                    <a:pt x="3207" y="1034"/>
                  </a:lnTo>
                  <a:lnTo>
                    <a:pt x="3212" y="1056"/>
                  </a:lnTo>
                  <a:lnTo>
                    <a:pt x="3216" y="1078"/>
                  </a:lnTo>
                  <a:lnTo>
                    <a:pt x="3219" y="1102"/>
                  </a:lnTo>
                  <a:lnTo>
                    <a:pt x="3221" y="1126"/>
                  </a:lnTo>
                  <a:lnTo>
                    <a:pt x="3221" y="1150"/>
                  </a:lnTo>
                  <a:lnTo>
                    <a:pt x="3221" y="1174"/>
                  </a:lnTo>
                  <a:lnTo>
                    <a:pt x="3219" y="1196"/>
                  </a:lnTo>
                  <a:lnTo>
                    <a:pt x="3216" y="1220"/>
                  </a:lnTo>
                  <a:lnTo>
                    <a:pt x="3212" y="1243"/>
                  </a:lnTo>
                  <a:lnTo>
                    <a:pt x="3207" y="1265"/>
                  </a:lnTo>
                  <a:lnTo>
                    <a:pt x="3201" y="1288"/>
                  </a:lnTo>
                  <a:lnTo>
                    <a:pt x="3193" y="1308"/>
                  </a:lnTo>
                  <a:lnTo>
                    <a:pt x="3185" y="1330"/>
                  </a:lnTo>
                  <a:lnTo>
                    <a:pt x="3176" y="1350"/>
                  </a:lnTo>
                  <a:lnTo>
                    <a:pt x="3165" y="1370"/>
                  </a:lnTo>
                  <a:lnTo>
                    <a:pt x="3155" y="1389"/>
                  </a:lnTo>
                  <a:lnTo>
                    <a:pt x="3143" y="1409"/>
                  </a:lnTo>
                  <a:lnTo>
                    <a:pt x="3130" y="1426"/>
                  </a:lnTo>
                  <a:lnTo>
                    <a:pt x="3116" y="1444"/>
                  </a:lnTo>
                  <a:lnTo>
                    <a:pt x="3101" y="1460"/>
                  </a:lnTo>
                  <a:lnTo>
                    <a:pt x="3086" y="1477"/>
                  </a:lnTo>
                  <a:lnTo>
                    <a:pt x="3070" y="1492"/>
                  </a:lnTo>
                  <a:lnTo>
                    <a:pt x="3053" y="1507"/>
                  </a:lnTo>
                  <a:lnTo>
                    <a:pt x="3036" y="1520"/>
                  </a:lnTo>
                  <a:lnTo>
                    <a:pt x="3017" y="1533"/>
                  </a:lnTo>
                  <a:lnTo>
                    <a:pt x="2998" y="1545"/>
                  </a:lnTo>
                  <a:lnTo>
                    <a:pt x="2979" y="1557"/>
                  </a:lnTo>
                  <a:lnTo>
                    <a:pt x="2959" y="1567"/>
                  </a:lnTo>
                  <a:lnTo>
                    <a:pt x="2938" y="1576"/>
                  </a:lnTo>
                  <a:lnTo>
                    <a:pt x="2917" y="1585"/>
                  </a:lnTo>
                  <a:lnTo>
                    <a:pt x="2896" y="1592"/>
                  </a:lnTo>
                  <a:lnTo>
                    <a:pt x="2874" y="1598"/>
                  </a:lnTo>
                  <a:lnTo>
                    <a:pt x="2851" y="1603"/>
                  </a:lnTo>
                  <a:lnTo>
                    <a:pt x="2828" y="1607"/>
                  </a:lnTo>
                  <a:lnTo>
                    <a:pt x="2805" y="1609"/>
                  </a:lnTo>
                  <a:lnTo>
                    <a:pt x="2782" y="1612"/>
                  </a:lnTo>
                  <a:lnTo>
                    <a:pt x="2758" y="1613"/>
                  </a:lnTo>
                  <a:lnTo>
                    <a:pt x="2737" y="1612"/>
                  </a:lnTo>
                  <a:lnTo>
                    <a:pt x="2716" y="1610"/>
                  </a:lnTo>
                  <a:lnTo>
                    <a:pt x="2695" y="1608"/>
                  </a:lnTo>
                  <a:lnTo>
                    <a:pt x="2676" y="1605"/>
                  </a:lnTo>
                  <a:lnTo>
                    <a:pt x="2655" y="1601"/>
                  </a:lnTo>
                  <a:lnTo>
                    <a:pt x="2635" y="1596"/>
                  </a:lnTo>
                  <a:lnTo>
                    <a:pt x="2617" y="1590"/>
                  </a:lnTo>
                  <a:lnTo>
                    <a:pt x="2597" y="1584"/>
                  </a:lnTo>
                  <a:lnTo>
                    <a:pt x="2579" y="1576"/>
                  </a:lnTo>
                  <a:lnTo>
                    <a:pt x="2561" y="1568"/>
                  </a:lnTo>
                  <a:lnTo>
                    <a:pt x="2543" y="1560"/>
                  </a:lnTo>
                  <a:lnTo>
                    <a:pt x="2525" y="1550"/>
                  </a:lnTo>
                  <a:lnTo>
                    <a:pt x="2509" y="1540"/>
                  </a:lnTo>
                  <a:lnTo>
                    <a:pt x="2492" y="1529"/>
                  </a:lnTo>
                  <a:lnTo>
                    <a:pt x="2477" y="1517"/>
                  </a:lnTo>
                  <a:lnTo>
                    <a:pt x="2461" y="1505"/>
                  </a:lnTo>
                  <a:lnTo>
                    <a:pt x="2446" y="1492"/>
                  </a:lnTo>
                  <a:lnTo>
                    <a:pt x="2432" y="1479"/>
                  </a:lnTo>
                  <a:lnTo>
                    <a:pt x="2418" y="1465"/>
                  </a:lnTo>
                  <a:lnTo>
                    <a:pt x="2405" y="1450"/>
                  </a:lnTo>
                  <a:lnTo>
                    <a:pt x="2393" y="1435"/>
                  </a:lnTo>
                  <a:lnTo>
                    <a:pt x="2381" y="1419"/>
                  </a:lnTo>
                  <a:lnTo>
                    <a:pt x="2370" y="1402"/>
                  </a:lnTo>
                  <a:lnTo>
                    <a:pt x="2359" y="1386"/>
                  </a:lnTo>
                  <a:lnTo>
                    <a:pt x="2350" y="1369"/>
                  </a:lnTo>
                  <a:lnTo>
                    <a:pt x="2341" y="1352"/>
                  </a:lnTo>
                  <a:lnTo>
                    <a:pt x="2332" y="1333"/>
                  </a:lnTo>
                  <a:lnTo>
                    <a:pt x="2325" y="1315"/>
                  </a:lnTo>
                  <a:lnTo>
                    <a:pt x="2318" y="1296"/>
                  </a:lnTo>
                  <a:lnTo>
                    <a:pt x="2312" y="1277"/>
                  </a:lnTo>
                  <a:lnTo>
                    <a:pt x="2306" y="1258"/>
                  </a:lnTo>
                  <a:lnTo>
                    <a:pt x="2302" y="1238"/>
                  </a:lnTo>
                  <a:lnTo>
                    <a:pt x="2274" y="1253"/>
                  </a:lnTo>
                  <a:lnTo>
                    <a:pt x="2246" y="1271"/>
                  </a:lnTo>
                  <a:lnTo>
                    <a:pt x="2217" y="1288"/>
                  </a:lnTo>
                  <a:lnTo>
                    <a:pt x="2188" y="1306"/>
                  </a:lnTo>
                  <a:lnTo>
                    <a:pt x="2160" y="1325"/>
                  </a:lnTo>
                  <a:lnTo>
                    <a:pt x="2132" y="1343"/>
                  </a:lnTo>
                  <a:lnTo>
                    <a:pt x="2105" y="1362"/>
                  </a:lnTo>
                  <a:lnTo>
                    <a:pt x="2080" y="1382"/>
                  </a:lnTo>
                  <a:lnTo>
                    <a:pt x="2061" y="1397"/>
                  </a:lnTo>
                  <a:lnTo>
                    <a:pt x="2041" y="1413"/>
                  </a:lnTo>
                  <a:lnTo>
                    <a:pt x="2023" y="1429"/>
                  </a:lnTo>
                  <a:lnTo>
                    <a:pt x="2007" y="1445"/>
                  </a:lnTo>
                  <a:lnTo>
                    <a:pt x="1990" y="1461"/>
                  </a:lnTo>
                  <a:lnTo>
                    <a:pt x="1974" y="1478"/>
                  </a:lnTo>
                  <a:lnTo>
                    <a:pt x="1960" y="1495"/>
                  </a:lnTo>
                  <a:lnTo>
                    <a:pt x="1945" y="1511"/>
                  </a:lnTo>
                  <a:lnTo>
                    <a:pt x="1917" y="1545"/>
                  </a:lnTo>
                  <a:lnTo>
                    <a:pt x="1889" y="1581"/>
                  </a:lnTo>
                  <a:lnTo>
                    <a:pt x="1862" y="1619"/>
                  </a:lnTo>
                  <a:lnTo>
                    <a:pt x="1834" y="1658"/>
                  </a:lnTo>
                  <a:lnTo>
                    <a:pt x="1804" y="1701"/>
                  </a:lnTo>
                  <a:lnTo>
                    <a:pt x="1774" y="1744"/>
                  </a:lnTo>
                  <a:lnTo>
                    <a:pt x="1743" y="1787"/>
                  </a:lnTo>
                  <a:lnTo>
                    <a:pt x="1712" y="1833"/>
                  </a:lnTo>
                  <a:lnTo>
                    <a:pt x="1682" y="1878"/>
                  </a:lnTo>
                  <a:lnTo>
                    <a:pt x="1653" y="1921"/>
                  </a:lnTo>
                  <a:lnTo>
                    <a:pt x="1626" y="1964"/>
                  </a:lnTo>
                  <a:lnTo>
                    <a:pt x="1601" y="2005"/>
                  </a:lnTo>
                  <a:lnTo>
                    <a:pt x="1579" y="2043"/>
                  </a:lnTo>
                  <a:lnTo>
                    <a:pt x="1560" y="2079"/>
                  </a:lnTo>
                  <a:lnTo>
                    <a:pt x="1543" y="2114"/>
                  </a:lnTo>
                  <a:lnTo>
                    <a:pt x="1528" y="2146"/>
                  </a:lnTo>
                  <a:lnTo>
                    <a:pt x="1515" y="2178"/>
                  </a:lnTo>
                  <a:lnTo>
                    <a:pt x="1503" y="2208"/>
                  </a:lnTo>
                  <a:lnTo>
                    <a:pt x="1492" y="2238"/>
                  </a:lnTo>
                  <a:lnTo>
                    <a:pt x="1482" y="2268"/>
                  </a:lnTo>
                  <a:lnTo>
                    <a:pt x="1471" y="2299"/>
                  </a:lnTo>
                  <a:lnTo>
                    <a:pt x="1461" y="2329"/>
                  </a:lnTo>
                  <a:lnTo>
                    <a:pt x="1452" y="2359"/>
                  </a:lnTo>
                  <a:lnTo>
                    <a:pt x="1442" y="2387"/>
                  </a:lnTo>
                  <a:lnTo>
                    <a:pt x="1463" y="2394"/>
                  </a:lnTo>
                  <a:lnTo>
                    <a:pt x="1484" y="2403"/>
                  </a:lnTo>
                  <a:lnTo>
                    <a:pt x="1503" y="2415"/>
                  </a:lnTo>
                  <a:lnTo>
                    <a:pt x="1522" y="2426"/>
                  </a:lnTo>
                  <a:lnTo>
                    <a:pt x="1540" y="2440"/>
                  </a:lnTo>
                  <a:lnTo>
                    <a:pt x="1555" y="2455"/>
                  </a:lnTo>
                  <a:lnTo>
                    <a:pt x="1571" y="2471"/>
                  </a:lnTo>
                  <a:lnTo>
                    <a:pt x="1584" y="2488"/>
                  </a:lnTo>
                  <a:lnTo>
                    <a:pt x="1597" y="2506"/>
                  </a:lnTo>
                  <a:lnTo>
                    <a:pt x="1608" y="2526"/>
                  </a:lnTo>
                  <a:lnTo>
                    <a:pt x="1618" y="2545"/>
                  </a:lnTo>
                  <a:lnTo>
                    <a:pt x="1626" y="2567"/>
                  </a:lnTo>
                  <a:lnTo>
                    <a:pt x="1632" y="2589"/>
                  </a:lnTo>
                  <a:lnTo>
                    <a:pt x="1637" y="2610"/>
                  </a:lnTo>
                  <a:lnTo>
                    <a:pt x="1640" y="2634"/>
                  </a:lnTo>
                  <a:lnTo>
                    <a:pt x="1640" y="2657"/>
                  </a:lnTo>
                  <a:lnTo>
                    <a:pt x="1640" y="2671"/>
                  </a:lnTo>
                  <a:lnTo>
                    <a:pt x="1639" y="2686"/>
                  </a:lnTo>
                  <a:lnTo>
                    <a:pt x="1637" y="2700"/>
                  </a:lnTo>
                  <a:lnTo>
                    <a:pt x="1635" y="2715"/>
                  </a:lnTo>
                  <a:lnTo>
                    <a:pt x="1632" y="2728"/>
                  </a:lnTo>
                  <a:lnTo>
                    <a:pt x="1628" y="2742"/>
                  </a:lnTo>
                  <a:lnTo>
                    <a:pt x="1624" y="2754"/>
                  </a:lnTo>
                  <a:lnTo>
                    <a:pt x="1619" y="2768"/>
                  </a:lnTo>
                  <a:lnTo>
                    <a:pt x="1612" y="2780"/>
                  </a:lnTo>
                  <a:lnTo>
                    <a:pt x="1606" y="2793"/>
                  </a:lnTo>
                  <a:lnTo>
                    <a:pt x="1600" y="2804"/>
                  </a:lnTo>
                  <a:lnTo>
                    <a:pt x="1593" y="2816"/>
                  </a:lnTo>
                  <a:lnTo>
                    <a:pt x="1584" y="2827"/>
                  </a:lnTo>
                  <a:lnTo>
                    <a:pt x="1576" y="2838"/>
                  </a:lnTo>
                  <a:lnTo>
                    <a:pt x="1567" y="2848"/>
                  </a:lnTo>
                  <a:lnTo>
                    <a:pt x="1557" y="2858"/>
                  </a:lnTo>
                  <a:lnTo>
                    <a:pt x="1548" y="2867"/>
                  </a:lnTo>
                  <a:lnTo>
                    <a:pt x="1538" y="2876"/>
                  </a:lnTo>
                  <a:lnTo>
                    <a:pt x="1526" y="2885"/>
                  </a:lnTo>
                  <a:lnTo>
                    <a:pt x="1516" y="2893"/>
                  </a:lnTo>
                  <a:lnTo>
                    <a:pt x="1504" y="2900"/>
                  </a:lnTo>
                  <a:lnTo>
                    <a:pt x="1492" y="2906"/>
                  </a:lnTo>
                  <a:lnTo>
                    <a:pt x="1480" y="2913"/>
                  </a:lnTo>
                  <a:lnTo>
                    <a:pt x="1467" y="2919"/>
                  </a:lnTo>
                  <a:lnTo>
                    <a:pt x="1455" y="2924"/>
                  </a:lnTo>
                  <a:lnTo>
                    <a:pt x="1441" y="2928"/>
                  </a:lnTo>
                  <a:lnTo>
                    <a:pt x="1428" y="2932"/>
                  </a:lnTo>
                  <a:lnTo>
                    <a:pt x="1414" y="2935"/>
                  </a:lnTo>
                  <a:lnTo>
                    <a:pt x="1400" y="2938"/>
                  </a:lnTo>
                  <a:lnTo>
                    <a:pt x="1385" y="2940"/>
                  </a:lnTo>
                  <a:lnTo>
                    <a:pt x="1372" y="2941"/>
                  </a:lnTo>
                  <a:lnTo>
                    <a:pt x="1356" y="2941"/>
                  </a:lnTo>
                  <a:lnTo>
                    <a:pt x="1342" y="2941"/>
                  </a:lnTo>
                  <a:lnTo>
                    <a:pt x="1327" y="2940"/>
                  </a:lnTo>
                  <a:lnTo>
                    <a:pt x="1314" y="2938"/>
                  </a:lnTo>
                  <a:lnTo>
                    <a:pt x="1299" y="2935"/>
                  </a:lnTo>
                  <a:lnTo>
                    <a:pt x="1286" y="2932"/>
                  </a:lnTo>
                  <a:lnTo>
                    <a:pt x="1272" y="2928"/>
                  </a:lnTo>
                  <a:lnTo>
                    <a:pt x="1259" y="2924"/>
                  </a:lnTo>
                  <a:lnTo>
                    <a:pt x="1246" y="2919"/>
                  </a:lnTo>
                  <a:lnTo>
                    <a:pt x="1234" y="2913"/>
                  </a:lnTo>
                  <a:lnTo>
                    <a:pt x="1221" y="2906"/>
                  </a:lnTo>
                  <a:lnTo>
                    <a:pt x="1209" y="2900"/>
                  </a:lnTo>
                  <a:lnTo>
                    <a:pt x="1197" y="2893"/>
                  </a:lnTo>
                  <a:lnTo>
                    <a:pt x="1186" y="2885"/>
                  </a:lnTo>
                  <a:lnTo>
                    <a:pt x="1176" y="2876"/>
                  </a:lnTo>
                  <a:lnTo>
                    <a:pt x="1165" y="2867"/>
                  </a:lnTo>
                  <a:lnTo>
                    <a:pt x="1156" y="2858"/>
                  </a:lnTo>
                  <a:lnTo>
                    <a:pt x="1146" y="2848"/>
                  </a:lnTo>
                  <a:lnTo>
                    <a:pt x="1137" y="2838"/>
                  </a:lnTo>
                  <a:lnTo>
                    <a:pt x="1129" y="2827"/>
                  </a:lnTo>
                  <a:lnTo>
                    <a:pt x="1121" y="2816"/>
                  </a:lnTo>
                  <a:lnTo>
                    <a:pt x="1113" y="2804"/>
                  </a:lnTo>
                  <a:lnTo>
                    <a:pt x="1106" y="2793"/>
                  </a:lnTo>
                  <a:lnTo>
                    <a:pt x="1100" y="2780"/>
                  </a:lnTo>
                  <a:lnTo>
                    <a:pt x="1095" y="2768"/>
                  </a:lnTo>
                  <a:lnTo>
                    <a:pt x="1089" y="2754"/>
                  </a:lnTo>
                  <a:lnTo>
                    <a:pt x="1085" y="2742"/>
                  </a:lnTo>
                  <a:lnTo>
                    <a:pt x="1081" y="2728"/>
                  </a:lnTo>
                  <a:lnTo>
                    <a:pt x="1078" y="2715"/>
                  </a:lnTo>
                  <a:lnTo>
                    <a:pt x="1076" y="2700"/>
                  </a:lnTo>
                  <a:lnTo>
                    <a:pt x="1074" y="2686"/>
                  </a:lnTo>
                  <a:lnTo>
                    <a:pt x="1073" y="2671"/>
                  </a:lnTo>
                  <a:lnTo>
                    <a:pt x="1072" y="2657"/>
                  </a:lnTo>
                  <a:lnTo>
                    <a:pt x="1073" y="2643"/>
                  </a:lnTo>
                  <a:lnTo>
                    <a:pt x="1074" y="2628"/>
                  </a:lnTo>
                  <a:lnTo>
                    <a:pt x="1076" y="2615"/>
                  </a:lnTo>
                  <a:lnTo>
                    <a:pt x="1078" y="2600"/>
                  </a:lnTo>
                  <a:lnTo>
                    <a:pt x="1081" y="2587"/>
                  </a:lnTo>
                  <a:lnTo>
                    <a:pt x="1085" y="2573"/>
                  </a:lnTo>
                  <a:lnTo>
                    <a:pt x="1089" y="2560"/>
                  </a:lnTo>
                  <a:lnTo>
                    <a:pt x="1095" y="2547"/>
                  </a:lnTo>
                  <a:lnTo>
                    <a:pt x="1100" y="2534"/>
                  </a:lnTo>
                  <a:lnTo>
                    <a:pt x="1106" y="2522"/>
                  </a:lnTo>
                  <a:lnTo>
                    <a:pt x="1113" y="2510"/>
                  </a:lnTo>
                  <a:lnTo>
                    <a:pt x="1121" y="2499"/>
                  </a:lnTo>
                  <a:lnTo>
                    <a:pt x="1129" y="2487"/>
                  </a:lnTo>
                  <a:lnTo>
                    <a:pt x="1137" y="2477"/>
                  </a:lnTo>
                  <a:lnTo>
                    <a:pt x="1146" y="2467"/>
                  </a:lnTo>
                  <a:lnTo>
                    <a:pt x="1156" y="2457"/>
                  </a:lnTo>
                  <a:lnTo>
                    <a:pt x="1165" y="2447"/>
                  </a:lnTo>
                  <a:lnTo>
                    <a:pt x="1176" y="2439"/>
                  </a:lnTo>
                  <a:lnTo>
                    <a:pt x="1186" y="2430"/>
                  </a:lnTo>
                  <a:lnTo>
                    <a:pt x="1197" y="2422"/>
                  </a:lnTo>
                  <a:lnTo>
                    <a:pt x="1209" y="2415"/>
                  </a:lnTo>
                  <a:lnTo>
                    <a:pt x="1221" y="2408"/>
                  </a:lnTo>
                  <a:lnTo>
                    <a:pt x="1234" y="2401"/>
                  </a:lnTo>
                  <a:lnTo>
                    <a:pt x="1246" y="2396"/>
                  </a:lnTo>
                  <a:lnTo>
                    <a:pt x="1259" y="2391"/>
                  </a:lnTo>
                  <a:lnTo>
                    <a:pt x="1272" y="2387"/>
                  </a:lnTo>
                  <a:lnTo>
                    <a:pt x="1286" y="2383"/>
                  </a:lnTo>
                  <a:lnTo>
                    <a:pt x="1299" y="2380"/>
                  </a:lnTo>
                  <a:lnTo>
                    <a:pt x="1314" y="2376"/>
                  </a:lnTo>
                  <a:lnTo>
                    <a:pt x="1327" y="2375"/>
                  </a:lnTo>
                  <a:lnTo>
                    <a:pt x="1342" y="2374"/>
                  </a:lnTo>
                  <a:lnTo>
                    <a:pt x="1356" y="2373"/>
                  </a:lnTo>
                  <a:lnTo>
                    <a:pt x="1366" y="2373"/>
                  </a:lnTo>
                  <a:lnTo>
                    <a:pt x="1377" y="2374"/>
                  </a:lnTo>
                  <a:lnTo>
                    <a:pt x="1387" y="2375"/>
                  </a:lnTo>
                  <a:lnTo>
                    <a:pt x="1398" y="2376"/>
                  </a:lnTo>
                  <a:lnTo>
                    <a:pt x="1406" y="2350"/>
                  </a:lnTo>
                  <a:lnTo>
                    <a:pt x="1413" y="2321"/>
                  </a:lnTo>
                  <a:lnTo>
                    <a:pt x="1421" y="2291"/>
                  </a:lnTo>
                  <a:lnTo>
                    <a:pt x="1430" y="2260"/>
                  </a:lnTo>
                  <a:lnTo>
                    <a:pt x="1438" y="2228"/>
                  </a:lnTo>
                  <a:lnTo>
                    <a:pt x="1445" y="2197"/>
                  </a:lnTo>
                  <a:lnTo>
                    <a:pt x="1452" y="2166"/>
                  </a:lnTo>
                  <a:lnTo>
                    <a:pt x="1458" y="2133"/>
                  </a:lnTo>
                  <a:lnTo>
                    <a:pt x="1462" y="2100"/>
                  </a:lnTo>
                  <a:lnTo>
                    <a:pt x="1466" y="2065"/>
                  </a:lnTo>
                  <a:lnTo>
                    <a:pt x="1468" y="2030"/>
                  </a:lnTo>
                  <a:lnTo>
                    <a:pt x="1469" y="1991"/>
                  </a:lnTo>
                  <a:lnTo>
                    <a:pt x="1469" y="1953"/>
                  </a:lnTo>
                  <a:lnTo>
                    <a:pt x="1467" y="1913"/>
                  </a:lnTo>
                  <a:lnTo>
                    <a:pt x="1464" y="1871"/>
                  </a:lnTo>
                  <a:lnTo>
                    <a:pt x="1461" y="1830"/>
                  </a:lnTo>
                  <a:lnTo>
                    <a:pt x="1457" y="1789"/>
                  </a:lnTo>
                  <a:lnTo>
                    <a:pt x="1452" y="1747"/>
                  </a:lnTo>
                  <a:lnTo>
                    <a:pt x="1446" y="1708"/>
                  </a:lnTo>
                  <a:lnTo>
                    <a:pt x="1442" y="1671"/>
                  </a:lnTo>
                  <a:lnTo>
                    <a:pt x="1441" y="1666"/>
                  </a:lnTo>
                  <a:lnTo>
                    <a:pt x="1441" y="1665"/>
                  </a:lnTo>
                  <a:lnTo>
                    <a:pt x="1441" y="1664"/>
                  </a:lnTo>
                  <a:lnTo>
                    <a:pt x="1439" y="1652"/>
                  </a:lnTo>
                  <a:lnTo>
                    <a:pt x="1439" y="1651"/>
                  </a:lnTo>
                  <a:lnTo>
                    <a:pt x="1435" y="1618"/>
                  </a:lnTo>
                  <a:lnTo>
                    <a:pt x="1431" y="1587"/>
                  </a:lnTo>
                  <a:lnTo>
                    <a:pt x="1427" y="1558"/>
                  </a:lnTo>
                  <a:lnTo>
                    <a:pt x="1421" y="1531"/>
                  </a:lnTo>
                  <a:lnTo>
                    <a:pt x="1416" y="1505"/>
                  </a:lnTo>
                  <a:lnTo>
                    <a:pt x="1411" y="1480"/>
                  </a:lnTo>
                  <a:lnTo>
                    <a:pt x="1405" y="1457"/>
                  </a:lnTo>
                  <a:lnTo>
                    <a:pt x="1398" y="1436"/>
                  </a:lnTo>
                  <a:lnTo>
                    <a:pt x="1389" y="1413"/>
                  </a:lnTo>
                  <a:lnTo>
                    <a:pt x="1379" y="1392"/>
                  </a:lnTo>
                  <a:lnTo>
                    <a:pt x="1366" y="1371"/>
                  </a:lnTo>
                  <a:lnTo>
                    <a:pt x="1353" y="1352"/>
                  </a:lnTo>
                  <a:lnTo>
                    <a:pt x="1335" y="1331"/>
                  </a:lnTo>
                  <a:lnTo>
                    <a:pt x="1317" y="1309"/>
                  </a:lnTo>
                  <a:lnTo>
                    <a:pt x="1293" y="1285"/>
                  </a:lnTo>
                  <a:lnTo>
                    <a:pt x="1267" y="1261"/>
                  </a:lnTo>
                  <a:lnTo>
                    <a:pt x="1237" y="1233"/>
                  </a:lnTo>
                  <a:lnTo>
                    <a:pt x="1204" y="1204"/>
                  </a:lnTo>
                  <a:lnTo>
                    <a:pt x="1169" y="1175"/>
                  </a:lnTo>
                  <a:lnTo>
                    <a:pt x="1134" y="1145"/>
                  </a:lnTo>
                  <a:lnTo>
                    <a:pt x="1111" y="1166"/>
                  </a:lnTo>
                  <a:lnTo>
                    <a:pt x="1087" y="1186"/>
                  </a:lnTo>
                  <a:lnTo>
                    <a:pt x="1062" y="1206"/>
                  </a:lnTo>
                  <a:lnTo>
                    <a:pt x="1037" y="1223"/>
                  </a:lnTo>
                  <a:lnTo>
                    <a:pt x="1010" y="1240"/>
                  </a:lnTo>
                  <a:lnTo>
                    <a:pt x="982" y="1255"/>
                  </a:lnTo>
                  <a:lnTo>
                    <a:pt x="954" y="1270"/>
                  </a:lnTo>
                  <a:lnTo>
                    <a:pt x="924" y="1283"/>
                  </a:lnTo>
                  <a:lnTo>
                    <a:pt x="894" y="1295"/>
                  </a:lnTo>
                  <a:lnTo>
                    <a:pt x="863" y="1304"/>
                  </a:lnTo>
                  <a:lnTo>
                    <a:pt x="832" y="1313"/>
                  </a:lnTo>
                  <a:lnTo>
                    <a:pt x="801" y="1321"/>
                  </a:lnTo>
                  <a:lnTo>
                    <a:pt x="768" y="1326"/>
                  </a:lnTo>
                  <a:lnTo>
                    <a:pt x="736" y="1330"/>
                  </a:lnTo>
                  <a:lnTo>
                    <a:pt x="702" y="1333"/>
                  </a:lnTo>
                  <a:lnTo>
                    <a:pt x="668" y="1333"/>
                  </a:lnTo>
                  <a:lnTo>
                    <a:pt x="634" y="1333"/>
                  </a:lnTo>
                  <a:lnTo>
                    <a:pt x="600" y="1330"/>
                  </a:lnTo>
                  <a:lnTo>
                    <a:pt x="567" y="1326"/>
                  </a:lnTo>
                  <a:lnTo>
                    <a:pt x="533" y="1320"/>
                  </a:lnTo>
                  <a:lnTo>
                    <a:pt x="501" y="1312"/>
                  </a:lnTo>
                  <a:lnTo>
                    <a:pt x="469" y="1303"/>
                  </a:lnTo>
                  <a:lnTo>
                    <a:pt x="439" y="1293"/>
                  </a:lnTo>
                  <a:lnTo>
                    <a:pt x="408" y="1281"/>
                  </a:lnTo>
                  <a:lnTo>
                    <a:pt x="379" y="1268"/>
                  </a:lnTo>
                  <a:lnTo>
                    <a:pt x="350" y="1253"/>
                  </a:lnTo>
                  <a:lnTo>
                    <a:pt x="322" y="1237"/>
                  </a:lnTo>
                  <a:lnTo>
                    <a:pt x="295" y="1219"/>
                  </a:lnTo>
                  <a:lnTo>
                    <a:pt x="269" y="1201"/>
                  </a:lnTo>
                  <a:lnTo>
                    <a:pt x="243" y="1181"/>
                  </a:lnTo>
                  <a:lnTo>
                    <a:pt x="219" y="1160"/>
                  </a:lnTo>
                  <a:lnTo>
                    <a:pt x="196" y="1138"/>
                  </a:lnTo>
                  <a:lnTo>
                    <a:pt x="173" y="1115"/>
                  </a:lnTo>
                  <a:lnTo>
                    <a:pt x="153" y="1091"/>
                  </a:lnTo>
                  <a:lnTo>
                    <a:pt x="133" y="1066"/>
                  </a:lnTo>
                  <a:lnTo>
                    <a:pt x="114" y="1039"/>
                  </a:lnTo>
                  <a:lnTo>
                    <a:pt x="97" y="1012"/>
                  </a:lnTo>
                  <a:lnTo>
                    <a:pt x="81" y="984"/>
                  </a:lnTo>
                  <a:lnTo>
                    <a:pt x="65" y="956"/>
                  </a:lnTo>
                  <a:lnTo>
                    <a:pt x="52" y="926"/>
                  </a:lnTo>
                  <a:lnTo>
                    <a:pt x="41" y="896"/>
                  </a:lnTo>
                  <a:lnTo>
                    <a:pt x="30" y="865"/>
                  </a:lnTo>
                  <a:lnTo>
                    <a:pt x="21" y="833"/>
                  </a:lnTo>
                  <a:lnTo>
                    <a:pt x="14" y="801"/>
                  </a:lnTo>
                  <a:lnTo>
                    <a:pt x="7" y="768"/>
                  </a:lnTo>
                  <a:lnTo>
                    <a:pt x="3" y="735"/>
                  </a:lnTo>
                  <a:lnTo>
                    <a:pt x="1" y="701"/>
                  </a:lnTo>
                  <a:lnTo>
                    <a:pt x="0" y="666"/>
                  </a:lnTo>
                  <a:lnTo>
                    <a:pt x="1" y="632"/>
                  </a:lnTo>
                  <a:lnTo>
                    <a:pt x="3" y="598"/>
                  </a:lnTo>
                  <a:lnTo>
                    <a:pt x="7" y="565"/>
                  </a:lnTo>
                  <a:lnTo>
                    <a:pt x="14" y="532"/>
                  </a:lnTo>
                  <a:lnTo>
                    <a:pt x="21" y="500"/>
                  </a:lnTo>
                  <a:lnTo>
                    <a:pt x="30" y="469"/>
                  </a:lnTo>
                  <a:lnTo>
                    <a:pt x="41" y="438"/>
                  </a:lnTo>
                  <a:lnTo>
                    <a:pt x="52" y="407"/>
                  </a:lnTo>
                  <a:lnTo>
                    <a:pt x="65" y="378"/>
                  </a:lnTo>
                  <a:lnTo>
                    <a:pt x="81" y="349"/>
                  </a:lnTo>
                  <a:lnTo>
                    <a:pt x="97" y="321"/>
                  </a:lnTo>
                  <a:lnTo>
                    <a:pt x="114" y="294"/>
                  </a:lnTo>
                  <a:lnTo>
                    <a:pt x="133" y="268"/>
                  </a:lnTo>
                  <a:lnTo>
                    <a:pt x="153" y="242"/>
                  </a:lnTo>
                  <a:lnTo>
                    <a:pt x="173" y="218"/>
                  </a:lnTo>
                  <a:lnTo>
                    <a:pt x="196" y="195"/>
                  </a:lnTo>
                  <a:lnTo>
                    <a:pt x="219" y="173"/>
                  </a:lnTo>
                  <a:lnTo>
                    <a:pt x="243" y="152"/>
                  </a:lnTo>
                  <a:lnTo>
                    <a:pt x="269" y="132"/>
                  </a:lnTo>
                  <a:lnTo>
                    <a:pt x="295" y="114"/>
                  </a:lnTo>
                  <a:lnTo>
                    <a:pt x="322" y="96"/>
                  </a:lnTo>
                  <a:lnTo>
                    <a:pt x="350" y="81"/>
                  </a:lnTo>
                  <a:lnTo>
                    <a:pt x="379" y="65"/>
                  </a:lnTo>
                  <a:lnTo>
                    <a:pt x="408" y="53"/>
                  </a:lnTo>
                  <a:lnTo>
                    <a:pt x="439" y="40"/>
                  </a:lnTo>
                  <a:lnTo>
                    <a:pt x="469" y="30"/>
                  </a:lnTo>
                  <a:lnTo>
                    <a:pt x="501" y="21"/>
                  </a:lnTo>
                  <a:lnTo>
                    <a:pt x="533" y="13"/>
                  </a:lnTo>
                  <a:lnTo>
                    <a:pt x="567" y="7"/>
                  </a:lnTo>
                  <a:lnTo>
                    <a:pt x="600" y="3"/>
                  </a:lnTo>
                  <a:lnTo>
                    <a:pt x="634" y="1"/>
                  </a:lnTo>
                  <a:lnTo>
                    <a:pt x="668" y="0"/>
                  </a:lnTo>
                  <a:close/>
                  <a:moveTo>
                    <a:pt x="1524" y="1176"/>
                  </a:moveTo>
                  <a:lnTo>
                    <a:pt x="1533" y="1182"/>
                  </a:lnTo>
                  <a:lnTo>
                    <a:pt x="1543" y="1187"/>
                  </a:lnTo>
                  <a:lnTo>
                    <a:pt x="1553" y="1192"/>
                  </a:lnTo>
                  <a:lnTo>
                    <a:pt x="1565" y="1197"/>
                  </a:lnTo>
                  <a:lnTo>
                    <a:pt x="1576" y="1201"/>
                  </a:lnTo>
                  <a:lnTo>
                    <a:pt x="1587" y="1205"/>
                  </a:lnTo>
                  <a:lnTo>
                    <a:pt x="1599" y="1207"/>
                  </a:lnTo>
                  <a:lnTo>
                    <a:pt x="1611" y="1210"/>
                  </a:lnTo>
                  <a:lnTo>
                    <a:pt x="1637" y="1213"/>
                  </a:lnTo>
                  <a:lnTo>
                    <a:pt x="1663" y="1214"/>
                  </a:lnTo>
                  <a:lnTo>
                    <a:pt x="1689" y="1214"/>
                  </a:lnTo>
                  <a:lnTo>
                    <a:pt x="1716" y="1213"/>
                  </a:lnTo>
                  <a:lnTo>
                    <a:pt x="1742" y="1211"/>
                  </a:lnTo>
                  <a:lnTo>
                    <a:pt x="1768" y="1208"/>
                  </a:lnTo>
                  <a:lnTo>
                    <a:pt x="1792" y="1204"/>
                  </a:lnTo>
                  <a:lnTo>
                    <a:pt x="1815" y="1200"/>
                  </a:lnTo>
                  <a:lnTo>
                    <a:pt x="1836" y="1194"/>
                  </a:lnTo>
                  <a:lnTo>
                    <a:pt x="1856" y="1190"/>
                  </a:lnTo>
                  <a:lnTo>
                    <a:pt x="1873" y="1186"/>
                  </a:lnTo>
                  <a:lnTo>
                    <a:pt x="1886" y="1183"/>
                  </a:lnTo>
                  <a:lnTo>
                    <a:pt x="1906" y="1178"/>
                  </a:lnTo>
                  <a:lnTo>
                    <a:pt x="1916" y="1177"/>
                  </a:lnTo>
                  <a:lnTo>
                    <a:pt x="1919" y="1178"/>
                  </a:lnTo>
                  <a:lnTo>
                    <a:pt x="1922" y="1179"/>
                  </a:lnTo>
                  <a:lnTo>
                    <a:pt x="1924" y="1182"/>
                  </a:lnTo>
                  <a:lnTo>
                    <a:pt x="1925" y="1186"/>
                  </a:lnTo>
                  <a:lnTo>
                    <a:pt x="1930" y="1197"/>
                  </a:lnTo>
                  <a:lnTo>
                    <a:pt x="1935" y="1212"/>
                  </a:lnTo>
                  <a:lnTo>
                    <a:pt x="1940" y="1225"/>
                  </a:lnTo>
                  <a:lnTo>
                    <a:pt x="1945" y="1237"/>
                  </a:lnTo>
                  <a:lnTo>
                    <a:pt x="1950" y="1248"/>
                  </a:lnTo>
                  <a:lnTo>
                    <a:pt x="1950" y="1249"/>
                  </a:lnTo>
                  <a:lnTo>
                    <a:pt x="1953" y="1247"/>
                  </a:lnTo>
                  <a:lnTo>
                    <a:pt x="1972" y="1231"/>
                  </a:lnTo>
                  <a:lnTo>
                    <a:pt x="1993" y="1214"/>
                  </a:lnTo>
                  <a:lnTo>
                    <a:pt x="2020" y="1190"/>
                  </a:lnTo>
                  <a:lnTo>
                    <a:pt x="2035" y="1177"/>
                  </a:lnTo>
                  <a:lnTo>
                    <a:pt x="2048" y="1161"/>
                  </a:lnTo>
                  <a:lnTo>
                    <a:pt x="2063" y="1145"/>
                  </a:lnTo>
                  <a:lnTo>
                    <a:pt x="2076" y="1127"/>
                  </a:lnTo>
                  <a:lnTo>
                    <a:pt x="2090" y="1109"/>
                  </a:lnTo>
                  <a:lnTo>
                    <a:pt x="2101" y="1090"/>
                  </a:lnTo>
                  <a:lnTo>
                    <a:pt x="2112" y="1071"/>
                  </a:lnTo>
                  <a:lnTo>
                    <a:pt x="2122" y="1053"/>
                  </a:lnTo>
                  <a:lnTo>
                    <a:pt x="2138" y="1017"/>
                  </a:lnTo>
                  <a:lnTo>
                    <a:pt x="2150" y="990"/>
                  </a:lnTo>
                  <a:lnTo>
                    <a:pt x="2161" y="965"/>
                  </a:lnTo>
                  <a:lnTo>
                    <a:pt x="2162" y="961"/>
                  </a:lnTo>
                  <a:lnTo>
                    <a:pt x="2159" y="961"/>
                  </a:lnTo>
                  <a:lnTo>
                    <a:pt x="2137" y="967"/>
                  </a:lnTo>
                  <a:lnTo>
                    <a:pt x="2114" y="972"/>
                  </a:lnTo>
                  <a:lnTo>
                    <a:pt x="2084" y="979"/>
                  </a:lnTo>
                  <a:lnTo>
                    <a:pt x="2050" y="985"/>
                  </a:lnTo>
                  <a:lnTo>
                    <a:pt x="2013" y="990"/>
                  </a:lnTo>
                  <a:lnTo>
                    <a:pt x="1974" y="994"/>
                  </a:lnTo>
                  <a:lnTo>
                    <a:pt x="1938" y="996"/>
                  </a:lnTo>
                  <a:lnTo>
                    <a:pt x="1907" y="996"/>
                  </a:lnTo>
                  <a:lnTo>
                    <a:pt x="1883" y="996"/>
                  </a:lnTo>
                  <a:lnTo>
                    <a:pt x="1860" y="996"/>
                  </a:lnTo>
                  <a:lnTo>
                    <a:pt x="1857" y="996"/>
                  </a:lnTo>
                  <a:lnTo>
                    <a:pt x="1857" y="998"/>
                  </a:lnTo>
                  <a:lnTo>
                    <a:pt x="1862" y="1011"/>
                  </a:lnTo>
                  <a:lnTo>
                    <a:pt x="1868" y="1025"/>
                  </a:lnTo>
                  <a:lnTo>
                    <a:pt x="1874" y="1041"/>
                  </a:lnTo>
                  <a:lnTo>
                    <a:pt x="1880" y="1058"/>
                  </a:lnTo>
                  <a:lnTo>
                    <a:pt x="1884" y="1072"/>
                  </a:lnTo>
                  <a:lnTo>
                    <a:pt x="1889" y="1085"/>
                  </a:lnTo>
                  <a:lnTo>
                    <a:pt x="1890" y="1087"/>
                  </a:lnTo>
                  <a:lnTo>
                    <a:pt x="1887" y="1088"/>
                  </a:lnTo>
                  <a:lnTo>
                    <a:pt x="1870" y="1089"/>
                  </a:lnTo>
                  <a:lnTo>
                    <a:pt x="1850" y="1091"/>
                  </a:lnTo>
                  <a:lnTo>
                    <a:pt x="1822" y="1092"/>
                  </a:lnTo>
                  <a:lnTo>
                    <a:pt x="1803" y="1092"/>
                  </a:lnTo>
                  <a:lnTo>
                    <a:pt x="1782" y="1091"/>
                  </a:lnTo>
                  <a:lnTo>
                    <a:pt x="1759" y="1088"/>
                  </a:lnTo>
                  <a:lnTo>
                    <a:pt x="1732" y="1085"/>
                  </a:lnTo>
                  <a:lnTo>
                    <a:pt x="1702" y="1079"/>
                  </a:lnTo>
                  <a:lnTo>
                    <a:pt x="1669" y="1073"/>
                  </a:lnTo>
                  <a:lnTo>
                    <a:pt x="1636" y="1066"/>
                  </a:lnTo>
                  <a:lnTo>
                    <a:pt x="1602" y="1058"/>
                  </a:lnTo>
                  <a:lnTo>
                    <a:pt x="1570" y="1050"/>
                  </a:lnTo>
                  <a:lnTo>
                    <a:pt x="1539" y="1043"/>
                  </a:lnTo>
                  <a:lnTo>
                    <a:pt x="1512" y="1036"/>
                  </a:lnTo>
                  <a:lnTo>
                    <a:pt x="1488" y="1030"/>
                  </a:lnTo>
                  <a:lnTo>
                    <a:pt x="1456" y="1023"/>
                  </a:lnTo>
                  <a:lnTo>
                    <a:pt x="1439" y="1018"/>
                  </a:lnTo>
                  <a:lnTo>
                    <a:pt x="1433" y="1016"/>
                  </a:lnTo>
                  <a:lnTo>
                    <a:pt x="1433" y="1016"/>
                  </a:lnTo>
                  <a:lnTo>
                    <a:pt x="1434" y="1020"/>
                  </a:lnTo>
                  <a:lnTo>
                    <a:pt x="1443" y="1047"/>
                  </a:lnTo>
                  <a:lnTo>
                    <a:pt x="1448" y="1061"/>
                  </a:lnTo>
                  <a:lnTo>
                    <a:pt x="1454" y="1075"/>
                  </a:lnTo>
                  <a:lnTo>
                    <a:pt x="1461" y="1093"/>
                  </a:lnTo>
                  <a:lnTo>
                    <a:pt x="1470" y="1111"/>
                  </a:lnTo>
                  <a:lnTo>
                    <a:pt x="1481" y="1128"/>
                  </a:lnTo>
                  <a:lnTo>
                    <a:pt x="1493" y="1146"/>
                  </a:lnTo>
                  <a:lnTo>
                    <a:pt x="1500" y="1154"/>
                  </a:lnTo>
                  <a:lnTo>
                    <a:pt x="1508" y="1161"/>
                  </a:lnTo>
                  <a:lnTo>
                    <a:pt x="1516" y="1168"/>
                  </a:lnTo>
                  <a:lnTo>
                    <a:pt x="1524" y="1176"/>
                  </a:lnTo>
                  <a:close/>
                  <a:moveTo>
                    <a:pt x="2147" y="1514"/>
                  </a:moveTo>
                  <a:lnTo>
                    <a:pt x="2136" y="1518"/>
                  </a:lnTo>
                  <a:lnTo>
                    <a:pt x="2126" y="1524"/>
                  </a:lnTo>
                  <a:lnTo>
                    <a:pt x="2117" y="1529"/>
                  </a:lnTo>
                  <a:lnTo>
                    <a:pt x="2106" y="1536"/>
                  </a:lnTo>
                  <a:lnTo>
                    <a:pt x="2097" y="1543"/>
                  </a:lnTo>
                  <a:lnTo>
                    <a:pt x="2087" y="1550"/>
                  </a:lnTo>
                  <a:lnTo>
                    <a:pt x="2078" y="1559"/>
                  </a:lnTo>
                  <a:lnTo>
                    <a:pt x="2070" y="1568"/>
                  </a:lnTo>
                  <a:lnTo>
                    <a:pt x="2053" y="1587"/>
                  </a:lnTo>
                  <a:lnTo>
                    <a:pt x="2037" y="1607"/>
                  </a:lnTo>
                  <a:lnTo>
                    <a:pt x="2022" y="1629"/>
                  </a:lnTo>
                  <a:lnTo>
                    <a:pt x="2009" y="1652"/>
                  </a:lnTo>
                  <a:lnTo>
                    <a:pt x="1996" y="1675"/>
                  </a:lnTo>
                  <a:lnTo>
                    <a:pt x="1985" y="1698"/>
                  </a:lnTo>
                  <a:lnTo>
                    <a:pt x="1974" y="1720"/>
                  </a:lnTo>
                  <a:lnTo>
                    <a:pt x="1965" y="1742"/>
                  </a:lnTo>
                  <a:lnTo>
                    <a:pt x="1957" y="1763"/>
                  </a:lnTo>
                  <a:lnTo>
                    <a:pt x="1950" y="1781"/>
                  </a:lnTo>
                  <a:lnTo>
                    <a:pt x="1944" y="1797"/>
                  </a:lnTo>
                  <a:lnTo>
                    <a:pt x="1939" y="1810"/>
                  </a:lnTo>
                  <a:lnTo>
                    <a:pt x="1932" y="1830"/>
                  </a:lnTo>
                  <a:lnTo>
                    <a:pt x="1928" y="1839"/>
                  </a:lnTo>
                  <a:lnTo>
                    <a:pt x="1925" y="1841"/>
                  </a:lnTo>
                  <a:lnTo>
                    <a:pt x="1923" y="1841"/>
                  </a:lnTo>
                  <a:lnTo>
                    <a:pt x="1918" y="1841"/>
                  </a:lnTo>
                  <a:lnTo>
                    <a:pt x="1914" y="1840"/>
                  </a:lnTo>
                  <a:lnTo>
                    <a:pt x="1903" y="1838"/>
                  </a:lnTo>
                  <a:lnTo>
                    <a:pt x="1888" y="1835"/>
                  </a:lnTo>
                  <a:lnTo>
                    <a:pt x="1874" y="1831"/>
                  </a:lnTo>
                  <a:lnTo>
                    <a:pt x="1861" y="1829"/>
                  </a:lnTo>
                  <a:lnTo>
                    <a:pt x="1850" y="1826"/>
                  </a:lnTo>
                  <a:lnTo>
                    <a:pt x="1848" y="1826"/>
                  </a:lnTo>
                  <a:lnTo>
                    <a:pt x="1849" y="1830"/>
                  </a:lnTo>
                  <a:lnTo>
                    <a:pt x="1851" y="1855"/>
                  </a:lnTo>
                  <a:lnTo>
                    <a:pt x="1853" y="1882"/>
                  </a:lnTo>
                  <a:lnTo>
                    <a:pt x="1858" y="1917"/>
                  </a:lnTo>
                  <a:lnTo>
                    <a:pt x="1862" y="1937"/>
                  </a:lnTo>
                  <a:lnTo>
                    <a:pt x="1867" y="1957"/>
                  </a:lnTo>
                  <a:lnTo>
                    <a:pt x="1873" y="1978"/>
                  </a:lnTo>
                  <a:lnTo>
                    <a:pt x="1879" y="1999"/>
                  </a:lnTo>
                  <a:lnTo>
                    <a:pt x="1887" y="2019"/>
                  </a:lnTo>
                  <a:lnTo>
                    <a:pt x="1897" y="2040"/>
                  </a:lnTo>
                  <a:lnTo>
                    <a:pt x="1907" y="2060"/>
                  </a:lnTo>
                  <a:lnTo>
                    <a:pt x="1916" y="2078"/>
                  </a:lnTo>
                  <a:lnTo>
                    <a:pt x="1936" y="2110"/>
                  </a:lnTo>
                  <a:lnTo>
                    <a:pt x="1952" y="2136"/>
                  </a:lnTo>
                  <a:lnTo>
                    <a:pt x="1967" y="2159"/>
                  </a:lnTo>
                  <a:lnTo>
                    <a:pt x="1969" y="2163"/>
                  </a:lnTo>
                  <a:lnTo>
                    <a:pt x="1970" y="2160"/>
                  </a:lnTo>
                  <a:lnTo>
                    <a:pt x="1979" y="2139"/>
                  </a:lnTo>
                  <a:lnTo>
                    <a:pt x="1987" y="2117"/>
                  </a:lnTo>
                  <a:lnTo>
                    <a:pt x="1998" y="2089"/>
                  </a:lnTo>
                  <a:lnTo>
                    <a:pt x="2013" y="2057"/>
                  </a:lnTo>
                  <a:lnTo>
                    <a:pt x="2029" y="2022"/>
                  </a:lnTo>
                  <a:lnTo>
                    <a:pt x="2048" y="1988"/>
                  </a:lnTo>
                  <a:lnTo>
                    <a:pt x="2066" y="1958"/>
                  </a:lnTo>
                  <a:lnTo>
                    <a:pt x="2083" y="1931"/>
                  </a:lnTo>
                  <a:lnTo>
                    <a:pt x="2096" y="1912"/>
                  </a:lnTo>
                  <a:lnTo>
                    <a:pt x="2109" y="1893"/>
                  </a:lnTo>
                  <a:lnTo>
                    <a:pt x="2110" y="1890"/>
                  </a:lnTo>
                  <a:lnTo>
                    <a:pt x="2109" y="1890"/>
                  </a:lnTo>
                  <a:lnTo>
                    <a:pt x="2095" y="1886"/>
                  </a:lnTo>
                  <a:lnTo>
                    <a:pt x="2081" y="1883"/>
                  </a:lnTo>
                  <a:lnTo>
                    <a:pt x="2064" y="1879"/>
                  </a:lnTo>
                  <a:lnTo>
                    <a:pt x="2046" y="1874"/>
                  </a:lnTo>
                  <a:lnTo>
                    <a:pt x="2033" y="1870"/>
                  </a:lnTo>
                  <a:lnTo>
                    <a:pt x="2019" y="1867"/>
                  </a:lnTo>
                  <a:lnTo>
                    <a:pt x="2017" y="1867"/>
                  </a:lnTo>
                  <a:lnTo>
                    <a:pt x="2018" y="1865"/>
                  </a:lnTo>
                  <a:lnTo>
                    <a:pt x="2026" y="1849"/>
                  </a:lnTo>
                  <a:lnTo>
                    <a:pt x="2036" y="1832"/>
                  </a:lnTo>
                  <a:lnTo>
                    <a:pt x="2050" y="1807"/>
                  </a:lnTo>
                  <a:lnTo>
                    <a:pt x="2061" y="1793"/>
                  </a:lnTo>
                  <a:lnTo>
                    <a:pt x="2074" y="1776"/>
                  </a:lnTo>
                  <a:lnTo>
                    <a:pt x="2089" y="1757"/>
                  </a:lnTo>
                  <a:lnTo>
                    <a:pt x="2107" y="1737"/>
                  </a:lnTo>
                  <a:lnTo>
                    <a:pt x="2128" y="1715"/>
                  </a:lnTo>
                  <a:lnTo>
                    <a:pt x="2151" y="1692"/>
                  </a:lnTo>
                  <a:lnTo>
                    <a:pt x="2176" y="1668"/>
                  </a:lnTo>
                  <a:lnTo>
                    <a:pt x="2201" y="1645"/>
                  </a:lnTo>
                  <a:lnTo>
                    <a:pt x="2225" y="1622"/>
                  </a:lnTo>
                  <a:lnTo>
                    <a:pt x="2248" y="1600"/>
                  </a:lnTo>
                  <a:lnTo>
                    <a:pt x="2270" y="1581"/>
                  </a:lnTo>
                  <a:lnTo>
                    <a:pt x="2288" y="1565"/>
                  </a:lnTo>
                  <a:lnTo>
                    <a:pt x="2313" y="1543"/>
                  </a:lnTo>
                  <a:lnTo>
                    <a:pt x="2325" y="1532"/>
                  </a:lnTo>
                  <a:lnTo>
                    <a:pt x="2329" y="1528"/>
                  </a:lnTo>
                  <a:lnTo>
                    <a:pt x="2330" y="1527"/>
                  </a:lnTo>
                  <a:lnTo>
                    <a:pt x="2330" y="1527"/>
                  </a:lnTo>
                  <a:lnTo>
                    <a:pt x="2326" y="1526"/>
                  </a:lnTo>
                  <a:lnTo>
                    <a:pt x="2317" y="1524"/>
                  </a:lnTo>
                  <a:lnTo>
                    <a:pt x="2298" y="1518"/>
                  </a:lnTo>
                  <a:lnTo>
                    <a:pt x="2285" y="1515"/>
                  </a:lnTo>
                  <a:lnTo>
                    <a:pt x="2269" y="1512"/>
                  </a:lnTo>
                  <a:lnTo>
                    <a:pt x="2251" y="1508"/>
                  </a:lnTo>
                  <a:lnTo>
                    <a:pt x="2232" y="1506"/>
                  </a:lnTo>
                  <a:lnTo>
                    <a:pt x="2211" y="1505"/>
                  </a:lnTo>
                  <a:lnTo>
                    <a:pt x="2189" y="1505"/>
                  </a:lnTo>
                  <a:lnTo>
                    <a:pt x="2179" y="1506"/>
                  </a:lnTo>
                  <a:lnTo>
                    <a:pt x="2167" y="1508"/>
                  </a:lnTo>
                  <a:lnTo>
                    <a:pt x="2157" y="1511"/>
                  </a:lnTo>
                  <a:lnTo>
                    <a:pt x="2147" y="1514"/>
                  </a:lnTo>
                  <a:close/>
                  <a:moveTo>
                    <a:pt x="1312" y="2009"/>
                  </a:moveTo>
                  <a:lnTo>
                    <a:pt x="1318" y="1999"/>
                  </a:lnTo>
                  <a:lnTo>
                    <a:pt x="1323" y="1988"/>
                  </a:lnTo>
                  <a:lnTo>
                    <a:pt x="1327" y="1978"/>
                  </a:lnTo>
                  <a:lnTo>
                    <a:pt x="1330" y="1967"/>
                  </a:lnTo>
                  <a:lnTo>
                    <a:pt x="1332" y="1955"/>
                  </a:lnTo>
                  <a:lnTo>
                    <a:pt x="1335" y="1943"/>
                  </a:lnTo>
                  <a:lnTo>
                    <a:pt x="1336" y="1931"/>
                  </a:lnTo>
                  <a:lnTo>
                    <a:pt x="1337" y="1919"/>
                  </a:lnTo>
                  <a:lnTo>
                    <a:pt x="1338" y="1893"/>
                  </a:lnTo>
                  <a:lnTo>
                    <a:pt x="1337" y="1867"/>
                  </a:lnTo>
                  <a:lnTo>
                    <a:pt x="1334" y="1840"/>
                  </a:lnTo>
                  <a:lnTo>
                    <a:pt x="1331" y="1814"/>
                  </a:lnTo>
                  <a:lnTo>
                    <a:pt x="1326" y="1789"/>
                  </a:lnTo>
                  <a:lnTo>
                    <a:pt x="1320" y="1764"/>
                  </a:lnTo>
                  <a:lnTo>
                    <a:pt x="1314" y="1740"/>
                  </a:lnTo>
                  <a:lnTo>
                    <a:pt x="1306" y="1717"/>
                  </a:lnTo>
                  <a:lnTo>
                    <a:pt x="1300" y="1696"/>
                  </a:lnTo>
                  <a:lnTo>
                    <a:pt x="1294" y="1678"/>
                  </a:lnTo>
                  <a:lnTo>
                    <a:pt x="1288" y="1662"/>
                  </a:lnTo>
                  <a:lnTo>
                    <a:pt x="1282" y="1649"/>
                  </a:lnTo>
                  <a:lnTo>
                    <a:pt x="1276" y="1629"/>
                  </a:lnTo>
                  <a:lnTo>
                    <a:pt x="1273" y="1619"/>
                  </a:lnTo>
                  <a:lnTo>
                    <a:pt x="1274" y="1616"/>
                  </a:lnTo>
                  <a:lnTo>
                    <a:pt x="1276" y="1614"/>
                  </a:lnTo>
                  <a:lnTo>
                    <a:pt x="1278" y="1612"/>
                  </a:lnTo>
                  <a:lnTo>
                    <a:pt x="1282" y="1609"/>
                  </a:lnTo>
                  <a:lnTo>
                    <a:pt x="1294" y="1604"/>
                  </a:lnTo>
                  <a:lnTo>
                    <a:pt x="1306" y="1597"/>
                  </a:lnTo>
                  <a:lnTo>
                    <a:pt x="1320" y="1591"/>
                  </a:lnTo>
                  <a:lnTo>
                    <a:pt x="1331" y="1585"/>
                  </a:lnTo>
                  <a:lnTo>
                    <a:pt x="1342" y="1579"/>
                  </a:lnTo>
                  <a:lnTo>
                    <a:pt x="1343" y="1578"/>
                  </a:lnTo>
                  <a:lnTo>
                    <a:pt x="1341" y="1576"/>
                  </a:lnTo>
                  <a:lnTo>
                    <a:pt x="1322" y="1558"/>
                  </a:lnTo>
                  <a:lnTo>
                    <a:pt x="1303" y="1539"/>
                  </a:lnTo>
                  <a:lnTo>
                    <a:pt x="1276" y="1515"/>
                  </a:lnTo>
                  <a:lnTo>
                    <a:pt x="1262" y="1503"/>
                  </a:lnTo>
                  <a:lnTo>
                    <a:pt x="1245" y="1489"/>
                  </a:lnTo>
                  <a:lnTo>
                    <a:pt x="1227" y="1477"/>
                  </a:lnTo>
                  <a:lnTo>
                    <a:pt x="1208" y="1466"/>
                  </a:lnTo>
                  <a:lnTo>
                    <a:pt x="1188" y="1454"/>
                  </a:lnTo>
                  <a:lnTo>
                    <a:pt x="1168" y="1445"/>
                  </a:lnTo>
                  <a:lnTo>
                    <a:pt x="1149" y="1436"/>
                  </a:lnTo>
                  <a:lnTo>
                    <a:pt x="1129" y="1428"/>
                  </a:lnTo>
                  <a:lnTo>
                    <a:pt x="1093" y="1416"/>
                  </a:lnTo>
                  <a:lnTo>
                    <a:pt x="1065" y="1407"/>
                  </a:lnTo>
                  <a:lnTo>
                    <a:pt x="1038" y="1398"/>
                  </a:lnTo>
                  <a:lnTo>
                    <a:pt x="1033" y="1397"/>
                  </a:lnTo>
                  <a:lnTo>
                    <a:pt x="1034" y="1400"/>
                  </a:lnTo>
                  <a:lnTo>
                    <a:pt x="1042" y="1421"/>
                  </a:lnTo>
                  <a:lnTo>
                    <a:pt x="1049" y="1443"/>
                  </a:lnTo>
                  <a:lnTo>
                    <a:pt x="1059" y="1473"/>
                  </a:lnTo>
                  <a:lnTo>
                    <a:pt x="1069" y="1506"/>
                  </a:lnTo>
                  <a:lnTo>
                    <a:pt x="1078" y="1543"/>
                  </a:lnTo>
                  <a:lnTo>
                    <a:pt x="1085" y="1580"/>
                  </a:lnTo>
                  <a:lnTo>
                    <a:pt x="1090" y="1616"/>
                  </a:lnTo>
                  <a:lnTo>
                    <a:pt x="1095" y="1647"/>
                  </a:lnTo>
                  <a:lnTo>
                    <a:pt x="1097" y="1671"/>
                  </a:lnTo>
                  <a:lnTo>
                    <a:pt x="1100" y="1693"/>
                  </a:lnTo>
                  <a:lnTo>
                    <a:pt x="1100" y="1696"/>
                  </a:lnTo>
                  <a:lnTo>
                    <a:pt x="1102" y="1696"/>
                  </a:lnTo>
                  <a:lnTo>
                    <a:pt x="1114" y="1690"/>
                  </a:lnTo>
                  <a:lnTo>
                    <a:pt x="1128" y="1683"/>
                  </a:lnTo>
                  <a:lnTo>
                    <a:pt x="1143" y="1676"/>
                  </a:lnTo>
                  <a:lnTo>
                    <a:pt x="1159" y="1667"/>
                  </a:lnTo>
                  <a:lnTo>
                    <a:pt x="1172" y="1661"/>
                  </a:lnTo>
                  <a:lnTo>
                    <a:pt x="1185" y="1655"/>
                  </a:lnTo>
                  <a:lnTo>
                    <a:pt x="1187" y="1655"/>
                  </a:lnTo>
                  <a:lnTo>
                    <a:pt x="1188" y="1657"/>
                  </a:lnTo>
                  <a:lnTo>
                    <a:pt x="1191" y="1675"/>
                  </a:lnTo>
                  <a:lnTo>
                    <a:pt x="1195" y="1693"/>
                  </a:lnTo>
                  <a:lnTo>
                    <a:pt x="1199" y="1722"/>
                  </a:lnTo>
                  <a:lnTo>
                    <a:pt x="1200" y="1740"/>
                  </a:lnTo>
                  <a:lnTo>
                    <a:pt x="1201" y="1761"/>
                  </a:lnTo>
                  <a:lnTo>
                    <a:pt x="1201" y="1784"/>
                  </a:lnTo>
                  <a:lnTo>
                    <a:pt x="1200" y="1812"/>
                  </a:lnTo>
                  <a:lnTo>
                    <a:pt x="1198" y="1842"/>
                  </a:lnTo>
                  <a:lnTo>
                    <a:pt x="1195" y="1875"/>
                  </a:lnTo>
                  <a:lnTo>
                    <a:pt x="1192" y="1909"/>
                  </a:lnTo>
                  <a:lnTo>
                    <a:pt x="1188" y="1943"/>
                  </a:lnTo>
                  <a:lnTo>
                    <a:pt x="1183" y="1976"/>
                  </a:lnTo>
                  <a:lnTo>
                    <a:pt x="1179" y="2008"/>
                  </a:lnTo>
                  <a:lnTo>
                    <a:pt x="1176" y="2036"/>
                  </a:lnTo>
                  <a:lnTo>
                    <a:pt x="1171" y="2060"/>
                  </a:lnTo>
                  <a:lnTo>
                    <a:pt x="1167" y="2092"/>
                  </a:lnTo>
                  <a:lnTo>
                    <a:pt x="1164" y="2109"/>
                  </a:lnTo>
                  <a:lnTo>
                    <a:pt x="1163" y="2116"/>
                  </a:lnTo>
                  <a:lnTo>
                    <a:pt x="1163" y="2116"/>
                  </a:lnTo>
                  <a:lnTo>
                    <a:pt x="1167" y="2115"/>
                  </a:lnTo>
                  <a:lnTo>
                    <a:pt x="1193" y="2102"/>
                  </a:lnTo>
                  <a:lnTo>
                    <a:pt x="1206" y="2096"/>
                  </a:lnTo>
                  <a:lnTo>
                    <a:pt x="1220" y="2089"/>
                  </a:lnTo>
                  <a:lnTo>
                    <a:pt x="1237" y="2079"/>
                  </a:lnTo>
                  <a:lnTo>
                    <a:pt x="1253" y="2069"/>
                  </a:lnTo>
                  <a:lnTo>
                    <a:pt x="1270" y="2057"/>
                  </a:lnTo>
                  <a:lnTo>
                    <a:pt x="1286" y="2043"/>
                  </a:lnTo>
                  <a:lnTo>
                    <a:pt x="1293" y="2035"/>
                  </a:lnTo>
                  <a:lnTo>
                    <a:pt x="1300" y="2027"/>
                  </a:lnTo>
                  <a:lnTo>
                    <a:pt x="1307" y="2018"/>
                  </a:lnTo>
                  <a:lnTo>
                    <a:pt x="1312" y="2009"/>
                  </a:lnTo>
                  <a:close/>
                  <a:moveTo>
                    <a:pt x="763" y="998"/>
                  </a:moveTo>
                  <a:lnTo>
                    <a:pt x="671" y="998"/>
                  </a:lnTo>
                  <a:lnTo>
                    <a:pt x="671" y="417"/>
                  </a:lnTo>
                  <a:lnTo>
                    <a:pt x="654" y="433"/>
                  </a:lnTo>
                  <a:lnTo>
                    <a:pt x="633" y="448"/>
                  </a:lnTo>
                  <a:lnTo>
                    <a:pt x="610" y="464"/>
                  </a:lnTo>
                  <a:lnTo>
                    <a:pt x="585" y="480"/>
                  </a:lnTo>
                  <a:lnTo>
                    <a:pt x="559" y="495"/>
                  </a:lnTo>
                  <a:lnTo>
                    <a:pt x="534" y="507"/>
                  </a:lnTo>
                  <a:lnTo>
                    <a:pt x="511" y="517"/>
                  </a:lnTo>
                  <a:lnTo>
                    <a:pt x="489" y="527"/>
                  </a:lnTo>
                  <a:lnTo>
                    <a:pt x="489" y="439"/>
                  </a:lnTo>
                  <a:lnTo>
                    <a:pt x="507" y="429"/>
                  </a:lnTo>
                  <a:lnTo>
                    <a:pt x="526" y="420"/>
                  </a:lnTo>
                  <a:lnTo>
                    <a:pt x="544" y="410"/>
                  </a:lnTo>
                  <a:lnTo>
                    <a:pt x="560" y="398"/>
                  </a:lnTo>
                  <a:lnTo>
                    <a:pt x="577" y="388"/>
                  </a:lnTo>
                  <a:lnTo>
                    <a:pt x="592" y="376"/>
                  </a:lnTo>
                  <a:lnTo>
                    <a:pt x="608" y="364"/>
                  </a:lnTo>
                  <a:lnTo>
                    <a:pt x="623" y="352"/>
                  </a:lnTo>
                  <a:lnTo>
                    <a:pt x="636" y="338"/>
                  </a:lnTo>
                  <a:lnTo>
                    <a:pt x="650" y="326"/>
                  </a:lnTo>
                  <a:lnTo>
                    <a:pt x="661" y="313"/>
                  </a:lnTo>
                  <a:lnTo>
                    <a:pt x="671" y="301"/>
                  </a:lnTo>
                  <a:lnTo>
                    <a:pt x="682" y="289"/>
                  </a:lnTo>
                  <a:lnTo>
                    <a:pt x="690" y="276"/>
                  </a:lnTo>
                  <a:lnTo>
                    <a:pt x="697" y="265"/>
                  </a:lnTo>
                  <a:lnTo>
                    <a:pt x="705" y="252"/>
                  </a:lnTo>
                  <a:lnTo>
                    <a:pt x="763" y="252"/>
                  </a:lnTo>
                  <a:lnTo>
                    <a:pt x="763" y="998"/>
                  </a:lnTo>
                  <a:close/>
                  <a:moveTo>
                    <a:pt x="1302" y="2688"/>
                  </a:moveTo>
                  <a:lnTo>
                    <a:pt x="1328" y="2685"/>
                  </a:lnTo>
                  <a:lnTo>
                    <a:pt x="1331" y="2695"/>
                  </a:lnTo>
                  <a:lnTo>
                    <a:pt x="1334" y="2704"/>
                  </a:lnTo>
                  <a:lnTo>
                    <a:pt x="1338" y="2711"/>
                  </a:lnTo>
                  <a:lnTo>
                    <a:pt x="1344" y="2717"/>
                  </a:lnTo>
                  <a:lnTo>
                    <a:pt x="1350" y="2721"/>
                  </a:lnTo>
                  <a:lnTo>
                    <a:pt x="1356" y="2724"/>
                  </a:lnTo>
                  <a:lnTo>
                    <a:pt x="1363" y="2726"/>
                  </a:lnTo>
                  <a:lnTo>
                    <a:pt x="1371" y="2726"/>
                  </a:lnTo>
                  <a:lnTo>
                    <a:pt x="1380" y="2726"/>
                  </a:lnTo>
                  <a:lnTo>
                    <a:pt x="1387" y="2723"/>
                  </a:lnTo>
                  <a:lnTo>
                    <a:pt x="1395" y="2719"/>
                  </a:lnTo>
                  <a:lnTo>
                    <a:pt x="1402" y="2714"/>
                  </a:lnTo>
                  <a:lnTo>
                    <a:pt x="1408" y="2707"/>
                  </a:lnTo>
                  <a:lnTo>
                    <a:pt x="1411" y="2699"/>
                  </a:lnTo>
                  <a:lnTo>
                    <a:pt x="1414" y="2691"/>
                  </a:lnTo>
                  <a:lnTo>
                    <a:pt x="1414" y="2682"/>
                  </a:lnTo>
                  <a:lnTo>
                    <a:pt x="1414" y="2674"/>
                  </a:lnTo>
                  <a:lnTo>
                    <a:pt x="1412" y="2665"/>
                  </a:lnTo>
                  <a:lnTo>
                    <a:pt x="1408" y="2659"/>
                  </a:lnTo>
                  <a:lnTo>
                    <a:pt x="1403" y="2652"/>
                  </a:lnTo>
                  <a:lnTo>
                    <a:pt x="1397" y="2647"/>
                  </a:lnTo>
                  <a:lnTo>
                    <a:pt x="1389" y="2644"/>
                  </a:lnTo>
                  <a:lnTo>
                    <a:pt x="1381" y="2641"/>
                  </a:lnTo>
                  <a:lnTo>
                    <a:pt x="1373" y="2640"/>
                  </a:lnTo>
                  <a:lnTo>
                    <a:pt x="1364" y="2641"/>
                  </a:lnTo>
                  <a:lnTo>
                    <a:pt x="1354" y="2644"/>
                  </a:lnTo>
                  <a:lnTo>
                    <a:pt x="1357" y="2621"/>
                  </a:lnTo>
                  <a:lnTo>
                    <a:pt x="1359" y="2621"/>
                  </a:lnTo>
                  <a:lnTo>
                    <a:pt x="1361" y="2621"/>
                  </a:lnTo>
                  <a:lnTo>
                    <a:pt x="1370" y="2621"/>
                  </a:lnTo>
                  <a:lnTo>
                    <a:pt x="1377" y="2619"/>
                  </a:lnTo>
                  <a:lnTo>
                    <a:pt x="1385" y="2616"/>
                  </a:lnTo>
                  <a:lnTo>
                    <a:pt x="1391" y="2612"/>
                  </a:lnTo>
                  <a:lnTo>
                    <a:pt x="1398" y="2607"/>
                  </a:lnTo>
                  <a:lnTo>
                    <a:pt x="1402" y="2601"/>
                  </a:lnTo>
                  <a:lnTo>
                    <a:pt x="1404" y="2594"/>
                  </a:lnTo>
                  <a:lnTo>
                    <a:pt x="1405" y="2586"/>
                  </a:lnTo>
                  <a:lnTo>
                    <a:pt x="1405" y="2578"/>
                  </a:lnTo>
                  <a:lnTo>
                    <a:pt x="1403" y="2572"/>
                  </a:lnTo>
                  <a:lnTo>
                    <a:pt x="1400" y="2566"/>
                  </a:lnTo>
                  <a:lnTo>
                    <a:pt x="1395" y="2562"/>
                  </a:lnTo>
                  <a:lnTo>
                    <a:pt x="1390" y="2558"/>
                  </a:lnTo>
                  <a:lnTo>
                    <a:pt x="1384" y="2555"/>
                  </a:lnTo>
                  <a:lnTo>
                    <a:pt x="1378" y="2552"/>
                  </a:lnTo>
                  <a:lnTo>
                    <a:pt x="1370" y="2551"/>
                  </a:lnTo>
                  <a:lnTo>
                    <a:pt x="1362" y="2552"/>
                  </a:lnTo>
                  <a:lnTo>
                    <a:pt x="1356" y="2555"/>
                  </a:lnTo>
                  <a:lnTo>
                    <a:pt x="1350" y="2558"/>
                  </a:lnTo>
                  <a:lnTo>
                    <a:pt x="1345" y="2562"/>
                  </a:lnTo>
                  <a:lnTo>
                    <a:pt x="1339" y="2567"/>
                  </a:lnTo>
                  <a:lnTo>
                    <a:pt x="1336" y="2574"/>
                  </a:lnTo>
                  <a:lnTo>
                    <a:pt x="1333" y="2581"/>
                  </a:lnTo>
                  <a:lnTo>
                    <a:pt x="1331" y="2591"/>
                  </a:lnTo>
                  <a:lnTo>
                    <a:pt x="1305" y="2586"/>
                  </a:lnTo>
                  <a:lnTo>
                    <a:pt x="1308" y="2573"/>
                  </a:lnTo>
                  <a:lnTo>
                    <a:pt x="1312" y="2563"/>
                  </a:lnTo>
                  <a:lnTo>
                    <a:pt x="1316" y="2558"/>
                  </a:lnTo>
                  <a:lnTo>
                    <a:pt x="1319" y="2552"/>
                  </a:lnTo>
                  <a:lnTo>
                    <a:pt x="1323" y="2548"/>
                  </a:lnTo>
                  <a:lnTo>
                    <a:pt x="1327" y="2545"/>
                  </a:lnTo>
                  <a:lnTo>
                    <a:pt x="1331" y="2541"/>
                  </a:lnTo>
                  <a:lnTo>
                    <a:pt x="1336" y="2539"/>
                  </a:lnTo>
                  <a:lnTo>
                    <a:pt x="1341" y="2536"/>
                  </a:lnTo>
                  <a:lnTo>
                    <a:pt x="1346" y="2534"/>
                  </a:lnTo>
                  <a:lnTo>
                    <a:pt x="1357" y="2532"/>
                  </a:lnTo>
                  <a:lnTo>
                    <a:pt x="1370" y="2531"/>
                  </a:lnTo>
                  <a:lnTo>
                    <a:pt x="1378" y="2531"/>
                  </a:lnTo>
                  <a:lnTo>
                    <a:pt x="1386" y="2533"/>
                  </a:lnTo>
                  <a:lnTo>
                    <a:pt x="1394" y="2535"/>
                  </a:lnTo>
                  <a:lnTo>
                    <a:pt x="1402" y="2538"/>
                  </a:lnTo>
                  <a:lnTo>
                    <a:pt x="1409" y="2542"/>
                  </a:lnTo>
                  <a:lnTo>
                    <a:pt x="1414" y="2546"/>
                  </a:lnTo>
                  <a:lnTo>
                    <a:pt x="1419" y="2552"/>
                  </a:lnTo>
                  <a:lnTo>
                    <a:pt x="1425" y="2559"/>
                  </a:lnTo>
                  <a:lnTo>
                    <a:pt x="1428" y="2565"/>
                  </a:lnTo>
                  <a:lnTo>
                    <a:pt x="1430" y="2572"/>
                  </a:lnTo>
                  <a:lnTo>
                    <a:pt x="1432" y="2578"/>
                  </a:lnTo>
                  <a:lnTo>
                    <a:pt x="1432" y="2586"/>
                  </a:lnTo>
                  <a:lnTo>
                    <a:pt x="1432" y="2593"/>
                  </a:lnTo>
                  <a:lnTo>
                    <a:pt x="1430" y="2599"/>
                  </a:lnTo>
                  <a:lnTo>
                    <a:pt x="1428" y="2605"/>
                  </a:lnTo>
                  <a:lnTo>
                    <a:pt x="1425" y="2610"/>
                  </a:lnTo>
                  <a:lnTo>
                    <a:pt x="1420" y="2617"/>
                  </a:lnTo>
                  <a:lnTo>
                    <a:pt x="1415" y="2621"/>
                  </a:lnTo>
                  <a:lnTo>
                    <a:pt x="1409" y="2625"/>
                  </a:lnTo>
                  <a:lnTo>
                    <a:pt x="1403" y="2629"/>
                  </a:lnTo>
                  <a:lnTo>
                    <a:pt x="1411" y="2632"/>
                  </a:lnTo>
                  <a:lnTo>
                    <a:pt x="1419" y="2635"/>
                  </a:lnTo>
                  <a:lnTo>
                    <a:pt x="1427" y="2640"/>
                  </a:lnTo>
                  <a:lnTo>
                    <a:pt x="1432" y="2647"/>
                  </a:lnTo>
                  <a:lnTo>
                    <a:pt x="1437" y="2655"/>
                  </a:lnTo>
                  <a:lnTo>
                    <a:pt x="1440" y="2662"/>
                  </a:lnTo>
                  <a:lnTo>
                    <a:pt x="1442" y="2671"/>
                  </a:lnTo>
                  <a:lnTo>
                    <a:pt x="1442" y="2682"/>
                  </a:lnTo>
                  <a:lnTo>
                    <a:pt x="1442" y="2688"/>
                  </a:lnTo>
                  <a:lnTo>
                    <a:pt x="1441" y="2695"/>
                  </a:lnTo>
                  <a:lnTo>
                    <a:pt x="1440" y="2702"/>
                  </a:lnTo>
                  <a:lnTo>
                    <a:pt x="1437" y="2708"/>
                  </a:lnTo>
                  <a:lnTo>
                    <a:pt x="1435" y="2713"/>
                  </a:lnTo>
                  <a:lnTo>
                    <a:pt x="1431" y="2719"/>
                  </a:lnTo>
                  <a:lnTo>
                    <a:pt x="1427" y="2724"/>
                  </a:lnTo>
                  <a:lnTo>
                    <a:pt x="1422" y="2729"/>
                  </a:lnTo>
                  <a:lnTo>
                    <a:pt x="1416" y="2734"/>
                  </a:lnTo>
                  <a:lnTo>
                    <a:pt x="1411" y="2738"/>
                  </a:lnTo>
                  <a:lnTo>
                    <a:pt x="1405" y="2741"/>
                  </a:lnTo>
                  <a:lnTo>
                    <a:pt x="1399" y="2744"/>
                  </a:lnTo>
                  <a:lnTo>
                    <a:pt x="1392" y="2746"/>
                  </a:lnTo>
                  <a:lnTo>
                    <a:pt x="1385" y="2747"/>
                  </a:lnTo>
                  <a:lnTo>
                    <a:pt x="1378" y="2748"/>
                  </a:lnTo>
                  <a:lnTo>
                    <a:pt x="1371" y="2748"/>
                  </a:lnTo>
                  <a:lnTo>
                    <a:pt x="1363" y="2748"/>
                  </a:lnTo>
                  <a:lnTo>
                    <a:pt x="1357" y="2747"/>
                  </a:lnTo>
                  <a:lnTo>
                    <a:pt x="1351" y="2746"/>
                  </a:lnTo>
                  <a:lnTo>
                    <a:pt x="1345" y="2744"/>
                  </a:lnTo>
                  <a:lnTo>
                    <a:pt x="1338" y="2742"/>
                  </a:lnTo>
                  <a:lnTo>
                    <a:pt x="1333" y="2739"/>
                  </a:lnTo>
                  <a:lnTo>
                    <a:pt x="1328" y="2736"/>
                  </a:lnTo>
                  <a:lnTo>
                    <a:pt x="1324" y="2732"/>
                  </a:lnTo>
                  <a:lnTo>
                    <a:pt x="1319" y="2727"/>
                  </a:lnTo>
                  <a:lnTo>
                    <a:pt x="1316" y="2722"/>
                  </a:lnTo>
                  <a:lnTo>
                    <a:pt x="1311" y="2718"/>
                  </a:lnTo>
                  <a:lnTo>
                    <a:pt x="1308" y="2713"/>
                  </a:lnTo>
                  <a:lnTo>
                    <a:pt x="1306" y="2707"/>
                  </a:lnTo>
                  <a:lnTo>
                    <a:pt x="1304" y="2700"/>
                  </a:lnTo>
                  <a:lnTo>
                    <a:pt x="1303" y="2694"/>
                  </a:lnTo>
                  <a:lnTo>
                    <a:pt x="1302" y="2688"/>
                  </a:lnTo>
                  <a:close/>
                  <a:moveTo>
                    <a:pt x="2898" y="1302"/>
                  </a:moveTo>
                  <a:lnTo>
                    <a:pt x="2898" y="1352"/>
                  </a:lnTo>
                  <a:lnTo>
                    <a:pt x="2615" y="1352"/>
                  </a:lnTo>
                  <a:lnTo>
                    <a:pt x="2615" y="1342"/>
                  </a:lnTo>
                  <a:lnTo>
                    <a:pt x="2616" y="1333"/>
                  </a:lnTo>
                  <a:lnTo>
                    <a:pt x="2618" y="1325"/>
                  </a:lnTo>
                  <a:lnTo>
                    <a:pt x="2621" y="1315"/>
                  </a:lnTo>
                  <a:lnTo>
                    <a:pt x="2627" y="1301"/>
                  </a:lnTo>
                  <a:lnTo>
                    <a:pt x="2635" y="1286"/>
                  </a:lnTo>
                  <a:lnTo>
                    <a:pt x="2645" y="1273"/>
                  </a:lnTo>
                  <a:lnTo>
                    <a:pt x="2656" y="1259"/>
                  </a:lnTo>
                  <a:lnTo>
                    <a:pt x="2668" y="1244"/>
                  </a:lnTo>
                  <a:lnTo>
                    <a:pt x="2685" y="1229"/>
                  </a:lnTo>
                  <a:lnTo>
                    <a:pt x="2704" y="1212"/>
                  </a:lnTo>
                  <a:lnTo>
                    <a:pt x="2725" y="1194"/>
                  </a:lnTo>
                  <a:lnTo>
                    <a:pt x="2757" y="1167"/>
                  </a:lnTo>
                  <a:lnTo>
                    <a:pt x="2783" y="1143"/>
                  </a:lnTo>
                  <a:lnTo>
                    <a:pt x="2794" y="1132"/>
                  </a:lnTo>
                  <a:lnTo>
                    <a:pt x="2803" y="1122"/>
                  </a:lnTo>
                  <a:lnTo>
                    <a:pt x="2812" y="1113"/>
                  </a:lnTo>
                  <a:lnTo>
                    <a:pt x="2819" y="1103"/>
                  </a:lnTo>
                  <a:lnTo>
                    <a:pt x="2824" y="1095"/>
                  </a:lnTo>
                  <a:lnTo>
                    <a:pt x="2829" y="1088"/>
                  </a:lnTo>
                  <a:lnTo>
                    <a:pt x="2833" y="1079"/>
                  </a:lnTo>
                  <a:lnTo>
                    <a:pt x="2838" y="1071"/>
                  </a:lnTo>
                  <a:lnTo>
                    <a:pt x="2840" y="1063"/>
                  </a:lnTo>
                  <a:lnTo>
                    <a:pt x="2842" y="1056"/>
                  </a:lnTo>
                  <a:lnTo>
                    <a:pt x="2843" y="1048"/>
                  </a:lnTo>
                  <a:lnTo>
                    <a:pt x="2844" y="1040"/>
                  </a:lnTo>
                  <a:lnTo>
                    <a:pt x="2843" y="1033"/>
                  </a:lnTo>
                  <a:lnTo>
                    <a:pt x="2842" y="1026"/>
                  </a:lnTo>
                  <a:lnTo>
                    <a:pt x="2841" y="1018"/>
                  </a:lnTo>
                  <a:lnTo>
                    <a:pt x="2838" y="1012"/>
                  </a:lnTo>
                  <a:lnTo>
                    <a:pt x="2834" y="1005"/>
                  </a:lnTo>
                  <a:lnTo>
                    <a:pt x="2831" y="1000"/>
                  </a:lnTo>
                  <a:lnTo>
                    <a:pt x="2826" y="994"/>
                  </a:lnTo>
                  <a:lnTo>
                    <a:pt x="2821" y="988"/>
                  </a:lnTo>
                  <a:lnTo>
                    <a:pt x="2815" y="983"/>
                  </a:lnTo>
                  <a:lnTo>
                    <a:pt x="2809" y="979"/>
                  </a:lnTo>
                  <a:lnTo>
                    <a:pt x="2802" y="975"/>
                  </a:lnTo>
                  <a:lnTo>
                    <a:pt x="2795" y="972"/>
                  </a:lnTo>
                  <a:lnTo>
                    <a:pt x="2788" y="970"/>
                  </a:lnTo>
                  <a:lnTo>
                    <a:pt x="2780" y="968"/>
                  </a:lnTo>
                  <a:lnTo>
                    <a:pt x="2771" y="967"/>
                  </a:lnTo>
                  <a:lnTo>
                    <a:pt x="2763" y="967"/>
                  </a:lnTo>
                  <a:lnTo>
                    <a:pt x="2754" y="967"/>
                  </a:lnTo>
                  <a:lnTo>
                    <a:pt x="2744" y="968"/>
                  </a:lnTo>
                  <a:lnTo>
                    <a:pt x="2736" y="970"/>
                  </a:lnTo>
                  <a:lnTo>
                    <a:pt x="2729" y="972"/>
                  </a:lnTo>
                  <a:lnTo>
                    <a:pt x="2720" y="975"/>
                  </a:lnTo>
                  <a:lnTo>
                    <a:pt x="2714" y="979"/>
                  </a:lnTo>
                  <a:lnTo>
                    <a:pt x="2708" y="984"/>
                  </a:lnTo>
                  <a:lnTo>
                    <a:pt x="2702" y="989"/>
                  </a:lnTo>
                  <a:lnTo>
                    <a:pt x="2697" y="996"/>
                  </a:lnTo>
                  <a:lnTo>
                    <a:pt x="2691" y="1002"/>
                  </a:lnTo>
                  <a:lnTo>
                    <a:pt x="2687" y="1009"/>
                  </a:lnTo>
                  <a:lnTo>
                    <a:pt x="2684" y="1016"/>
                  </a:lnTo>
                  <a:lnTo>
                    <a:pt x="2682" y="1025"/>
                  </a:lnTo>
                  <a:lnTo>
                    <a:pt x="2680" y="1033"/>
                  </a:lnTo>
                  <a:lnTo>
                    <a:pt x="2679" y="1042"/>
                  </a:lnTo>
                  <a:lnTo>
                    <a:pt x="2679" y="1052"/>
                  </a:lnTo>
                  <a:lnTo>
                    <a:pt x="2625" y="1046"/>
                  </a:lnTo>
                  <a:lnTo>
                    <a:pt x="2626" y="1032"/>
                  </a:lnTo>
                  <a:lnTo>
                    <a:pt x="2629" y="1018"/>
                  </a:lnTo>
                  <a:lnTo>
                    <a:pt x="2633" y="1005"/>
                  </a:lnTo>
                  <a:lnTo>
                    <a:pt x="2637" y="994"/>
                  </a:lnTo>
                  <a:lnTo>
                    <a:pt x="2644" y="982"/>
                  </a:lnTo>
                  <a:lnTo>
                    <a:pt x="2650" y="972"/>
                  </a:lnTo>
                  <a:lnTo>
                    <a:pt x="2658" y="962"/>
                  </a:lnTo>
                  <a:lnTo>
                    <a:pt x="2666" y="954"/>
                  </a:lnTo>
                  <a:lnTo>
                    <a:pt x="2676" y="947"/>
                  </a:lnTo>
                  <a:lnTo>
                    <a:pt x="2686" y="941"/>
                  </a:lnTo>
                  <a:lnTo>
                    <a:pt x="2698" y="936"/>
                  </a:lnTo>
                  <a:lnTo>
                    <a:pt x="2709" y="930"/>
                  </a:lnTo>
                  <a:lnTo>
                    <a:pt x="2721" y="927"/>
                  </a:lnTo>
                  <a:lnTo>
                    <a:pt x="2735" y="925"/>
                  </a:lnTo>
                  <a:lnTo>
                    <a:pt x="2748" y="923"/>
                  </a:lnTo>
                  <a:lnTo>
                    <a:pt x="2764" y="923"/>
                  </a:lnTo>
                  <a:lnTo>
                    <a:pt x="2778" y="923"/>
                  </a:lnTo>
                  <a:lnTo>
                    <a:pt x="2793" y="925"/>
                  </a:lnTo>
                  <a:lnTo>
                    <a:pt x="2806" y="927"/>
                  </a:lnTo>
                  <a:lnTo>
                    <a:pt x="2819" y="931"/>
                  </a:lnTo>
                  <a:lnTo>
                    <a:pt x="2830" y="937"/>
                  </a:lnTo>
                  <a:lnTo>
                    <a:pt x="2842" y="942"/>
                  </a:lnTo>
                  <a:lnTo>
                    <a:pt x="2852" y="949"/>
                  </a:lnTo>
                  <a:lnTo>
                    <a:pt x="2861" y="957"/>
                  </a:lnTo>
                  <a:lnTo>
                    <a:pt x="2870" y="966"/>
                  </a:lnTo>
                  <a:lnTo>
                    <a:pt x="2877" y="975"/>
                  </a:lnTo>
                  <a:lnTo>
                    <a:pt x="2883" y="985"/>
                  </a:lnTo>
                  <a:lnTo>
                    <a:pt x="2888" y="996"/>
                  </a:lnTo>
                  <a:lnTo>
                    <a:pt x="2893" y="1006"/>
                  </a:lnTo>
                  <a:lnTo>
                    <a:pt x="2895" y="1017"/>
                  </a:lnTo>
                  <a:lnTo>
                    <a:pt x="2897" y="1030"/>
                  </a:lnTo>
                  <a:lnTo>
                    <a:pt x="2898" y="1042"/>
                  </a:lnTo>
                  <a:lnTo>
                    <a:pt x="2897" y="1055"/>
                  </a:lnTo>
                  <a:lnTo>
                    <a:pt x="2895" y="1067"/>
                  </a:lnTo>
                  <a:lnTo>
                    <a:pt x="2892" y="1079"/>
                  </a:lnTo>
                  <a:lnTo>
                    <a:pt x="2886" y="1092"/>
                  </a:lnTo>
                  <a:lnTo>
                    <a:pt x="2880" y="1104"/>
                  </a:lnTo>
                  <a:lnTo>
                    <a:pt x="2873" y="1118"/>
                  </a:lnTo>
                  <a:lnTo>
                    <a:pt x="2864" y="1131"/>
                  </a:lnTo>
                  <a:lnTo>
                    <a:pt x="2852" y="1145"/>
                  </a:lnTo>
                  <a:lnTo>
                    <a:pt x="2838" y="1159"/>
                  </a:lnTo>
                  <a:lnTo>
                    <a:pt x="2819" y="1177"/>
                  </a:lnTo>
                  <a:lnTo>
                    <a:pt x="2797" y="1197"/>
                  </a:lnTo>
                  <a:lnTo>
                    <a:pt x="2771" y="1219"/>
                  </a:lnTo>
                  <a:lnTo>
                    <a:pt x="2749" y="1238"/>
                  </a:lnTo>
                  <a:lnTo>
                    <a:pt x="2732" y="1253"/>
                  </a:lnTo>
                  <a:lnTo>
                    <a:pt x="2718" y="1265"/>
                  </a:lnTo>
                  <a:lnTo>
                    <a:pt x="2710" y="1273"/>
                  </a:lnTo>
                  <a:lnTo>
                    <a:pt x="2698" y="1288"/>
                  </a:lnTo>
                  <a:lnTo>
                    <a:pt x="2687" y="1302"/>
                  </a:lnTo>
                  <a:lnTo>
                    <a:pt x="2898" y="1302"/>
                  </a:lnTo>
                  <a:close/>
                  <a:moveTo>
                    <a:pt x="1422" y="2451"/>
                  </a:moveTo>
                  <a:lnTo>
                    <a:pt x="1421" y="2451"/>
                  </a:lnTo>
                  <a:lnTo>
                    <a:pt x="1420" y="2451"/>
                  </a:lnTo>
                  <a:lnTo>
                    <a:pt x="1420" y="2450"/>
                  </a:lnTo>
                  <a:lnTo>
                    <a:pt x="1419" y="2450"/>
                  </a:lnTo>
                  <a:lnTo>
                    <a:pt x="1418" y="2450"/>
                  </a:lnTo>
                  <a:lnTo>
                    <a:pt x="1418" y="2450"/>
                  </a:lnTo>
                  <a:lnTo>
                    <a:pt x="1417" y="2450"/>
                  </a:lnTo>
                  <a:lnTo>
                    <a:pt x="1417" y="2449"/>
                  </a:lnTo>
                  <a:lnTo>
                    <a:pt x="1416" y="2449"/>
                  </a:lnTo>
                  <a:lnTo>
                    <a:pt x="1416" y="2449"/>
                  </a:lnTo>
                  <a:lnTo>
                    <a:pt x="1415" y="2449"/>
                  </a:lnTo>
                  <a:lnTo>
                    <a:pt x="1415" y="2449"/>
                  </a:lnTo>
                  <a:lnTo>
                    <a:pt x="1414" y="2449"/>
                  </a:lnTo>
                  <a:lnTo>
                    <a:pt x="1413" y="2448"/>
                  </a:lnTo>
                  <a:lnTo>
                    <a:pt x="1413" y="2448"/>
                  </a:lnTo>
                  <a:lnTo>
                    <a:pt x="1412" y="2448"/>
                  </a:lnTo>
                  <a:lnTo>
                    <a:pt x="1411" y="2448"/>
                  </a:lnTo>
                  <a:lnTo>
                    <a:pt x="1411" y="2448"/>
                  </a:lnTo>
                  <a:lnTo>
                    <a:pt x="1411" y="2448"/>
                  </a:lnTo>
                  <a:lnTo>
                    <a:pt x="1410" y="2448"/>
                  </a:lnTo>
                  <a:lnTo>
                    <a:pt x="1409" y="2447"/>
                  </a:lnTo>
                  <a:lnTo>
                    <a:pt x="1409" y="2447"/>
                  </a:lnTo>
                  <a:lnTo>
                    <a:pt x="1408" y="2447"/>
                  </a:lnTo>
                  <a:lnTo>
                    <a:pt x="1407" y="2447"/>
                  </a:lnTo>
                  <a:lnTo>
                    <a:pt x="1407" y="2447"/>
                  </a:lnTo>
                  <a:lnTo>
                    <a:pt x="1406" y="2447"/>
                  </a:lnTo>
                  <a:lnTo>
                    <a:pt x="1406" y="2447"/>
                  </a:lnTo>
                  <a:lnTo>
                    <a:pt x="1405" y="2446"/>
                  </a:lnTo>
                  <a:lnTo>
                    <a:pt x="1405" y="2446"/>
                  </a:lnTo>
                  <a:lnTo>
                    <a:pt x="1404" y="2446"/>
                  </a:lnTo>
                  <a:lnTo>
                    <a:pt x="1403" y="2446"/>
                  </a:lnTo>
                  <a:lnTo>
                    <a:pt x="1403" y="2446"/>
                  </a:lnTo>
                  <a:lnTo>
                    <a:pt x="1402" y="2446"/>
                  </a:lnTo>
                  <a:lnTo>
                    <a:pt x="1399" y="2445"/>
                  </a:lnTo>
                  <a:lnTo>
                    <a:pt x="1399" y="2445"/>
                  </a:lnTo>
                  <a:lnTo>
                    <a:pt x="1398" y="2445"/>
                  </a:lnTo>
                  <a:lnTo>
                    <a:pt x="1397" y="2445"/>
                  </a:lnTo>
                  <a:lnTo>
                    <a:pt x="1395" y="2445"/>
                  </a:lnTo>
                  <a:lnTo>
                    <a:pt x="1393" y="2444"/>
                  </a:lnTo>
                  <a:lnTo>
                    <a:pt x="1392" y="2444"/>
                  </a:lnTo>
                  <a:lnTo>
                    <a:pt x="1391" y="2444"/>
                  </a:lnTo>
                  <a:lnTo>
                    <a:pt x="1391" y="2444"/>
                  </a:lnTo>
                  <a:lnTo>
                    <a:pt x="1390" y="2444"/>
                  </a:lnTo>
                  <a:lnTo>
                    <a:pt x="1389" y="2443"/>
                  </a:lnTo>
                  <a:lnTo>
                    <a:pt x="1388" y="2443"/>
                  </a:lnTo>
                  <a:lnTo>
                    <a:pt x="1387" y="2443"/>
                  </a:lnTo>
                  <a:lnTo>
                    <a:pt x="1387" y="2443"/>
                  </a:lnTo>
                  <a:lnTo>
                    <a:pt x="1386" y="2443"/>
                  </a:lnTo>
                  <a:lnTo>
                    <a:pt x="1385" y="2443"/>
                  </a:lnTo>
                  <a:lnTo>
                    <a:pt x="1384" y="2443"/>
                  </a:lnTo>
                  <a:lnTo>
                    <a:pt x="1383" y="2443"/>
                  </a:lnTo>
                  <a:lnTo>
                    <a:pt x="1382" y="2443"/>
                  </a:lnTo>
                  <a:lnTo>
                    <a:pt x="1382" y="2443"/>
                  </a:lnTo>
                  <a:lnTo>
                    <a:pt x="1381" y="2442"/>
                  </a:lnTo>
                  <a:lnTo>
                    <a:pt x="1380" y="2442"/>
                  </a:lnTo>
                  <a:lnTo>
                    <a:pt x="1380" y="2442"/>
                  </a:lnTo>
                  <a:lnTo>
                    <a:pt x="1378" y="2442"/>
                  </a:lnTo>
                  <a:lnTo>
                    <a:pt x="1367" y="2441"/>
                  </a:lnTo>
                  <a:lnTo>
                    <a:pt x="1356" y="2441"/>
                  </a:lnTo>
                  <a:lnTo>
                    <a:pt x="1346" y="2441"/>
                  </a:lnTo>
                  <a:lnTo>
                    <a:pt x="1334" y="2442"/>
                  </a:lnTo>
                  <a:lnTo>
                    <a:pt x="1324" y="2444"/>
                  </a:lnTo>
                  <a:lnTo>
                    <a:pt x="1312" y="2445"/>
                  </a:lnTo>
                  <a:lnTo>
                    <a:pt x="1302" y="2448"/>
                  </a:lnTo>
                  <a:lnTo>
                    <a:pt x="1292" y="2451"/>
                  </a:lnTo>
                  <a:lnTo>
                    <a:pt x="1282" y="2454"/>
                  </a:lnTo>
                  <a:lnTo>
                    <a:pt x="1272" y="2458"/>
                  </a:lnTo>
                  <a:lnTo>
                    <a:pt x="1253" y="2467"/>
                  </a:lnTo>
                  <a:lnTo>
                    <a:pt x="1235" y="2478"/>
                  </a:lnTo>
                  <a:lnTo>
                    <a:pt x="1218" y="2490"/>
                  </a:lnTo>
                  <a:lnTo>
                    <a:pt x="1204" y="2504"/>
                  </a:lnTo>
                  <a:lnTo>
                    <a:pt x="1189" y="2519"/>
                  </a:lnTo>
                  <a:lnTo>
                    <a:pt x="1177" y="2536"/>
                  </a:lnTo>
                  <a:lnTo>
                    <a:pt x="1166" y="2555"/>
                  </a:lnTo>
                  <a:lnTo>
                    <a:pt x="1157" y="2573"/>
                  </a:lnTo>
                  <a:lnTo>
                    <a:pt x="1153" y="2582"/>
                  </a:lnTo>
                  <a:lnTo>
                    <a:pt x="1150" y="2593"/>
                  </a:lnTo>
                  <a:lnTo>
                    <a:pt x="1146" y="2603"/>
                  </a:lnTo>
                  <a:lnTo>
                    <a:pt x="1144" y="2614"/>
                  </a:lnTo>
                  <a:lnTo>
                    <a:pt x="1142" y="2624"/>
                  </a:lnTo>
                  <a:lnTo>
                    <a:pt x="1140" y="2635"/>
                  </a:lnTo>
                  <a:lnTo>
                    <a:pt x="1140" y="2647"/>
                  </a:lnTo>
                  <a:lnTo>
                    <a:pt x="1139" y="2657"/>
                  </a:lnTo>
                  <a:lnTo>
                    <a:pt x="1140" y="2668"/>
                  </a:lnTo>
                  <a:lnTo>
                    <a:pt x="1140" y="2680"/>
                  </a:lnTo>
                  <a:lnTo>
                    <a:pt x="1142" y="2690"/>
                  </a:lnTo>
                  <a:lnTo>
                    <a:pt x="1144" y="2700"/>
                  </a:lnTo>
                  <a:lnTo>
                    <a:pt x="1146" y="2712"/>
                  </a:lnTo>
                  <a:lnTo>
                    <a:pt x="1150" y="2721"/>
                  </a:lnTo>
                  <a:lnTo>
                    <a:pt x="1153" y="2732"/>
                  </a:lnTo>
                  <a:lnTo>
                    <a:pt x="1157" y="2742"/>
                  </a:lnTo>
                  <a:lnTo>
                    <a:pt x="1166" y="2761"/>
                  </a:lnTo>
                  <a:lnTo>
                    <a:pt x="1177" y="2778"/>
                  </a:lnTo>
                  <a:lnTo>
                    <a:pt x="1189" y="2795"/>
                  </a:lnTo>
                  <a:lnTo>
                    <a:pt x="1204" y="2810"/>
                  </a:lnTo>
                  <a:lnTo>
                    <a:pt x="1218" y="2825"/>
                  </a:lnTo>
                  <a:lnTo>
                    <a:pt x="1235" y="2837"/>
                  </a:lnTo>
                  <a:lnTo>
                    <a:pt x="1253" y="2847"/>
                  </a:lnTo>
                  <a:lnTo>
                    <a:pt x="1272" y="2857"/>
                  </a:lnTo>
                  <a:lnTo>
                    <a:pt x="1282" y="2861"/>
                  </a:lnTo>
                  <a:lnTo>
                    <a:pt x="1292" y="2864"/>
                  </a:lnTo>
                  <a:lnTo>
                    <a:pt x="1302" y="2867"/>
                  </a:lnTo>
                  <a:lnTo>
                    <a:pt x="1312" y="2869"/>
                  </a:lnTo>
                  <a:lnTo>
                    <a:pt x="1324" y="2871"/>
                  </a:lnTo>
                  <a:lnTo>
                    <a:pt x="1334" y="2872"/>
                  </a:lnTo>
                  <a:lnTo>
                    <a:pt x="1346" y="2873"/>
                  </a:lnTo>
                  <a:lnTo>
                    <a:pt x="1356" y="2873"/>
                  </a:lnTo>
                  <a:lnTo>
                    <a:pt x="1367" y="2873"/>
                  </a:lnTo>
                  <a:lnTo>
                    <a:pt x="1379" y="2872"/>
                  </a:lnTo>
                  <a:lnTo>
                    <a:pt x="1389" y="2871"/>
                  </a:lnTo>
                  <a:lnTo>
                    <a:pt x="1401" y="2869"/>
                  </a:lnTo>
                  <a:lnTo>
                    <a:pt x="1411" y="2867"/>
                  </a:lnTo>
                  <a:lnTo>
                    <a:pt x="1421" y="2864"/>
                  </a:lnTo>
                  <a:lnTo>
                    <a:pt x="1431" y="2861"/>
                  </a:lnTo>
                  <a:lnTo>
                    <a:pt x="1441" y="2857"/>
                  </a:lnTo>
                  <a:lnTo>
                    <a:pt x="1460" y="2847"/>
                  </a:lnTo>
                  <a:lnTo>
                    <a:pt x="1477" y="2837"/>
                  </a:lnTo>
                  <a:lnTo>
                    <a:pt x="1494" y="2825"/>
                  </a:lnTo>
                  <a:lnTo>
                    <a:pt x="1510" y="2810"/>
                  </a:lnTo>
                  <a:lnTo>
                    <a:pt x="1524" y="2795"/>
                  </a:lnTo>
                  <a:lnTo>
                    <a:pt x="1537" y="2778"/>
                  </a:lnTo>
                  <a:lnTo>
                    <a:pt x="1547" y="2761"/>
                  </a:lnTo>
                  <a:lnTo>
                    <a:pt x="1556" y="2742"/>
                  </a:lnTo>
                  <a:lnTo>
                    <a:pt x="1560" y="2732"/>
                  </a:lnTo>
                  <a:lnTo>
                    <a:pt x="1564" y="2721"/>
                  </a:lnTo>
                  <a:lnTo>
                    <a:pt x="1567" y="2712"/>
                  </a:lnTo>
                  <a:lnTo>
                    <a:pt x="1569" y="2700"/>
                  </a:lnTo>
                  <a:lnTo>
                    <a:pt x="1571" y="2690"/>
                  </a:lnTo>
                  <a:lnTo>
                    <a:pt x="1573" y="2680"/>
                  </a:lnTo>
                  <a:lnTo>
                    <a:pt x="1573" y="2668"/>
                  </a:lnTo>
                  <a:lnTo>
                    <a:pt x="1574" y="2657"/>
                  </a:lnTo>
                  <a:lnTo>
                    <a:pt x="1573" y="2639"/>
                  </a:lnTo>
                  <a:lnTo>
                    <a:pt x="1571" y="2622"/>
                  </a:lnTo>
                  <a:lnTo>
                    <a:pt x="1567" y="2604"/>
                  </a:lnTo>
                  <a:lnTo>
                    <a:pt x="1563" y="2588"/>
                  </a:lnTo>
                  <a:lnTo>
                    <a:pt x="1556" y="2572"/>
                  </a:lnTo>
                  <a:lnTo>
                    <a:pt x="1549" y="2557"/>
                  </a:lnTo>
                  <a:lnTo>
                    <a:pt x="1541" y="2542"/>
                  </a:lnTo>
                  <a:lnTo>
                    <a:pt x="1530" y="2529"/>
                  </a:lnTo>
                  <a:lnTo>
                    <a:pt x="1520" y="2515"/>
                  </a:lnTo>
                  <a:lnTo>
                    <a:pt x="1509" y="2503"/>
                  </a:lnTo>
                  <a:lnTo>
                    <a:pt x="1496" y="2491"/>
                  </a:lnTo>
                  <a:lnTo>
                    <a:pt x="1483" y="2481"/>
                  </a:lnTo>
                  <a:lnTo>
                    <a:pt x="1469" y="2472"/>
                  </a:lnTo>
                  <a:lnTo>
                    <a:pt x="1454" y="2463"/>
                  </a:lnTo>
                  <a:lnTo>
                    <a:pt x="1438" y="2457"/>
                  </a:lnTo>
                  <a:lnTo>
                    <a:pt x="1422" y="2451"/>
                  </a:lnTo>
                  <a:close/>
                  <a:moveTo>
                    <a:pt x="2758" y="749"/>
                  </a:moveTo>
                  <a:lnTo>
                    <a:pt x="2778" y="749"/>
                  </a:lnTo>
                  <a:lnTo>
                    <a:pt x="2799" y="751"/>
                  </a:lnTo>
                  <a:lnTo>
                    <a:pt x="2819" y="753"/>
                  </a:lnTo>
                  <a:lnTo>
                    <a:pt x="2839" y="757"/>
                  </a:lnTo>
                  <a:lnTo>
                    <a:pt x="2858" y="762"/>
                  </a:lnTo>
                  <a:lnTo>
                    <a:pt x="2877" y="767"/>
                  </a:lnTo>
                  <a:lnTo>
                    <a:pt x="2896" y="773"/>
                  </a:lnTo>
                  <a:lnTo>
                    <a:pt x="2914" y="780"/>
                  </a:lnTo>
                  <a:lnTo>
                    <a:pt x="2932" y="789"/>
                  </a:lnTo>
                  <a:lnTo>
                    <a:pt x="2950" y="797"/>
                  </a:lnTo>
                  <a:lnTo>
                    <a:pt x="2966" y="807"/>
                  </a:lnTo>
                  <a:lnTo>
                    <a:pt x="2983" y="818"/>
                  </a:lnTo>
                  <a:lnTo>
                    <a:pt x="2998" y="828"/>
                  </a:lnTo>
                  <a:lnTo>
                    <a:pt x="3013" y="840"/>
                  </a:lnTo>
                  <a:lnTo>
                    <a:pt x="3028" y="853"/>
                  </a:lnTo>
                  <a:lnTo>
                    <a:pt x="3042" y="866"/>
                  </a:lnTo>
                  <a:lnTo>
                    <a:pt x="3055" y="880"/>
                  </a:lnTo>
                  <a:lnTo>
                    <a:pt x="3068" y="894"/>
                  </a:lnTo>
                  <a:lnTo>
                    <a:pt x="3079" y="910"/>
                  </a:lnTo>
                  <a:lnTo>
                    <a:pt x="3091" y="925"/>
                  </a:lnTo>
                  <a:lnTo>
                    <a:pt x="3101" y="942"/>
                  </a:lnTo>
                  <a:lnTo>
                    <a:pt x="3111" y="958"/>
                  </a:lnTo>
                  <a:lnTo>
                    <a:pt x="3120" y="976"/>
                  </a:lnTo>
                  <a:lnTo>
                    <a:pt x="3128" y="994"/>
                  </a:lnTo>
                  <a:lnTo>
                    <a:pt x="3135" y="1011"/>
                  </a:lnTo>
                  <a:lnTo>
                    <a:pt x="3142" y="1030"/>
                  </a:lnTo>
                  <a:lnTo>
                    <a:pt x="3147" y="1049"/>
                  </a:lnTo>
                  <a:lnTo>
                    <a:pt x="3151" y="1069"/>
                  </a:lnTo>
                  <a:lnTo>
                    <a:pt x="3155" y="1089"/>
                  </a:lnTo>
                  <a:lnTo>
                    <a:pt x="3157" y="1108"/>
                  </a:lnTo>
                  <a:lnTo>
                    <a:pt x="3159" y="1129"/>
                  </a:lnTo>
                  <a:lnTo>
                    <a:pt x="3159" y="1150"/>
                  </a:lnTo>
                  <a:lnTo>
                    <a:pt x="3159" y="1170"/>
                  </a:lnTo>
                  <a:lnTo>
                    <a:pt x="3157" y="1190"/>
                  </a:lnTo>
                  <a:lnTo>
                    <a:pt x="3155" y="1211"/>
                  </a:lnTo>
                  <a:lnTo>
                    <a:pt x="3151" y="1231"/>
                  </a:lnTo>
                  <a:lnTo>
                    <a:pt x="3147" y="1249"/>
                  </a:lnTo>
                  <a:lnTo>
                    <a:pt x="3142" y="1269"/>
                  </a:lnTo>
                  <a:lnTo>
                    <a:pt x="3135" y="1288"/>
                  </a:lnTo>
                  <a:lnTo>
                    <a:pt x="3128" y="1305"/>
                  </a:lnTo>
                  <a:lnTo>
                    <a:pt x="3120" y="1323"/>
                  </a:lnTo>
                  <a:lnTo>
                    <a:pt x="3111" y="1340"/>
                  </a:lnTo>
                  <a:lnTo>
                    <a:pt x="3101" y="1357"/>
                  </a:lnTo>
                  <a:lnTo>
                    <a:pt x="3091" y="1373"/>
                  </a:lnTo>
                  <a:lnTo>
                    <a:pt x="3079" y="1389"/>
                  </a:lnTo>
                  <a:lnTo>
                    <a:pt x="3068" y="1404"/>
                  </a:lnTo>
                  <a:lnTo>
                    <a:pt x="3055" y="1419"/>
                  </a:lnTo>
                  <a:lnTo>
                    <a:pt x="3042" y="1432"/>
                  </a:lnTo>
                  <a:lnTo>
                    <a:pt x="3028" y="1446"/>
                  </a:lnTo>
                  <a:lnTo>
                    <a:pt x="3013" y="1458"/>
                  </a:lnTo>
                  <a:lnTo>
                    <a:pt x="2998" y="1471"/>
                  </a:lnTo>
                  <a:lnTo>
                    <a:pt x="2983" y="1482"/>
                  </a:lnTo>
                  <a:lnTo>
                    <a:pt x="2966" y="1492"/>
                  </a:lnTo>
                  <a:lnTo>
                    <a:pt x="2950" y="1502"/>
                  </a:lnTo>
                  <a:lnTo>
                    <a:pt x="2932" y="1510"/>
                  </a:lnTo>
                  <a:lnTo>
                    <a:pt x="2914" y="1518"/>
                  </a:lnTo>
                  <a:lnTo>
                    <a:pt x="2896" y="1526"/>
                  </a:lnTo>
                  <a:lnTo>
                    <a:pt x="2877" y="1532"/>
                  </a:lnTo>
                  <a:lnTo>
                    <a:pt x="2858" y="1537"/>
                  </a:lnTo>
                  <a:lnTo>
                    <a:pt x="2839" y="1542"/>
                  </a:lnTo>
                  <a:lnTo>
                    <a:pt x="2819" y="1545"/>
                  </a:lnTo>
                  <a:lnTo>
                    <a:pt x="2799" y="1548"/>
                  </a:lnTo>
                  <a:lnTo>
                    <a:pt x="2778" y="1549"/>
                  </a:lnTo>
                  <a:lnTo>
                    <a:pt x="2758" y="1550"/>
                  </a:lnTo>
                  <a:lnTo>
                    <a:pt x="2739" y="1549"/>
                  </a:lnTo>
                  <a:lnTo>
                    <a:pt x="2720" y="1548"/>
                  </a:lnTo>
                  <a:lnTo>
                    <a:pt x="2702" y="1546"/>
                  </a:lnTo>
                  <a:lnTo>
                    <a:pt x="2684" y="1543"/>
                  </a:lnTo>
                  <a:lnTo>
                    <a:pt x="2666" y="1539"/>
                  </a:lnTo>
                  <a:lnTo>
                    <a:pt x="2649" y="1535"/>
                  </a:lnTo>
                  <a:lnTo>
                    <a:pt x="2631" y="1530"/>
                  </a:lnTo>
                  <a:lnTo>
                    <a:pt x="2615" y="1524"/>
                  </a:lnTo>
                  <a:lnTo>
                    <a:pt x="2598" y="1517"/>
                  </a:lnTo>
                  <a:lnTo>
                    <a:pt x="2581" y="1509"/>
                  </a:lnTo>
                  <a:lnTo>
                    <a:pt x="2566" y="1501"/>
                  </a:lnTo>
                  <a:lnTo>
                    <a:pt x="2550" y="1492"/>
                  </a:lnTo>
                  <a:lnTo>
                    <a:pt x="2536" y="1483"/>
                  </a:lnTo>
                  <a:lnTo>
                    <a:pt x="2521" y="1473"/>
                  </a:lnTo>
                  <a:lnTo>
                    <a:pt x="2507" y="1462"/>
                  </a:lnTo>
                  <a:lnTo>
                    <a:pt x="2493" y="1451"/>
                  </a:lnTo>
                  <a:lnTo>
                    <a:pt x="2481" y="1439"/>
                  </a:lnTo>
                  <a:lnTo>
                    <a:pt x="2468" y="1426"/>
                  </a:lnTo>
                  <a:lnTo>
                    <a:pt x="2456" y="1414"/>
                  </a:lnTo>
                  <a:lnTo>
                    <a:pt x="2444" y="1400"/>
                  </a:lnTo>
                  <a:lnTo>
                    <a:pt x="2434" y="1386"/>
                  </a:lnTo>
                  <a:lnTo>
                    <a:pt x="2424" y="1371"/>
                  </a:lnTo>
                  <a:lnTo>
                    <a:pt x="2414" y="1357"/>
                  </a:lnTo>
                  <a:lnTo>
                    <a:pt x="2406" y="1341"/>
                  </a:lnTo>
                  <a:lnTo>
                    <a:pt x="2398" y="1326"/>
                  </a:lnTo>
                  <a:lnTo>
                    <a:pt x="2389" y="1309"/>
                  </a:lnTo>
                  <a:lnTo>
                    <a:pt x="2383" y="1293"/>
                  </a:lnTo>
                  <a:lnTo>
                    <a:pt x="2377" y="1276"/>
                  </a:lnTo>
                  <a:lnTo>
                    <a:pt x="2372" y="1259"/>
                  </a:lnTo>
                  <a:lnTo>
                    <a:pt x="2368" y="1241"/>
                  </a:lnTo>
                  <a:lnTo>
                    <a:pt x="2363" y="1223"/>
                  </a:lnTo>
                  <a:lnTo>
                    <a:pt x="2360" y="1206"/>
                  </a:lnTo>
                  <a:lnTo>
                    <a:pt x="2360" y="1205"/>
                  </a:lnTo>
                  <a:lnTo>
                    <a:pt x="2360" y="1204"/>
                  </a:lnTo>
                  <a:lnTo>
                    <a:pt x="2360" y="1204"/>
                  </a:lnTo>
                  <a:lnTo>
                    <a:pt x="2360" y="1203"/>
                  </a:lnTo>
                  <a:lnTo>
                    <a:pt x="2359" y="1199"/>
                  </a:lnTo>
                  <a:lnTo>
                    <a:pt x="2359" y="1199"/>
                  </a:lnTo>
                  <a:lnTo>
                    <a:pt x="2359" y="1197"/>
                  </a:lnTo>
                  <a:lnTo>
                    <a:pt x="2359" y="1197"/>
                  </a:lnTo>
                  <a:lnTo>
                    <a:pt x="2359" y="1196"/>
                  </a:lnTo>
                  <a:lnTo>
                    <a:pt x="2359" y="1195"/>
                  </a:lnTo>
                  <a:lnTo>
                    <a:pt x="2359" y="1195"/>
                  </a:lnTo>
                  <a:lnTo>
                    <a:pt x="2359" y="1194"/>
                  </a:lnTo>
                  <a:lnTo>
                    <a:pt x="2359" y="1194"/>
                  </a:lnTo>
                  <a:lnTo>
                    <a:pt x="2359" y="1193"/>
                  </a:lnTo>
                  <a:lnTo>
                    <a:pt x="2359" y="1192"/>
                  </a:lnTo>
                  <a:lnTo>
                    <a:pt x="2358" y="1189"/>
                  </a:lnTo>
                  <a:lnTo>
                    <a:pt x="2358" y="1188"/>
                  </a:lnTo>
                  <a:lnTo>
                    <a:pt x="2358" y="1187"/>
                  </a:lnTo>
                  <a:lnTo>
                    <a:pt x="2358" y="1187"/>
                  </a:lnTo>
                  <a:lnTo>
                    <a:pt x="2358" y="1186"/>
                  </a:lnTo>
                  <a:lnTo>
                    <a:pt x="2358" y="1185"/>
                  </a:lnTo>
                  <a:lnTo>
                    <a:pt x="2358" y="1185"/>
                  </a:lnTo>
                  <a:lnTo>
                    <a:pt x="2358" y="1184"/>
                  </a:lnTo>
                  <a:lnTo>
                    <a:pt x="2358" y="1184"/>
                  </a:lnTo>
                  <a:lnTo>
                    <a:pt x="2358" y="1183"/>
                  </a:lnTo>
                  <a:lnTo>
                    <a:pt x="2357" y="1178"/>
                  </a:lnTo>
                  <a:lnTo>
                    <a:pt x="2357" y="1177"/>
                  </a:lnTo>
                  <a:lnTo>
                    <a:pt x="2357" y="1177"/>
                  </a:lnTo>
                  <a:lnTo>
                    <a:pt x="2357" y="1176"/>
                  </a:lnTo>
                  <a:lnTo>
                    <a:pt x="2357" y="1175"/>
                  </a:lnTo>
                  <a:lnTo>
                    <a:pt x="2357" y="1175"/>
                  </a:lnTo>
                  <a:lnTo>
                    <a:pt x="2357" y="1174"/>
                  </a:lnTo>
                  <a:lnTo>
                    <a:pt x="2357" y="1174"/>
                  </a:lnTo>
                  <a:lnTo>
                    <a:pt x="2357" y="1173"/>
                  </a:lnTo>
                  <a:lnTo>
                    <a:pt x="2357" y="1172"/>
                  </a:lnTo>
                  <a:lnTo>
                    <a:pt x="2357" y="1172"/>
                  </a:lnTo>
                  <a:lnTo>
                    <a:pt x="2357" y="1168"/>
                  </a:lnTo>
                  <a:lnTo>
                    <a:pt x="2357" y="1167"/>
                  </a:lnTo>
                  <a:lnTo>
                    <a:pt x="2357" y="1166"/>
                  </a:lnTo>
                  <a:lnTo>
                    <a:pt x="2357" y="1166"/>
                  </a:lnTo>
                  <a:lnTo>
                    <a:pt x="2357" y="1165"/>
                  </a:lnTo>
                  <a:lnTo>
                    <a:pt x="2357" y="1164"/>
                  </a:lnTo>
                  <a:lnTo>
                    <a:pt x="2357" y="1164"/>
                  </a:lnTo>
                  <a:lnTo>
                    <a:pt x="2356" y="1157"/>
                  </a:lnTo>
                  <a:lnTo>
                    <a:pt x="2356" y="1150"/>
                  </a:lnTo>
                  <a:lnTo>
                    <a:pt x="2357" y="1129"/>
                  </a:lnTo>
                  <a:lnTo>
                    <a:pt x="2358" y="1108"/>
                  </a:lnTo>
                  <a:lnTo>
                    <a:pt x="2361" y="1089"/>
                  </a:lnTo>
                  <a:lnTo>
                    <a:pt x="2365" y="1069"/>
                  </a:lnTo>
                  <a:lnTo>
                    <a:pt x="2369" y="1049"/>
                  </a:lnTo>
                  <a:lnTo>
                    <a:pt x="2375" y="1030"/>
                  </a:lnTo>
                  <a:lnTo>
                    <a:pt x="2381" y="1011"/>
                  </a:lnTo>
                  <a:lnTo>
                    <a:pt x="2388" y="994"/>
                  </a:lnTo>
                  <a:lnTo>
                    <a:pt x="2396" y="976"/>
                  </a:lnTo>
                  <a:lnTo>
                    <a:pt x="2405" y="958"/>
                  </a:lnTo>
                  <a:lnTo>
                    <a:pt x="2414" y="942"/>
                  </a:lnTo>
                  <a:lnTo>
                    <a:pt x="2425" y="925"/>
                  </a:lnTo>
                  <a:lnTo>
                    <a:pt x="2436" y="910"/>
                  </a:lnTo>
                  <a:lnTo>
                    <a:pt x="2449" y="894"/>
                  </a:lnTo>
                  <a:lnTo>
                    <a:pt x="2461" y="880"/>
                  </a:lnTo>
                  <a:lnTo>
                    <a:pt x="2474" y="866"/>
                  </a:lnTo>
                  <a:lnTo>
                    <a:pt x="2488" y="853"/>
                  </a:lnTo>
                  <a:lnTo>
                    <a:pt x="2502" y="840"/>
                  </a:lnTo>
                  <a:lnTo>
                    <a:pt x="2518" y="828"/>
                  </a:lnTo>
                  <a:lnTo>
                    <a:pt x="2534" y="818"/>
                  </a:lnTo>
                  <a:lnTo>
                    <a:pt x="2550" y="807"/>
                  </a:lnTo>
                  <a:lnTo>
                    <a:pt x="2567" y="797"/>
                  </a:lnTo>
                  <a:lnTo>
                    <a:pt x="2584" y="789"/>
                  </a:lnTo>
                  <a:lnTo>
                    <a:pt x="2602" y="780"/>
                  </a:lnTo>
                  <a:lnTo>
                    <a:pt x="2620" y="773"/>
                  </a:lnTo>
                  <a:lnTo>
                    <a:pt x="2638" y="767"/>
                  </a:lnTo>
                  <a:lnTo>
                    <a:pt x="2658" y="762"/>
                  </a:lnTo>
                  <a:lnTo>
                    <a:pt x="2677" y="757"/>
                  </a:lnTo>
                  <a:lnTo>
                    <a:pt x="2697" y="753"/>
                  </a:lnTo>
                  <a:lnTo>
                    <a:pt x="2717" y="751"/>
                  </a:lnTo>
                  <a:lnTo>
                    <a:pt x="2737" y="749"/>
                  </a:lnTo>
                  <a:lnTo>
                    <a:pt x="2758" y="749"/>
                  </a:lnTo>
                  <a:close/>
                  <a:moveTo>
                    <a:pt x="668" y="73"/>
                  </a:moveTo>
                  <a:lnTo>
                    <a:pt x="699" y="73"/>
                  </a:lnTo>
                  <a:lnTo>
                    <a:pt x="729" y="76"/>
                  </a:lnTo>
                  <a:lnTo>
                    <a:pt x="758" y="80"/>
                  </a:lnTo>
                  <a:lnTo>
                    <a:pt x="789" y="85"/>
                  </a:lnTo>
                  <a:lnTo>
                    <a:pt x="817" y="92"/>
                  </a:lnTo>
                  <a:lnTo>
                    <a:pt x="846" y="99"/>
                  </a:lnTo>
                  <a:lnTo>
                    <a:pt x="873" y="110"/>
                  </a:lnTo>
                  <a:lnTo>
                    <a:pt x="900" y="120"/>
                  </a:lnTo>
                  <a:lnTo>
                    <a:pt x="927" y="131"/>
                  </a:lnTo>
                  <a:lnTo>
                    <a:pt x="951" y="145"/>
                  </a:lnTo>
                  <a:lnTo>
                    <a:pt x="976" y="159"/>
                  </a:lnTo>
                  <a:lnTo>
                    <a:pt x="1001" y="175"/>
                  </a:lnTo>
                  <a:lnTo>
                    <a:pt x="1024" y="191"/>
                  </a:lnTo>
                  <a:lnTo>
                    <a:pt x="1047" y="209"/>
                  </a:lnTo>
                  <a:lnTo>
                    <a:pt x="1069" y="228"/>
                  </a:lnTo>
                  <a:lnTo>
                    <a:pt x="1089" y="247"/>
                  </a:lnTo>
                  <a:lnTo>
                    <a:pt x="1109" y="268"/>
                  </a:lnTo>
                  <a:lnTo>
                    <a:pt x="1128" y="289"/>
                  </a:lnTo>
                  <a:lnTo>
                    <a:pt x="1145" y="311"/>
                  </a:lnTo>
                  <a:lnTo>
                    <a:pt x="1162" y="335"/>
                  </a:lnTo>
                  <a:lnTo>
                    <a:pt x="1177" y="359"/>
                  </a:lnTo>
                  <a:lnTo>
                    <a:pt x="1191" y="384"/>
                  </a:lnTo>
                  <a:lnTo>
                    <a:pt x="1205" y="410"/>
                  </a:lnTo>
                  <a:lnTo>
                    <a:pt x="1216" y="436"/>
                  </a:lnTo>
                  <a:lnTo>
                    <a:pt x="1227" y="463"/>
                  </a:lnTo>
                  <a:lnTo>
                    <a:pt x="1237" y="490"/>
                  </a:lnTo>
                  <a:lnTo>
                    <a:pt x="1244" y="518"/>
                  </a:lnTo>
                  <a:lnTo>
                    <a:pt x="1251" y="547"/>
                  </a:lnTo>
                  <a:lnTo>
                    <a:pt x="1256" y="576"/>
                  </a:lnTo>
                  <a:lnTo>
                    <a:pt x="1261" y="606"/>
                  </a:lnTo>
                  <a:lnTo>
                    <a:pt x="1263" y="636"/>
                  </a:lnTo>
                  <a:lnTo>
                    <a:pt x="1263" y="666"/>
                  </a:lnTo>
                  <a:lnTo>
                    <a:pt x="1263" y="695"/>
                  </a:lnTo>
                  <a:lnTo>
                    <a:pt x="1261" y="723"/>
                  </a:lnTo>
                  <a:lnTo>
                    <a:pt x="1258" y="751"/>
                  </a:lnTo>
                  <a:lnTo>
                    <a:pt x="1252" y="778"/>
                  </a:lnTo>
                  <a:lnTo>
                    <a:pt x="1247" y="805"/>
                  </a:lnTo>
                  <a:lnTo>
                    <a:pt x="1240" y="832"/>
                  </a:lnTo>
                  <a:lnTo>
                    <a:pt x="1232" y="858"/>
                  </a:lnTo>
                  <a:lnTo>
                    <a:pt x="1222" y="883"/>
                  </a:lnTo>
                  <a:lnTo>
                    <a:pt x="1212" y="908"/>
                  </a:lnTo>
                  <a:lnTo>
                    <a:pt x="1200" y="932"/>
                  </a:lnTo>
                  <a:lnTo>
                    <a:pt x="1188" y="955"/>
                  </a:lnTo>
                  <a:lnTo>
                    <a:pt x="1175" y="979"/>
                  </a:lnTo>
                  <a:lnTo>
                    <a:pt x="1160" y="1001"/>
                  </a:lnTo>
                  <a:lnTo>
                    <a:pt x="1144" y="1023"/>
                  </a:lnTo>
                  <a:lnTo>
                    <a:pt x="1128" y="1043"/>
                  </a:lnTo>
                  <a:lnTo>
                    <a:pt x="1110" y="1064"/>
                  </a:lnTo>
                  <a:lnTo>
                    <a:pt x="1110" y="1064"/>
                  </a:lnTo>
                  <a:lnTo>
                    <a:pt x="1107" y="1067"/>
                  </a:lnTo>
                  <a:lnTo>
                    <a:pt x="1107" y="1067"/>
                  </a:lnTo>
                  <a:lnTo>
                    <a:pt x="1106" y="1068"/>
                  </a:lnTo>
                  <a:lnTo>
                    <a:pt x="1106" y="1068"/>
                  </a:lnTo>
                  <a:lnTo>
                    <a:pt x="1106" y="1069"/>
                  </a:lnTo>
                  <a:lnTo>
                    <a:pt x="1105" y="1070"/>
                  </a:lnTo>
                  <a:lnTo>
                    <a:pt x="1101" y="1074"/>
                  </a:lnTo>
                  <a:lnTo>
                    <a:pt x="1101" y="1074"/>
                  </a:lnTo>
                  <a:lnTo>
                    <a:pt x="1100" y="1075"/>
                  </a:lnTo>
                  <a:lnTo>
                    <a:pt x="1098" y="1077"/>
                  </a:lnTo>
                  <a:lnTo>
                    <a:pt x="1098" y="1077"/>
                  </a:lnTo>
                  <a:lnTo>
                    <a:pt x="1097" y="1078"/>
                  </a:lnTo>
                  <a:lnTo>
                    <a:pt x="1097" y="1078"/>
                  </a:lnTo>
                  <a:lnTo>
                    <a:pt x="1092" y="1084"/>
                  </a:lnTo>
                  <a:lnTo>
                    <a:pt x="1090" y="1085"/>
                  </a:lnTo>
                  <a:lnTo>
                    <a:pt x="1090" y="1086"/>
                  </a:lnTo>
                  <a:lnTo>
                    <a:pt x="1090" y="1086"/>
                  </a:lnTo>
                  <a:lnTo>
                    <a:pt x="1088" y="1087"/>
                  </a:lnTo>
                  <a:lnTo>
                    <a:pt x="1088" y="1088"/>
                  </a:lnTo>
                  <a:lnTo>
                    <a:pt x="1087" y="1088"/>
                  </a:lnTo>
                  <a:lnTo>
                    <a:pt x="1087" y="1089"/>
                  </a:lnTo>
                  <a:lnTo>
                    <a:pt x="1086" y="1089"/>
                  </a:lnTo>
                  <a:lnTo>
                    <a:pt x="1080" y="1095"/>
                  </a:lnTo>
                  <a:lnTo>
                    <a:pt x="1080" y="1095"/>
                  </a:lnTo>
                  <a:lnTo>
                    <a:pt x="1077" y="1098"/>
                  </a:lnTo>
                  <a:lnTo>
                    <a:pt x="1057" y="1116"/>
                  </a:lnTo>
                  <a:lnTo>
                    <a:pt x="1035" y="1133"/>
                  </a:lnTo>
                  <a:lnTo>
                    <a:pt x="1014" y="1150"/>
                  </a:lnTo>
                  <a:lnTo>
                    <a:pt x="991" y="1165"/>
                  </a:lnTo>
                  <a:lnTo>
                    <a:pt x="967" y="1180"/>
                  </a:lnTo>
                  <a:lnTo>
                    <a:pt x="943" y="1193"/>
                  </a:lnTo>
                  <a:lnTo>
                    <a:pt x="918" y="1206"/>
                  </a:lnTo>
                  <a:lnTo>
                    <a:pt x="892" y="1217"/>
                  </a:lnTo>
                  <a:lnTo>
                    <a:pt x="866" y="1226"/>
                  </a:lnTo>
                  <a:lnTo>
                    <a:pt x="839" y="1236"/>
                  </a:lnTo>
                  <a:lnTo>
                    <a:pt x="812" y="1243"/>
                  </a:lnTo>
                  <a:lnTo>
                    <a:pt x="784" y="1249"/>
                  </a:lnTo>
                  <a:lnTo>
                    <a:pt x="755" y="1254"/>
                  </a:lnTo>
                  <a:lnTo>
                    <a:pt x="727" y="1258"/>
                  </a:lnTo>
                  <a:lnTo>
                    <a:pt x="698" y="1260"/>
                  </a:lnTo>
                  <a:lnTo>
                    <a:pt x="668" y="1261"/>
                  </a:lnTo>
                  <a:lnTo>
                    <a:pt x="638" y="1260"/>
                  </a:lnTo>
                  <a:lnTo>
                    <a:pt x="607" y="1258"/>
                  </a:lnTo>
                  <a:lnTo>
                    <a:pt x="578" y="1253"/>
                  </a:lnTo>
                  <a:lnTo>
                    <a:pt x="548" y="1248"/>
                  </a:lnTo>
                  <a:lnTo>
                    <a:pt x="520" y="1242"/>
                  </a:lnTo>
                  <a:lnTo>
                    <a:pt x="492" y="1234"/>
                  </a:lnTo>
                  <a:lnTo>
                    <a:pt x="464" y="1224"/>
                  </a:lnTo>
                  <a:lnTo>
                    <a:pt x="437" y="1214"/>
                  </a:lnTo>
                  <a:lnTo>
                    <a:pt x="410" y="1202"/>
                  </a:lnTo>
                  <a:lnTo>
                    <a:pt x="385" y="1188"/>
                  </a:lnTo>
                  <a:lnTo>
                    <a:pt x="360" y="1175"/>
                  </a:lnTo>
                  <a:lnTo>
                    <a:pt x="335" y="1159"/>
                  </a:lnTo>
                  <a:lnTo>
                    <a:pt x="312" y="1143"/>
                  </a:lnTo>
                  <a:lnTo>
                    <a:pt x="290" y="1125"/>
                  </a:lnTo>
                  <a:lnTo>
                    <a:pt x="268" y="1106"/>
                  </a:lnTo>
                  <a:lnTo>
                    <a:pt x="248" y="1087"/>
                  </a:lnTo>
                  <a:lnTo>
                    <a:pt x="228" y="1066"/>
                  </a:lnTo>
                  <a:lnTo>
                    <a:pt x="210" y="1044"/>
                  </a:lnTo>
                  <a:lnTo>
                    <a:pt x="192" y="1021"/>
                  </a:lnTo>
                  <a:lnTo>
                    <a:pt x="175" y="999"/>
                  </a:lnTo>
                  <a:lnTo>
                    <a:pt x="160" y="975"/>
                  </a:lnTo>
                  <a:lnTo>
                    <a:pt x="145" y="950"/>
                  </a:lnTo>
                  <a:lnTo>
                    <a:pt x="132" y="924"/>
                  </a:lnTo>
                  <a:lnTo>
                    <a:pt x="120" y="897"/>
                  </a:lnTo>
                  <a:lnTo>
                    <a:pt x="109" y="870"/>
                  </a:lnTo>
                  <a:lnTo>
                    <a:pt x="100" y="843"/>
                  </a:lnTo>
                  <a:lnTo>
                    <a:pt x="92" y="816"/>
                  </a:lnTo>
                  <a:lnTo>
                    <a:pt x="85" y="787"/>
                  </a:lnTo>
                  <a:lnTo>
                    <a:pt x="80" y="758"/>
                  </a:lnTo>
                  <a:lnTo>
                    <a:pt x="77" y="728"/>
                  </a:lnTo>
                  <a:lnTo>
                    <a:pt x="74" y="698"/>
                  </a:lnTo>
                  <a:lnTo>
                    <a:pt x="74" y="666"/>
                  </a:lnTo>
                  <a:lnTo>
                    <a:pt x="74" y="636"/>
                  </a:lnTo>
                  <a:lnTo>
                    <a:pt x="77" y="606"/>
                  </a:lnTo>
                  <a:lnTo>
                    <a:pt x="80" y="576"/>
                  </a:lnTo>
                  <a:lnTo>
                    <a:pt x="85" y="547"/>
                  </a:lnTo>
                  <a:lnTo>
                    <a:pt x="92" y="518"/>
                  </a:lnTo>
                  <a:lnTo>
                    <a:pt x="100" y="490"/>
                  </a:lnTo>
                  <a:lnTo>
                    <a:pt x="109" y="463"/>
                  </a:lnTo>
                  <a:lnTo>
                    <a:pt x="120" y="436"/>
                  </a:lnTo>
                  <a:lnTo>
                    <a:pt x="132" y="410"/>
                  </a:lnTo>
                  <a:lnTo>
                    <a:pt x="145" y="384"/>
                  </a:lnTo>
                  <a:lnTo>
                    <a:pt x="160" y="359"/>
                  </a:lnTo>
                  <a:lnTo>
                    <a:pt x="175" y="335"/>
                  </a:lnTo>
                  <a:lnTo>
                    <a:pt x="191" y="311"/>
                  </a:lnTo>
                  <a:lnTo>
                    <a:pt x="210" y="289"/>
                  </a:lnTo>
                  <a:lnTo>
                    <a:pt x="228" y="268"/>
                  </a:lnTo>
                  <a:lnTo>
                    <a:pt x="248" y="247"/>
                  </a:lnTo>
                  <a:lnTo>
                    <a:pt x="268" y="228"/>
                  </a:lnTo>
                  <a:lnTo>
                    <a:pt x="290" y="209"/>
                  </a:lnTo>
                  <a:lnTo>
                    <a:pt x="312" y="191"/>
                  </a:lnTo>
                  <a:lnTo>
                    <a:pt x="335" y="175"/>
                  </a:lnTo>
                  <a:lnTo>
                    <a:pt x="360" y="159"/>
                  </a:lnTo>
                  <a:lnTo>
                    <a:pt x="385" y="145"/>
                  </a:lnTo>
                  <a:lnTo>
                    <a:pt x="410" y="131"/>
                  </a:lnTo>
                  <a:lnTo>
                    <a:pt x="437" y="120"/>
                  </a:lnTo>
                  <a:lnTo>
                    <a:pt x="464" y="110"/>
                  </a:lnTo>
                  <a:lnTo>
                    <a:pt x="492" y="99"/>
                  </a:lnTo>
                  <a:lnTo>
                    <a:pt x="520" y="92"/>
                  </a:lnTo>
                  <a:lnTo>
                    <a:pt x="548" y="85"/>
                  </a:lnTo>
                  <a:lnTo>
                    <a:pt x="578" y="80"/>
                  </a:lnTo>
                  <a:lnTo>
                    <a:pt x="607" y="76"/>
                  </a:lnTo>
                  <a:lnTo>
                    <a:pt x="638" y="73"/>
                  </a:lnTo>
                  <a:lnTo>
                    <a:pt x="668" y="73"/>
                  </a:lnTo>
                  <a:close/>
                </a:path>
              </a:pathLst>
            </a:custGeom>
            <a:grpFill/>
            <a:ln w="9525">
              <a:solidFill>
                <a:srgbClr val="00787D"/>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1">
                    <a:lumMod val="65000"/>
                  </a:schemeClr>
                </a:solidFill>
                <a:latin typeface="+mn-ea"/>
              </a:endParaRPr>
            </a:p>
          </p:txBody>
        </p:sp>
        <p:grpSp>
          <p:nvGrpSpPr>
            <p:cNvPr id="23" name="Group 71"/>
            <p:cNvGrpSpPr/>
            <p:nvPr/>
          </p:nvGrpSpPr>
          <p:grpSpPr>
            <a:xfrm>
              <a:off x="3223099" y="1959186"/>
              <a:ext cx="607249" cy="606196"/>
              <a:chOff x="3810000" y="2265363"/>
              <a:chExt cx="915988" cy="914400"/>
            </a:xfrm>
            <a:grpFill/>
          </p:grpSpPr>
          <p:sp>
            <p:nvSpPr>
              <p:cNvPr id="34" name="Rectangle 118"/>
              <p:cNvSpPr>
                <a:spLocks noChangeArrowheads="1"/>
              </p:cNvSpPr>
              <p:nvPr/>
            </p:nvSpPr>
            <p:spPr bwMode="auto">
              <a:xfrm>
                <a:off x="4724400" y="2662238"/>
                <a:ext cx="1588" cy="1588"/>
              </a:xfrm>
              <a:prstGeom prst="rect">
                <a:avLst/>
              </a:prstGeom>
              <a:grpFill/>
              <a:ln w="9525">
                <a:solidFill>
                  <a:srgbClr val="00787D"/>
                </a:solidFill>
                <a:miter lim="800000"/>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mn-ea"/>
                </a:endParaRPr>
              </a:p>
            </p:txBody>
          </p:sp>
          <p:sp>
            <p:nvSpPr>
              <p:cNvPr id="35" name="Freeform 119"/>
              <p:cNvSpPr/>
              <p:nvPr/>
            </p:nvSpPr>
            <p:spPr bwMode="auto">
              <a:xfrm>
                <a:off x="3844925" y="2951163"/>
                <a:ext cx="841375" cy="228600"/>
              </a:xfrm>
              <a:custGeom>
                <a:avLst/>
                <a:gdLst>
                  <a:gd name="T0" fmla="*/ 334 w 530"/>
                  <a:gd name="T1" fmla="*/ 0 h 144"/>
                  <a:gd name="T2" fmla="*/ 196 w 530"/>
                  <a:gd name="T3" fmla="*/ 0 h 144"/>
                  <a:gd name="T4" fmla="*/ 184 w 530"/>
                  <a:gd name="T5" fmla="*/ 10 h 144"/>
                  <a:gd name="T6" fmla="*/ 0 w 530"/>
                  <a:gd name="T7" fmla="*/ 144 h 144"/>
                  <a:gd name="T8" fmla="*/ 530 w 530"/>
                  <a:gd name="T9" fmla="*/ 144 h 144"/>
                  <a:gd name="T10" fmla="*/ 348 w 530"/>
                  <a:gd name="T11" fmla="*/ 10 h 144"/>
                  <a:gd name="T12" fmla="*/ 334 w 530"/>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530" h="144">
                    <a:moveTo>
                      <a:pt x="334" y="0"/>
                    </a:moveTo>
                    <a:lnTo>
                      <a:pt x="196" y="0"/>
                    </a:lnTo>
                    <a:lnTo>
                      <a:pt x="184" y="10"/>
                    </a:lnTo>
                    <a:lnTo>
                      <a:pt x="0" y="144"/>
                    </a:lnTo>
                    <a:lnTo>
                      <a:pt x="530" y="144"/>
                    </a:lnTo>
                    <a:lnTo>
                      <a:pt x="348" y="10"/>
                    </a:lnTo>
                    <a:lnTo>
                      <a:pt x="334" y="0"/>
                    </a:lnTo>
                    <a:close/>
                  </a:path>
                </a:pathLst>
              </a:custGeom>
              <a:grpFill/>
              <a:ln w="9525">
                <a:solidFill>
                  <a:schemeClr val="accent1">
                    <a:lumMod val="75000"/>
                  </a:schemeClr>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mn-ea"/>
                </a:endParaRPr>
              </a:p>
            </p:txBody>
          </p:sp>
          <p:sp>
            <p:nvSpPr>
              <p:cNvPr id="36" name="Freeform 120"/>
              <p:cNvSpPr/>
              <p:nvPr/>
            </p:nvSpPr>
            <p:spPr bwMode="auto">
              <a:xfrm>
                <a:off x="4438650" y="2725738"/>
                <a:ext cx="285750" cy="419100"/>
              </a:xfrm>
              <a:custGeom>
                <a:avLst/>
                <a:gdLst>
                  <a:gd name="T0" fmla="*/ 2 w 180"/>
                  <a:gd name="T1" fmla="*/ 132 h 264"/>
                  <a:gd name="T2" fmla="*/ 0 w 180"/>
                  <a:gd name="T3" fmla="*/ 132 h 264"/>
                  <a:gd name="T4" fmla="*/ 180 w 180"/>
                  <a:gd name="T5" fmla="*/ 264 h 264"/>
                  <a:gd name="T6" fmla="*/ 180 w 180"/>
                  <a:gd name="T7" fmla="*/ 0 h 264"/>
                  <a:gd name="T8" fmla="*/ 104 w 180"/>
                  <a:gd name="T9" fmla="*/ 56 h 264"/>
                  <a:gd name="T10" fmla="*/ 2 w 180"/>
                  <a:gd name="T11" fmla="*/ 132 h 264"/>
                </a:gdLst>
                <a:ahLst/>
                <a:cxnLst>
                  <a:cxn ang="0">
                    <a:pos x="T0" y="T1"/>
                  </a:cxn>
                  <a:cxn ang="0">
                    <a:pos x="T2" y="T3"/>
                  </a:cxn>
                  <a:cxn ang="0">
                    <a:pos x="T4" y="T5"/>
                  </a:cxn>
                  <a:cxn ang="0">
                    <a:pos x="T6" y="T7"/>
                  </a:cxn>
                  <a:cxn ang="0">
                    <a:pos x="T8" y="T9"/>
                  </a:cxn>
                  <a:cxn ang="0">
                    <a:pos x="T10" y="T11"/>
                  </a:cxn>
                </a:cxnLst>
                <a:rect l="0" t="0" r="r" b="b"/>
                <a:pathLst>
                  <a:path w="180" h="264">
                    <a:moveTo>
                      <a:pt x="2" y="132"/>
                    </a:moveTo>
                    <a:lnTo>
                      <a:pt x="0" y="132"/>
                    </a:lnTo>
                    <a:lnTo>
                      <a:pt x="180" y="264"/>
                    </a:lnTo>
                    <a:lnTo>
                      <a:pt x="180" y="0"/>
                    </a:lnTo>
                    <a:lnTo>
                      <a:pt x="104" y="56"/>
                    </a:lnTo>
                    <a:lnTo>
                      <a:pt x="2" y="132"/>
                    </a:lnTo>
                    <a:close/>
                  </a:path>
                </a:pathLst>
              </a:custGeom>
              <a:grpFill/>
              <a:ln w="9525">
                <a:solidFill>
                  <a:schemeClr val="accent1">
                    <a:lumMod val="75000"/>
                  </a:schemeClr>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mn-ea"/>
                </a:endParaRPr>
              </a:p>
            </p:txBody>
          </p:sp>
          <p:sp>
            <p:nvSpPr>
              <p:cNvPr id="37" name="Freeform 121"/>
              <p:cNvSpPr/>
              <p:nvPr/>
            </p:nvSpPr>
            <p:spPr bwMode="auto">
              <a:xfrm>
                <a:off x="4603750" y="2576513"/>
                <a:ext cx="120650" cy="174625"/>
              </a:xfrm>
              <a:custGeom>
                <a:avLst/>
                <a:gdLst>
                  <a:gd name="T0" fmla="*/ 76 w 76"/>
                  <a:gd name="T1" fmla="*/ 54 h 110"/>
                  <a:gd name="T2" fmla="*/ 76 w 76"/>
                  <a:gd name="T3" fmla="*/ 54 h 110"/>
                  <a:gd name="T4" fmla="*/ 76 w 76"/>
                  <a:gd name="T5" fmla="*/ 54 h 110"/>
                  <a:gd name="T6" fmla="*/ 0 w 76"/>
                  <a:gd name="T7" fmla="*/ 0 h 110"/>
                  <a:gd name="T8" fmla="*/ 0 w 76"/>
                  <a:gd name="T9" fmla="*/ 110 h 110"/>
                  <a:gd name="T10" fmla="*/ 76 w 76"/>
                  <a:gd name="T11" fmla="*/ 56 h 110"/>
                  <a:gd name="T12" fmla="*/ 76 w 76"/>
                  <a:gd name="T13" fmla="*/ 56 h 110"/>
                  <a:gd name="T14" fmla="*/ 76 w 76"/>
                  <a:gd name="T15" fmla="*/ 56 h 110"/>
                  <a:gd name="T16" fmla="*/ 76 w 76"/>
                  <a:gd name="T17" fmla="*/ 56 h 110"/>
                  <a:gd name="T18" fmla="*/ 76 w 76"/>
                  <a:gd name="T19" fmla="*/ 5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110">
                    <a:moveTo>
                      <a:pt x="76" y="54"/>
                    </a:moveTo>
                    <a:lnTo>
                      <a:pt x="76" y="54"/>
                    </a:lnTo>
                    <a:lnTo>
                      <a:pt x="76" y="54"/>
                    </a:lnTo>
                    <a:lnTo>
                      <a:pt x="0" y="0"/>
                    </a:lnTo>
                    <a:lnTo>
                      <a:pt x="0" y="110"/>
                    </a:lnTo>
                    <a:lnTo>
                      <a:pt x="76" y="56"/>
                    </a:lnTo>
                    <a:lnTo>
                      <a:pt x="76" y="56"/>
                    </a:lnTo>
                    <a:lnTo>
                      <a:pt x="76" y="56"/>
                    </a:lnTo>
                    <a:lnTo>
                      <a:pt x="76" y="56"/>
                    </a:lnTo>
                    <a:lnTo>
                      <a:pt x="76" y="54"/>
                    </a:lnTo>
                    <a:close/>
                  </a:path>
                </a:pathLst>
              </a:custGeom>
              <a:grpFill/>
              <a:ln w="9525">
                <a:solidFill>
                  <a:schemeClr val="accent1">
                    <a:lumMod val="75000"/>
                  </a:schemeClr>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mn-ea"/>
                </a:endParaRPr>
              </a:p>
            </p:txBody>
          </p:sp>
          <p:sp>
            <p:nvSpPr>
              <p:cNvPr id="38" name="Freeform 122"/>
              <p:cNvSpPr/>
              <p:nvPr/>
            </p:nvSpPr>
            <p:spPr bwMode="auto">
              <a:xfrm>
                <a:off x="3810000" y="2725738"/>
                <a:ext cx="282575" cy="419100"/>
              </a:xfrm>
              <a:custGeom>
                <a:avLst/>
                <a:gdLst>
                  <a:gd name="T0" fmla="*/ 178 w 178"/>
                  <a:gd name="T1" fmla="*/ 132 h 264"/>
                  <a:gd name="T2" fmla="*/ 76 w 178"/>
                  <a:gd name="T3" fmla="*/ 56 h 264"/>
                  <a:gd name="T4" fmla="*/ 0 w 178"/>
                  <a:gd name="T5" fmla="*/ 0 h 264"/>
                  <a:gd name="T6" fmla="*/ 0 w 178"/>
                  <a:gd name="T7" fmla="*/ 0 h 264"/>
                  <a:gd name="T8" fmla="*/ 0 w 178"/>
                  <a:gd name="T9" fmla="*/ 264 h 264"/>
                  <a:gd name="T10" fmla="*/ 178 w 178"/>
                  <a:gd name="T11" fmla="*/ 132 h 264"/>
                  <a:gd name="T12" fmla="*/ 178 w 178"/>
                  <a:gd name="T13" fmla="*/ 132 h 264"/>
                </a:gdLst>
                <a:ahLst/>
                <a:cxnLst>
                  <a:cxn ang="0">
                    <a:pos x="T0" y="T1"/>
                  </a:cxn>
                  <a:cxn ang="0">
                    <a:pos x="T2" y="T3"/>
                  </a:cxn>
                  <a:cxn ang="0">
                    <a:pos x="T4" y="T5"/>
                  </a:cxn>
                  <a:cxn ang="0">
                    <a:pos x="T6" y="T7"/>
                  </a:cxn>
                  <a:cxn ang="0">
                    <a:pos x="T8" y="T9"/>
                  </a:cxn>
                  <a:cxn ang="0">
                    <a:pos x="T10" y="T11"/>
                  </a:cxn>
                  <a:cxn ang="0">
                    <a:pos x="T12" y="T13"/>
                  </a:cxn>
                </a:cxnLst>
                <a:rect l="0" t="0" r="r" b="b"/>
                <a:pathLst>
                  <a:path w="178" h="264">
                    <a:moveTo>
                      <a:pt x="178" y="132"/>
                    </a:moveTo>
                    <a:lnTo>
                      <a:pt x="76" y="56"/>
                    </a:lnTo>
                    <a:lnTo>
                      <a:pt x="0" y="0"/>
                    </a:lnTo>
                    <a:lnTo>
                      <a:pt x="0" y="0"/>
                    </a:lnTo>
                    <a:lnTo>
                      <a:pt x="0" y="264"/>
                    </a:lnTo>
                    <a:lnTo>
                      <a:pt x="178" y="132"/>
                    </a:lnTo>
                    <a:lnTo>
                      <a:pt x="178" y="132"/>
                    </a:lnTo>
                    <a:close/>
                  </a:path>
                </a:pathLst>
              </a:custGeom>
              <a:grpFill/>
              <a:ln w="9525">
                <a:solidFill>
                  <a:schemeClr val="accent1">
                    <a:lumMod val="75000"/>
                  </a:schemeClr>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mn-ea"/>
                </a:endParaRPr>
              </a:p>
            </p:txBody>
          </p:sp>
          <p:sp>
            <p:nvSpPr>
              <p:cNvPr id="39" name="Freeform 123"/>
              <p:cNvSpPr/>
              <p:nvPr/>
            </p:nvSpPr>
            <p:spPr bwMode="auto">
              <a:xfrm>
                <a:off x="3810000" y="2576513"/>
                <a:ext cx="120650" cy="174625"/>
              </a:xfrm>
              <a:custGeom>
                <a:avLst/>
                <a:gdLst>
                  <a:gd name="T0" fmla="*/ 76 w 76"/>
                  <a:gd name="T1" fmla="*/ 0 h 110"/>
                  <a:gd name="T2" fmla="*/ 0 w 76"/>
                  <a:gd name="T3" fmla="*/ 54 h 110"/>
                  <a:gd name="T4" fmla="*/ 76 w 76"/>
                  <a:gd name="T5" fmla="*/ 110 h 110"/>
                  <a:gd name="T6" fmla="*/ 76 w 76"/>
                  <a:gd name="T7" fmla="*/ 0 h 110"/>
                </a:gdLst>
                <a:ahLst/>
                <a:cxnLst>
                  <a:cxn ang="0">
                    <a:pos x="T0" y="T1"/>
                  </a:cxn>
                  <a:cxn ang="0">
                    <a:pos x="T2" y="T3"/>
                  </a:cxn>
                  <a:cxn ang="0">
                    <a:pos x="T4" y="T5"/>
                  </a:cxn>
                  <a:cxn ang="0">
                    <a:pos x="T6" y="T7"/>
                  </a:cxn>
                </a:cxnLst>
                <a:rect l="0" t="0" r="r" b="b"/>
                <a:pathLst>
                  <a:path w="76" h="110">
                    <a:moveTo>
                      <a:pt x="76" y="0"/>
                    </a:moveTo>
                    <a:lnTo>
                      <a:pt x="0" y="54"/>
                    </a:lnTo>
                    <a:lnTo>
                      <a:pt x="76" y="110"/>
                    </a:lnTo>
                    <a:lnTo>
                      <a:pt x="76" y="0"/>
                    </a:lnTo>
                    <a:close/>
                  </a:path>
                </a:pathLst>
              </a:custGeom>
              <a:grpFill/>
              <a:ln w="9525">
                <a:solidFill>
                  <a:schemeClr val="accent1">
                    <a:lumMod val="75000"/>
                  </a:schemeClr>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mn-ea"/>
                </a:endParaRPr>
              </a:p>
            </p:txBody>
          </p:sp>
          <p:sp>
            <p:nvSpPr>
              <p:cNvPr id="40" name="Freeform 124"/>
              <p:cNvSpPr/>
              <p:nvPr/>
            </p:nvSpPr>
            <p:spPr bwMode="auto">
              <a:xfrm>
                <a:off x="3981450" y="2265363"/>
                <a:ext cx="571500" cy="638175"/>
              </a:xfrm>
              <a:custGeom>
                <a:avLst/>
                <a:gdLst>
                  <a:gd name="T0" fmla="*/ 104 w 360"/>
                  <a:gd name="T1" fmla="*/ 72 h 402"/>
                  <a:gd name="T2" fmla="*/ 104 w 360"/>
                  <a:gd name="T3" fmla="*/ 104 h 402"/>
                  <a:gd name="T4" fmla="*/ 72 w 360"/>
                  <a:gd name="T5" fmla="*/ 104 h 402"/>
                  <a:gd name="T6" fmla="*/ 0 w 360"/>
                  <a:gd name="T7" fmla="*/ 104 h 402"/>
                  <a:gd name="T8" fmla="*/ 0 w 360"/>
                  <a:gd name="T9" fmla="*/ 330 h 402"/>
                  <a:gd name="T10" fmla="*/ 98 w 360"/>
                  <a:gd name="T11" fmla="*/ 402 h 402"/>
                  <a:gd name="T12" fmla="*/ 262 w 360"/>
                  <a:gd name="T13" fmla="*/ 402 h 402"/>
                  <a:gd name="T14" fmla="*/ 360 w 360"/>
                  <a:gd name="T15" fmla="*/ 330 h 402"/>
                  <a:gd name="T16" fmla="*/ 360 w 360"/>
                  <a:gd name="T17" fmla="*/ 0 h 402"/>
                  <a:gd name="T18" fmla="*/ 104 w 360"/>
                  <a:gd name="T19" fmla="*/ 0 h 402"/>
                  <a:gd name="T20" fmla="*/ 104 w 360"/>
                  <a:gd name="T21" fmla="*/ 0 h 402"/>
                  <a:gd name="T22" fmla="*/ 104 w 360"/>
                  <a:gd name="T23" fmla="*/ 7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0" h="402">
                    <a:moveTo>
                      <a:pt x="104" y="72"/>
                    </a:moveTo>
                    <a:lnTo>
                      <a:pt x="104" y="104"/>
                    </a:lnTo>
                    <a:lnTo>
                      <a:pt x="72" y="104"/>
                    </a:lnTo>
                    <a:lnTo>
                      <a:pt x="0" y="104"/>
                    </a:lnTo>
                    <a:lnTo>
                      <a:pt x="0" y="330"/>
                    </a:lnTo>
                    <a:lnTo>
                      <a:pt x="98" y="402"/>
                    </a:lnTo>
                    <a:lnTo>
                      <a:pt x="262" y="402"/>
                    </a:lnTo>
                    <a:lnTo>
                      <a:pt x="360" y="330"/>
                    </a:lnTo>
                    <a:lnTo>
                      <a:pt x="360" y="0"/>
                    </a:lnTo>
                    <a:lnTo>
                      <a:pt x="104" y="0"/>
                    </a:lnTo>
                    <a:lnTo>
                      <a:pt x="104" y="0"/>
                    </a:lnTo>
                    <a:lnTo>
                      <a:pt x="104" y="72"/>
                    </a:lnTo>
                    <a:close/>
                  </a:path>
                </a:pathLst>
              </a:custGeom>
              <a:grpFill/>
              <a:ln w="9525">
                <a:solidFill>
                  <a:schemeClr val="accent1">
                    <a:lumMod val="75000"/>
                  </a:schemeClr>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mn-ea"/>
                </a:endParaRPr>
              </a:p>
            </p:txBody>
          </p:sp>
          <p:sp>
            <p:nvSpPr>
              <p:cNvPr id="41" name="Freeform 125"/>
              <p:cNvSpPr/>
              <p:nvPr/>
            </p:nvSpPr>
            <p:spPr bwMode="auto">
              <a:xfrm>
                <a:off x="3981450" y="2265363"/>
                <a:ext cx="114300" cy="114300"/>
              </a:xfrm>
              <a:custGeom>
                <a:avLst/>
                <a:gdLst>
                  <a:gd name="T0" fmla="*/ 0 w 72"/>
                  <a:gd name="T1" fmla="*/ 72 h 72"/>
                  <a:gd name="T2" fmla="*/ 72 w 72"/>
                  <a:gd name="T3" fmla="*/ 72 h 72"/>
                  <a:gd name="T4" fmla="*/ 72 w 72"/>
                  <a:gd name="T5" fmla="*/ 0 h 72"/>
                  <a:gd name="T6" fmla="*/ 0 w 72"/>
                  <a:gd name="T7" fmla="*/ 72 h 72"/>
                </a:gdLst>
                <a:ahLst/>
                <a:cxnLst>
                  <a:cxn ang="0">
                    <a:pos x="T0" y="T1"/>
                  </a:cxn>
                  <a:cxn ang="0">
                    <a:pos x="T2" y="T3"/>
                  </a:cxn>
                  <a:cxn ang="0">
                    <a:pos x="T4" y="T5"/>
                  </a:cxn>
                  <a:cxn ang="0">
                    <a:pos x="T6" y="T7"/>
                  </a:cxn>
                </a:cxnLst>
                <a:rect l="0" t="0" r="r" b="b"/>
                <a:pathLst>
                  <a:path w="72" h="72">
                    <a:moveTo>
                      <a:pt x="0" y="72"/>
                    </a:moveTo>
                    <a:lnTo>
                      <a:pt x="72" y="72"/>
                    </a:lnTo>
                    <a:lnTo>
                      <a:pt x="72" y="0"/>
                    </a:lnTo>
                    <a:lnTo>
                      <a:pt x="0" y="72"/>
                    </a:lnTo>
                    <a:close/>
                  </a:path>
                </a:pathLst>
              </a:custGeom>
              <a:grpFill/>
              <a:ln w="9525">
                <a:solidFill>
                  <a:schemeClr val="accent1">
                    <a:lumMod val="75000"/>
                  </a:schemeClr>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mn-ea"/>
                </a:endParaRPr>
              </a:p>
            </p:txBody>
          </p:sp>
        </p:grpSp>
        <p:grpSp>
          <p:nvGrpSpPr>
            <p:cNvPr id="24" name="Group 173"/>
            <p:cNvGrpSpPr/>
            <p:nvPr/>
          </p:nvGrpSpPr>
          <p:grpSpPr>
            <a:xfrm>
              <a:off x="7380679" y="1863351"/>
              <a:ext cx="803718" cy="797865"/>
              <a:chOff x="6400800" y="1195388"/>
              <a:chExt cx="654050" cy="649287"/>
            </a:xfrm>
            <a:grpFill/>
          </p:grpSpPr>
          <p:sp>
            <p:nvSpPr>
              <p:cNvPr id="29" name="Freeform 289"/>
              <p:cNvSpPr>
                <a:spLocks noEditPoints="1"/>
              </p:cNvSpPr>
              <p:nvPr/>
            </p:nvSpPr>
            <p:spPr bwMode="auto">
              <a:xfrm>
                <a:off x="6400800" y="1195388"/>
                <a:ext cx="654050" cy="649287"/>
              </a:xfrm>
              <a:custGeom>
                <a:avLst/>
                <a:gdLst>
                  <a:gd name="T0" fmla="*/ 361 w 412"/>
                  <a:gd name="T1" fmla="*/ 47 h 409"/>
                  <a:gd name="T2" fmla="*/ 359 w 412"/>
                  <a:gd name="T3" fmla="*/ 39 h 409"/>
                  <a:gd name="T4" fmla="*/ 355 w 412"/>
                  <a:gd name="T5" fmla="*/ 23 h 409"/>
                  <a:gd name="T6" fmla="*/ 343 w 412"/>
                  <a:gd name="T7" fmla="*/ 10 h 409"/>
                  <a:gd name="T8" fmla="*/ 328 w 412"/>
                  <a:gd name="T9" fmla="*/ 1 h 409"/>
                  <a:gd name="T10" fmla="*/ 66 w 412"/>
                  <a:gd name="T11" fmla="*/ 0 h 409"/>
                  <a:gd name="T12" fmla="*/ 60 w 412"/>
                  <a:gd name="T13" fmla="*/ 0 h 409"/>
                  <a:gd name="T14" fmla="*/ 40 w 412"/>
                  <a:gd name="T15" fmla="*/ 4 h 409"/>
                  <a:gd name="T16" fmla="*/ 29 w 412"/>
                  <a:gd name="T17" fmla="*/ 13 h 409"/>
                  <a:gd name="T18" fmla="*/ 21 w 412"/>
                  <a:gd name="T19" fmla="*/ 20 h 409"/>
                  <a:gd name="T20" fmla="*/ 11 w 412"/>
                  <a:gd name="T21" fmla="*/ 37 h 409"/>
                  <a:gd name="T22" fmla="*/ 4 w 412"/>
                  <a:gd name="T23" fmla="*/ 59 h 409"/>
                  <a:gd name="T24" fmla="*/ 1 w 412"/>
                  <a:gd name="T25" fmla="*/ 86 h 409"/>
                  <a:gd name="T26" fmla="*/ 0 w 412"/>
                  <a:gd name="T27" fmla="*/ 113 h 409"/>
                  <a:gd name="T28" fmla="*/ 52 w 412"/>
                  <a:gd name="T29" fmla="*/ 366 h 409"/>
                  <a:gd name="T30" fmla="*/ 52 w 412"/>
                  <a:gd name="T31" fmla="*/ 378 h 409"/>
                  <a:gd name="T32" fmla="*/ 59 w 412"/>
                  <a:gd name="T33" fmla="*/ 395 h 409"/>
                  <a:gd name="T34" fmla="*/ 63 w 412"/>
                  <a:gd name="T35" fmla="*/ 400 h 409"/>
                  <a:gd name="T36" fmla="*/ 73 w 412"/>
                  <a:gd name="T37" fmla="*/ 408 h 409"/>
                  <a:gd name="T38" fmla="*/ 82 w 412"/>
                  <a:gd name="T39" fmla="*/ 409 h 409"/>
                  <a:gd name="T40" fmla="*/ 348 w 412"/>
                  <a:gd name="T41" fmla="*/ 409 h 409"/>
                  <a:gd name="T42" fmla="*/ 365 w 412"/>
                  <a:gd name="T43" fmla="*/ 408 h 409"/>
                  <a:gd name="T44" fmla="*/ 379 w 412"/>
                  <a:gd name="T45" fmla="*/ 400 h 409"/>
                  <a:gd name="T46" fmla="*/ 391 w 412"/>
                  <a:gd name="T47" fmla="*/ 392 h 409"/>
                  <a:gd name="T48" fmla="*/ 405 w 412"/>
                  <a:gd name="T49" fmla="*/ 368 h 409"/>
                  <a:gd name="T50" fmla="*/ 411 w 412"/>
                  <a:gd name="T51" fmla="*/ 342 h 409"/>
                  <a:gd name="T52" fmla="*/ 412 w 412"/>
                  <a:gd name="T53" fmla="*/ 317 h 409"/>
                  <a:gd name="T54" fmla="*/ 26 w 412"/>
                  <a:gd name="T55" fmla="*/ 87 h 409"/>
                  <a:gd name="T56" fmla="*/ 29 w 412"/>
                  <a:gd name="T57" fmla="*/ 67 h 409"/>
                  <a:gd name="T58" fmla="*/ 39 w 412"/>
                  <a:gd name="T59" fmla="*/ 41 h 409"/>
                  <a:gd name="T60" fmla="*/ 44 w 412"/>
                  <a:gd name="T61" fmla="*/ 33 h 409"/>
                  <a:gd name="T62" fmla="*/ 49 w 412"/>
                  <a:gd name="T63" fmla="*/ 41 h 409"/>
                  <a:gd name="T64" fmla="*/ 52 w 412"/>
                  <a:gd name="T65" fmla="*/ 60 h 409"/>
                  <a:gd name="T66" fmla="*/ 26 w 412"/>
                  <a:gd name="T67" fmla="*/ 87 h 409"/>
                  <a:gd name="T68" fmla="*/ 103 w 412"/>
                  <a:gd name="T69" fmla="*/ 330 h 409"/>
                  <a:gd name="T70" fmla="*/ 102 w 412"/>
                  <a:gd name="T71" fmla="*/ 356 h 409"/>
                  <a:gd name="T72" fmla="*/ 96 w 412"/>
                  <a:gd name="T73" fmla="*/ 372 h 409"/>
                  <a:gd name="T74" fmla="*/ 90 w 412"/>
                  <a:gd name="T75" fmla="*/ 380 h 409"/>
                  <a:gd name="T76" fmla="*/ 83 w 412"/>
                  <a:gd name="T77" fmla="*/ 385 h 409"/>
                  <a:gd name="T78" fmla="*/ 82 w 412"/>
                  <a:gd name="T79" fmla="*/ 383 h 409"/>
                  <a:gd name="T80" fmla="*/ 77 w 412"/>
                  <a:gd name="T81" fmla="*/ 375 h 409"/>
                  <a:gd name="T82" fmla="*/ 77 w 412"/>
                  <a:gd name="T83" fmla="*/ 60 h 409"/>
                  <a:gd name="T84" fmla="*/ 76 w 412"/>
                  <a:gd name="T85" fmla="*/ 49 h 409"/>
                  <a:gd name="T86" fmla="*/ 72 w 412"/>
                  <a:gd name="T87" fmla="*/ 31 h 409"/>
                  <a:gd name="T88" fmla="*/ 316 w 412"/>
                  <a:gd name="T89" fmla="*/ 26 h 409"/>
                  <a:gd name="T90" fmla="*/ 322 w 412"/>
                  <a:gd name="T91" fmla="*/ 26 h 409"/>
                  <a:gd name="T92" fmla="*/ 329 w 412"/>
                  <a:gd name="T93" fmla="*/ 30 h 409"/>
                  <a:gd name="T94" fmla="*/ 333 w 412"/>
                  <a:gd name="T95" fmla="*/ 41 h 409"/>
                  <a:gd name="T96" fmla="*/ 335 w 412"/>
                  <a:gd name="T97" fmla="*/ 317 h 409"/>
                  <a:gd name="T98" fmla="*/ 103 w 412"/>
                  <a:gd name="T99" fmla="*/ 330 h 409"/>
                  <a:gd name="T100" fmla="*/ 119 w 412"/>
                  <a:gd name="T101" fmla="*/ 385 h 409"/>
                  <a:gd name="T102" fmla="*/ 122 w 412"/>
                  <a:gd name="T103" fmla="*/ 376 h 409"/>
                  <a:gd name="T104" fmla="*/ 127 w 412"/>
                  <a:gd name="T105" fmla="*/ 356 h 409"/>
                  <a:gd name="T106" fmla="*/ 385 w 412"/>
                  <a:gd name="T107" fmla="*/ 343 h 409"/>
                  <a:gd name="T108" fmla="*/ 382 w 412"/>
                  <a:gd name="T109" fmla="*/ 356 h 409"/>
                  <a:gd name="T110" fmla="*/ 376 w 412"/>
                  <a:gd name="T111" fmla="*/ 369 h 409"/>
                  <a:gd name="T112" fmla="*/ 365 w 412"/>
                  <a:gd name="T113" fmla="*/ 380 h 409"/>
                  <a:gd name="T114" fmla="*/ 348 w 412"/>
                  <a:gd name="T115" fmla="*/ 38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2" h="409">
                    <a:moveTo>
                      <a:pt x="361" y="317"/>
                    </a:moveTo>
                    <a:lnTo>
                      <a:pt x="361" y="47"/>
                    </a:lnTo>
                    <a:lnTo>
                      <a:pt x="361" y="47"/>
                    </a:lnTo>
                    <a:lnTo>
                      <a:pt x="359" y="39"/>
                    </a:lnTo>
                    <a:lnTo>
                      <a:pt x="358" y="31"/>
                    </a:lnTo>
                    <a:lnTo>
                      <a:pt x="355" y="23"/>
                    </a:lnTo>
                    <a:lnTo>
                      <a:pt x="350" y="16"/>
                    </a:lnTo>
                    <a:lnTo>
                      <a:pt x="343" y="10"/>
                    </a:lnTo>
                    <a:lnTo>
                      <a:pt x="336" y="4"/>
                    </a:lnTo>
                    <a:lnTo>
                      <a:pt x="328" y="1"/>
                    </a:lnTo>
                    <a:lnTo>
                      <a:pt x="316" y="0"/>
                    </a:lnTo>
                    <a:lnTo>
                      <a:pt x="66" y="0"/>
                    </a:lnTo>
                    <a:lnTo>
                      <a:pt x="66" y="0"/>
                    </a:lnTo>
                    <a:lnTo>
                      <a:pt x="60" y="0"/>
                    </a:lnTo>
                    <a:lnTo>
                      <a:pt x="52" y="1"/>
                    </a:lnTo>
                    <a:lnTo>
                      <a:pt x="40" y="4"/>
                    </a:lnTo>
                    <a:lnTo>
                      <a:pt x="34" y="9"/>
                    </a:lnTo>
                    <a:lnTo>
                      <a:pt x="29" y="13"/>
                    </a:lnTo>
                    <a:lnTo>
                      <a:pt x="29" y="13"/>
                    </a:lnTo>
                    <a:lnTo>
                      <a:pt x="21" y="20"/>
                    </a:lnTo>
                    <a:lnTo>
                      <a:pt x="16" y="27"/>
                    </a:lnTo>
                    <a:lnTo>
                      <a:pt x="11" y="37"/>
                    </a:lnTo>
                    <a:lnTo>
                      <a:pt x="7" y="47"/>
                    </a:lnTo>
                    <a:lnTo>
                      <a:pt x="4" y="59"/>
                    </a:lnTo>
                    <a:lnTo>
                      <a:pt x="1" y="72"/>
                    </a:lnTo>
                    <a:lnTo>
                      <a:pt x="1" y="86"/>
                    </a:lnTo>
                    <a:lnTo>
                      <a:pt x="0" y="100"/>
                    </a:lnTo>
                    <a:lnTo>
                      <a:pt x="0" y="113"/>
                    </a:lnTo>
                    <a:lnTo>
                      <a:pt x="52" y="113"/>
                    </a:lnTo>
                    <a:lnTo>
                      <a:pt x="52" y="366"/>
                    </a:lnTo>
                    <a:lnTo>
                      <a:pt x="52" y="366"/>
                    </a:lnTo>
                    <a:lnTo>
                      <a:pt x="52" y="378"/>
                    </a:lnTo>
                    <a:lnTo>
                      <a:pt x="54" y="386"/>
                    </a:lnTo>
                    <a:lnTo>
                      <a:pt x="59" y="395"/>
                    </a:lnTo>
                    <a:lnTo>
                      <a:pt x="63" y="400"/>
                    </a:lnTo>
                    <a:lnTo>
                      <a:pt x="63" y="400"/>
                    </a:lnTo>
                    <a:lnTo>
                      <a:pt x="69" y="405"/>
                    </a:lnTo>
                    <a:lnTo>
                      <a:pt x="73" y="408"/>
                    </a:lnTo>
                    <a:lnTo>
                      <a:pt x="82" y="409"/>
                    </a:lnTo>
                    <a:lnTo>
                      <a:pt x="82" y="409"/>
                    </a:lnTo>
                    <a:lnTo>
                      <a:pt x="348" y="409"/>
                    </a:lnTo>
                    <a:lnTo>
                      <a:pt x="348" y="409"/>
                    </a:lnTo>
                    <a:lnTo>
                      <a:pt x="358" y="409"/>
                    </a:lnTo>
                    <a:lnTo>
                      <a:pt x="365" y="408"/>
                    </a:lnTo>
                    <a:lnTo>
                      <a:pt x="373" y="405"/>
                    </a:lnTo>
                    <a:lnTo>
                      <a:pt x="379" y="400"/>
                    </a:lnTo>
                    <a:lnTo>
                      <a:pt x="385" y="396"/>
                    </a:lnTo>
                    <a:lnTo>
                      <a:pt x="391" y="392"/>
                    </a:lnTo>
                    <a:lnTo>
                      <a:pt x="399" y="380"/>
                    </a:lnTo>
                    <a:lnTo>
                      <a:pt x="405" y="368"/>
                    </a:lnTo>
                    <a:lnTo>
                      <a:pt x="409" y="355"/>
                    </a:lnTo>
                    <a:lnTo>
                      <a:pt x="411" y="342"/>
                    </a:lnTo>
                    <a:lnTo>
                      <a:pt x="412" y="330"/>
                    </a:lnTo>
                    <a:lnTo>
                      <a:pt x="412" y="317"/>
                    </a:lnTo>
                    <a:lnTo>
                      <a:pt x="361" y="317"/>
                    </a:lnTo>
                    <a:close/>
                    <a:moveTo>
                      <a:pt x="26" y="87"/>
                    </a:moveTo>
                    <a:lnTo>
                      <a:pt x="26" y="87"/>
                    </a:lnTo>
                    <a:lnTo>
                      <a:pt x="29" y="67"/>
                    </a:lnTo>
                    <a:lnTo>
                      <a:pt x="33" y="51"/>
                    </a:lnTo>
                    <a:lnTo>
                      <a:pt x="39" y="41"/>
                    </a:lnTo>
                    <a:lnTo>
                      <a:pt x="44" y="33"/>
                    </a:lnTo>
                    <a:lnTo>
                      <a:pt x="44" y="33"/>
                    </a:lnTo>
                    <a:lnTo>
                      <a:pt x="47" y="37"/>
                    </a:lnTo>
                    <a:lnTo>
                      <a:pt x="49" y="41"/>
                    </a:lnTo>
                    <a:lnTo>
                      <a:pt x="50" y="49"/>
                    </a:lnTo>
                    <a:lnTo>
                      <a:pt x="52" y="60"/>
                    </a:lnTo>
                    <a:lnTo>
                      <a:pt x="52" y="87"/>
                    </a:lnTo>
                    <a:lnTo>
                      <a:pt x="26" y="87"/>
                    </a:lnTo>
                    <a:close/>
                    <a:moveTo>
                      <a:pt x="103" y="330"/>
                    </a:moveTo>
                    <a:lnTo>
                      <a:pt x="103" y="330"/>
                    </a:lnTo>
                    <a:lnTo>
                      <a:pt x="103" y="345"/>
                    </a:lnTo>
                    <a:lnTo>
                      <a:pt x="102" y="356"/>
                    </a:lnTo>
                    <a:lnTo>
                      <a:pt x="99" y="365"/>
                    </a:lnTo>
                    <a:lnTo>
                      <a:pt x="96" y="372"/>
                    </a:lnTo>
                    <a:lnTo>
                      <a:pt x="93" y="378"/>
                    </a:lnTo>
                    <a:lnTo>
                      <a:pt x="90" y="380"/>
                    </a:lnTo>
                    <a:lnTo>
                      <a:pt x="87" y="383"/>
                    </a:lnTo>
                    <a:lnTo>
                      <a:pt x="83" y="385"/>
                    </a:lnTo>
                    <a:lnTo>
                      <a:pt x="83" y="385"/>
                    </a:lnTo>
                    <a:lnTo>
                      <a:pt x="82" y="383"/>
                    </a:lnTo>
                    <a:lnTo>
                      <a:pt x="79" y="379"/>
                    </a:lnTo>
                    <a:lnTo>
                      <a:pt x="77" y="375"/>
                    </a:lnTo>
                    <a:lnTo>
                      <a:pt x="77" y="366"/>
                    </a:lnTo>
                    <a:lnTo>
                      <a:pt x="77" y="60"/>
                    </a:lnTo>
                    <a:lnTo>
                      <a:pt x="77" y="60"/>
                    </a:lnTo>
                    <a:lnTo>
                      <a:pt x="76" y="49"/>
                    </a:lnTo>
                    <a:lnTo>
                      <a:pt x="74" y="40"/>
                    </a:lnTo>
                    <a:lnTo>
                      <a:pt x="72" y="31"/>
                    </a:lnTo>
                    <a:lnTo>
                      <a:pt x="69" y="24"/>
                    </a:lnTo>
                    <a:lnTo>
                      <a:pt x="316" y="26"/>
                    </a:lnTo>
                    <a:lnTo>
                      <a:pt x="316" y="26"/>
                    </a:lnTo>
                    <a:lnTo>
                      <a:pt x="322" y="26"/>
                    </a:lnTo>
                    <a:lnTo>
                      <a:pt x="326" y="27"/>
                    </a:lnTo>
                    <a:lnTo>
                      <a:pt x="329" y="30"/>
                    </a:lnTo>
                    <a:lnTo>
                      <a:pt x="332" y="34"/>
                    </a:lnTo>
                    <a:lnTo>
                      <a:pt x="333" y="41"/>
                    </a:lnTo>
                    <a:lnTo>
                      <a:pt x="335" y="47"/>
                    </a:lnTo>
                    <a:lnTo>
                      <a:pt x="335" y="317"/>
                    </a:lnTo>
                    <a:lnTo>
                      <a:pt x="103" y="319"/>
                    </a:lnTo>
                    <a:lnTo>
                      <a:pt x="103" y="330"/>
                    </a:lnTo>
                    <a:close/>
                    <a:moveTo>
                      <a:pt x="348" y="385"/>
                    </a:moveTo>
                    <a:lnTo>
                      <a:pt x="119" y="385"/>
                    </a:lnTo>
                    <a:lnTo>
                      <a:pt x="119" y="385"/>
                    </a:lnTo>
                    <a:lnTo>
                      <a:pt x="122" y="376"/>
                    </a:lnTo>
                    <a:lnTo>
                      <a:pt x="124" y="368"/>
                    </a:lnTo>
                    <a:lnTo>
                      <a:pt x="127" y="356"/>
                    </a:lnTo>
                    <a:lnTo>
                      <a:pt x="129" y="343"/>
                    </a:lnTo>
                    <a:lnTo>
                      <a:pt x="385" y="343"/>
                    </a:lnTo>
                    <a:lnTo>
                      <a:pt x="385" y="343"/>
                    </a:lnTo>
                    <a:lnTo>
                      <a:pt x="382" y="356"/>
                    </a:lnTo>
                    <a:lnTo>
                      <a:pt x="379" y="363"/>
                    </a:lnTo>
                    <a:lnTo>
                      <a:pt x="376" y="369"/>
                    </a:lnTo>
                    <a:lnTo>
                      <a:pt x="371" y="375"/>
                    </a:lnTo>
                    <a:lnTo>
                      <a:pt x="365" y="380"/>
                    </a:lnTo>
                    <a:lnTo>
                      <a:pt x="358" y="383"/>
                    </a:lnTo>
                    <a:lnTo>
                      <a:pt x="348" y="385"/>
                    </a:lnTo>
                    <a:lnTo>
                      <a:pt x="348" y="385"/>
                    </a:lnTo>
                    <a:close/>
                  </a:path>
                </a:pathLst>
              </a:custGeom>
              <a:grpFill/>
              <a:ln w="9525">
                <a:solidFill>
                  <a:schemeClr val="accent1">
                    <a:lumMod val="75000"/>
                  </a:schemeClr>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mn-ea"/>
                </a:endParaRPr>
              </a:p>
            </p:txBody>
          </p:sp>
          <p:sp>
            <p:nvSpPr>
              <p:cNvPr id="30" name="Rectangle 290"/>
              <p:cNvSpPr>
                <a:spLocks noChangeArrowheads="1"/>
              </p:cNvSpPr>
              <p:nvPr/>
            </p:nvSpPr>
            <p:spPr bwMode="auto">
              <a:xfrm>
                <a:off x="6597650" y="1320800"/>
                <a:ext cx="268288" cy="38100"/>
              </a:xfrm>
              <a:prstGeom prst="rect">
                <a:avLst/>
              </a:prstGeom>
              <a:grpFill/>
              <a:ln w="9525">
                <a:solidFill>
                  <a:schemeClr val="accent1">
                    <a:lumMod val="75000"/>
                  </a:schemeClr>
                </a:solidFill>
                <a:miter lim="800000"/>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mn-ea"/>
                </a:endParaRPr>
              </a:p>
            </p:txBody>
          </p:sp>
          <p:sp>
            <p:nvSpPr>
              <p:cNvPr id="31" name="Rectangle 291"/>
              <p:cNvSpPr>
                <a:spLocks noChangeArrowheads="1"/>
              </p:cNvSpPr>
              <p:nvPr/>
            </p:nvSpPr>
            <p:spPr bwMode="auto">
              <a:xfrm>
                <a:off x="6597650" y="1408113"/>
                <a:ext cx="268288" cy="41275"/>
              </a:xfrm>
              <a:prstGeom prst="rect">
                <a:avLst/>
              </a:prstGeom>
              <a:grpFill/>
              <a:ln w="9525">
                <a:solidFill>
                  <a:schemeClr val="accent1">
                    <a:lumMod val="75000"/>
                  </a:schemeClr>
                </a:solidFill>
                <a:miter lim="800000"/>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mn-ea"/>
                </a:endParaRPr>
              </a:p>
            </p:txBody>
          </p:sp>
          <p:sp>
            <p:nvSpPr>
              <p:cNvPr id="32" name="Rectangle 292"/>
              <p:cNvSpPr>
                <a:spLocks noChangeArrowheads="1"/>
              </p:cNvSpPr>
              <p:nvPr/>
            </p:nvSpPr>
            <p:spPr bwMode="auto">
              <a:xfrm>
                <a:off x="6597650" y="1500188"/>
                <a:ext cx="268288" cy="39687"/>
              </a:xfrm>
              <a:prstGeom prst="rect">
                <a:avLst/>
              </a:prstGeom>
              <a:grpFill/>
              <a:ln w="9525">
                <a:solidFill>
                  <a:schemeClr val="accent1">
                    <a:lumMod val="75000"/>
                  </a:schemeClr>
                </a:solidFill>
                <a:miter lim="800000"/>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mn-ea"/>
                </a:endParaRPr>
              </a:p>
            </p:txBody>
          </p:sp>
          <p:sp>
            <p:nvSpPr>
              <p:cNvPr id="33" name="Rectangle 293"/>
              <p:cNvSpPr>
                <a:spLocks noChangeArrowheads="1"/>
              </p:cNvSpPr>
              <p:nvPr/>
            </p:nvSpPr>
            <p:spPr bwMode="auto">
              <a:xfrm>
                <a:off x="6597650" y="1587500"/>
                <a:ext cx="268288" cy="41275"/>
              </a:xfrm>
              <a:prstGeom prst="rect">
                <a:avLst/>
              </a:prstGeom>
              <a:grpFill/>
              <a:ln w="9525">
                <a:solidFill>
                  <a:schemeClr val="accent1">
                    <a:lumMod val="75000"/>
                  </a:schemeClr>
                </a:solidFill>
                <a:miter lim="800000"/>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mn-ea"/>
                </a:endParaRPr>
              </a:p>
            </p:txBody>
          </p:sp>
        </p:grpSp>
        <p:grpSp>
          <p:nvGrpSpPr>
            <p:cNvPr id="25" name="Group 162"/>
            <p:cNvGrpSpPr/>
            <p:nvPr/>
          </p:nvGrpSpPr>
          <p:grpSpPr>
            <a:xfrm>
              <a:off x="1106119" y="1893606"/>
              <a:ext cx="628107" cy="671776"/>
              <a:chOff x="4267200" y="1196975"/>
              <a:chExt cx="593725" cy="635001"/>
            </a:xfrm>
            <a:grpFill/>
          </p:grpSpPr>
          <p:sp>
            <p:nvSpPr>
              <p:cNvPr id="26" name="Freeform 272"/>
              <p:cNvSpPr/>
              <p:nvPr/>
            </p:nvSpPr>
            <p:spPr bwMode="auto">
              <a:xfrm>
                <a:off x="4267200" y="1566863"/>
                <a:ext cx="593725" cy="265113"/>
              </a:xfrm>
              <a:custGeom>
                <a:avLst/>
                <a:gdLst>
                  <a:gd name="T0" fmla="*/ 364 w 374"/>
                  <a:gd name="T1" fmla="*/ 47 h 167"/>
                  <a:gd name="T2" fmla="*/ 350 w 374"/>
                  <a:gd name="T3" fmla="*/ 33 h 167"/>
                  <a:gd name="T4" fmla="*/ 332 w 374"/>
                  <a:gd name="T5" fmla="*/ 22 h 167"/>
                  <a:gd name="T6" fmla="*/ 295 w 374"/>
                  <a:gd name="T7" fmla="*/ 8 h 167"/>
                  <a:gd name="T8" fmla="*/ 265 w 374"/>
                  <a:gd name="T9" fmla="*/ 1 h 167"/>
                  <a:gd name="T10" fmla="*/ 253 w 374"/>
                  <a:gd name="T11" fmla="*/ 26 h 167"/>
                  <a:gd name="T12" fmla="*/ 269 w 374"/>
                  <a:gd name="T13" fmla="*/ 30 h 167"/>
                  <a:gd name="T14" fmla="*/ 284 w 374"/>
                  <a:gd name="T15" fmla="*/ 37 h 167"/>
                  <a:gd name="T16" fmla="*/ 305 w 374"/>
                  <a:gd name="T17" fmla="*/ 49 h 167"/>
                  <a:gd name="T18" fmla="*/ 310 w 374"/>
                  <a:gd name="T19" fmla="*/ 56 h 167"/>
                  <a:gd name="T20" fmla="*/ 316 w 374"/>
                  <a:gd name="T21" fmla="*/ 66 h 167"/>
                  <a:gd name="T22" fmla="*/ 316 w 374"/>
                  <a:gd name="T23" fmla="*/ 70 h 167"/>
                  <a:gd name="T24" fmla="*/ 303 w 374"/>
                  <a:gd name="T25" fmla="*/ 83 h 167"/>
                  <a:gd name="T26" fmla="*/ 295 w 374"/>
                  <a:gd name="T27" fmla="*/ 88 h 167"/>
                  <a:gd name="T28" fmla="*/ 266 w 374"/>
                  <a:gd name="T29" fmla="*/ 101 h 167"/>
                  <a:gd name="T30" fmla="*/ 224 w 374"/>
                  <a:gd name="T31" fmla="*/ 107 h 167"/>
                  <a:gd name="T32" fmla="*/ 202 w 374"/>
                  <a:gd name="T33" fmla="*/ 109 h 167"/>
                  <a:gd name="T34" fmla="*/ 158 w 374"/>
                  <a:gd name="T35" fmla="*/ 109 h 167"/>
                  <a:gd name="T36" fmla="*/ 136 w 374"/>
                  <a:gd name="T37" fmla="*/ 105 h 167"/>
                  <a:gd name="T38" fmla="*/ 94 w 374"/>
                  <a:gd name="T39" fmla="*/ 94 h 167"/>
                  <a:gd name="T40" fmla="*/ 84 w 374"/>
                  <a:gd name="T41" fmla="*/ 91 h 167"/>
                  <a:gd name="T42" fmla="*/ 68 w 374"/>
                  <a:gd name="T43" fmla="*/ 80 h 167"/>
                  <a:gd name="T44" fmla="*/ 62 w 374"/>
                  <a:gd name="T45" fmla="*/ 73 h 167"/>
                  <a:gd name="T46" fmla="*/ 58 w 374"/>
                  <a:gd name="T47" fmla="*/ 66 h 167"/>
                  <a:gd name="T48" fmla="*/ 58 w 374"/>
                  <a:gd name="T49" fmla="*/ 65 h 167"/>
                  <a:gd name="T50" fmla="*/ 60 w 374"/>
                  <a:gd name="T51" fmla="*/ 59 h 167"/>
                  <a:gd name="T52" fmla="*/ 72 w 374"/>
                  <a:gd name="T53" fmla="*/ 47 h 167"/>
                  <a:gd name="T54" fmla="*/ 83 w 374"/>
                  <a:gd name="T55" fmla="*/ 38 h 167"/>
                  <a:gd name="T56" fmla="*/ 108 w 374"/>
                  <a:gd name="T57" fmla="*/ 29 h 167"/>
                  <a:gd name="T58" fmla="*/ 121 w 374"/>
                  <a:gd name="T59" fmla="*/ 26 h 167"/>
                  <a:gd name="T60" fmla="*/ 109 w 374"/>
                  <a:gd name="T61" fmla="*/ 0 h 167"/>
                  <a:gd name="T62" fmla="*/ 68 w 374"/>
                  <a:gd name="T63" fmla="*/ 11 h 167"/>
                  <a:gd name="T64" fmla="*/ 29 w 374"/>
                  <a:gd name="T65" fmla="*/ 27 h 167"/>
                  <a:gd name="T66" fmla="*/ 22 w 374"/>
                  <a:gd name="T67" fmla="*/ 33 h 167"/>
                  <a:gd name="T68" fmla="*/ 8 w 374"/>
                  <a:gd name="T69" fmla="*/ 47 h 167"/>
                  <a:gd name="T70" fmla="*/ 3 w 374"/>
                  <a:gd name="T71" fmla="*/ 55 h 167"/>
                  <a:gd name="T72" fmla="*/ 0 w 374"/>
                  <a:gd name="T73" fmla="*/ 71 h 167"/>
                  <a:gd name="T74" fmla="*/ 1 w 374"/>
                  <a:gd name="T75" fmla="*/ 83 h 167"/>
                  <a:gd name="T76" fmla="*/ 4 w 374"/>
                  <a:gd name="T77" fmla="*/ 94 h 167"/>
                  <a:gd name="T78" fmla="*/ 12 w 374"/>
                  <a:gd name="T79" fmla="*/ 109 h 167"/>
                  <a:gd name="T80" fmla="*/ 25 w 374"/>
                  <a:gd name="T81" fmla="*/ 123 h 167"/>
                  <a:gd name="T82" fmla="*/ 55 w 374"/>
                  <a:gd name="T83" fmla="*/ 143 h 167"/>
                  <a:gd name="T84" fmla="*/ 73 w 374"/>
                  <a:gd name="T85" fmla="*/ 150 h 167"/>
                  <a:gd name="T86" fmla="*/ 111 w 374"/>
                  <a:gd name="T87" fmla="*/ 160 h 167"/>
                  <a:gd name="T88" fmla="*/ 150 w 374"/>
                  <a:gd name="T89" fmla="*/ 166 h 167"/>
                  <a:gd name="T90" fmla="*/ 206 w 374"/>
                  <a:gd name="T91" fmla="*/ 167 h 167"/>
                  <a:gd name="T92" fmla="*/ 241 w 374"/>
                  <a:gd name="T93" fmla="*/ 164 h 167"/>
                  <a:gd name="T94" fmla="*/ 276 w 374"/>
                  <a:gd name="T95" fmla="*/ 159 h 167"/>
                  <a:gd name="T96" fmla="*/ 310 w 374"/>
                  <a:gd name="T97" fmla="*/ 148 h 167"/>
                  <a:gd name="T98" fmla="*/ 341 w 374"/>
                  <a:gd name="T99" fmla="*/ 132 h 167"/>
                  <a:gd name="T100" fmla="*/ 352 w 374"/>
                  <a:gd name="T101" fmla="*/ 124 h 167"/>
                  <a:gd name="T102" fmla="*/ 367 w 374"/>
                  <a:gd name="T103" fmla="*/ 102 h 167"/>
                  <a:gd name="T104" fmla="*/ 371 w 374"/>
                  <a:gd name="T105" fmla="*/ 89 h 167"/>
                  <a:gd name="T106" fmla="*/ 374 w 374"/>
                  <a:gd name="T107" fmla="*/ 74 h 167"/>
                  <a:gd name="T108" fmla="*/ 374 w 374"/>
                  <a:gd name="T109" fmla="*/ 67 h 167"/>
                  <a:gd name="T110" fmla="*/ 368 w 374"/>
                  <a:gd name="T111" fmla="*/ 54 h 167"/>
                  <a:gd name="T112" fmla="*/ 364 w 374"/>
                  <a:gd name="T113" fmla="*/ 4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167">
                    <a:moveTo>
                      <a:pt x="364" y="47"/>
                    </a:moveTo>
                    <a:lnTo>
                      <a:pt x="364" y="47"/>
                    </a:lnTo>
                    <a:lnTo>
                      <a:pt x="357" y="40"/>
                    </a:lnTo>
                    <a:lnTo>
                      <a:pt x="350" y="33"/>
                    </a:lnTo>
                    <a:lnTo>
                      <a:pt x="342" y="27"/>
                    </a:lnTo>
                    <a:lnTo>
                      <a:pt x="332" y="22"/>
                    </a:lnTo>
                    <a:lnTo>
                      <a:pt x="314" y="15"/>
                    </a:lnTo>
                    <a:lnTo>
                      <a:pt x="295" y="8"/>
                    </a:lnTo>
                    <a:lnTo>
                      <a:pt x="295" y="8"/>
                    </a:lnTo>
                    <a:lnTo>
                      <a:pt x="265" y="1"/>
                    </a:lnTo>
                    <a:lnTo>
                      <a:pt x="265" y="1"/>
                    </a:lnTo>
                    <a:lnTo>
                      <a:pt x="253" y="26"/>
                    </a:lnTo>
                    <a:lnTo>
                      <a:pt x="253" y="26"/>
                    </a:lnTo>
                    <a:lnTo>
                      <a:pt x="269" y="30"/>
                    </a:lnTo>
                    <a:lnTo>
                      <a:pt x="284" y="37"/>
                    </a:lnTo>
                    <a:lnTo>
                      <a:pt x="284" y="37"/>
                    </a:lnTo>
                    <a:lnTo>
                      <a:pt x="299" y="45"/>
                    </a:lnTo>
                    <a:lnTo>
                      <a:pt x="305" y="49"/>
                    </a:lnTo>
                    <a:lnTo>
                      <a:pt x="310" y="56"/>
                    </a:lnTo>
                    <a:lnTo>
                      <a:pt x="310" y="56"/>
                    </a:lnTo>
                    <a:lnTo>
                      <a:pt x="316" y="63"/>
                    </a:lnTo>
                    <a:lnTo>
                      <a:pt x="316" y="66"/>
                    </a:lnTo>
                    <a:lnTo>
                      <a:pt x="316" y="70"/>
                    </a:lnTo>
                    <a:lnTo>
                      <a:pt x="316" y="70"/>
                    </a:lnTo>
                    <a:lnTo>
                      <a:pt x="310" y="77"/>
                    </a:lnTo>
                    <a:lnTo>
                      <a:pt x="303" y="83"/>
                    </a:lnTo>
                    <a:lnTo>
                      <a:pt x="303" y="83"/>
                    </a:lnTo>
                    <a:lnTo>
                      <a:pt x="295" y="88"/>
                    </a:lnTo>
                    <a:lnTo>
                      <a:pt x="285" y="94"/>
                    </a:lnTo>
                    <a:lnTo>
                      <a:pt x="266" y="101"/>
                    </a:lnTo>
                    <a:lnTo>
                      <a:pt x="245" y="105"/>
                    </a:lnTo>
                    <a:lnTo>
                      <a:pt x="224" y="107"/>
                    </a:lnTo>
                    <a:lnTo>
                      <a:pt x="224" y="107"/>
                    </a:lnTo>
                    <a:lnTo>
                      <a:pt x="202" y="109"/>
                    </a:lnTo>
                    <a:lnTo>
                      <a:pt x="180" y="110"/>
                    </a:lnTo>
                    <a:lnTo>
                      <a:pt x="158" y="109"/>
                    </a:lnTo>
                    <a:lnTo>
                      <a:pt x="136" y="105"/>
                    </a:lnTo>
                    <a:lnTo>
                      <a:pt x="136" y="105"/>
                    </a:lnTo>
                    <a:lnTo>
                      <a:pt x="115" y="101"/>
                    </a:lnTo>
                    <a:lnTo>
                      <a:pt x="94" y="94"/>
                    </a:lnTo>
                    <a:lnTo>
                      <a:pt x="94" y="94"/>
                    </a:lnTo>
                    <a:lnTo>
                      <a:pt x="84" y="91"/>
                    </a:lnTo>
                    <a:lnTo>
                      <a:pt x="76" y="85"/>
                    </a:lnTo>
                    <a:lnTo>
                      <a:pt x="68" y="80"/>
                    </a:lnTo>
                    <a:lnTo>
                      <a:pt x="62" y="73"/>
                    </a:lnTo>
                    <a:lnTo>
                      <a:pt x="62" y="73"/>
                    </a:lnTo>
                    <a:lnTo>
                      <a:pt x="58" y="69"/>
                    </a:lnTo>
                    <a:lnTo>
                      <a:pt x="58" y="66"/>
                    </a:lnTo>
                    <a:lnTo>
                      <a:pt x="58" y="65"/>
                    </a:lnTo>
                    <a:lnTo>
                      <a:pt x="58" y="65"/>
                    </a:lnTo>
                    <a:lnTo>
                      <a:pt x="60" y="59"/>
                    </a:lnTo>
                    <a:lnTo>
                      <a:pt x="60" y="59"/>
                    </a:lnTo>
                    <a:lnTo>
                      <a:pt x="65" y="52"/>
                    </a:lnTo>
                    <a:lnTo>
                      <a:pt x="72" y="47"/>
                    </a:lnTo>
                    <a:lnTo>
                      <a:pt x="72" y="47"/>
                    </a:lnTo>
                    <a:lnTo>
                      <a:pt x="83" y="38"/>
                    </a:lnTo>
                    <a:lnTo>
                      <a:pt x="96" y="33"/>
                    </a:lnTo>
                    <a:lnTo>
                      <a:pt x="108" y="29"/>
                    </a:lnTo>
                    <a:lnTo>
                      <a:pt x="121" y="26"/>
                    </a:lnTo>
                    <a:lnTo>
                      <a:pt x="121" y="26"/>
                    </a:lnTo>
                    <a:lnTo>
                      <a:pt x="109" y="0"/>
                    </a:lnTo>
                    <a:lnTo>
                      <a:pt x="109" y="0"/>
                    </a:lnTo>
                    <a:lnTo>
                      <a:pt x="89" y="4"/>
                    </a:lnTo>
                    <a:lnTo>
                      <a:pt x="68" y="11"/>
                    </a:lnTo>
                    <a:lnTo>
                      <a:pt x="48" y="18"/>
                    </a:lnTo>
                    <a:lnTo>
                      <a:pt x="29" y="27"/>
                    </a:lnTo>
                    <a:lnTo>
                      <a:pt x="29" y="27"/>
                    </a:lnTo>
                    <a:lnTo>
                      <a:pt x="22" y="33"/>
                    </a:lnTo>
                    <a:lnTo>
                      <a:pt x="14" y="40"/>
                    </a:lnTo>
                    <a:lnTo>
                      <a:pt x="8" y="47"/>
                    </a:lnTo>
                    <a:lnTo>
                      <a:pt x="3" y="55"/>
                    </a:lnTo>
                    <a:lnTo>
                      <a:pt x="3" y="55"/>
                    </a:lnTo>
                    <a:lnTo>
                      <a:pt x="0" y="63"/>
                    </a:lnTo>
                    <a:lnTo>
                      <a:pt x="0" y="71"/>
                    </a:lnTo>
                    <a:lnTo>
                      <a:pt x="0" y="71"/>
                    </a:lnTo>
                    <a:lnTo>
                      <a:pt x="1" y="83"/>
                    </a:lnTo>
                    <a:lnTo>
                      <a:pt x="4" y="94"/>
                    </a:lnTo>
                    <a:lnTo>
                      <a:pt x="4" y="94"/>
                    </a:lnTo>
                    <a:lnTo>
                      <a:pt x="7" y="102"/>
                    </a:lnTo>
                    <a:lnTo>
                      <a:pt x="12" y="109"/>
                    </a:lnTo>
                    <a:lnTo>
                      <a:pt x="18" y="117"/>
                    </a:lnTo>
                    <a:lnTo>
                      <a:pt x="25" y="123"/>
                    </a:lnTo>
                    <a:lnTo>
                      <a:pt x="40" y="135"/>
                    </a:lnTo>
                    <a:lnTo>
                      <a:pt x="55" y="143"/>
                    </a:lnTo>
                    <a:lnTo>
                      <a:pt x="55" y="143"/>
                    </a:lnTo>
                    <a:lnTo>
                      <a:pt x="73" y="150"/>
                    </a:lnTo>
                    <a:lnTo>
                      <a:pt x="91" y="156"/>
                    </a:lnTo>
                    <a:lnTo>
                      <a:pt x="111" y="160"/>
                    </a:lnTo>
                    <a:lnTo>
                      <a:pt x="130" y="163"/>
                    </a:lnTo>
                    <a:lnTo>
                      <a:pt x="150" y="166"/>
                    </a:lnTo>
                    <a:lnTo>
                      <a:pt x="168" y="167"/>
                    </a:lnTo>
                    <a:lnTo>
                      <a:pt x="206" y="167"/>
                    </a:lnTo>
                    <a:lnTo>
                      <a:pt x="206" y="167"/>
                    </a:lnTo>
                    <a:lnTo>
                      <a:pt x="241" y="164"/>
                    </a:lnTo>
                    <a:lnTo>
                      <a:pt x="259" y="161"/>
                    </a:lnTo>
                    <a:lnTo>
                      <a:pt x="276" y="159"/>
                    </a:lnTo>
                    <a:lnTo>
                      <a:pt x="294" y="153"/>
                    </a:lnTo>
                    <a:lnTo>
                      <a:pt x="310" y="148"/>
                    </a:lnTo>
                    <a:lnTo>
                      <a:pt x="326" y="141"/>
                    </a:lnTo>
                    <a:lnTo>
                      <a:pt x="341" y="132"/>
                    </a:lnTo>
                    <a:lnTo>
                      <a:pt x="341" y="132"/>
                    </a:lnTo>
                    <a:lnTo>
                      <a:pt x="352" y="124"/>
                    </a:lnTo>
                    <a:lnTo>
                      <a:pt x="360" y="114"/>
                    </a:lnTo>
                    <a:lnTo>
                      <a:pt x="367" y="102"/>
                    </a:lnTo>
                    <a:lnTo>
                      <a:pt x="370" y="95"/>
                    </a:lnTo>
                    <a:lnTo>
                      <a:pt x="371" y="89"/>
                    </a:lnTo>
                    <a:lnTo>
                      <a:pt x="371" y="89"/>
                    </a:lnTo>
                    <a:lnTo>
                      <a:pt x="374" y="74"/>
                    </a:lnTo>
                    <a:lnTo>
                      <a:pt x="374" y="74"/>
                    </a:lnTo>
                    <a:lnTo>
                      <a:pt x="374" y="67"/>
                    </a:lnTo>
                    <a:lnTo>
                      <a:pt x="373" y="60"/>
                    </a:lnTo>
                    <a:lnTo>
                      <a:pt x="368" y="54"/>
                    </a:lnTo>
                    <a:lnTo>
                      <a:pt x="364" y="47"/>
                    </a:lnTo>
                    <a:lnTo>
                      <a:pt x="364" y="47"/>
                    </a:lnTo>
                    <a:close/>
                  </a:path>
                </a:pathLst>
              </a:custGeom>
              <a:grpFill/>
              <a:ln w="9525">
                <a:solidFill>
                  <a:srgbClr val="00787D"/>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mn-ea"/>
                </a:endParaRPr>
              </a:p>
            </p:txBody>
          </p:sp>
          <p:sp>
            <p:nvSpPr>
              <p:cNvPr id="27" name="Rectangle 273"/>
              <p:cNvSpPr>
                <a:spLocks noChangeArrowheads="1"/>
              </p:cNvSpPr>
              <p:nvPr/>
            </p:nvSpPr>
            <p:spPr bwMode="auto">
              <a:xfrm>
                <a:off x="4845050" y="1641475"/>
                <a:ext cx="1588" cy="1588"/>
              </a:xfrm>
              <a:prstGeom prst="rect">
                <a:avLst/>
              </a:prstGeom>
              <a:grpFill/>
              <a:ln w="9525">
                <a:solidFill>
                  <a:srgbClr val="00787D"/>
                </a:solidFill>
                <a:miter lim="800000"/>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mn-ea"/>
                </a:endParaRPr>
              </a:p>
            </p:txBody>
          </p:sp>
          <p:sp>
            <p:nvSpPr>
              <p:cNvPr id="28" name="Freeform 274"/>
              <p:cNvSpPr>
                <a:spLocks noEditPoints="1"/>
              </p:cNvSpPr>
              <p:nvPr/>
            </p:nvSpPr>
            <p:spPr bwMode="auto">
              <a:xfrm>
                <a:off x="4422775" y="1196975"/>
                <a:ext cx="282575" cy="508000"/>
              </a:xfrm>
              <a:custGeom>
                <a:avLst/>
                <a:gdLst>
                  <a:gd name="T0" fmla="*/ 89 w 178"/>
                  <a:gd name="T1" fmla="*/ 320 h 320"/>
                  <a:gd name="T2" fmla="*/ 133 w 178"/>
                  <a:gd name="T3" fmla="*/ 221 h 320"/>
                  <a:gd name="T4" fmla="*/ 164 w 178"/>
                  <a:gd name="T5" fmla="*/ 144 h 320"/>
                  <a:gd name="T6" fmla="*/ 176 w 178"/>
                  <a:gd name="T7" fmla="*/ 98 h 320"/>
                  <a:gd name="T8" fmla="*/ 178 w 178"/>
                  <a:gd name="T9" fmla="*/ 87 h 320"/>
                  <a:gd name="T10" fmla="*/ 176 w 178"/>
                  <a:gd name="T11" fmla="*/ 71 h 320"/>
                  <a:gd name="T12" fmla="*/ 171 w 178"/>
                  <a:gd name="T13" fmla="*/ 54 h 320"/>
                  <a:gd name="T14" fmla="*/ 153 w 178"/>
                  <a:gd name="T15" fmla="*/ 26 h 320"/>
                  <a:gd name="T16" fmla="*/ 125 w 178"/>
                  <a:gd name="T17" fmla="*/ 7 h 320"/>
                  <a:gd name="T18" fmla="*/ 108 w 178"/>
                  <a:gd name="T19" fmla="*/ 3 h 320"/>
                  <a:gd name="T20" fmla="*/ 90 w 178"/>
                  <a:gd name="T21" fmla="*/ 0 h 320"/>
                  <a:gd name="T22" fmla="*/ 89 w 178"/>
                  <a:gd name="T23" fmla="*/ 0 h 320"/>
                  <a:gd name="T24" fmla="*/ 89 w 178"/>
                  <a:gd name="T25" fmla="*/ 0 h 320"/>
                  <a:gd name="T26" fmla="*/ 89 w 178"/>
                  <a:gd name="T27" fmla="*/ 0 h 320"/>
                  <a:gd name="T28" fmla="*/ 88 w 178"/>
                  <a:gd name="T29" fmla="*/ 0 h 320"/>
                  <a:gd name="T30" fmla="*/ 78 w 178"/>
                  <a:gd name="T31" fmla="*/ 1 h 320"/>
                  <a:gd name="T32" fmla="*/ 61 w 178"/>
                  <a:gd name="T33" fmla="*/ 4 h 320"/>
                  <a:gd name="T34" fmla="*/ 39 w 178"/>
                  <a:gd name="T35" fmla="*/ 15 h 320"/>
                  <a:gd name="T36" fmla="*/ 16 w 178"/>
                  <a:gd name="T37" fmla="*/ 39 h 320"/>
                  <a:gd name="T38" fmla="*/ 5 w 178"/>
                  <a:gd name="T39" fmla="*/ 62 h 320"/>
                  <a:gd name="T40" fmla="*/ 0 w 178"/>
                  <a:gd name="T41" fmla="*/ 79 h 320"/>
                  <a:gd name="T42" fmla="*/ 0 w 178"/>
                  <a:gd name="T43" fmla="*/ 87 h 320"/>
                  <a:gd name="T44" fmla="*/ 5 w 178"/>
                  <a:gd name="T45" fmla="*/ 111 h 320"/>
                  <a:gd name="T46" fmla="*/ 28 w 178"/>
                  <a:gd name="T47" fmla="*/ 181 h 320"/>
                  <a:gd name="T48" fmla="*/ 75 w 178"/>
                  <a:gd name="T49" fmla="*/ 291 h 320"/>
                  <a:gd name="T50" fmla="*/ 89 w 178"/>
                  <a:gd name="T51" fmla="*/ 320 h 320"/>
                  <a:gd name="T52" fmla="*/ 89 w 178"/>
                  <a:gd name="T53" fmla="*/ 40 h 320"/>
                  <a:gd name="T54" fmla="*/ 104 w 178"/>
                  <a:gd name="T55" fmla="*/ 43 h 320"/>
                  <a:gd name="T56" fmla="*/ 117 w 178"/>
                  <a:gd name="T57" fmla="*/ 51 h 320"/>
                  <a:gd name="T58" fmla="*/ 125 w 178"/>
                  <a:gd name="T59" fmla="*/ 64 h 320"/>
                  <a:gd name="T60" fmla="*/ 129 w 178"/>
                  <a:gd name="T61" fmla="*/ 80 h 320"/>
                  <a:gd name="T62" fmla="*/ 128 w 178"/>
                  <a:gd name="T63" fmla="*/ 87 h 320"/>
                  <a:gd name="T64" fmla="*/ 122 w 178"/>
                  <a:gd name="T65" fmla="*/ 102 h 320"/>
                  <a:gd name="T66" fmla="*/ 111 w 178"/>
                  <a:gd name="T67" fmla="*/ 113 h 320"/>
                  <a:gd name="T68" fmla="*/ 97 w 178"/>
                  <a:gd name="T69" fmla="*/ 119 h 320"/>
                  <a:gd name="T70" fmla="*/ 89 w 178"/>
                  <a:gd name="T71" fmla="*/ 119 h 320"/>
                  <a:gd name="T72" fmla="*/ 74 w 178"/>
                  <a:gd name="T73" fmla="*/ 116 h 320"/>
                  <a:gd name="T74" fmla="*/ 60 w 178"/>
                  <a:gd name="T75" fmla="*/ 108 h 320"/>
                  <a:gd name="T76" fmla="*/ 52 w 178"/>
                  <a:gd name="T77" fmla="*/ 96 h 320"/>
                  <a:gd name="T78" fmla="*/ 49 w 178"/>
                  <a:gd name="T79" fmla="*/ 80 h 320"/>
                  <a:gd name="T80" fmla="*/ 50 w 178"/>
                  <a:gd name="T81" fmla="*/ 72 h 320"/>
                  <a:gd name="T82" fmla="*/ 56 w 178"/>
                  <a:gd name="T83" fmla="*/ 58 h 320"/>
                  <a:gd name="T84" fmla="*/ 67 w 178"/>
                  <a:gd name="T85" fmla="*/ 47 h 320"/>
                  <a:gd name="T86" fmla="*/ 81 w 178"/>
                  <a:gd name="T87" fmla="*/ 40 h 320"/>
                  <a:gd name="T88" fmla="*/ 89 w 178"/>
                  <a:gd name="T89"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320">
                    <a:moveTo>
                      <a:pt x="89" y="320"/>
                    </a:moveTo>
                    <a:lnTo>
                      <a:pt x="89" y="320"/>
                    </a:lnTo>
                    <a:lnTo>
                      <a:pt x="103" y="291"/>
                    </a:lnTo>
                    <a:lnTo>
                      <a:pt x="133" y="221"/>
                    </a:lnTo>
                    <a:lnTo>
                      <a:pt x="150" y="181"/>
                    </a:lnTo>
                    <a:lnTo>
                      <a:pt x="164" y="144"/>
                    </a:lnTo>
                    <a:lnTo>
                      <a:pt x="173" y="111"/>
                    </a:lnTo>
                    <a:lnTo>
                      <a:pt x="176" y="98"/>
                    </a:lnTo>
                    <a:lnTo>
                      <a:pt x="178" y="87"/>
                    </a:lnTo>
                    <a:lnTo>
                      <a:pt x="178" y="87"/>
                    </a:lnTo>
                    <a:lnTo>
                      <a:pt x="178" y="79"/>
                    </a:lnTo>
                    <a:lnTo>
                      <a:pt x="176" y="71"/>
                    </a:lnTo>
                    <a:lnTo>
                      <a:pt x="173" y="62"/>
                    </a:lnTo>
                    <a:lnTo>
                      <a:pt x="171" y="54"/>
                    </a:lnTo>
                    <a:lnTo>
                      <a:pt x="162" y="39"/>
                    </a:lnTo>
                    <a:lnTo>
                      <a:pt x="153" y="26"/>
                    </a:lnTo>
                    <a:lnTo>
                      <a:pt x="139" y="15"/>
                    </a:lnTo>
                    <a:lnTo>
                      <a:pt x="125" y="7"/>
                    </a:lnTo>
                    <a:lnTo>
                      <a:pt x="117" y="4"/>
                    </a:lnTo>
                    <a:lnTo>
                      <a:pt x="108" y="3"/>
                    </a:lnTo>
                    <a:lnTo>
                      <a:pt x="100" y="1"/>
                    </a:lnTo>
                    <a:lnTo>
                      <a:pt x="90" y="0"/>
                    </a:lnTo>
                    <a:lnTo>
                      <a:pt x="90" y="0"/>
                    </a:lnTo>
                    <a:lnTo>
                      <a:pt x="89" y="0"/>
                    </a:lnTo>
                    <a:lnTo>
                      <a:pt x="89" y="0"/>
                    </a:lnTo>
                    <a:lnTo>
                      <a:pt x="89" y="0"/>
                    </a:lnTo>
                    <a:lnTo>
                      <a:pt x="89" y="0"/>
                    </a:lnTo>
                    <a:lnTo>
                      <a:pt x="89" y="0"/>
                    </a:lnTo>
                    <a:lnTo>
                      <a:pt x="89" y="0"/>
                    </a:lnTo>
                    <a:lnTo>
                      <a:pt x="88" y="0"/>
                    </a:lnTo>
                    <a:lnTo>
                      <a:pt x="88" y="0"/>
                    </a:lnTo>
                    <a:lnTo>
                      <a:pt x="78" y="1"/>
                    </a:lnTo>
                    <a:lnTo>
                      <a:pt x="70" y="3"/>
                    </a:lnTo>
                    <a:lnTo>
                      <a:pt x="61" y="4"/>
                    </a:lnTo>
                    <a:lnTo>
                      <a:pt x="53" y="7"/>
                    </a:lnTo>
                    <a:lnTo>
                      <a:pt x="39" y="15"/>
                    </a:lnTo>
                    <a:lnTo>
                      <a:pt x="25" y="26"/>
                    </a:lnTo>
                    <a:lnTo>
                      <a:pt x="16" y="39"/>
                    </a:lnTo>
                    <a:lnTo>
                      <a:pt x="7" y="54"/>
                    </a:lnTo>
                    <a:lnTo>
                      <a:pt x="5" y="62"/>
                    </a:lnTo>
                    <a:lnTo>
                      <a:pt x="2" y="71"/>
                    </a:lnTo>
                    <a:lnTo>
                      <a:pt x="0" y="79"/>
                    </a:lnTo>
                    <a:lnTo>
                      <a:pt x="0" y="87"/>
                    </a:lnTo>
                    <a:lnTo>
                      <a:pt x="0" y="87"/>
                    </a:lnTo>
                    <a:lnTo>
                      <a:pt x="2" y="98"/>
                    </a:lnTo>
                    <a:lnTo>
                      <a:pt x="5" y="111"/>
                    </a:lnTo>
                    <a:lnTo>
                      <a:pt x="14" y="144"/>
                    </a:lnTo>
                    <a:lnTo>
                      <a:pt x="28" y="181"/>
                    </a:lnTo>
                    <a:lnTo>
                      <a:pt x="45" y="221"/>
                    </a:lnTo>
                    <a:lnTo>
                      <a:pt x="75" y="291"/>
                    </a:lnTo>
                    <a:lnTo>
                      <a:pt x="89" y="320"/>
                    </a:lnTo>
                    <a:lnTo>
                      <a:pt x="89" y="320"/>
                    </a:lnTo>
                    <a:close/>
                    <a:moveTo>
                      <a:pt x="89" y="40"/>
                    </a:moveTo>
                    <a:lnTo>
                      <a:pt x="89" y="40"/>
                    </a:lnTo>
                    <a:lnTo>
                      <a:pt x="97" y="40"/>
                    </a:lnTo>
                    <a:lnTo>
                      <a:pt x="104" y="43"/>
                    </a:lnTo>
                    <a:lnTo>
                      <a:pt x="111" y="47"/>
                    </a:lnTo>
                    <a:lnTo>
                      <a:pt x="117" y="51"/>
                    </a:lnTo>
                    <a:lnTo>
                      <a:pt x="122" y="58"/>
                    </a:lnTo>
                    <a:lnTo>
                      <a:pt x="125" y="64"/>
                    </a:lnTo>
                    <a:lnTo>
                      <a:pt x="128" y="72"/>
                    </a:lnTo>
                    <a:lnTo>
                      <a:pt x="129" y="80"/>
                    </a:lnTo>
                    <a:lnTo>
                      <a:pt x="129" y="80"/>
                    </a:lnTo>
                    <a:lnTo>
                      <a:pt x="128" y="87"/>
                    </a:lnTo>
                    <a:lnTo>
                      <a:pt x="125" y="96"/>
                    </a:lnTo>
                    <a:lnTo>
                      <a:pt x="122" y="102"/>
                    </a:lnTo>
                    <a:lnTo>
                      <a:pt x="117" y="108"/>
                    </a:lnTo>
                    <a:lnTo>
                      <a:pt x="111" y="113"/>
                    </a:lnTo>
                    <a:lnTo>
                      <a:pt x="104" y="116"/>
                    </a:lnTo>
                    <a:lnTo>
                      <a:pt x="97" y="119"/>
                    </a:lnTo>
                    <a:lnTo>
                      <a:pt x="89" y="119"/>
                    </a:lnTo>
                    <a:lnTo>
                      <a:pt x="89" y="119"/>
                    </a:lnTo>
                    <a:lnTo>
                      <a:pt x="81" y="119"/>
                    </a:lnTo>
                    <a:lnTo>
                      <a:pt x="74" y="116"/>
                    </a:lnTo>
                    <a:lnTo>
                      <a:pt x="67" y="113"/>
                    </a:lnTo>
                    <a:lnTo>
                      <a:pt x="60" y="108"/>
                    </a:lnTo>
                    <a:lnTo>
                      <a:pt x="56" y="102"/>
                    </a:lnTo>
                    <a:lnTo>
                      <a:pt x="52" y="96"/>
                    </a:lnTo>
                    <a:lnTo>
                      <a:pt x="50" y="87"/>
                    </a:lnTo>
                    <a:lnTo>
                      <a:pt x="49" y="80"/>
                    </a:lnTo>
                    <a:lnTo>
                      <a:pt x="49" y="80"/>
                    </a:lnTo>
                    <a:lnTo>
                      <a:pt x="50" y="72"/>
                    </a:lnTo>
                    <a:lnTo>
                      <a:pt x="52" y="64"/>
                    </a:lnTo>
                    <a:lnTo>
                      <a:pt x="56" y="58"/>
                    </a:lnTo>
                    <a:lnTo>
                      <a:pt x="60" y="51"/>
                    </a:lnTo>
                    <a:lnTo>
                      <a:pt x="67" y="47"/>
                    </a:lnTo>
                    <a:lnTo>
                      <a:pt x="74" y="43"/>
                    </a:lnTo>
                    <a:lnTo>
                      <a:pt x="81" y="40"/>
                    </a:lnTo>
                    <a:lnTo>
                      <a:pt x="89" y="40"/>
                    </a:lnTo>
                    <a:lnTo>
                      <a:pt x="89" y="40"/>
                    </a:lnTo>
                    <a:close/>
                  </a:path>
                </a:pathLst>
              </a:custGeom>
              <a:grpFill/>
              <a:ln w="9525">
                <a:solidFill>
                  <a:srgbClr val="00787D"/>
                </a:solidFill>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a:solidFill>
                    <a:schemeClr val="bg1">
                      <a:lumMod val="65000"/>
                    </a:schemeClr>
                  </a:solidFill>
                  <a:latin typeface="+mn-ea"/>
                </a:endParaRPr>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666652" y="748330"/>
              <a:ext cx="5142369"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1899609" y="2085437"/>
            <a:ext cx="8392782" cy="3890383"/>
            <a:chOff x="514208" y="1218285"/>
            <a:chExt cx="8132577" cy="3769770"/>
          </a:xfrm>
        </p:grpSpPr>
        <p:sp>
          <p:nvSpPr>
            <p:cNvPr id="6" name="Rectangle 2"/>
            <p:cNvSpPr/>
            <p:nvPr/>
          </p:nvSpPr>
          <p:spPr>
            <a:xfrm>
              <a:off x="4455785" y="1218285"/>
              <a:ext cx="4191000" cy="1752600"/>
            </a:xfrm>
            <a:prstGeom prst="rect">
              <a:avLst/>
            </a:prstGeom>
            <a:blipFill dpi="0" rotWithShape="1">
              <a:blip r:embed="rId3"/>
              <a:srcRect/>
              <a:tile tx="0" ty="-381000" sx="100000" sy="100000" flip="none" algn="l"/>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lumMod val="65000"/>
                  </a:schemeClr>
                </a:solidFill>
              </a:endParaRPr>
            </a:p>
          </p:txBody>
        </p:sp>
        <p:sp>
          <p:nvSpPr>
            <p:cNvPr id="7" name="Rectangle 3"/>
            <p:cNvSpPr/>
            <p:nvPr/>
          </p:nvSpPr>
          <p:spPr>
            <a:xfrm>
              <a:off x="514208" y="1218285"/>
              <a:ext cx="3886200" cy="1752600"/>
            </a:xfrm>
            <a:prstGeom prst="rect">
              <a:avLst/>
            </a:prstGeom>
            <a:noFill/>
            <a:ln w="28575">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lumMod val="65000"/>
                  </a:schemeClr>
                </a:solidFill>
              </a:endParaRPr>
            </a:p>
          </p:txBody>
        </p:sp>
        <p:sp>
          <p:nvSpPr>
            <p:cNvPr id="8" name="Oval 4"/>
            <p:cNvSpPr/>
            <p:nvPr/>
          </p:nvSpPr>
          <p:spPr>
            <a:xfrm>
              <a:off x="1089641" y="3313276"/>
              <a:ext cx="716318" cy="720428"/>
            </a:xfrm>
            <a:prstGeom prst="ellipse">
              <a:avLst/>
            </a:prstGeom>
            <a:noFill/>
            <a:ln>
              <a:solidFill>
                <a:srgbClr val="00787D"/>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200">
                <a:solidFill>
                  <a:schemeClr val="bg1">
                    <a:lumMod val="65000"/>
                  </a:schemeClr>
                </a:solidFill>
              </a:endParaRPr>
            </a:p>
          </p:txBody>
        </p:sp>
        <p:sp>
          <p:nvSpPr>
            <p:cNvPr id="9" name="Text Box 10"/>
            <p:cNvSpPr txBox="1">
              <a:spLocks noChangeArrowheads="1"/>
            </p:cNvSpPr>
            <p:nvPr/>
          </p:nvSpPr>
          <p:spPr bwMode="auto">
            <a:xfrm>
              <a:off x="533400" y="4033704"/>
              <a:ext cx="1828800" cy="954351"/>
            </a:xfrm>
            <a:prstGeom prst="rect">
              <a:avLst/>
            </a:prstGeom>
            <a:noFill/>
            <a:ln w="9525">
              <a:noFill/>
              <a:miter lim="800000"/>
            </a:ln>
          </p:spPr>
          <p:txBody>
            <a:bodyPr wrap="square" lIns="45720" tIns="22860" rIns="45720" bIns="22860">
              <a:spAutoFit/>
            </a:bodyPr>
            <a:lstStyle/>
            <a:p>
              <a:pPr algn="ctr" defTabSz="1087755">
                <a:lnSpc>
                  <a:spcPct val="200000"/>
                </a:lnSpc>
              </a:pPr>
              <a:r>
                <a:rPr lang="en-US" sz="14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Ultimate Time</a:t>
              </a:r>
            </a:p>
            <a:p>
              <a:pPr algn="ctr" defTabSz="1087755"/>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tempor tempor</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Nunc</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leo</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Magna,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consequat</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risus</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Oval 12"/>
            <p:cNvSpPr/>
            <p:nvPr/>
          </p:nvSpPr>
          <p:spPr>
            <a:xfrm>
              <a:off x="3147041" y="3313276"/>
              <a:ext cx="716318" cy="720428"/>
            </a:xfrm>
            <a:prstGeom prst="ellipse">
              <a:avLst/>
            </a:prstGeom>
            <a:no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200">
                <a:solidFill>
                  <a:schemeClr val="bg1">
                    <a:lumMod val="65000"/>
                  </a:schemeClr>
                </a:solidFill>
              </a:endParaRPr>
            </a:p>
          </p:txBody>
        </p:sp>
        <p:sp>
          <p:nvSpPr>
            <p:cNvPr id="12" name="Text Box 10"/>
            <p:cNvSpPr txBox="1">
              <a:spLocks noChangeArrowheads="1"/>
            </p:cNvSpPr>
            <p:nvPr/>
          </p:nvSpPr>
          <p:spPr bwMode="auto">
            <a:xfrm>
              <a:off x="2590800" y="4033704"/>
              <a:ext cx="1828800" cy="954351"/>
            </a:xfrm>
            <a:prstGeom prst="rect">
              <a:avLst/>
            </a:prstGeom>
            <a:noFill/>
            <a:ln w="9525">
              <a:noFill/>
              <a:miter lim="800000"/>
            </a:ln>
          </p:spPr>
          <p:txBody>
            <a:bodyPr wrap="square" lIns="45720" tIns="22860" rIns="45720" bIns="22860">
              <a:spAutoFit/>
            </a:bodyPr>
            <a:lstStyle/>
            <a:p>
              <a:pPr algn="ctr" defTabSz="1087755">
                <a:lnSpc>
                  <a:spcPct val="200000"/>
                </a:lnSpc>
              </a:pPr>
              <a:r>
                <a:rPr lang="en-US" sz="14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Ultimate Time</a:t>
              </a:r>
            </a:p>
            <a:p>
              <a:pPr algn="ctr" defTabSz="1087755"/>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tempor tempor</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Nunc a</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leo</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Magna,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consequat</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risus</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3" name="Oval 14"/>
            <p:cNvSpPr/>
            <p:nvPr/>
          </p:nvSpPr>
          <p:spPr>
            <a:xfrm>
              <a:off x="5295881" y="3313276"/>
              <a:ext cx="716318" cy="720428"/>
            </a:xfrm>
            <a:prstGeom prst="ellipse">
              <a:avLst/>
            </a:prstGeom>
            <a:noFill/>
            <a:ln>
              <a:solidFill>
                <a:srgbClr val="00787D"/>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200">
                <a:solidFill>
                  <a:schemeClr val="bg1">
                    <a:lumMod val="65000"/>
                  </a:schemeClr>
                </a:solidFill>
              </a:endParaRPr>
            </a:p>
          </p:txBody>
        </p:sp>
        <p:sp>
          <p:nvSpPr>
            <p:cNvPr id="14" name="Text Box 10"/>
            <p:cNvSpPr txBox="1">
              <a:spLocks noChangeArrowheads="1"/>
            </p:cNvSpPr>
            <p:nvPr/>
          </p:nvSpPr>
          <p:spPr bwMode="auto">
            <a:xfrm>
              <a:off x="4739640" y="4033704"/>
              <a:ext cx="1828800" cy="954351"/>
            </a:xfrm>
            <a:prstGeom prst="rect">
              <a:avLst/>
            </a:prstGeom>
            <a:noFill/>
            <a:ln w="9525">
              <a:noFill/>
              <a:miter lim="800000"/>
            </a:ln>
          </p:spPr>
          <p:txBody>
            <a:bodyPr wrap="square" lIns="45720" tIns="22860" rIns="45720" bIns="22860">
              <a:spAutoFit/>
            </a:bodyPr>
            <a:lstStyle/>
            <a:p>
              <a:pPr algn="ctr" defTabSz="1087755">
                <a:lnSpc>
                  <a:spcPct val="200000"/>
                </a:lnSpc>
              </a:pPr>
              <a:r>
                <a:rPr lang="en-US" sz="1400" b="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Ultimate Time</a:t>
              </a:r>
            </a:p>
            <a:p>
              <a:pPr algn="ctr" defTabSz="1087755"/>
              <a:r>
                <a:rPr lang="en-US" sz="110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Nullam eu.</a:t>
              </a:r>
            </a:p>
          </p:txBody>
        </p:sp>
        <p:sp>
          <p:nvSpPr>
            <p:cNvPr id="15" name="Oval 16"/>
            <p:cNvSpPr/>
            <p:nvPr/>
          </p:nvSpPr>
          <p:spPr>
            <a:xfrm>
              <a:off x="7353281" y="3313276"/>
              <a:ext cx="716318" cy="720428"/>
            </a:xfrm>
            <a:prstGeom prst="ellipse">
              <a:avLst/>
            </a:prstGeom>
            <a:no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7200">
                <a:solidFill>
                  <a:schemeClr val="bg1">
                    <a:lumMod val="65000"/>
                  </a:schemeClr>
                </a:solidFill>
              </a:endParaRPr>
            </a:p>
          </p:txBody>
        </p:sp>
        <p:sp>
          <p:nvSpPr>
            <p:cNvPr id="16" name="Text Box 10"/>
            <p:cNvSpPr txBox="1">
              <a:spLocks noChangeArrowheads="1"/>
            </p:cNvSpPr>
            <p:nvPr/>
          </p:nvSpPr>
          <p:spPr bwMode="auto">
            <a:xfrm>
              <a:off x="6797040" y="4033704"/>
              <a:ext cx="1828800" cy="954351"/>
            </a:xfrm>
            <a:prstGeom prst="rect">
              <a:avLst/>
            </a:prstGeom>
            <a:noFill/>
            <a:ln w="9525">
              <a:noFill/>
              <a:miter lim="800000"/>
            </a:ln>
          </p:spPr>
          <p:txBody>
            <a:bodyPr wrap="square" lIns="45720" tIns="22860" rIns="45720" bIns="22860">
              <a:spAutoFit/>
            </a:bodyPr>
            <a:lstStyle/>
            <a:p>
              <a:pPr algn="ctr" defTabSz="1087755">
                <a:lnSpc>
                  <a:spcPct val="200000"/>
                </a:lnSpc>
              </a:pPr>
              <a:r>
                <a:rPr lang="en-US" sz="1400" b="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Ultimate Time</a:t>
              </a:r>
            </a:p>
            <a:p>
              <a:pPr algn="ctr" defTabSz="1087755"/>
              <a:r>
                <a:rPr lang="en-US" sz="110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 Nullam eu.</a:t>
              </a:r>
            </a:p>
          </p:txBody>
        </p:sp>
        <p:sp>
          <p:nvSpPr>
            <p:cNvPr id="17" name="Text Box 10"/>
            <p:cNvSpPr txBox="1">
              <a:spLocks noChangeArrowheads="1"/>
            </p:cNvSpPr>
            <p:nvPr/>
          </p:nvSpPr>
          <p:spPr bwMode="auto">
            <a:xfrm>
              <a:off x="751720" y="1523085"/>
              <a:ext cx="3533207" cy="1267497"/>
            </a:xfrm>
            <a:prstGeom prst="rect">
              <a:avLst/>
            </a:prstGeom>
            <a:noFill/>
            <a:ln w="9525">
              <a:noFill/>
              <a:miter lim="800000"/>
            </a:ln>
          </p:spPr>
          <p:txBody>
            <a:bodyPr wrap="square" lIns="45720" tIns="22860" rIns="45720" bIns="22860">
              <a:spAutoFit/>
            </a:bodyPr>
            <a:lstStyle/>
            <a:p>
              <a:pPr algn="r" defTabSz="1087755"/>
              <a:r>
                <a:rPr lang="en-US" sz="16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Fixture Fixture</a:t>
              </a:r>
            </a:p>
            <a:p>
              <a:pPr algn="r" defTabSz="1087755"/>
              <a:endPar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a:p>
              <a:pPr algn="r" defTabSz="1087755"/>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tempor tempor</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Nunc</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leo</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magna, sit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amet</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consequat</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risus</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tempor tempor</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tempor tempor</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sit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amet</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consequat</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risus</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tempor tempor</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Nunc</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leo</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magna, sit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amet</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consequat</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risus</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tempor tempor</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1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18" name="Group 20"/>
            <p:cNvGrpSpPr/>
            <p:nvPr/>
          </p:nvGrpSpPr>
          <p:grpSpPr>
            <a:xfrm>
              <a:off x="1246889" y="3469071"/>
              <a:ext cx="401822" cy="404317"/>
              <a:chOff x="7971783" y="2080670"/>
              <a:chExt cx="401822" cy="404317"/>
            </a:xfrm>
            <a:solidFill>
              <a:schemeClr val="bg1"/>
            </a:solidFill>
          </p:grpSpPr>
          <p:sp>
            <p:nvSpPr>
              <p:cNvPr id="53" name="Freeform 42"/>
              <p:cNvSpPr>
                <a:spLocks noEditPoints="1"/>
              </p:cNvSpPr>
              <p:nvPr/>
            </p:nvSpPr>
            <p:spPr bwMode="auto">
              <a:xfrm>
                <a:off x="7971783" y="2080670"/>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noFill/>
              <a:ln w="9525">
                <a:solidFill>
                  <a:srgbClr val="00787D"/>
                </a:solidFill>
                <a:round/>
              </a:ln>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54" name="Freeform 43"/>
              <p:cNvSpPr/>
              <p:nvPr/>
            </p:nvSpPr>
            <p:spPr bwMode="auto">
              <a:xfrm>
                <a:off x="8079103" y="2178006"/>
                <a:ext cx="139764" cy="199662"/>
              </a:xfrm>
              <a:custGeom>
                <a:avLst/>
                <a:gdLst>
                  <a:gd name="T0" fmla="*/ 42 w 42"/>
                  <a:gd name="T1" fmla="*/ 60 h 60"/>
                  <a:gd name="T2" fmla="*/ 42 w 42"/>
                  <a:gd name="T3" fmla="*/ 0 h 60"/>
                  <a:gd name="T4" fmla="*/ 0 w 42"/>
                  <a:gd name="T5" fmla="*/ 42 h 60"/>
                  <a:gd name="T6" fmla="*/ 42 w 42"/>
                  <a:gd name="T7" fmla="*/ 60 h 60"/>
                </a:gdLst>
                <a:ahLst/>
                <a:cxnLst>
                  <a:cxn ang="0">
                    <a:pos x="T0" y="T1"/>
                  </a:cxn>
                  <a:cxn ang="0">
                    <a:pos x="T2" y="T3"/>
                  </a:cxn>
                  <a:cxn ang="0">
                    <a:pos x="T4" y="T5"/>
                  </a:cxn>
                  <a:cxn ang="0">
                    <a:pos x="T6" y="T7"/>
                  </a:cxn>
                </a:cxnLst>
                <a:rect l="0" t="0" r="r" b="b"/>
                <a:pathLst>
                  <a:path w="42" h="60">
                    <a:moveTo>
                      <a:pt x="42" y="60"/>
                    </a:moveTo>
                    <a:cubicBezTo>
                      <a:pt x="42" y="0"/>
                      <a:pt x="42" y="0"/>
                      <a:pt x="42" y="0"/>
                    </a:cubicBezTo>
                    <a:cubicBezTo>
                      <a:pt x="0" y="42"/>
                      <a:pt x="0" y="42"/>
                      <a:pt x="0" y="42"/>
                    </a:cubicBezTo>
                    <a:cubicBezTo>
                      <a:pt x="29" y="42"/>
                      <a:pt x="42" y="60"/>
                      <a:pt x="42" y="60"/>
                    </a:cubicBezTo>
                    <a:close/>
                  </a:path>
                </a:pathLst>
              </a:custGeom>
              <a:noFill/>
              <a:ln w="9525">
                <a:solidFill>
                  <a:srgbClr val="00787D"/>
                </a:solidFill>
                <a:round/>
              </a:ln>
            </p:spPr>
            <p:txBody>
              <a:bodyPr vert="horz" wrap="square" lIns="91440" tIns="45720" rIns="91440" bIns="45720" numCol="1" anchor="t" anchorCtr="0" compatLnSpc="1"/>
              <a:lstStyle/>
              <a:p>
                <a:endParaRPr lang="en-US" sz="1400">
                  <a:solidFill>
                    <a:schemeClr val="bg1">
                      <a:lumMod val="65000"/>
                    </a:schemeClr>
                  </a:solidFill>
                </a:endParaRPr>
              </a:p>
            </p:txBody>
          </p:sp>
        </p:grpSp>
        <p:grpSp>
          <p:nvGrpSpPr>
            <p:cNvPr id="19" name="Group 23"/>
            <p:cNvGrpSpPr/>
            <p:nvPr/>
          </p:nvGrpSpPr>
          <p:grpSpPr>
            <a:xfrm>
              <a:off x="3352800" y="3512748"/>
              <a:ext cx="389342" cy="339426"/>
              <a:chOff x="7540014" y="4306907"/>
              <a:chExt cx="389342" cy="339426"/>
            </a:xfrm>
            <a:solidFill>
              <a:schemeClr val="bg1"/>
            </a:solidFill>
          </p:grpSpPr>
          <p:sp>
            <p:nvSpPr>
              <p:cNvPr id="42"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43"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44"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45"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46"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47"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48"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noFill/>
              <a:ln w="9525">
                <a:solidFill>
                  <a:schemeClr val="accent1">
                    <a:lumMod val="75000"/>
                  </a:schemeClr>
                </a:solidFill>
                <a:round/>
              </a:ln>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49" name="Rectangle 117"/>
              <p:cNvSpPr>
                <a:spLocks noChangeArrowheads="1"/>
              </p:cNvSpPr>
              <p:nvPr/>
            </p:nvSpPr>
            <p:spPr bwMode="auto">
              <a:xfrm>
                <a:off x="7589930" y="4421713"/>
                <a:ext cx="109814" cy="17471"/>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50" name="Rectangle 118"/>
              <p:cNvSpPr>
                <a:spLocks noChangeArrowheads="1"/>
              </p:cNvSpPr>
              <p:nvPr/>
            </p:nvSpPr>
            <p:spPr bwMode="auto">
              <a:xfrm>
                <a:off x="7589930" y="4461645"/>
                <a:ext cx="109814" cy="17471"/>
              </a:xfrm>
              <a:prstGeom prst="rect">
                <a:avLst/>
              </a:prstGeom>
              <a:noFill/>
              <a:ln w="9525">
                <a:solidFill>
                  <a:schemeClr val="accent1">
                    <a:lumMod val="75000"/>
                  </a:schemeClr>
                </a:solidFill>
                <a:miter lim="800000"/>
              </a:ln>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51" name="Rectangle 119"/>
              <p:cNvSpPr>
                <a:spLocks noChangeArrowheads="1"/>
              </p:cNvSpPr>
              <p:nvPr/>
            </p:nvSpPr>
            <p:spPr bwMode="auto">
              <a:xfrm>
                <a:off x="7589930" y="4506569"/>
                <a:ext cx="109814" cy="14975"/>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52" name="Rectangle 120"/>
              <p:cNvSpPr>
                <a:spLocks noChangeArrowheads="1"/>
              </p:cNvSpPr>
              <p:nvPr/>
            </p:nvSpPr>
            <p:spPr bwMode="auto">
              <a:xfrm>
                <a:off x="7589930" y="4548998"/>
                <a:ext cx="109814" cy="17471"/>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grpSp>
        <p:grpSp>
          <p:nvGrpSpPr>
            <p:cNvPr id="20" name="Group 35"/>
            <p:cNvGrpSpPr/>
            <p:nvPr/>
          </p:nvGrpSpPr>
          <p:grpSpPr>
            <a:xfrm>
              <a:off x="7522544" y="3490286"/>
              <a:ext cx="379359" cy="376864"/>
              <a:chOff x="6853673" y="3715407"/>
              <a:chExt cx="379359" cy="376864"/>
            </a:xfrm>
            <a:solidFill>
              <a:schemeClr val="bg1"/>
            </a:solidFill>
          </p:grpSpPr>
          <p:sp>
            <p:nvSpPr>
              <p:cNvPr id="24" name="Freeform 150"/>
              <p:cNvSpPr>
                <a:spLocks noEditPoints="1"/>
              </p:cNvSpPr>
              <p:nvPr/>
            </p:nvSpPr>
            <p:spPr bwMode="auto">
              <a:xfrm>
                <a:off x="6853673" y="3715407"/>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noFill/>
              <a:ln w="9525">
                <a:solidFill>
                  <a:schemeClr val="accent1">
                    <a:lumMod val="75000"/>
                  </a:schemeClr>
                </a:solidFill>
                <a:round/>
              </a:ln>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25" name="Rectangle 151"/>
              <p:cNvSpPr>
                <a:spLocks noChangeArrowheads="1"/>
              </p:cNvSpPr>
              <p:nvPr/>
            </p:nvSpPr>
            <p:spPr bwMode="auto">
              <a:xfrm>
                <a:off x="6998429" y="3987447"/>
                <a:ext cx="22463"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26" name="Rectangle 152"/>
              <p:cNvSpPr>
                <a:spLocks noChangeArrowheads="1"/>
              </p:cNvSpPr>
              <p:nvPr/>
            </p:nvSpPr>
            <p:spPr bwMode="auto">
              <a:xfrm>
                <a:off x="7033370" y="3987447"/>
                <a:ext cx="19966" cy="42429"/>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27" name="Rectangle 153"/>
              <p:cNvSpPr>
                <a:spLocks noChangeArrowheads="1"/>
              </p:cNvSpPr>
              <p:nvPr/>
            </p:nvSpPr>
            <p:spPr bwMode="auto">
              <a:xfrm>
                <a:off x="7068311"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28" name="Freeform 154"/>
              <p:cNvSpPr/>
              <p:nvPr/>
            </p:nvSpPr>
            <p:spPr bwMode="auto">
              <a:xfrm>
                <a:off x="6970976" y="3822725"/>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29" name="Freeform 155"/>
              <p:cNvSpPr/>
              <p:nvPr/>
            </p:nvSpPr>
            <p:spPr bwMode="auto">
              <a:xfrm>
                <a:off x="6921060" y="3987447"/>
                <a:ext cx="22463" cy="19966"/>
              </a:xfrm>
              <a:custGeom>
                <a:avLst/>
                <a:gdLst>
                  <a:gd name="T0" fmla="*/ 0 w 9"/>
                  <a:gd name="T1" fmla="*/ 6 h 8"/>
                  <a:gd name="T2" fmla="*/ 3 w 9"/>
                  <a:gd name="T3" fmla="*/ 8 h 8"/>
                  <a:gd name="T4" fmla="*/ 9 w 9"/>
                  <a:gd name="T5" fmla="*/ 1 h 8"/>
                  <a:gd name="T6" fmla="*/ 7 w 9"/>
                  <a:gd name="T7" fmla="*/ 0 h 8"/>
                  <a:gd name="T8" fmla="*/ 0 w 9"/>
                  <a:gd name="T9" fmla="*/ 6 h 8"/>
                </a:gdLst>
                <a:ahLst/>
                <a:cxnLst>
                  <a:cxn ang="0">
                    <a:pos x="T0" y="T1"/>
                  </a:cxn>
                  <a:cxn ang="0">
                    <a:pos x="T2" y="T3"/>
                  </a:cxn>
                  <a:cxn ang="0">
                    <a:pos x="T4" y="T5"/>
                  </a:cxn>
                  <a:cxn ang="0">
                    <a:pos x="T6" y="T7"/>
                  </a:cxn>
                  <a:cxn ang="0">
                    <a:pos x="T8" y="T9"/>
                  </a:cxn>
                </a:cxnLst>
                <a:rect l="0" t="0" r="r" b="b"/>
                <a:pathLst>
                  <a:path w="9" h="8">
                    <a:moveTo>
                      <a:pt x="0" y="6"/>
                    </a:moveTo>
                    <a:lnTo>
                      <a:pt x="3" y="8"/>
                    </a:lnTo>
                    <a:lnTo>
                      <a:pt x="9" y="1"/>
                    </a:lnTo>
                    <a:lnTo>
                      <a:pt x="7" y="0"/>
                    </a:lnTo>
                    <a:lnTo>
                      <a:pt x="0" y="6"/>
                    </a:lnTo>
                    <a:close/>
                  </a:path>
                </a:pathLst>
              </a:custGeom>
              <a:noFill/>
              <a:ln w="9525">
                <a:solidFill>
                  <a:schemeClr val="accent1">
                    <a:lumMod val="75000"/>
                  </a:schemeClr>
                </a:solidFill>
                <a:round/>
              </a:ln>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30" name="Freeform 156"/>
              <p:cNvSpPr/>
              <p:nvPr/>
            </p:nvSpPr>
            <p:spPr bwMode="auto">
              <a:xfrm>
                <a:off x="6901094" y="3942523"/>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lnTo>
                      <a:pt x="0" y="3"/>
                    </a:lnTo>
                    <a:lnTo>
                      <a:pt x="1" y="6"/>
                    </a:lnTo>
                    <a:lnTo>
                      <a:pt x="11" y="3"/>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31" name="Freeform 157"/>
              <p:cNvSpPr/>
              <p:nvPr/>
            </p:nvSpPr>
            <p:spPr bwMode="auto">
              <a:xfrm>
                <a:off x="6933538" y="3790281"/>
                <a:ext cx="19966" cy="22463"/>
              </a:xfrm>
              <a:custGeom>
                <a:avLst/>
                <a:gdLst>
                  <a:gd name="T0" fmla="*/ 0 w 8"/>
                  <a:gd name="T1" fmla="*/ 3 h 9"/>
                  <a:gd name="T2" fmla="*/ 7 w 8"/>
                  <a:gd name="T3" fmla="*/ 9 h 9"/>
                  <a:gd name="T4" fmla="*/ 8 w 8"/>
                  <a:gd name="T5" fmla="*/ 7 h 9"/>
                  <a:gd name="T6" fmla="*/ 2 w 8"/>
                  <a:gd name="T7" fmla="*/ 0 h 9"/>
                  <a:gd name="T8" fmla="*/ 0 w 8"/>
                  <a:gd name="T9" fmla="*/ 3 h 9"/>
                </a:gdLst>
                <a:ahLst/>
                <a:cxnLst>
                  <a:cxn ang="0">
                    <a:pos x="T0" y="T1"/>
                  </a:cxn>
                  <a:cxn ang="0">
                    <a:pos x="T2" y="T3"/>
                  </a:cxn>
                  <a:cxn ang="0">
                    <a:pos x="T4" y="T5"/>
                  </a:cxn>
                  <a:cxn ang="0">
                    <a:pos x="T6" y="T7"/>
                  </a:cxn>
                  <a:cxn ang="0">
                    <a:pos x="T8" y="T9"/>
                  </a:cxn>
                </a:cxnLst>
                <a:rect l="0" t="0" r="r" b="b"/>
                <a:pathLst>
                  <a:path w="8" h="9">
                    <a:moveTo>
                      <a:pt x="0" y="3"/>
                    </a:moveTo>
                    <a:lnTo>
                      <a:pt x="7" y="9"/>
                    </a:lnTo>
                    <a:lnTo>
                      <a:pt x="8" y="7"/>
                    </a:lnTo>
                    <a:lnTo>
                      <a:pt x="2"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32" name="Freeform 158"/>
              <p:cNvSpPr/>
              <p:nvPr/>
            </p:nvSpPr>
            <p:spPr bwMode="auto">
              <a:xfrm>
                <a:off x="6903589" y="3840196"/>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Lst>
                <a:ahLst/>
                <a:cxnLst>
                  <a:cxn ang="0">
                    <a:pos x="T0" y="T1"/>
                  </a:cxn>
                  <a:cxn ang="0">
                    <a:pos x="T2" y="T3"/>
                  </a:cxn>
                  <a:cxn ang="0">
                    <a:pos x="T4" y="T5"/>
                  </a:cxn>
                  <a:cxn ang="0">
                    <a:pos x="T6" y="T7"/>
                  </a:cxn>
                  <a:cxn ang="0">
                    <a:pos x="T8" y="T9"/>
                  </a:cxn>
                </a:cxnLst>
                <a:rect l="0" t="0" r="r" b="b"/>
                <a:pathLst>
                  <a:path w="11" h="5">
                    <a:moveTo>
                      <a:pt x="11" y="3"/>
                    </a:moveTo>
                    <a:lnTo>
                      <a:pt x="2" y="0"/>
                    </a:lnTo>
                    <a:lnTo>
                      <a:pt x="0" y="3"/>
                    </a:lnTo>
                    <a:lnTo>
                      <a:pt x="10" y="5"/>
                    </a:lnTo>
                    <a:lnTo>
                      <a:pt x="1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33" name="Rectangle 159"/>
              <p:cNvSpPr>
                <a:spLocks noChangeArrowheads="1"/>
              </p:cNvSpPr>
              <p:nvPr/>
            </p:nvSpPr>
            <p:spPr bwMode="auto">
              <a:xfrm>
                <a:off x="7040858" y="3750348"/>
                <a:ext cx="7488" cy="22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34" name="Freeform 160"/>
              <p:cNvSpPr/>
              <p:nvPr/>
            </p:nvSpPr>
            <p:spPr bwMode="auto">
              <a:xfrm>
                <a:off x="6973471" y="3760331"/>
                <a:ext cx="17471" cy="22463"/>
              </a:xfrm>
              <a:custGeom>
                <a:avLst/>
                <a:gdLst>
                  <a:gd name="T0" fmla="*/ 7 w 7"/>
                  <a:gd name="T1" fmla="*/ 8 h 9"/>
                  <a:gd name="T2" fmla="*/ 3 w 7"/>
                  <a:gd name="T3" fmla="*/ 0 h 9"/>
                  <a:gd name="T4" fmla="*/ 0 w 7"/>
                  <a:gd name="T5" fmla="*/ 2 h 9"/>
                  <a:gd name="T6" fmla="*/ 4 w 7"/>
                  <a:gd name="T7" fmla="*/ 9 h 9"/>
                  <a:gd name="T8" fmla="*/ 7 w 7"/>
                  <a:gd name="T9" fmla="*/ 8 h 9"/>
                </a:gdLst>
                <a:ahLst/>
                <a:cxnLst>
                  <a:cxn ang="0">
                    <a:pos x="T0" y="T1"/>
                  </a:cxn>
                  <a:cxn ang="0">
                    <a:pos x="T2" y="T3"/>
                  </a:cxn>
                  <a:cxn ang="0">
                    <a:pos x="T4" y="T5"/>
                  </a:cxn>
                  <a:cxn ang="0">
                    <a:pos x="T6" y="T7"/>
                  </a:cxn>
                  <a:cxn ang="0">
                    <a:pos x="T8" y="T9"/>
                  </a:cxn>
                </a:cxnLst>
                <a:rect l="0" t="0" r="r" b="b"/>
                <a:pathLst>
                  <a:path w="7" h="9">
                    <a:moveTo>
                      <a:pt x="7" y="8"/>
                    </a:moveTo>
                    <a:lnTo>
                      <a:pt x="3" y="0"/>
                    </a:lnTo>
                    <a:lnTo>
                      <a:pt x="0" y="2"/>
                    </a:lnTo>
                    <a:lnTo>
                      <a:pt x="4" y="9"/>
                    </a:lnTo>
                    <a:lnTo>
                      <a:pt x="7" y="8"/>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35" name="Freeform 161"/>
              <p:cNvSpPr/>
              <p:nvPr/>
            </p:nvSpPr>
            <p:spPr bwMode="auto">
              <a:xfrm>
                <a:off x="7088277" y="3760331"/>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Lst>
                <a:ahLst/>
                <a:cxnLst>
                  <a:cxn ang="0">
                    <a:pos x="T0" y="T1"/>
                  </a:cxn>
                  <a:cxn ang="0">
                    <a:pos x="T2" y="T3"/>
                  </a:cxn>
                  <a:cxn ang="0">
                    <a:pos x="T4" y="T5"/>
                  </a:cxn>
                  <a:cxn ang="0">
                    <a:pos x="T6" y="T7"/>
                  </a:cxn>
                  <a:cxn ang="0">
                    <a:pos x="T8" y="T9"/>
                  </a:cxn>
                </a:cxnLst>
                <a:rect l="0" t="0" r="r" b="b"/>
                <a:pathLst>
                  <a:path w="5" h="11">
                    <a:moveTo>
                      <a:pt x="0" y="9"/>
                    </a:moveTo>
                    <a:lnTo>
                      <a:pt x="2" y="11"/>
                    </a:lnTo>
                    <a:lnTo>
                      <a:pt x="5" y="2"/>
                    </a:lnTo>
                    <a:lnTo>
                      <a:pt x="2" y="0"/>
                    </a:lnTo>
                    <a:lnTo>
                      <a:pt x="0" y="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36" name="Freeform 162"/>
              <p:cNvSpPr/>
              <p:nvPr/>
            </p:nvSpPr>
            <p:spPr bwMode="auto">
              <a:xfrm>
                <a:off x="7130706" y="3987447"/>
                <a:ext cx="22463" cy="19966"/>
              </a:xfrm>
              <a:custGeom>
                <a:avLst/>
                <a:gdLst>
                  <a:gd name="T0" fmla="*/ 0 w 9"/>
                  <a:gd name="T1" fmla="*/ 1 h 8"/>
                  <a:gd name="T2" fmla="*/ 8 w 9"/>
                  <a:gd name="T3" fmla="*/ 8 h 8"/>
                  <a:gd name="T4" fmla="*/ 9 w 9"/>
                  <a:gd name="T5" fmla="*/ 6 h 8"/>
                  <a:gd name="T6" fmla="*/ 3 w 9"/>
                  <a:gd name="T7" fmla="*/ 0 h 8"/>
                  <a:gd name="T8" fmla="*/ 0 w 9"/>
                  <a:gd name="T9" fmla="*/ 1 h 8"/>
                </a:gdLst>
                <a:ahLst/>
                <a:cxnLst>
                  <a:cxn ang="0">
                    <a:pos x="T0" y="T1"/>
                  </a:cxn>
                  <a:cxn ang="0">
                    <a:pos x="T2" y="T3"/>
                  </a:cxn>
                  <a:cxn ang="0">
                    <a:pos x="T4" y="T5"/>
                  </a:cxn>
                  <a:cxn ang="0">
                    <a:pos x="T6" y="T7"/>
                  </a:cxn>
                  <a:cxn ang="0">
                    <a:pos x="T8" y="T9"/>
                  </a:cxn>
                </a:cxnLst>
                <a:rect l="0" t="0" r="r" b="b"/>
                <a:pathLst>
                  <a:path w="9" h="8">
                    <a:moveTo>
                      <a:pt x="0" y="1"/>
                    </a:moveTo>
                    <a:lnTo>
                      <a:pt x="8" y="8"/>
                    </a:lnTo>
                    <a:lnTo>
                      <a:pt x="9" y="6"/>
                    </a:lnTo>
                    <a:lnTo>
                      <a:pt x="3" y="0"/>
                    </a:lnTo>
                    <a:lnTo>
                      <a:pt x="0" y="1"/>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37" name="Freeform 163"/>
              <p:cNvSpPr/>
              <p:nvPr/>
            </p:nvSpPr>
            <p:spPr bwMode="auto">
              <a:xfrm>
                <a:off x="7158159" y="3942523"/>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Lst>
                <a:ahLst/>
                <a:cxnLst>
                  <a:cxn ang="0">
                    <a:pos x="T0" y="T1"/>
                  </a:cxn>
                  <a:cxn ang="0">
                    <a:pos x="T2" y="T3"/>
                  </a:cxn>
                  <a:cxn ang="0">
                    <a:pos x="T4" y="T5"/>
                  </a:cxn>
                  <a:cxn ang="0">
                    <a:pos x="T6" y="T7"/>
                  </a:cxn>
                  <a:cxn ang="0">
                    <a:pos x="T8" y="T9"/>
                  </a:cxn>
                </a:cxnLst>
                <a:rect l="0" t="0" r="r" b="b"/>
                <a:pathLst>
                  <a:path w="10" h="6">
                    <a:moveTo>
                      <a:pt x="0" y="3"/>
                    </a:moveTo>
                    <a:lnTo>
                      <a:pt x="9" y="6"/>
                    </a:lnTo>
                    <a:lnTo>
                      <a:pt x="10" y="3"/>
                    </a:lnTo>
                    <a:lnTo>
                      <a:pt x="1"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38" name="Freeform 164"/>
              <p:cNvSpPr/>
              <p:nvPr/>
            </p:nvSpPr>
            <p:spPr bwMode="auto">
              <a:xfrm>
                <a:off x="7128209" y="3790281"/>
                <a:ext cx="22463" cy="22463"/>
              </a:xfrm>
              <a:custGeom>
                <a:avLst/>
                <a:gdLst>
                  <a:gd name="T0" fmla="*/ 9 w 9"/>
                  <a:gd name="T1" fmla="*/ 3 h 9"/>
                  <a:gd name="T2" fmla="*/ 8 w 9"/>
                  <a:gd name="T3" fmla="*/ 0 h 9"/>
                  <a:gd name="T4" fmla="*/ 0 w 9"/>
                  <a:gd name="T5" fmla="*/ 7 h 9"/>
                  <a:gd name="T6" fmla="*/ 2 w 9"/>
                  <a:gd name="T7" fmla="*/ 9 h 9"/>
                  <a:gd name="T8" fmla="*/ 9 w 9"/>
                  <a:gd name="T9" fmla="*/ 3 h 9"/>
                </a:gdLst>
                <a:ahLst/>
                <a:cxnLst>
                  <a:cxn ang="0">
                    <a:pos x="T0" y="T1"/>
                  </a:cxn>
                  <a:cxn ang="0">
                    <a:pos x="T2" y="T3"/>
                  </a:cxn>
                  <a:cxn ang="0">
                    <a:pos x="T4" y="T5"/>
                  </a:cxn>
                  <a:cxn ang="0">
                    <a:pos x="T6" y="T7"/>
                  </a:cxn>
                  <a:cxn ang="0">
                    <a:pos x="T8" y="T9"/>
                  </a:cxn>
                </a:cxnLst>
                <a:rect l="0" t="0" r="r" b="b"/>
                <a:pathLst>
                  <a:path w="9" h="9">
                    <a:moveTo>
                      <a:pt x="9" y="3"/>
                    </a:moveTo>
                    <a:lnTo>
                      <a:pt x="8" y="0"/>
                    </a:lnTo>
                    <a:lnTo>
                      <a:pt x="0" y="7"/>
                    </a:lnTo>
                    <a:lnTo>
                      <a:pt x="2" y="9"/>
                    </a:lnTo>
                    <a:lnTo>
                      <a:pt x="9" y="3"/>
                    </a:lnTo>
                    <a:close/>
                  </a:path>
                </a:pathLst>
              </a:custGeom>
              <a:noFill/>
              <a:ln w="9525">
                <a:solidFill>
                  <a:schemeClr val="accent1">
                    <a:lumMod val="75000"/>
                  </a:schemeClr>
                </a:solidFill>
                <a:round/>
              </a:ln>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39" name="Freeform 165"/>
              <p:cNvSpPr/>
              <p:nvPr/>
            </p:nvSpPr>
            <p:spPr bwMode="auto">
              <a:xfrm>
                <a:off x="7153167" y="3840196"/>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Lst>
                <a:ahLst/>
                <a:cxnLst>
                  <a:cxn ang="0">
                    <a:pos x="T0" y="T1"/>
                  </a:cxn>
                  <a:cxn ang="0">
                    <a:pos x="T2" y="T3"/>
                  </a:cxn>
                  <a:cxn ang="0">
                    <a:pos x="T4" y="T5"/>
                  </a:cxn>
                  <a:cxn ang="0">
                    <a:pos x="T6" y="T7"/>
                  </a:cxn>
                  <a:cxn ang="0">
                    <a:pos x="T8" y="T9"/>
                  </a:cxn>
                </a:cxnLst>
                <a:rect l="0" t="0" r="r" b="b"/>
                <a:pathLst>
                  <a:path w="11" h="5">
                    <a:moveTo>
                      <a:pt x="10" y="0"/>
                    </a:moveTo>
                    <a:lnTo>
                      <a:pt x="0" y="3"/>
                    </a:lnTo>
                    <a:lnTo>
                      <a:pt x="2" y="5"/>
                    </a:lnTo>
                    <a:lnTo>
                      <a:pt x="11" y="3"/>
                    </a:lnTo>
                    <a:lnTo>
                      <a:pt x="10"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40" name="Rectangle 166"/>
              <p:cNvSpPr>
                <a:spLocks noChangeArrowheads="1"/>
              </p:cNvSpPr>
              <p:nvPr/>
            </p:nvSpPr>
            <p:spPr bwMode="auto">
              <a:xfrm>
                <a:off x="6893606" y="3890112"/>
                <a:ext cx="24958" cy="7488"/>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41" name="Rectangle 167"/>
              <p:cNvSpPr>
                <a:spLocks noChangeArrowheads="1"/>
              </p:cNvSpPr>
              <p:nvPr/>
            </p:nvSpPr>
            <p:spPr bwMode="auto">
              <a:xfrm>
                <a:off x="7170638" y="3892607"/>
                <a:ext cx="27454" cy="7488"/>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1400">
                  <a:solidFill>
                    <a:schemeClr val="bg1">
                      <a:lumMod val="65000"/>
                    </a:schemeClr>
                  </a:solidFill>
                </a:endParaRPr>
              </a:p>
            </p:txBody>
          </p:sp>
        </p:grpSp>
        <p:grpSp>
          <p:nvGrpSpPr>
            <p:cNvPr id="21" name="Group 54"/>
            <p:cNvGrpSpPr/>
            <p:nvPr/>
          </p:nvGrpSpPr>
          <p:grpSpPr>
            <a:xfrm>
              <a:off x="5504293" y="3514497"/>
              <a:ext cx="299494" cy="389342"/>
              <a:chOff x="6421904" y="4798576"/>
              <a:chExt cx="299494" cy="389342"/>
            </a:xfrm>
            <a:solidFill>
              <a:schemeClr val="bg1"/>
            </a:solidFill>
          </p:grpSpPr>
          <p:sp>
            <p:nvSpPr>
              <p:cNvPr id="22" name="Freeform 170"/>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noFill/>
              <a:ln w="9525">
                <a:solidFill>
                  <a:srgbClr val="00787D"/>
                </a:solidFill>
                <a:round/>
              </a:ln>
            </p:spPr>
            <p:txBody>
              <a:bodyPr vert="horz" wrap="square" lIns="91440" tIns="45720" rIns="91440" bIns="45720" numCol="1" anchor="t" anchorCtr="0" compatLnSpc="1"/>
              <a:lstStyle/>
              <a:p>
                <a:endParaRPr lang="en-US" sz="1400">
                  <a:solidFill>
                    <a:schemeClr val="bg1">
                      <a:lumMod val="65000"/>
                    </a:schemeClr>
                  </a:solidFill>
                </a:endParaRPr>
              </a:p>
            </p:txBody>
          </p:sp>
          <p:sp>
            <p:nvSpPr>
              <p:cNvPr id="23" name="Freeform 171"/>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noFill/>
              <a:ln w="9525">
                <a:solidFill>
                  <a:srgbClr val="00787D"/>
                </a:solidFill>
                <a:round/>
              </a:ln>
            </p:spPr>
            <p:txBody>
              <a:bodyPr vert="horz" wrap="square" lIns="91440" tIns="45720" rIns="91440" bIns="45720" numCol="1" anchor="t" anchorCtr="0" compatLnSpc="1"/>
              <a:lstStyle/>
              <a:p>
                <a:endParaRPr lang="en-US" sz="1400">
                  <a:solidFill>
                    <a:schemeClr val="bg1">
                      <a:lumMod val="65000"/>
                    </a:schemeClr>
                  </a:solidFill>
                </a:endParaRPr>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775295" y="748330"/>
              <a:ext cx="499330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1983401" y="2494877"/>
            <a:ext cx="1440000" cy="1980000"/>
          </a:xfrm>
          <a:prstGeom prst="rect">
            <a:avLst/>
          </a:prstGeom>
          <a:noFill/>
          <a:ln>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65000"/>
                </a:schemeClr>
              </a:solidFill>
            </a:endParaRPr>
          </a:p>
        </p:txBody>
      </p:sp>
      <p:sp>
        <p:nvSpPr>
          <p:cNvPr id="6" name="矩形 5"/>
          <p:cNvSpPr/>
          <p:nvPr/>
        </p:nvSpPr>
        <p:spPr>
          <a:xfrm>
            <a:off x="4245134" y="2494877"/>
            <a:ext cx="1440000" cy="19800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65000"/>
                </a:schemeClr>
              </a:solidFill>
            </a:endParaRPr>
          </a:p>
        </p:txBody>
      </p:sp>
      <p:sp>
        <p:nvSpPr>
          <p:cNvPr id="7" name="矩形 6"/>
          <p:cNvSpPr/>
          <p:nvPr/>
        </p:nvSpPr>
        <p:spPr>
          <a:xfrm>
            <a:off x="6506867" y="2494877"/>
            <a:ext cx="1440000" cy="1980000"/>
          </a:xfrm>
          <a:prstGeom prst="rect">
            <a:avLst/>
          </a:prstGeom>
          <a:noFill/>
          <a:ln>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65000"/>
                </a:schemeClr>
              </a:solidFill>
            </a:endParaRPr>
          </a:p>
        </p:txBody>
      </p:sp>
      <p:sp>
        <p:nvSpPr>
          <p:cNvPr id="8" name="矩形 7"/>
          <p:cNvSpPr/>
          <p:nvPr/>
        </p:nvSpPr>
        <p:spPr>
          <a:xfrm>
            <a:off x="8768599" y="2494877"/>
            <a:ext cx="1440000" cy="19800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65000"/>
                </a:schemeClr>
              </a:solidFill>
            </a:endParaRPr>
          </a:p>
        </p:txBody>
      </p:sp>
      <p:sp>
        <p:nvSpPr>
          <p:cNvPr id="9" name="文本框 13"/>
          <p:cNvSpPr txBox="1"/>
          <p:nvPr/>
        </p:nvSpPr>
        <p:spPr>
          <a:xfrm>
            <a:off x="2163830" y="3942315"/>
            <a:ext cx="1079142" cy="338554"/>
          </a:xfrm>
          <a:prstGeom prst="rect">
            <a:avLst/>
          </a:prstGeom>
          <a:noFill/>
        </p:spPr>
        <p:txBody>
          <a:bodyPr wrap="none" rtlCol="0">
            <a:spAutoFit/>
          </a:bodyPr>
          <a:lstStyle/>
          <a:p>
            <a:pPr algn="ctr"/>
            <a:r>
              <a:rPr lang="en-US" altLang="zh-CN" sz="1600" dirty="0">
                <a:solidFill>
                  <a:schemeClr val="bg1">
                    <a:lumMod val="65000"/>
                  </a:schemeClr>
                </a:solidFill>
              </a:rPr>
              <a:t>TEXT HERE</a:t>
            </a:r>
            <a:endParaRPr lang="zh-CN" altLang="en-US" sz="1600" dirty="0">
              <a:solidFill>
                <a:schemeClr val="bg1">
                  <a:lumMod val="65000"/>
                </a:schemeClr>
              </a:solidFill>
            </a:endParaRPr>
          </a:p>
        </p:txBody>
      </p:sp>
      <p:sp>
        <p:nvSpPr>
          <p:cNvPr id="10" name="文本框 14"/>
          <p:cNvSpPr txBox="1"/>
          <p:nvPr/>
        </p:nvSpPr>
        <p:spPr>
          <a:xfrm>
            <a:off x="4425563" y="3942315"/>
            <a:ext cx="1079142" cy="338554"/>
          </a:xfrm>
          <a:prstGeom prst="rect">
            <a:avLst/>
          </a:prstGeom>
          <a:noFill/>
        </p:spPr>
        <p:txBody>
          <a:bodyPr wrap="none" rtlCol="0">
            <a:spAutoFit/>
          </a:bodyPr>
          <a:lstStyle/>
          <a:p>
            <a:pPr algn="ctr"/>
            <a:r>
              <a:rPr lang="en-US" altLang="zh-CN" sz="1600" dirty="0">
                <a:solidFill>
                  <a:schemeClr val="bg1">
                    <a:lumMod val="65000"/>
                  </a:schemeClr>
                </a:solidFill>
              </a:rPr>
              <a:t>TEXT HERE</a:t>
            </a:r>
            <a:endParaRPr lang="zh-CN" altLang="en-US" sz="1600" dirty="0">
              <a:solidFill>
                <a:schemeClr val="bg1">
                  <a:lumMod val="65000"/>
                </a:schemeClr>
              </a:solidFill>
            </a:endParaRPr>
          </a:p>
        </p:txBody>
      </p:sp>
      <p:sp>
        <p:nvSpPr>
          <p:cNvPr id="12" name="文本框 15"/>
          <p:cNvSpPr txBox="1"/>
          <p:nvPr/>
        </p:nvSpPr>
        <p:spPr>
          <a:xfrm>
            <a:off x="6689907" y="3942315"/>
            <a:ext cx="1079142" cy="338554"/>
          </a:xfrm>
          <a:prstGeom prst="rect">
            <a:avLst/>
          </a:prstGeom>
          <a:noFill/>
        </p:spPr>
        <p:txBody>
          <a:bodyPr wrap="none" rtlCol="0">
            <a:spAutoFit/>
          </a:bodyPr>
          <a:lstStyle/>
          <a:p>
            <a:pPr algn="ctr"/>
            <a:r>
              <a:rPr lang="en-US" altLang="zh-CN" sz="1600" dirty="0">
                <a:solidFill>
                  <a:schemeClr val="bg1">
                    <a:lumMod val="65000"/>
                  </a:schemeClr>
                </a:solidFill>
              </a:rPr>
              <a:t>TEXT HERE</a:t>
            </a:r>
            <a:endParaRPr lang="zh-CN" altLang="en-US" sz="1600" dirty="0">
              <a:solidFill>
                <a:schemeClr val="bg1">
                  <a:lumMod val="65000"/>
                </a:schemeClr>
              </a:solidFill>
            </a:endParaRPr>
          </a:p>
        </p:txBody>
      </p:sp>
      <p:sp>
        <p:nvSpPr>
          <p:cNvPr id="13" name="文本框 16"/>
          <p:cNvSpPr txBox="1"/>
          <p:nvPr/>
        </p:nvSpPr>
        <p:spPr>
          <a:xfrm>
            <a:off x="8949028" y="3942315"/>
            <a:ext cx="1079142" cy="338554"/>
          </a:xfrm>
          <a:prstGeom prst="rect">
            <a:avLst/>
          </a:prstGeom>
          <a:noFill/>
        </p:spPr>
        <p:txBody>
          <a:bodyPr wrap="none" rtlCol="0">
            <a:spAutoFit/>
          </a:bodyPr>
          <a:lstStyle/>
          <a:p>
            <a:pPr algn="ctr"/>
            <a:r>
              <a:rPr lang="en-US" altLang="zh-CN" sz="1600" dirty="0">
                <a:solidFill>
                  <a:schemeClr val="bg1">
                    <a:lumMod val="65000"/>
                  </a:schemeClr>
                </a:solidFill>
              </a:rPr>
              <a:t>TEXT HERE</a:t>
            </a:r>
            <a:endParaRPr lang="zh-CN" altLang="en-US" sz="1600" dirty="0">
              <a:solidFill>
                <a:schemeClr val="bg1">
                  <a:lumMod val="65000"/>
                </a:schemeClr>
              </a:solidFill>
            </a:endParaRPr>
          </a:p>
        </p:txBody>
      </p:sp>
      <p:sp>
        <p:nvSpPr>
          <p:cNvPr id="14" name="矩形 13"/>
          <p:cNvSpPr/>
          <p:nvPr/>
        </p:nvSpPr>
        <p:spPr>
          <a:xfrm>
            <a:off x="838200" y="4942914"/>
            <a:ext cx="10512425" cy="900246"/>
          </a:xfrm>
          <a:prstGeom prst="rect">
            <a:avLst/>
          </a:prstGeom>
        </p:spPr>
        <p:txBody>
          <a:bodyPr wrap="square">
            <a:spAutoFit/>
          </a:bodyPr>
          <a:lstStyle/>
          <a:p>
            <a:pPr>
              <a:lnSpc>
                <a:spcPct val="125000"/>
              </a:lnSpc>
            </a:pPr>
            <a:r>
              <a:rPr lang="en-US" altLang="zh-CN" sz="1400" dirty="0">
                <a:solidFill>
                  <a:schemeClr val="bg1">
                    <a:lumMod val="65000"/>
                  </a:schemeClr>
                </a:solidFill>
              </a:rPr>
              <a:t>You design looks awesome by the way. Tend People to read writing. This text will not appear in a consistent order. Using default text is a simple way to create the appearance of content without have to create it. Humans are creative s. If it is not real text, they will focus on the design.</a:t>
            </a:r>
          </a:p>
        </p:txBody>
      </p:sp>
      <p:sp>
        <p:nvSpPr>
          <p:cNvPr id="15" name="KSO_Shape"/>
          <p:cNvSpPr>
            <a:spLocks noChangeAspect="1"/>
          </p:cNvSpPr>
          <p:nvPr/>
        </p:nvSpPr>
        <p:spPr>
          <a:xfrm>
            <a:off x="4695134" y="2988708"/>
            <a:ext cx="540000" cy="503100"/>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65000"/>
                </a:schemeClr>
              </a:solidFill>
            </a:endParaRPr>
          </a:p>
        </p:txBody>
      </p:sp>
      <p:sp>
        <p:nvSpPr>
          <p:cNvPr id="16" name="KSO_Shape"/>
          <p:cNvSpPr>
            <a:spLocks noChangeAspect="1"/>
          </p:cNvSpPr>
          <p:nvPr/>
        </p:nvSpPr>
        <p:spPr>
          <a:xfrm>
            <a:off x="2433401" y="2988708"/>
            <a:ext cx="540000" cy="439200"/>
          </a:xfrm>
          <a:custGeom>
            <a:avLst/>
            <a:gdLst/>
            <a:ahLst/>
            <a:cxnLst/>
            <a:rect l="l" t="t" r="r" b="b"/>
            <a:pathLst>
              <a:path w="684048" h="556307">
                <a:moveTo>
                  <a:pt x="222901" y="383453"/>
                </a:moveTo>
                <a:cubicBezTo>
                  <a:pt x="218315" y="383977"/>
                  <a:pt x="213613" y="385281"/>
                  <a:pt x="209039" y="387420"/>
                </a:cubicBezTo>
                <a:cubicBezTo>
                  <a:pt x="190739" y="395979"/>
                  <a:pt x="181407" y="414680"/>
                  <a:pt x="188193" y="429191"/>
                </a:cubicBezTo>
                <a:cubicBezTo>
                  <a:pt x="194980" y="443702"/>
                  <a:pt x="215317" y="448527"/>
                  <a:pt x="233616" y="439969"/>
                </a:cubicBezTo>
                <a:cubicBezTo>
                  <a:pt x="251915" y="431410"/>
                  <a:pt x="261248" y="412709"/>
                  <a:pt x="254461" y="398198"/>
                </a:cubicBezTo>
                <a:cubicBezTo>
                  <a:pt x="249371" y="387315"/>
                  <a:pt x="236659" y="381879"/>
                  <a:pt x="222901" y="383453"/>
                </a:cubicBezTo>
                <a:close/>
                <a:moveTo>
                  <a:pt x="284035" y="369073"/>
                </a:moveTo>
                <a:cubicBezTo>
                  <a:pt x="281538" y="368297"/>
                  <a:pt x="278657" y="368441"/>
                  <a:pt x="275985" y="369691"/>
                </a:cubicBezTo>
                <a:cubicBezTo>
                  <a:pt x="270641" y="372190"/>
                  <a:pt x="268154" y="378164"/>
                  <a:pt x="270432" y="383034"/>
                </a:cubicBezTo>
                <a:cubicBezTo>
                  <a:pt x="272710" y="387904"/>
                  <a:pt x="278888" y="389825"/>
                  <a:pt x="284233" y="387325"/>
                </a:cubicBezTo>
                <a:cubicBezTo>
                  <a:pt x="289577" y="384826"/>
                  <a:pt x="292063" y="378852"/>
                  <a:pt x="289785" y="373982"/>
                </a:cubicBezTo>
                <a:cubicBezTo>
                  <a:pt x="288647" y="371547"/>
                  <a:pt x="286533" y="369850"/>
                  <a:pt x="284035" y="369073"/>
                </a:cubicBezTo>
                <a:close/>
                <a:moveTo>
                  <a:pt x="266604" y="297070"/>
                </a:moveTo>
                <a:cubicBezTo>
                  <a:pt x="319078" y="300338"/>
                  <a:pt x="362309" y="335548"/>
                  <a:pt x="367763" y="383070"/>
                </a:cubicBezTo>
                <a:cubicBezTo>
                  <a:pt x="373996" y="437381"/>
                  <a:pt x="328527" y="487207"/>
                  <a:pt x="266205" y="494360"/>
                </a:cubicBezTo>
                <a:cubicBezTo>
                  <a:pt x="203883" y="501513"/>
                  <a:pt x="148308" y="463284"/>
                  <a:pt x="142074" y="408972"/>
                </a:cubicBezTo>
                <a:cubicBezTo>
                  <a:pt x="135841" y="354661"/>
                  <a:pt x="181310" y="304835"/>
                  <a:pt x="243632" y="297682"/>
                </a:cubicBezTo>
                <a:cubicBezTo>
                  <a:pt x="251423" y="296788"/>
                  <a:pt x="259108" y="296603"/>
                  <a:pt x="266604" y="297070"/>
                </a:cubicBezTo>
                <a:close/>
                <a:moveTo>
                  <a:pt x="297042" y="252387"/>
                </a:moveTo>
                <a:cubicBezTo>
                  <a:pt x="283618" y="252176"/>
                  <a:pt x="269820" y="252839"/>
                  <a:pt x="255793" y="254449"/>
                </a:cubicBezTo>
                <a:cubicBezTo>
                  <a:pt x="143583" y="267328"/>
                  <a:pt x="59288" y="335880"/>
                  <a:pt x="67516" y="407566"/>
                </a:cubicBezTo>
                <a:cubicBezTo>
                  <a:pt x="75743" y="479252"/>
                  <a:pt x="173377" y="526925"/>
                  <a:pt x="285587" y="514046"/>
                </a:cubicBezTo>
                <a:cubicBezTo>
                  <a:pt x="397797" y="501168"/>
                  <a:pt x="482091" y="432615"/>
                  <a:pt x="473864" y="360929"/>
                </a:cubicBezTo>
                <a:cubicBezTo>
                  <a:pt x="466665" y="298204"/>
                  <a:pt x="391015" y="253864"/>
                  <a:pt x="297042" y="252387"/>
                </a:cubicBezTo>
                <a:close/>
                <a:moveTo>
                  <a:pt x="509416" y="97868"/>
                </a:moveTo>
                <a:cubicBezTo>
                  <a:pt x="544841" y="99182"/>
                  <a:pt x="588107" y="127580"/>
                  <a:pt x="590257" y="183051"/>
                </a:cubicBezTo>
                <a:cubicBezTo>
                  <a:pt x="592352" y="199448"/>
                  <a:pt x="588214" y="215684"/>
                  <a:pt x="579852" y="229407"/>
                </a:cubicBezTo>
                <a:lnTo>
                  <a:pt x="580228" y="229581"/>
                </a:lnTo>
                <a:cubicBezTo>
                  <a:pt x="580244" y="229743"/>
                  <a:pt x="580186" y="229872"/>
                  <a:pt x="580126" y="230000"/>
                </a:cubicBezTo>
                <a:lnTo>
                  <a:pt x="578707" y="232024"/>
                </a:lnTo>
                <a:cubicBezTo>
                  <a:pt x="578590" y="232839"/>
                  <a:pt x="578192" y="233485"/>
                  <a:pt x="577787" y="234126"/>
                </a:cubicBezTo>
                <a:lnTo>
                  <a:pt x="577385" y="233908"/>
                </a:lnTo>
                <a:cubicBezTo>
                  <a:pt x="572286" y="241165"/>
                  <a:pt x="563167" y="244302"/>
                  <a:pt x="554750" y="241632"/>
                </a:cubicBezTo>
                <a:lnTo>
                  <a:pt x="548315" y="238643"/>
                </a:lnTo>
                <a:cubicBezTo>
                  <a:pt x="539522" y="233101"/>
                  <a:pt x="536249" y="221620"/>
                  <a:pt x="540834" y="211750"/>
                </a:cubicBezTo>
                <a:lnTo>
                  <a:pt x="541088" y="211402"/>
                </a:lnTo>
                <a:lnTo>
                  <a:pt x="541243" y="211474"/>
                </a:lnTo>
                <a:cubicBezTo>
                  <a:pt x="549302" y="193084"/>
                  <a:pt x="546794" y="175359"/>
                  <a:pt x="541863" y="165391"/>
                </a:cubicBezTo>
                <a:cubicBezTo>
                  <a:pt x="534763" y="151042"/>
                  <a:pt x="514479" y="135118"/>
                  <a:pt x="480142" y="145181"/>
                </a:cubicBezTo>
                <a:lnTo>
                  <a:pt x="480025" y="144483"/>
                </a:lnTo>
                <a:cubicBezTo>
                  <a:pt x="471706" y="144624"/>
                  <a:pt x="464282" y="140887"/>
                  <a:pt x="461009" y="134412"/>
                </a:cubicBezTo>
                <a:lnTo>
                  <a:pt x="458966" y="128175"/>
                </a:lnTo>
                <a:cubicBezTo>
                  <a:pt x="457496" y="119354"/>
                  <a:pt x="463572" y="110158"/>
                  <a:pt x="473636" y="106144"/>
                </a:cubicBezTo>
                <a:lnTo>
                  <a:pt x="473571" y="105761"/>
                </a:lnTo>
                <a:cubicBezTo>
                  <a:pt x="485121" y="99922"/>
                  <a:pt x="497817" y="97438"/>
                  <a:pt x="509416" y="97868"/>
                </a:cubicBezTo>
                <a:close/>
                <a:moveTo>
                  <a:pt x="286518" y="82088"/>
                </a:moveTo>
                <a:cubicBezTo>
                  <a:pt x="376738" y="91976"/>
                  <a:pt x="317665" y="163994"/>
                  <a:pt x="337363" y="184000"/>
                </a:cubicBezTo>
                <a:cubicBezTo>
                  <a:pt x="387081" y="179119"/>
                  <a:pt x="437510" y="146098"/>
                  <a:pt x="486517" y="169358"/>
                </a:cubicBezTo>
                <a:cubicBezTo>
                  <a:pt x="533076" y="203014"/>
                  <a:pt x="494312" y="233925"/>
                  <a:pt x="501054" y="264835"/>
                </a:cubicBezTo>
                <a:cubicBezTo>
                  <a:pt x="649340" y="323962"/>
                  <a:pt x="585744" y="409170"/>
                  <a:pt x="562675" y="436725"/>
                </a:cubicBezTo>
                <a:cubicBezTo>
                  <a:pt x="354965" y="648778"/>
                  <a:pt x="45454" y="533772"/>
                  <a:pt x="10807" y="435328"/>
                </a:cubicBezTo>
                <a:cubicBezTo>
                  <a:pt x="-41075" y="330306"/>
                  <a:pt x="100878" y="89491"/>
                  <a:pt x="286518" y="82088"/>
                </a:cubicBezTo>
                <a:close/>
                <a:moveTo>
                  <a:pt x="489068" y="0"/>
                </a:moveTo>
                <a:cubicBezTo>
                  <a:pt x="596753" y="0"/>
                  <a:pt x="684048" y="87296"/>
                  <a:pt x="684048" y="194980"/>
                </a:cubicBezTo>
                <a:cubicBezTo>
                  <a:pt x="684048" y="216847"/>
                  <a:pt x="680448" y="237874"/>
                  <a:pt x="672966" y="257215"/>
                </a:cubicBezTo>
                <a:lnTo>
                  <a:pt x="672379" y="257003"/>
                </a:lnTo>
                <a:cubicBezTo>
                  <a:pt x="668967" y="265617"/>
                  <a:pt x="657523" y="269364"/>
                  <a:pt x="645725" y="265916"/>
                </a:cubicBezTo>
                <a:lnTo>
                  <a:pt x="637884" y="262819"/>
                </a:lnTo>
                <a:cubicBezTo>
                  <a:pt x="627530" y="257587"/>
                  <a:pt x="621785" y="247890"/>
                  <a:pt x="624308" y="239644"/>
                </a:cubicBezTo>
                <a:lnTo>
                  <a:pt x="623975" y="239524"/>
                </a:lnTo>
                <a:cubicBezTo>
                  <a:pt x="629260" y="225659"/>
                  <a:pt x="631774" y="210613"/>
                  <a:pt x="631774" y="194980"/>
                </a:cubicBezTo>
                <a:cubicBezTo>
                  <a:pt x="631774" y="116165"/>
                  <a:pt x="567883" y="52274"/>
                  <a:pt x="489068" y="52274"/>
                </a:cubicBezTo>
                <a:lnTo>
                  <a:pt x="469942" y="54202"/>
                </a:lnTo>
                <a:lnTo>
                  <a:pt x="469951" y="54239"/>
                </a:lnTo>
                <a:cubicBezTo>
                  <a:pt x="469861" y="54366"/>
                  <a:pt x="469744" y="54397"/>
                  <a:pt x="469627" y="54427"/>
                </a:cubicBezTo>
                <a:cubicBezTo>
                  <a:pt x="460634" y="56697"/>
                  <a:pt x="450861" y="49439"/>
                  <a:pt x="446718" y="37636"/>
                </a:cubicBezTo>
                <a:lnTo>
                  <a:pt x="444619" y="29323"/>
                </a:lnTo>
                <a:cubicBezTo>
                  <a:pt x="442667" y="16995"/>
                  <a:pt x="447797" y="5987"/>
                  <a:pt x="456757" y="3699"/>
                </a:cubicBezTo>
                <a:lnTo>
                  <a:pt x="456661" y="3267"/>
                </a:lnTo>
                <a:cubicBezTo>
                  <a:pt x="467135" y="923"/>
                  <a:pt x="477994" y="0"/>
                  <a:pt x="489068" y="0"/>
                </a:cubicBezTo>
                <a:close/>
              </a:path>
            </a:pathLst>
          </a:custGeom>
          <a:noFill/>
          <a:ln>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65000"/>
                </a:schemeClr>
              </a:solidFill>
            </a:endParaRPr>
          </a:p>
        </p:txBody>
      </p:sp>
      <p:sp>
        <p:nvSpPr>
          <p:cNvPr id="17" name="Freeform 16"/>
          <p:cNvSpPr>
            <a:spLocks noChangeAspect="1"/>
          </p:cNvSpPr>
          <p:nvPr/>
        </p:nvSpPr>
        <p:spPr bwMode="auto">
          <a:xfrm>
            <a:off x="6956867" y="3037193"/>
            <a:ext cx="540000" cy="440705"/>
          </a:xfrm>
          <a:custGeom>
            <a:avLst/>
            <a:gdLst>
              <a:gd name="T0" fmla="*/ 630000 w 197"/>
              <a:gd name="T1" fmla="*/ 61023 h 160"/>
              <a:gd name="T2" fmla="*/ 556447 w 197"/>
              <a:gd name="T3" fmla="*/ 80293 h 160"/>
              <a:gd name="T4" fmla="*/ 614010 w 197"/>
              <a:gd name="T5" fmla="*/ 9635 h 160"/>
              <a:gd name="T6" fmla="*/ 530863 w 197"/>
              <a:gd name="T7" fmla="*/ 41753 h 160"/>
              <a:gd name="T8" fmla="*/ 434924 w 197"/>
              <a:gd name="T9" fmla="*/ 0 h 160"/>
              <a:gd name="T10" fmla="*/ 307005 w 197"/>
              <a:gd name="T11" fmla="*/ 128470 h 160"/>
              <a:gd name="T12" fmla="*/ 310203 w 197"/>
              <a:gd name="T13" fmla="*/ 160587 h 160"/>
              <a:gd name="T14" fmla="*/ 44772 w 197"/>
              <a:gd name="T15" fmla="*/ 22482 h 160"/>
              <a:gd name="T16" fmla="*/ 25584 w 197"/>
              <a:gd name="T17" fmla="*/ 89929 h 160"/>
              <a:gd name="T18" fmla="*/ 83147 w 197"/>
              <a:gd name="T19" fmla="*/ 195916 h 160"/>
              <a:gd name="T20" fmla="*/ 25584 w 197"/>
              <a:gd name="T21" fmla="*/ 179857 h 160"/>
              <a:gd name="T22" fmla="*/ 25584 w 197"/>
              <a:gd name="T23" fmla="*/ 183069 h 160"/>
              <a:gd name="T24" fmla="*/ 127919 w 197"/>
              <a:gd name="T25" fmla="*/ 308327 h 160"/>
              <a:gd name="T26" fmla="*/ 95939 w 197"/>
              <a:gd name="T27" fmla="*/ 314750 h 160"/>
              <a:gd name="T28" fmla="*/ 70355 w 197"/>
              <a:gd name="T29" fmla="*/ 311539 h 160"/>
              <a:gd name="T30" fmla="*/ 191878 w 197"/>
              <a:gd name="T31" fmla="*/ 401467 h 160"/>
              <a:gd name="T32" fmla="*/ 31980 w 197"/>
              <a:gd name="T33" fmla="*/ 456067 h 160"/>
              <a:gd name="T34" fmla="*/ 0 w 197"/>
              <a:gd name="T35" fmla="*/ 456067 h 160"/>
              <a:gd name="T36" fmla="*/ 198274 w 197"/>
              <a:gd name="T37" fmla="*/ 513878 h 160"/>
              <a:gd name="T38" fmla="*/ 566041 w 197"/>
              <a:gd name="T39" fmla="*/ 144528 h 160"/>
              <a:gd name="T40" fmla="*/ 566041 w 197"/>
              <a:gd name="T41" fmla="*/ 128470 h 160"/>
              <a:gd name="T42" fmla="*/ 630000 w 197"/>
              <a:gd name="T43" fmla="*/ 61023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7" h="160">
                <a:moveTo>
                  <a:pt x="197" y="19"/>
                </a:moveTo>
                <a:cubicBezTo>
                  <a:pt x="190" y="22"/>
                  <a:pt x="182" y="24"/>
                  <a:pt x="174" y="25"/>
                </a:cubicBezTo>
                <a:cubicBezTo>
                  <a:pt x="182" y="20"/>
                  <a:pt x="189" y="12"/>
                  <a:pt x="192" y="3"/>
                </a:cubicBezTo>
                <a:cubicBezTo>
                  <a:pt x="184" y="8"/>
                  <a:pt x="175" y="11"/>
                  <a:pt x="166" y="13"/>
                </a:cubicBezTo>
                <a:cubicBezTo>
                  <a:pt x="158" y="5"/>
                  <a:pt x="148" y="0"/>
                  <a:pt x="136" y="0"/>
                </a:cubicBezTo>
                <a:cubicBezTo>
                  <a:pt x="114" y="0"/>
                  <a:pt x="96" y="18"/>
                  <a:pt x="96" y="40"/>
                </a:cubicBezTo>
                <a:cubicBezTo>
                  <a:pt x="96" y="44"/>
                  <a:pt x="96" y="47"/>
                  <a:pt x="97" y="50"/>
                </a:cubicBezTo>
                <a:cubicBezTo>
                  <a:pt x="63" y="48"/>
                  <a:pt x="34" y="32"/>
                  <a:pt x="14" y="7"/>
                </a:cubicBezTo>
                <a:cubicBezTo>
                  <a:pt x="10" y="13"/>
                  <a:pt x="8" y="20"/>
                  <a:pt x="8" y="28"/>
                </a:cubicBezTo>
                <a:cubicBezTo>
                  <a:pt x="8" y="42"/>
                  <a:pt x="15" y="54"/>
                  <a:pt x="26" y="61"/>
                </a:cubicBezTo>
                <a:cubicBezTo>
                  <a:pt x="20" y="61"/>
                  <a:pt x="13" y="59"/>
                  <a:pt x="8" y="56"/>
                </a:cubicBezTo>
                <a:cubicBezTo>
                  <a:pt x="8" y="56"/>
                  <a:pt x="8" y="57"/>
                  <a:pt x="8" y="57"/>
                </a:cubicBezTo>
                <a:cubicBezTo>
                  <a:pt x="8" y="76"/>
                  <a:pt x="22" y="93"/>
                  <a:pt x="40" y="96"/>
                </a:cubicBezTo>
                <a:cubicBezTo>
                  <a:pt x="37" y="97"/>
                  <a:pt x="33" y="98"/>
                  <a:pt x="30" y="98"/>
                </a:cubicBezTo>
                <a:cubicBezTo>
                  <a:pt x="27" y="98"/>
                  <a:pt x="24" y="98"/>
                  <a:pt x="22" y="97"/>
                </a:cubicBezTo>
                <a:cubicBezTo>
                  <a:pt x="27" y="113"/>
                  <a:pt x="42" y="125"/>
                  <a:pt x="60" y="125"/>
                </a:cubicBezTo>
                <a:cubicBezTo>
                  <a:pt x="46" y="136"/>
                  <a:pt x="29" y="142"/>
                  <a:pt x="10" y="142"/>
                </a:cubicBezTo>
                <a:cubicBezTo>
                  <a:pt x="6" y="142"/>
                  <a:pt x="3" y="142"/>
                  <a:pt x="0" y="142"/>
                </a:cubicBezTo>
                <a:cubicBezTo>
                  <a:pt x="18" y="153"/>
                  <a:pt x="39" y="160"/>
                  <a:pt x="62" y="160"/>
                </a:cubicBezTo>
                <a:cubicBezTo>
                  <a:pt x="136" y="160"/>
                  <a:pt x="177" y="98"/>
                  <a:pt x="177" y="45"/>
                </a:cubicBezTo>
                <a:cubicBezTo>
                  <a:pt x="177" y="43"/>
                  <a:pt x="177" y="42"/>
                  <a:pt x="177" y="40"/>
                </a:cubicBezTo>
                <a:cubicBezTo>
                  <a:pt x="185" y="34"/>
                  <a:pt x="192" y="27"/>
                  <a:pt x="197" y="19"/>
                </a:cubicBezTo>
                <a:close/>
              </a:path>
            </a:pathLst>
          </a:custGeom>
          <a:noFill/>
          <a:ln>
            <a:solidFill>
              <a:srgbClr val="00787D"/>
            </a:solidFill>
          </a:ln>
        </p:spPr>
        <p:txBody>
          <a:bodyPr/>
          <a:lstStyle/>
          <a:p>
            <a:endParaRPr lang="zh-CN" altLang="en-US">
              <a:solidFill>
                <a:schemeClr val="bg1">
                  <a:lumMod val="65000"/>
                </a:schemeClr>
              </a:solidFill>
            </a:endParaRPr>
          </a:p>
        </p:txBody>
      </p:sp>
      <p:sp>
        <p:nvSpPr>
          <p:cNvPr id="18" name="Freeform 24"/>
          <p:cNvSpPr>
            <a:spLocks noChangeAspect="1"/>
          </p:cNvSpPr>
          <p:nvPr/>
        </p:nvSpPr>
        <p:spPr bwMode="auto">
          <a:xfrm>
            <a:off x="9361540" y="2970258"/>
            <a:ext cx="254118" cy="540000"/>
          </a:xfrm>
          <a:custGeom>
            <a:avLst/>
            <a:gdLst>
              <a:gd name="T0" fmla="*/ 254254 w 89"/>
              <a:gd name="T1" fmla="*/ 176269 h 193"/>
              <a:gd name="T2" fmla="*/ 168550 w 89"/>
              <a:gd name="T3" fmla="*/ 176269 h 193"/>
              <a:gd name="T4" fmla="*/ 168550 w 89"/>
              <a:gd name="T5" fmla="*/ 120311 h 193"/>
              <a:gd name="T6" fmla="*/ 191405 w 89"/>
              <a:gd name="T7" fmla="*/ 92332 h 193"/>
              <a:gd name="T8" fmla="*/ 254254 w 89"/>
              <a:gd name="T9" fmla="*/ 92332 h 193"/>
              <a:gd name="T10" fmla="*/ 254254 w 89"/>
              <a:gd name="T11" fmla="*/ 0 h 193"/>
              <a:gd name="T12" fmla="*/ 168550 w 89"/>
              <a:gd name="T13" fmla="*/ 0 h 193"/>
              <a:gd name="T14" fmla="*/ 54279 w 89"/>
              <a:gd name="T15" fmla="*/ 111917 h 193"/>
              <a:gd name="T16" fmla="*/ 54279 w 89"/>
              <a:gd name="T17" fmla="*/ 176269 h 193"/>
              <a:gd name="T18" fmla="*/ 0 w 89"/>
              <a:gd name="T19" fmla="*/ 176269 h 193"/>
              <a:gd name="T20" fmla="*/ 0 w 89"/>
              <a:gd name="T21" fmla="*/ 271399 h 193"/>
              <a:gd name="T22" fmla="*/ 54279 w 89"/>
              <a:gd name="T23" fmla="*/ 271399 h 193"/>
              <a:gd name="T24" fmla="*/ 54279 w 89"/>
              <a:gd name="T25" fmla="*/ 540000 h 193"/>
              <a:gd name="T26" fmla="*/ 168550 w 89"/>
              <a:gd name="T27" fmla="*/ 540000 h 193"/>
              <a:gd name="T28" fmla="*/ 168550 w 89"/>
              <a:gd name="T29" fmla="*/ 271399 h 193"/>
              <a:gd name="T30" fmla="*/ 245684 w 89"/>
              <a:gd name="T31" fmla="*/ 271399 h 193"/>
              <a:gd name="T32" fmla="*/ 254254 w 89"/>
              <a:gd name="T33" fmla="*/ 176269 h 1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9" h="193">
                <a:moveTo>
                  <a:pt x="89" y="63"/>
                </a:moveTo>
                <a:cubicBezTo>
                  <a:pt x="59" y="63"/>
                  <a:pt x="59" y="63"/>
                  <a:pt x="59" y="63"/>
                </a:cubicBezTo>
                <a:cubicBezTo>
                  <a:pt x="59" y="43"/>
                  <a:pt x="59" y="43"/>
                  <a:pt x="59" y="43"/>
                </a:cubicBezTo>
                <a:cubicBezTo>
                  <a:pt x="59" y="35"/>
                  <a:pt x="64" y="33"/>
                  <a:pt x="67" y="33"/>
                </a:cubicBezTo>
                <a:cubicBezTo>
                  <a:pt x="71" y="33"/>
                  <a:pt x="89" y="33"/>
                  <a:pt x="89" y="33"/>
                </a:cubicBezTo>
                <a:cubicBezTo>
                  <a:pt x="89" y="0"/>
                  <a:pt x="89" y="0"/>
                  <a:pt x="89" y="0"/>
                </a:cubicBezTo>
                <a:cubicBezTo>
                  <a:pt x="59" y="0"/>
                  <a:pt x="59" y="0"/>
                  <a:pt x="59" y="0"/>
                </a:cubicBezTo>
                <a:cubicBezTo>
                  <a:pt x="26" y="0"/>
                  <a:pt x="19" y="25"/>
                  <a:pt x="19" y="40"/>
                </a:cubicBezTo>
                <a:cubicBezTo>
                  <a:pt x="19" y="63"/>
                  <a:pt x="19" y="63"/>
                  <a:pt x="19" y="63"/>
                </a:cubicBezTo>
                <a:cubicBezTo>
                  <a:pt x="0" y="63"/>
                  <a:pt x="0" y="63"/>
                  <a:pt x="0" y="63"/>
                </a:cubicBezTo>
                <a:cubicBezTo>
                  <a:pt x="0" y="97"/>
                  <a:pt x="0" y="97"/>
                  <a:pt x="0" y="97"/>
                </a:cubicBezTo>
                <a:cubicBezTo>
                  <a:pt x="19" y="97"/>
                  <a:pt x="19" y="97"/>
                  <a:pt x="19" y="97"/>
                </a:cubicBezTo>
                <a:cubicBezTo>
                  <a:pt x="19" y="140"/>
                  <a:pt x="19" y="193"/>
                  <a:pt x="19" y="193"/>
                </a:cubicBezTo>
                <a:cubicBezTo>
                  <a:pt x="59" y="193"/>
                  <a:pt x="59" y="193"/>
                  <a:pt x="59" y="193"/>
                </a:cubicBezTo>
                <a:cubicBezTo>
                  <a:pt x="59" y="193"/>
                  <a:pt x="59" y="140"/>
                  <a:pt x="59" y="97"/>
                </a:cubicBezTo>
                <a:cubicBezTo>
                  <a:pt x="86" y="97"/>
                  <a:pt x="86" y="97"/>
                  <a:pt x="86" y="97"/>
                </a:cubicBezTo>
                <a:lnTo>
                  <a:pt x="89" y="63"/>
                </a:lnTo>
                <a:close/>
              </a:path>
            </a:pathLst>
          </a:custGeom>
          <a:noFill/>
          <a:ln>
            <a:solidFill>
              <a:schemeClr val="accent1">
                <a:lumMod val="75000"/>
              </a:schemeClr>
            </a:solidFill>
          </a:ln>
        </p:spPr>
        <p:txBody>
          <a:bodyPr/>
          <a:lstStyle/>
          <a:p>
            <a:endParaRPr lang="zh-CN" altLang="en-US">
              <a:solidFill>
                <a:schemeClr val="bg1">
                  <a:lumMod val="6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anim calcmode="lin" valueType="num">
                                      <p:cBhvr>
                                        <p:cTn id="14" dur="250" fill="hold"/>
                                        <p:tgtEl>
                                          <p:spTgt spid="5"/>
                                        </p:tgtEl>
                                        <p:attrNameLst>
                                          <p:attrName>ppt_x</p:attrName>
                                        </p:attrNameLst>
                                      </p:cBhvr>
                                      <p:tavLst>
                                        <p:tav tm="0">
                                          <p:val>
                                            <p:strVal val="#ppt_x"/>
                                          </p:val>
                                        </p:tav>
                                        <p:tav tm="100000">
                                          <p:val>
                                            <p:strVal val="#ppt_x"/>
                                          </p:val>
                                        </p:tav>
                                      </p:tavLst>
                                    </p:anim>
                                    <p:anim calcmode="lin" valueType="num">
                                      <p:cBhvr>
                                        <p:cTn id="15" dur="25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anim calcmode="lin" valueType="num">
                                      <p:cBhvr>
                                        <p:cTn id="20" dur="250" fill="hold"/>
                                        <p:tgtEl>
                                          <p:spTgt spid="6"/>
                                        </p:tgtEl>
                                        <p:attrNameLst>
                                          <p:attrName>ppt_x</p:attrName>
                                        </p:attrNameLst>
                                      </p:cBhvr>
                                      <p:tavLst>
                                        <p:tav tm="0">
                                          <p:val>
                                            <p:strVal val="#ppt_x"/>
                                          </p:val>
                                        </p:tav>
                                        <p:tav tm="100000">
                                          <p:val>
                                            <p:strVal val="#ppt_x"/>
                                          </p:val>
                                        </p:tav>
                                      </p:tavLst>
                                    </p:anim>
                                    <p:anim calcmode="lin" valueType="num">
                                      <p:cBhvr>
                                        <p:cTn id="21" dur="25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anim calcmode="lin" valueType="num">
                                      <p:cBhvr>
                                        <p:cTn id="26" dur="250" fill="hold"/>
                                        <p:tgtEl>
                                          <p:spTgt spid="7"/>
                                        </p:tgtEl>
                                        <p:attrNameLst>
                                          <p:attrName>ppt_x</p:attrName>
                                        </p:attrNameLst>
                                      </p:cBhvr>
                                      <p:tavLst>
                                        <p:tav tm="0">
                                          <p:val>
                                            <p:strVal val="#ppt_x"/>
                                          </p:val>
                                        </p:tav>
                                        <p:tav tm="100000">
                                          <p:val>
                                            <p:strVal val="#ppt_x"/>
                                          </p:val>
                                        </p:tav>
                                      </p:tavLst>
                                    </p:anim>
                                    <p:anim calcmode="lin" valueType="num">
                                      <p:cBhvr>
                                        <p:cTn id="27" dur="25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anim calcmode="lin" valueType="num">
                                      <p:cBhvr>
                                        <p:cTn id="32" dur="250" fill="hold"/>
                                        <p:tgtEl>
                                          <p:spTgt spid="8"/>
                                        </p:tgtEl>
                                        <p:attrNameLst>
                                          <p:attrName>ppt_x</p:attrName>
                                        </p:attrNameLst>
                                      </p:cBhvr>
                                      <p:tavLst>
                                        <p:tav tm="0">
                                          <p:val>
                                            <p:strVal val="#ppt_x"/>
                                          </p:val>
                                        </p:tav>
                                        <p:tav tm="100000">
                                          <p:val>
                                            <p:strVal val="#ppt_x"/>
                                          </p:val>
                                        </p:tav>
                                      </p:tavLst>
                                    </p:anim>
                                    <p:anim calcmode="lin" valueType="num">
                                      <p:cBhvr>
                                        <p:cTn id="33" dur="25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anim calcmode="lin" valueType="num">
                                      <p:cBhvr>
                                        <p:cTn id="38" dur="250" fill="hold"/>
                                        <p:tgtEl>
                                          <p:spTgt spid="9"/>
                                        </p:tgtEl>
                                        <p:attrNameLst>
                                          <p:attrName>ppt_x</p:attrName>
                                        </p:attrNameLst>
                                      </p:cBhvr>
                                      <p:tavLst>
                                        <p:tav tm="0">
                                          <p:val>
                                            <p:strVal val="#ppt_x"/>
                                          </p:val>
                                        </p:tav>
                                        <p:tav tm="100000">
                                          <p:val>
                                            <p:strVal val="#ppt_x"/>
                                          </p:val>
                                        </p:tav>
                                      </p:tavLst>
                                    </p:anim>
                                    <p:anim calcmode="lin" valueType="num">
                                      <p:cBhvr>
                                        <p:cTn id="39" dur="25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anim calcmode="lin" valueType="num">
                                      <p:cBhvr>
                                        <p:cTn id="44" dur="250" fill="hold"/>
                                        <p:tgtEl>
                                          <p:spTgt spid="10"/>
                                        </p:tgtEl>
                                        <p:attrNameLst>
                                          <p:attrName>ppt_x</p:attrName>
                                        </p:attrNameLst>
                                      </p:cBhvr>
                                      <p:tavLst>
                                        <p:tav tm="0">
                                          <p:val>
                                            <p:strVal val="#ppt_x"/>
                                          </p:val>
                                        </p:tav>
                                        <p:tav tm="100000">
                                          <p:val>
                                            <p:strVal val="#ppt_x"/>
                                          </p:val>
                                        </p:tav>
                                      </p:tavLst>
                                    </p:anim>
                                    <p:anim calcmode="lin" valueType="num">
                                      <p:cBhvr>
                                        <p:cTn id="45" dur="25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50"/>
                                        <p:tgtEl>
                                          <p:spTgt spid="12"/>
                                        </p:tgtEl>
                                      </p:cBhvr>
                                    </p:animEffect>
                                    <p:anim calcmode="lin" valueType="num">
                                      <p:cBhvr>
                                        <p:cTn id="50" dur="250" fill="hold"/>
                                        <p:tgtEl>
                                          <p:spTgt spid="12"/>
                                        </p:tgtEl>
                                        <p:attrNameLst>
                                          <p:attrName>ppt_x</p:attrName>
                                        </p:attrNameLst>
                                      </p:cBhvr>
                                      <p:tavLst>
                                        <p:tav tm="0">
                                          <p:val>
                                            <p:strVal val="#ppt_x"/>
                                          </p:val>
                                        </p:tav>
                                        <p:tav tm="100000">
                                          <p:val>
                                            <p:strVal val="#ppt_x"/>
                                          </p:val>
                                        </p:tav>
                                      </p:tavLst>
                                    </p:anim>
                                    <p:anim calcmode="lin" valueType="num">
                                      <p:cBhvr>
                                        <p:cTn id="51" dur="250" fill="hold"/>
                                        <p:tgtEl>
                                          <p:spTgt spid="12"/>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250"/>
                                        <p:tgtEl>
                                          <p:spTgt spid="13"/>
                                        </p:tgtEl>
                                      </p:cBhvr>
                                    </p:animEffect>
                                    <p:anim calcmode="lin" valueType="num">
                                      <p:cBhvr>
                                        <p:cTn id="56" dur="250" fill="hold"/>
                                        <p:tgtEl>
                                          <p:spTgt spid="13"/>
                                        </p:tgtEl>
                                        <p:attrNameLst>
                                          <p:attrName>ppt_x</p:attrName>
                                        </p:attrNameLst>
                                      </p:cBhvr>
                                      <p:tavLst>
                                        <p:tav tm="0">
                                          <p:val>
                                            <p:strVal val="#ppt_x"/>
                                          </p:val>
                                        </p:tav>
                                        <p:tav tm="100000">
                                          <p:val>
                                            <p:strVal val="#ppt_x"/>
                                          </p:val>
                                        </p:tav>
                                      </p:tavLst>
                                    </p:anim>
                                    <p:anim calcmode="lin" valueType="num">
                                      <p:cBhvr>
                                        <p:cTn id="57" dur="250" fill="hold"/>
                                        <p:tgtEl>
                                          <p:spTgt spid="13"/>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250"/>
                                        <p:tgtEl>
                                          <p:spTgt spid="14"/>
                                        </p:tgtEl>
                                      </p:cBhvr>
                                    </p:animEffect>
                                    <p:anim calcmode="lin" valueType="num">
                                      <p:cBhvr>
                                        <p:cTn id="62" dur="250" fill="hold"/>
                                        <p:tgtEl>
                                          <p:spTgt spid="14"/>
                                        </p:tgtEl>
                                        <p:attrNameLst>
                                          <p:attrName>ppt_x</p:attrName>
                                        </p:attrNameLst>
                                      </p:cBhvr>
                                      <p:tavLst>
                                        <p:tav tm="0">
                                          <p:val>
                                            <p:strVal val="#ppt_x"/>
                                          </p:val>
                                        </p:tav>
                                        <p:tav tm="100000">
                                          <p:val>
                                            <p:strVal val="#ppt_x"/>
                                          </p:val>
                                        </p:tav>
                                      </p:tavLst>
                                    </p:anim>
                                    <p:anim calcmode="lin" valueType="num">
                                      <p:cBhvr>
                                        <p:cTn id="63" dur="25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250"/>
                                        <p:tgtEl>
                                          <p:spTgt spid="15"/>
                                        </p:tgtEl>
                                      </p:cBhvr>
                                    </p:animEffect>
                                    <p:anim calcmode="lin" valueType="num">
                                      <p:cBhvr>
                                        <p:cTn id="68" dur="250" fill="hold"/>
                                        <p:tgtEl>
                                          <p:spTgt spid="15"/>
                                        </p:tgtEl>
                                        <p:attrNameLst>
                                          <p:attrName>ppt_x</p:attrName>
                                        </p:attrNameLst>
                                      </p:cBhvr>
                                      <p:tavLst>
                                        <p:tav tm="0">
                                          <p:val>
                                            <p:strVal val="#ppt_x"/>
                                          </p:val>
                                        </p:tav>
                                        <p:tav tm="100000">
                                          <p:val>
                                            <p:strVal val="#ppt_x"/>
                                          </p:val>
                                        </p:tav>
                                      </p:tavLst>
                                    </p:anim>
                                    <p:anim calcmode="lin" valueType="num">
                                      <p:cBhvr>
                                        <p:cTn id="69" dur="250" fill="hold"/>
                                        <p:tgtEl>
                                          <p:spTgt spid="15"/>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50"/>
                                        <p:tgtEl>
                                          <p:spTgt spid="16"/>
                                        </p:tgtEl>
                                      </p:cBhvr>
                                    </p:animEffect>
                                    <p:anim calcmode="lin" valueType="num">
                                      <p:cBhvr>
                                        <p:cTn id="74" dur="250" fill="hold"/>
                                        <p:tgtEl>
                                          <p:spTgt spid="16"/>
                                        </p:tgtEl>
                                        <p:attrNameLst>
                                          <p:attrName>ppt_x</p:attrName>
                                        </p:attrNameLst>
                                      </p:cBhvr>
                                      <p:tavLst>
                                        <p:tav tm="0">
                                          <p:val>
                                            <p:strVal val="#ppt_x"/>
                                          </p:val>
                                        </p:tav>
                                        <p:tav tm="100000">
                                          <p:val>
                                            <p:strVal val="#ppt_x"/>
                                          </p:val>
                                        </p:tav>
                                      </p:tavLst>
                                    </p:anim>
                                    <p:anim calcmode="lin" valueType="num">
                                      <p:cBhvr>
                                        <p:cTn id="75" dur="250" fill="hold"/>
                                        <p:tgtEl>
                                          <p:spTgt spid="16"/>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2" presetClass="entr" presetSubtype="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250"/>
                                        <p:tgtEl>
                                          <p:spTgt spid="17"/>
                                        </p:tgtEl>
                                      </p:cBhvr>
                                    </p:animEffect>
                                    <p:anim calcmode="lin" valueType="num">
                                      <p:cBhvr>
                                        <p:cTn id="80" dur="250" fill="hold"/>
                                        <p:tgtEl>
                                          <p:spTgt spid="17"/>
                                        </p:tgtEl>
                                        <p:attrNameLst>
                                          <p:attrName>ppt_x</p:attrName>
                                        </p:attrNameLst>
                                      </p:cBhvr>
                                      <p:tavLst>
                                        <p:tav tm="0">
                                          <p:val>
                                            <p:strVal val="#ppt_x"/>
                                          </p:val>
                                        </p:tav>
                                        <p:tav tm="100000">
                                          <p:val>
                                            <p:strVal val="#ppt_x"/>
                                          </p:val>
                                        </p:tav>
                                      </p:tavLst>
                                    </p:anim>
                                    <p:anim calcmode="lin" valueType="num">
                                      <p:cBhvr>
                                        <p:cTn id="81" dur="250" fill="hold"/>
                                        <p:tgtEl>
                                          <p:spTgt spid="17"/>
                                        </p:tgtEl>
                                        <p:attrNameLst>
                                          <p:attrName>ppt_y</p:attrName>
                                        </p:attrNameLst>
                                      </p:cBhvr>
                                      <p:tavLst>
                                        <p:tav tm="0">
                                          <p:val>
                                            <p:strVal val="#ppt_y+.1"/>
                                          </p:val>
                                        </p:tav>
                                        <p:tav tm="100000">
                                          <p:val>
                                            <p:strVal val="#ppt_y"/>
                                          </p:val>
                                        </p:tav>
                                      </p:tavLst>
                                    </p:anim>
                                  </p:childTnLst>
                                </p:cTn>
                              </p:par>
                            </p:childTnLst>
                          </p:cTn>
                        </p:par>
                        <p:par>
                          <p:cTn id="82" fill="hold">
                            <p:stCondLst>
                              <p:cond delay="6500"/>
                            </p:stCondLst>
                            <p:childTnLst>
                              <p:par>
                                <p:cTn id="83" presetID="42" presetClass="entr" presetSubtype="0" fill="hold" grpId="0" nodeType="after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250"/>
                                        <p:tgtEl>
                                          <p:spTgt spid="18"/>
                                        </p:tgtEl>
                                      </p:cBhvr>
                                    </p:animEffect>
                                    <p:anim calcmode="lin" valueType="num">
                                      <p:cBhvr>
                                        <p:cTn id="86" dur="250" fill="hold"/>
                                        <p:tgtEl>
                                          <p:spTgt spid="18"/>
                                        </p:tgtEl>
                                        <p:attrNameLst>
                                          <p:attrName>ppt_x</p:attrName>
                                        </p:attrNameLst>
                                      </p:cBhvr>
                                      <p:tavLst>
                                        <p:tav tm="0">
                                          <p:val>
                                            <p:strVal val="#ppt_x"/>
                                          </p:val>
                                        </p:tav>
                                        <p:tav tm="100000">
                                          <p:val>
                                            <p:strVal val="#ppt_x"/>
                                          </p:val>
                                        </p:tav>
                                      </p:tavLst>
                                    </p:anim>
                                    <p:anim calcmode="lin" valueType="num">
                                      <p:cBhvr>
                                        <p:cTn id="87" dur="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2" grpId="0"/>
      <p:bldP spid="13" grpId="0"/>
      <p:bldP spid="14" grpId="0"/>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矩形 12"/>
          <p:cNvSpPr/>
          <p:nvPr/>
        </p:nvSpPr>
        <p:spPr>
          <a:xfrm>
            <a:off x="3267599" y="2921009"/>
            <a:ext cx="1074594" cy="10209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3"/>
          <p:cNvSpPr txBox="1"/>
          <p:nvPr/>
        </p:nvSpPr>
        <p:spPr>
          <a:xfrm>
            <a:off x="3116037" y="3022609"/>
            <a:ext cx="1380250" cy="830997"/>
          </a:xfrm>
          <a:prstGeom prst="rect">
            <a:avLst/>
          </a:prstGeom>
          <a:noFill/>
        </p:spPr>
        <p:txBody>
          <a:bodyPr wrap="square" rtlCol="0">
            <a:spAutoFit/>
          </a:bodyPr>
          <a:lstStyle/>
          <a:p>
            <a:pPr algn="ctr"/>
            <a:r>
              <a:rPr lang="en-US" altLang="zh-CN" sz="4800" dirty="0">
                <a:solidFill>
                  <a:schemeClr val="bg1"/>
                </a:solidFill>
                <a:latin typeface="微软雅黑" pitchFamily="34" charset="-122"/>
                <a:ea typeface="微软雅黑" pitchFamily="34" charset="-122"/>
              </a:rPr>
              <a:t>03</a:t>
            </a:r>
            <a:endParaRPr lang="zh-CN" altLang="en-US" sz="4800" dirty="0">
              <a:solidFill>
                <a:schemeClr val="bg1"/>
              </a:solidFill>
              <a:latin typeface="微软雅黑" pitchFamily="34" charset="-122"/>
              <a:ea typeface="微软雅黑" pitchFamily="34" charset="-122"/>
            </a:endParaRPr>
          </a:p>
        </p:txBody>
      </p:sp>
      <p:sp>
        <p:nvSpPr>
          <p:cNvPr id="15" name="矩形 14"/>
          <p:cNvSpPr/>
          <p:nvPr/>
        </p:nvSpPr>
        <p:spPr>
          <a:xfrm>
            <a:off x="4793138" y="2862953"/>
            <a:ext cx="5573079" cy="1200318"/>
          </a:xfrm>
          <a:prstGeom prst="rect">
            <a:avLst/>
          </a:prstGeom>
        </p:spPr>
        <p:txBody>
          <a:bodyPr wrap="square" lIns="0" tIns="45715" rIns="91431" bIns="45715">
            <a:spAutoFit/>
          </a:bodyPr>
          <a:lstStyle/>
          <a:p>
            <a:r>
              <a:rPr lang="zh-CN" altLang="en-US" sz="4000" b="1" dirty="0">
                <a:solidFill>
                  <a:srgbClr val="00787D"/>
                </a:solidFill>
                <a:latin typeface="微软雅黑" pitchFamily="34" charset="-122"/>
                <a:ea typeface="微软雅黑" pitchFamily="34" charset="-122"/>
              </a:rPr>
              <a:t>Click to join the title</a:t>
            </a:r>
          </a:p>
          <a:p>
            <a:pPr fontAlgn="base">
              <a:spcBef>
                <a:spcPct val="0"/>
              </a:spcBef>
              <a:spcAft>
                <a:spcPct val="0"/>
              </a:spcAft>
            </a:pPr>
            <a:r>
              <a:rPr lang="zh-CN" altLang="en-US" sz="3200" dirty="0">
                <a:solidFill>
                  <a:schemeClr val="bg1">
                    <a:lumMod val="65000"/>
                  </a:schemeClr>
                </a:solidFill>
                <a:latin typeface="Arial" pitchFamily="34" charset="0"/>
                <a:ea typeface="宋体" charset="-122"/>
                <a:cs typeface="Arial" pitchFamily="34" charset="0"/>
              </a:rPr>
              <a:t>Insert Head Head Topic Here</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2" presetClass="entr" presetSubtype="2" fill="hold" grpId="0" nodeType="withEffect" p14:presetBounceEnd="58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8000">
                                          <p:cBhvr additive="base">
                                            <p:cTn id="17" dur="600" fill="hold"/>
                                            <p:tgtEl>
                                              <p:spTgt spid="15"/>
                                            </p:tgtEl>
                                            <p:attrNameLst>
                                              <p:attrName>ppt_x</p:attrName>
                                            </p:attrNameLst>
                                          </p:cBhvr>
                                          <p:tavLst>
                                            <p:tav tm="0">
                                              <p:val>
                                                <p:strVal val="1+#ppt_w/2"/>
                                              </p:val>
                                            </p:tav>
                                            <p:tav tm="100000">
                                              <p:val>
                                                <p:strVal val="#ppt_x"/>
                                              </p:val>
                                            </p:tav>
                                          </p:tavLst>
                                        </p:anim>
                                        <p:anim calcmode="lin" valueType="num" p14:bounceEnd="58000">
                                          <p:cBhvr additive="base">
                                            <p:cTn id="18" dur="6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2" presetClass="entr" presetSubtype="2"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600" fill="hold"/>
                                            <p:tgtEl>
                                              <p:spTgt spid="15"/>
                                            </p:tgtEl>
                                            <p:attrNameLst>
                                              <p:attrName>ppt_x</p:attrName>
                                            </p:attrNameLst>
                                          </p:cBhvr>
                                          <p:tavLst>
                                            <p:tav tm="0">
                                              <p:val>
                                                <p:strVal val="1+#ppt_w/2"/>
                                              </p:val>
                                            </p:tav>
                                            <p:tav tm="100000">
                                              <p:val>
                                                <p:strVal val="#ppt_x"/>
                                              </p:val>
                                            </p:tav>
                                          </p:tavLst>
                                        </p:anim>
                                        <p:anim calcmode="lin" valueType="num">
                                          <p:cBhvr additive="base">
                                            <p:cTn id="18" dur="6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576118" y="748330"/>
              <a:ext cx="5033727"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CuadroTexto 39"/>
          <p:cNvSpPr txBox="1"/>
          <p:nvPr/>
        </p:nvSpPr>
        <p:spPr>
          <a:xfrm>
            <a:off x="5845877" y="2544851"/>
            <a:ext cx="2108038" cy="369332"/>
          </a:xfrm>
          <a:prstGeom prst="rect">
            <a:avLst/>
          </a:prstGeom>
          <a:noFill/>
        </p:spPr>
        <p:txBody>
          <a:bodyPr wrap="square" rtlCol="0">
            <a:spAutoFit/>
          </a:bodyPr>
          <a:lstStyle/>
          <a:p>
            <a:r>
              <a:rPr lang="es-ES" b="1" dirty="0">
                <a:solidFill>
                  <a:schemeClr val="bg1">
                    <a:lumMod val="65000"/>
                  </a:schemeClr>
                </a:solidFill>
                <a:latin typeface="Roboto Condensed" pitchFamily="2" charset="0"/>
                <a:ea typeface="Roboto Condensed" pitchFamily="2" charset="0"/>
              </a:rPr>
              <a:t>Our Analysis</a:t>
            </a:r>
          </a:p>
        </p:txBody>
      </p:sp>
      <p:sp>
        <p:nvSpPr>
          <p:cNvPr id="6" name="CuadroTexto 40"/>
          <p:cNvSpPr txBox="1"/>
          <p:nvPr/>
        </p:nvSpPr>
        <p:spPr>
          <a:xfrm>
            <a:off x="5845877" y="3085902"/>
            <a:ext cx="1232034" cy="707886"/>
          </a:xfrm>
          <a:prstGeom prst="rect">
            <a:avLst/>
          </a:prstGeom>
          <a:noFill/>
        </p:spPr>
        <p:txBody>
          <a:bodyPr wrap="square" rtlCol="0">
            <a:spAutoFit/>
          </a:bodyPr>
          <a:lstStyle/>
          <a:p>
            <a:r>
              <a:rPr lang="es-ES" sz="4000" b="1" dirty="0">
                <a:solidFill>
                  <a:schemeClr val="bg1">
                    <a:lumMod val="65000"/>
                  </a:schemeClr>
                </a:solidFill>
                <a:latin typeface="Roboto Condensed" pitchFamily="2" charset="0"/>
                <a:ea typeface="Roboto Condensed" pitchFamily="2" charset="0"/>
              </a:rPr>
              <a:t>45%</a:t>
            </a:r>
          </a:p>
        </p:txBody>
      </p:sp>
      <p:sp>
        <p:nvSpPr>
          <p:cNvPr id="7" name="Rectángulo 41"/>
          <p:cNvSpPr/>
          <p:nvPr/>
        </p:nvSpPr>
        <p:spPr>
          <a:xfrm>
            <a:off x="6968680" y="3049165"/>
            <a:ext cx="4290108" cy="738664"/>
          </a:xfrm>
          <a:prstGeom prst="rect">
            <a:avLst/>
          </a:prstGeom>
        </p:spPr>
        <p:txBody>
          <a:bodyPr wrap="square">
            <a:spAutoFit/>
          </a:bodyPr>
          <a:lstStyle/>
          <a:p>
            <a:r>
              <a:rPr lang="es-ES" sz="1400" dirty="0">
                <a:solidFill>
                  <a:schemeClr val="bg1">
                    <a:lumMod val="65000"/>
                  </a:schemeClr>
                </a:solidFill>
                <a:latin typeface="Raleway" pitchFamily="34" charset="0"/>
              </a:rPr>
              <a:t>Donec eget velit et est pulvinar porta consectetur eu sem. Donec quis commodo nunc. Duis rhoncus mi sed magna mattis, blandit placera.</a:t>
            </a:r>
          </a:p>
        </p:txBody>
      </p:sp>
      <p:sp>
        <p:nvSpPr>
          <p:cNvPr id="8" name="Rectángulo 42"/>
          <p:cNvSpPr/>
          <p:nvPr/>
        </p:nvSpPr>
        <p:spPr>
          <a:xfrm>
            <a:off x="5845877" y="3868691"/>
            <a:ext cx="5338721" cy="1169551"/>
          </a:xfrm>
          <a:prstGeom prst="rect">
            <a:avLst/>
          </a:prstGeom>
        </p:spPr>
        <p:txBody>
          <a:bodyPr wrap="square">
            <a:spAutoFit/>
          </a:bodyPr>
          <a:lstStyle/>
          <a:p>
            <a:r>
              <a:rPr lang="es-ES" sz="1400" dirty="0">
                <a:solidFill>
                  <a:schemeClr val="bg1">
                    <a:lumMod val="65000"/>
                  </a:schemeClr>
                </a:solidFill>
                <a:latin typeface="Raleway" pitchFamily="34" charset="0"/>
              </a:rPr>
              <a:t>Lorem ipsum dol or sit amet, consectetur adipiscing elit. Mauris interddum, sapien et pellentesque sollicitudin, nibh lorem tincidunt est, non placerat mi quam sit amet nulla. Fusce dignis sim or nare tellus non condimentum. Aenean semper vestibulum mauris sit amet pharetra.</a:t>
            </a:r>
          </a:p>
        </p:txBody>
      </p:sp>
      <p:grpSp>
        <p:nvGrpSpPr>
          <p:cNvPr id="9" name="Grupo 43"/>
          <p:cNvGrpSpPr/>
          <p:nvPr/>
        </p:nvGrpSpPr>
        <p:grpSpPr>
          <a:xfrm>
            <a:off x="5921975" y="5432145"/>
            <a:ext cx="1328734" cy="472839"/>
            <a:chOff x="776937" y="4663493"/>
            <a:chExt cx="1328734" cy="472839"/>
          </a:xfrm>
          <a:noFill/>
        </p:grpSpPr>
        <p:sp>
          <p:nvSpPr>
            <p:cNvPr id="10" name="Paralelogramo 44"/>
            <p:cNvSpPr/>
            <p:nvPr/>
          </p:nvSpPr>
          <p:spPr>
            <a:xfrm>
              <a:off x="776937" y="4663493"/>
              <a:ext cx="452388" cy="471638"/>
            </a:xfrm>
            <a:prstGeom prst="parallelogram">
              <a:avLst>
                <a:gd name="adj" fmla="val 60339"/>
              </a:avLst>
            </a:prstGeom>
            <a:grpFill/>
            <a:ln>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lumMod val="65000"/>
                  </a:schemeClr>
                </a:solidFill>
              </a:endParaRPr>
            </a:p>
          </p:txBody>
        </p:sp>
        <p:sp>
          <p:nvSpPr>
            <p:cNvPr id="12" name="Paralelogramo 45"/>
            <p:cNvSpPr/>
            <p:nvPr/>
          </p:nvSpPr>
          <p:spPr>
            <a:xfrm>
              <a:off x="996109" y="4663493"/>
              <a:ext cx="452388" cy="471638"/>
            </a:xfrm>
            <a:prstGeom prst="parallelogram">
              <a:avLst>
                <a:gd name="adj" fmla="val 60339"/>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lumMod val="65000"/>
                  </a:schemeClr>
                </a:solidFill>
              </a:endParaRPr>
            </a:p>
          </p:txBody>
        </p:sp>
        <p:sp>
          <p:nvSpPr>
            <p:cNvPr id="13" name="Paralelogramo 46"/>
            <p:cNvSpPr/>
            <p:nvPr/>
          </p:nvSpPr>
          <p:spPr>
            <a:xfrm>
              <a:off x="1218621" y="4663493"/>
              <a:ext cx="452388" cy="471638"/>
            </a:xfrm>
            <a:prstGeom prst="parallelogram">
              <a:avLst>
                <a:gd name="adj" fmla="val 60339"/>
              </a:avLst>
            </a:prstGeom>
            <a:grpFill/>
            <a:ln>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lumMod val="65000"/>
                  </a:schemeClr>
                </a:solidFill>
              </a:endParaRPr>
            </a:p>
          </p:txBody>
        </p:sp>
        <p:sp>
          <p:nvSpPr>
            <p:cNvPr id="14" name="Paralelogramo 47"/>
            <p:cNvSpPr/>
            <p:nvPr/>
          </p:nvSpPr>
          <p:spPr>
            <a:xfrm>
              <a:off x="1434111" y="4663493"/>
              <a:ext cx="452388" cy="471638"/>
            </a:xfrm>
            <a:prstGeom prst="parallelogram">
              <a:avLst>
                <a:gd name="adj" fmla="val 60339"/>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lumMod val="65000"/>
                  </a:schemeClr>
                </a:solidFill>
              </a:endParaRPr>
            </a:p>
          </p:txBody>
        </p:sp>
        <p:sp>
          <p:nvSpPr>
            <p:cNvPr id="15" name="Paralelogramo 48"/>
            <p:cNvSpPr/>
            <p:nvPr/>
          </p:nvSpPr>
          <p:spPr>
            <a:xfrm>
              <a:off x="1653283" y="4664694"/>
              <a:ext cx="452388" cy="471638"/>
            </a:xfrm>
            <a:prstGeom prst="parallelogram">
              <a:avLst>
                <a:gd name="adj" fmla="val 60339"/>
              </a:avLst>
            </a:prstGeom>
            <a:grpFill/>
            <a:ln>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lumMod val="65000"/>
                  </a:schemeClr>
                </a:solidFill>
              </a:endParaRPr>
            </a:p>
          </p:txBody>
        </p:sp>
      </p:grpSp>
      <p:sp>
        <p:nvSpPr>
          <p:cNvPr id="16" name="CuadroTexto 49"/>
          <p:cNvSpPr txBox="1"/>
          <p:nvPr/>
        </p:nvSpPr>
        <p:spPr>
          <a:xfrm>
            <a:off x="7405781" y="5337411"/>
            <a:ext cx="1356966" cy="369332"/>
          </a:xfrm>
          <a:prstGeom prst="rect">
            <a:avLst/>
          </a:prstGeom>
          <a:noFill/>
        </p:spPr>
        <p:txBody>
          <a:bodyPr wrap="square" rtlCol="0">
            <a:spAutoFit/>
          </a:bodyPr>
          <a:lstStyle/>
          <a:p>
            <a:r>
              <a:rPr lang="es-ES" b="1" dirty="0">
                <a:solidFill>
                  <a:schemeClr val="bg1">
                    <a:lumMod val="65000"/>
                  </a:schemeClr>
                </a:solidFill>
                <a:latin typeface="Raleway" pitchFamily="34" charset="0"/>
              </a:rPr>
              <a:t>Title</a:t>
            </a:r>
          </a:p>
        </p:txBody>
      </p:sp>
      <p:sp>
        <p:nvSpPr>
          <p:cNvPr id="17" name="Rectángulo 50"/>
          <p:cNvSpPr/>
          <p:nvPr/>
        </p:nvSpPr>
        <p:spPr>
          <a:xfrm>
            <a:off x="7410018" y="5634450"/>
            <a:ext cx="4762842" cy="307777"/>
          </a:xfrm>
          <a:prstGeom prst="rect">
            <a:avLst/>
          </a:prstGeom>
        </p:spPr>
        <p:txBody>
          <a:bodyPr wrap="none">
            <a:spAutoFit/>
          </a:bodyPr>
          <a:lstStyle/>
          <a:p>
            <a:r>
              <a:rPr lang="es-ES" sz="1400" dirty="0">
                <a:solidFill>
                  <a:schemeClr val="bg1">
                    <a:lumMod val="65000"/>
                  </a:schemeClr>
                </a:solidFill>
                <a:latin typeface="Raleway" pitchFamily="34" charset="0"/>
              </a:rPr>
              <a:t>Lorem ipsum dol or sit amet, consectetur adipiscing elit. </a:t>
            </a:r>
            <a:endParaRPr lang="es-ES" sz="1400" dirty="0">
              <a:solidFill>
                <a:schemeClr val="bg1">
                  <a:lumMod val="65000"/>
                </a:schemeClr>
              </a:solidFill>
            </a:endParaRPr>
          </a:p>
        </p:txBody>
      </p:sp>
      <p:sp>
        <p:nvSpPr>
          <p:cNvPr id="18" name="矩形 17"/>
          <p:cNvSpPr/>
          <p:nvPr/>
        </p:nvSpPr>
        <p:spPr>
          <a:xfrm>
            <a:off x="544129" y="2094593"/>
            <a:ext cx="4927504" cy="3880296"/>
          </a:xfrm>
          <a:prstGeom prst="rect">
            <a:avLst/>
          </a:prstGeom>
          <a:blipFill dpi="0" rotWithShape="1">
            <a:blip r:embed="rId3"/>
            <a:srcRect/>
            <a:tile tx="0" ty="0" sx="80000" sy="8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anim calcmode="lin" valueType="num">
                                      <p:cBhvr>
                                        <p:cTn id="14" dur="250" fill="hold"/>
                                        <p:tgtEl>
                                          <p:spTgt spid="5"/>
                                        </p:tgtEl>
                                        <p:attrNameLst>
                                          <p:attrName>ppt_x</p:attrName>
                                        </p:attrNameLst>
                                      </p:cBhvr>
                                      <p:tavLst>
                                        <p:tav tm="0">
                                          <p:val>
                                            <p:strVal val="#ppt_x"/>
                                          </p:val>
                                        </p:tav>
                                        <p:tav tm="100000">
                                          <p:val>
                                            <p:strVal val="#ppt_x"/>
                                          </p:val>
                                        </p:tav>
                                      </p:tavLst>
                                    </p:anim>
                                    <p:anim calcmode="lin" valueType="num">
                                      <p:cBhvr>
                                        <p:cTn id="15" dur="25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anim calcmode="lin" valueType="num">
                                      <p:cBhvr>
                                        <p:cTn id="20" dur="250" fill="hold"/>
                                        <p:tgtEl>
                                          <p:spTgt spid="6"/>
                                        </p:tgtEl>
                                        <p:attrNameLst>
                                          <p:attrName>ppt_x</p:attrName>
                                        </p:attrNameLst>
                                      </p:cBhvr>
                                      <p:tavLst>
                                        <p:tav tm="0">
                                          <p:val>
                                            <p:strVal val="#ppt_x"/>
                                          </p:val>
                                        </p:tav>
                                        <p:tav tm="100000">
                                          <p:val>
                                            <p:strVal val="#ppt_x"/>
                                          </p:val>
                                        </p:tav>
                                      </p:tavLst>
                                    </p:anim>
                                    <p:anim calcmode="lin" valueType="num">
                                      <p:cBhvr>
                                        <p:cTn id="21" dur="25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anim calcmode="lin" valueType="num">
                                      <p:cBhvr>
                                        <p:cTn id="26" dur="250" fill="hold"/>
                                        <p:tgtEl>
                                          <p:spTgt spid="7"/>
                                        </p:tgtEl>
                                        <p:attrNameLst>
                                          <p:attrName>ppt_x</p:attrName>
                                        </p:attrNameLst>
                                      </p:cBhvr>
                                      <p:tavLst>
                                        <p:tav tm="0">
                                          <p:val>
                                            <p:strVal val="#ppt_x"/>
                                          </p:val>
                                        </p:tav>
                                        <p:tav tm="100000">
                                          <p:val>
                                            <p:strVal val="#ppt_x"/>
                                          </p:val>
                                        </p:tav>
                                      </p:tavLst>
                                    </p:anim>
                                    <p:anim calcmode="lin" valueType="num">
                                      <p:cBhvr>
                                        <p:cTn id="27" dur="25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anim calcmode="lin" valueType="num">
                                      <p:cBhvr>
                                        <p:cTn id="32" dur="250" fill="hold"/>
                                        <p:tgtEl>
                                          <p:spTgt spid="8"/>
                                        </p:tgtEl>
                                        <p:attrNameLst>
                                          <p:attrName>ppt_x</p:attrName>
                                        </p:attrNameLst>
                                      </p:cBhvr>
                                      <p:tavLst>
                                        <p:tav tm="0">
                                          <p:val>
                                            <p:strVal val="#ppt_x"/>
                                          </p:val>
                                        </p:tav>
                                        <p:tav tm="100000">
                                          <p:val>
                                            <p:strVal val="#ppt_x"/>
                                          </p:val>
                                        </p:tav>
                                      </p:tavLst>
                                    </p:anim>
                                    <p:anim calcmode="lin" valueType="num">
                                      <p:cBhvr>
                                        <p:cTn id="33" dur="25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anim calcmode="lin" valueType="num">
                                      <p:cBhvr>
                                        <p:cTn id="38" dur="250" fill="hold"/>
                                        <p:tgtEl>
                                          <p:spTgt spid="9"/>
                                        </p:tgtEl>
                                        <p:attrNameLst>
                                          <p:attrName>ppt_x</p:attrName>
                                        </p:attrNameLst>
                                      </p:cBhvr>
                                      <p:tavLst>
                                        <p:tav tm="0">
                                          <p:val>
                                            <p:strVal val="#ppt_x"/>
                                          </p:val>
                                        </p:tav>
                                        <p:tav tm="100000">
                                          <p:val>
                                            <p:strVal val="#ppt_x"/>
                                          </p:val>
                                        </p:tav>
                                      </p:tavLst>
                                    </p:anim>
                                    <p:anim calcmode="lin" valueType="num">
                                      <p:cBhvr>
                                        <p:cTn id="39" dur="25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250"/>
                                        <p:tgtEl>
                                          <p:spTgt spid="16"/>
                                        </p:tgtEl>
                                      </p:cBhvr>
                                    </p:animEffect>
                                    <p:anim calcmode="lin" valueType="num">
                                      <p:cBhvr>
                                        <p:cTn id="44" dur="250" fill="hold"/>
                                        <p:tgtEl>
                                          <p:spTgt spid="16"/>
                                        </p:tgtEl>
                                        <p:attrNameLst>
                                          <p:attrName>ppt_x</p:attrName>
                                        </p:attrNameLst>
                                      </p:cBhvr>
                                      <p:tavLst>
                                        <p:tav tm="0">
                                          <p:val>
                                            <p:strVal val="#ppt_x"/>
                                          </p:val>
                                        </p:tav>
                                        <p:tav tm="100000">
                                          <p:val>
                                            <p:strVal val="#ppt_x"/>
                                          </p:val>
                                        </p:tav>
                                      </p:tavLst>
                                    </p:anim>
                                    <p:anim calcmode="lin" valueType="num">
                                      <p:cBhvr>
                                        <p:cTn id="45" dur="250" fill="hold"/>
                                        <p:tgtEl>
                                          <p:spTgt spid="16"/>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50"/>
                                        <p:tgtEl>
                                          <p:spTgt spid="17"/>
                                        </p:tgtEl>
                                      </p:cBhvr>
                                    </p:animEffect>
                                    <p:anim calcmode="lin" valueType="num">
                                      <p:cBhvr>
                                        <p:cTn id="50" dur="250" fill="hold"/>
                                        <p:tgtEl>
                                          <p:spTgt spid="17"/>
                                        </p:tgtEl>
                                        <p:attrNameLst>
                                          <p:attrName>ppt_x</p:attrName>
                                        </p:attrNameLst>
                                      </p:cBhvr>
                                      <p:tavLst>
                                        <p:tav tm="0">
                                          <p:val>
                                            <p:strVal val="#ppt_x"/>
                                          </p:val>
                                        </p:tav>
                                        <p:tav tm="100000">
                                          <p:val>
                                            <p:strVal val="#ppt_x"/>
                                          </p:val>
                                        </p:tav>
                                      </p:tavLst>
                                    </p:anim>
                                    <p:anim calcmode="lin" valueType="num">
                                      <p:cBhvr>
                                        <p:cTn id="51" dur="250" fill="hold"/>
                                        <p:tgtEl>
                                          <p:spTgt spid="1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6" grpId="0"/>
      <p:bldP spid="17"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847722" y="748330"/>
              <a:ext cx="4762123"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Freeform 5"/>
          <p:cNvSpPr/>
          <p:nvPr/>
        </p:nvSpPr>
        <p:spPr bwMode="auto">
          <a:xfrm>
            <a:off x="4268942" y="1921587"/>
            <a:ext cx="1865617" cy="2238742"/>
          </a:xfrm>
          <a:custGeom>
            <a:avLst/>
            <a:gdLst>
              <a:gd name="T0" fmla="*/ 325 w 650"/>
              <a:gd name="T1" fmla="*/ 0 h 780"/>
              <a:gd name="T2" fmla="*/ 488 w 650"/>
              <a:gd name="T3" fmla="*/ 98 h 780"/>
              <a:gd name="T4" fmla="*/ 650 w 650"/>
              <a:gd name="T5" fmla="*/ 195 h 780"/>
              <a:gd name="T6" fmla="*/ 650 w 650"/>
              <a:gd name="T7" fmla="*/ 390 h 780"/>
              <a:gd name="T8" fmla="*/ 650 w 650"/>
              <a:gd name="T9" fmla="*/ 585 h 780"/>
              <a:gd name="T10" fmla="*/ 488 w 650"/>
              <a:gd name="T11" fmla="*/ 682 h 780"/>
              <a:gd name="T12" fmla="*/ 325 w 650"/>
              <a:gd name="T13" fmla="*/ 780 h 780"/>
              <a:gd name="T14" fmla="*/ 163 w 650"/>
              <a:gd name="T15" fmla="*/ 682 h 780"/>
              <a:gd name="T16" fmla="*/ 0 w 650"/>
              <a:gd name="T17" fmla="*/ 585 h 780"/>
              <a:gd name="T18" fmla="*/ 0 w 650"/>
              <a:gd name="T19" fmla="*/ 390 h 780"/>
              <a:gd name="T20" fmla="*/ 0 w 650"/>
              <a:gd name="T21" fmla="*/ 195 h 780"/>
              <a:gd name="T22" fmla="*/ 163 w 650"/>
              <a:gd name="T23" fmla="*/ 98 h 780"/>
              <a:gd name="T24" fmla="*/ 325 w 650"/>
              <a:gd name="T25" fmla="*/ 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0" h="780">
                <a:moveTo>
                  <a:pt x="325" y="0"/>
                </a:moveTo>
                <a:lnTo>
                  <a:pt x="488" y="98"/>
                </a:lnTo>
                <a:lnTo>
                  <a:pt x="650" y="195"/>
                </a:lnTo>
                <a:lnTo>
                  <a:pt x="650" y="390"/>
                </a:lnTo>
                <a:lnTo>
                  <a:pt x="650" y="585"/>
                </a:lnTo>
                <a:lnTo>
                  <a:pt x="488" y="682"/>
                </a:lnTo>
                <a:lnTo>
                  <a:pt x="325" y="780"/>
                </a:lnTo>
                <a:lnTo>
                  <a:pt x="163" y="682"/>
                </a:lnTo>
                <a:lnTo>
                  <a:pt x="0" y="585"/>
                </a:lnTo>
                <a:lnTo>
                  <a:pt x="0" y="390"/>
                </a:lnTo>
                <a:lnTo>
                  <a:pt x="0" y="195"/>
                </a:lnTo>
                <a:lnTo>
                  <a:pt x="163" y="98"/>
                </a:lnTo>
                <a:lnTo>
                  <a:pt x="325" y="0"/>
                </a:lnTo>
                <a:close/>
              </a:path>
            </a:pathLst>
          </a:custGeom>
          <a:noFill/>
          <a:ln>
            <a:solidFill>
              <a:schemeClr val="accent1">
                <a:lumMod val="75000"/>
              </a:schemeClr>
            </a:solidFill>
          </a:ln>
        </p:spPr>
        <p:txBody>
          <a:bodyPr vert="horz" wrap="square" lIns="91440" tIns="45720" rIns="91440" bIns="45720" numCol="1" anchor="t" anchorCtr="0" compatLnSpc="1"/>
          <a:lstStyle/>
          <a:p>
            <a:endParaRPr lang="en-US" sz="3200">
              <a:solidFill>
                <a:schemeClr val="bg1">
                  <a:lumMod val="50000"/>
                </a:schemeClr>
              </a:solidFill>
            </a:endParaRPr>
          </a:p>
        </p:txBody>
      </p:sp>
      <p:sp>
        <p:nvSpPr>
          <p:cNvPr id="6" name="Freeform 6"/>
          <p:cNvSpPr/>
          <p:nvPr/>
        </p:nvSpPr>
        <p:spPr bwMode="auto">
          <a:xfrm>
            <a:off x="6329732" y="1921587"/>
            <a:ext cx="1865617" cy="2238742"/>
          </a:xfrm>
          <a:custGeom>
            <a:avLst/>
            <a:gdLst>
              <a:gd name="T0" fmla="*/ 325 w 650"/>
              <a:gd name="T1" fmla="*/ 0 h 780"/>
              <a:gd name="T2" fmla="*/ 488 w 650"/>
              <a:gd name="T3" fmla="*/ 98 h 780"/>
              <a:gd name="T4" fmla="*/ 650 w 650"/>
              <a:gd name="T5" fmla="*/ 195 h 780"/>
              <a:gd name="T6" fmla="*/ 650 w 650"/>
              <a:gd name="T7" fmla="*/ 390 h 780"/>
              <a:gd name="T8" fmla="*/ 650 w 650"/>
              <a:gd name="T9" fmla="*/ 585 h 780"/>
              <a:gd name="T10" fmla="*/ 488 w 650"/>
              <a:gd name="T11" fmla="*/ 682 h 780"/>
              <a:gd name="T12" fmla="*/ 325 w 650"/>
              <a:gd name="T13" fmla="*/ 780 h 780"/>
              <a:gd name="T14" fmla="*/ 163 w 650"/>
              <a:gd name="T15" fmla="*/ 682 h 780"/>
              <a:gd name="T16" fmla="*/ 0 w 650"/>
              <a:gd name="T17" fmla="*/ 585 h 780"/>
              <a:gd name="T18" fmla="*/ 0 w 650"/>
              <a:gd name="T19" fmla="*/ 390 h 780"/>
              <a:gd name="T20" fmla="*/ 0 w 650"/>
              <a:gd name="T21" fmla="*/ 195 h 780"/>
              <a:gd name="T22" fmla="*/ 163 w 650"/>
              <a:gd name="T23" fmla="*/ 98 h 780"/>
              <a:gd name="T24" fmla="*/ 325 w 650"/>
              <a:gd name="T25" fmla="*/ 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0" h="780">
                <a:moveTo>
                  <a:pt x="325" y="0"/>
                </a:moveTo>
                <a:lnTo>
                  <a:pt x="488" y="98"/>
                </a:lnTo>
                <a:lnTo>
                  <a:pt x="650" y="195"/>
                </a:lnTo>
                <a:lnTo>
                  <a:pt x="650" y="390"/>
                </a:lnTo>
                <a:lnTo>
                  <a:pt x="650" y="585"/>
                </a:lnTo>
                <a:lnTo>
                  <a:pt x="488" y="682"/>
                </a:lnTo>
                <a:lnTo>
                  <a:pt x="325" y="780"/>
                </a:lnTo>
                <a:lnTo>
                  <a:pt x="163" y="682"/>
                </a:lnTo>
                <a:lnTo>
                  <a:pt x="0" y="585"/>
                </a:lnTo>
                <a:lnTo>
                  <a:pt x="0" y="390"/>
                </a:lnTo>
                <a:lnTo>
                  <a:pt x="0" y="195"/>
                </a:lnTo>
                <a:lnTo>
                  <a:pt x="163" y="98"/>
                </a:lnTo>
                <a:lnTo>
                  <a:pt x="325" y="0"/>
                </a:lnTo>
                <a:close/>
              </a:path>
            </a:pathLst>
          </a:custGeom>
          <a:noFill/>
          <a:ln>
            <a:solidFill>
              <a:srgbClr val="00787D"/>
            </a:solidFill>
          </a:ln>
        </p:spPr>
        <p:txBody>
          <a:bodyPr vert="horz" wrap="square" lIns="91440" tIns="45720" rIns="91440" bIns="45720" numCol="1" anchor="t" anchorCtr="0" compatLnSpc="1"/>
          <a:lstStyle/>
          <a:p>
            <a:endParaRPr lang="en-US" sz="3200">
              <a:solidFill>
                <a:schemeClr val="bg1">
                  <a:lumMod val="50000"/>
                </a:schemeClr>
              </a:solidFill>
            </a:endParaRPr>
          </a:p>
        </p:txBody>
      </p:sp>
      <p:sp>
        <p:nvSpPr>
          <p:cNvPr id="7" name="Freeform 7"/>
          <p:cNvSpPr/>
          <p:nvPr/>
        </p:nvSpPr>
        <p:spPr bwMode="auto">
          <a:xfrm>
            <a:off x="4299210" y="4184847"/>
            <a:ext cx="1862747" cy="2235872"/>
          </a:xfrm>
          <a:custGeom>
            <a:avLst/>
            <a:gdLst>
              <a:gd name="T0" fmla="*/ 324 w 649"/>
              <a:gd name="T1" fmla="*/ 0 h 779"/>
              <a:gd name="T2" fmla="*/ 487 w 649"/>
              <a:gd name="T3" fmla="*/ 98 h 779"/>
              <a:gd name="T4" fmla="*/ 649 w 649"/>
              <a:gd name="T5" fmla="*/ 195 h 779"/>
              <a:gd name="T6" fmla="*/ 649 w 649"/>
              <a:gd name="T7" fmla="*/ 390 h 779"/>
              <a:gd name="T8" fmla="*/ 649 w 649"/>
              <a:gd name="T9" fmla="*/ 584 h 779"/>
              <a:gd name="T10" fmla="*/ 487 w 649"/>
              <a:gd name="T11" fmla="*/ 682 h 779"/>
              <a:gd name="T12" fmla="*/ 324 w 649"/>
              <a:gd name="T13" fmla="*/ 779 h 779"/>
              <a:gd name="T14" fmla="*/ 162 w 649"/>
              <a:gd name="T15" fmla="*/ 682 h 779"/>
              <a:gd name="T16" fmla="*/ 0 w 649"/>
              <a:gd name="T17" fmla="*/ 584 h 779"/>
              <a:gd name="T18" fmla="*/ 0 w 649"/>
              <a:gd name="T19" fmla="*/ 390 h 779"/>
              <a:gd name="T20" fmla="*/ 0 w 649"/>
              <a:gd name="T21" fmla="*/ 195 h 779"/>
              <a:gd name="T22" fmla="*/ 162 w 649"/>
              <a:gd name="T23" fmla="*/ 98 h 779"/>
              <a:gd name="T24" fmla="*/ 324 w 649"/>
              <a:gd name="T25" fmla="*/ 0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9" h="779">
                <a:moveTo>
                  <a:pt x="324" y="0"/>
                </a:moveTo>
                <a:lnTo>
                  <a:pt x="487" y="98"/>
                </a:lnTo>
                <a:lnTo>
                  <a:pt x="649" y="195"/>
                </a:lnTo>
                <a:lnTo>
                  <a:pt x="649" y="390"/>
                </a:lnTo>
                <a:lnTo>
                  <a:pt x="649" y="584"/>
                </a:lnTo>
                <a:lnTo>
                  <a:pt x="487" y="682"/>
                </a:lnTo>
                <a:lnTo>
                  <a:pt x="324" y="779"/>
                </a:lnTo>
                <a:lnTo>
                  <a:pt x="162" y="682"/>
                </a:lnTo>
                <a:lnTo>
                  <a:pt x="0" y="584"/>
                </a:lnTo>
                <a:lnTo>
                  <a:pt x="0" y="390"/>
                </a:lnTo>
                <a:lnTo>
                  <a:pt x="0" y="195"/>
                </a:lnTo>
                <a:lnTo>
                  <a:pt x="162" y="98"/>
                </a:lnTo>
                <a:lnTo>
                  <a:pt x="324" y="0"/>
                </a:lnTo>
                <a:close/>
              </a:path>
            </a:pathLst>
          </a:custGeom>
          <a:noFill/>
          <a:ln>
            <a:solidFill>
              <a:srgbClr val="00787D"/>
            </a:solidFill>
          </a:ln>
        </p:spPr>
        <p:txBody>
          <a:bodyPr vert="horz" wrap="square" lIns="91440" tIns="45720" rIns="91440" bIns="45720" numCol="1" anchor="t" anchorCtr="0" compatLnSpc="1"/>
          <a:lstStyle/>
          <a:p>
            <a:endParaRPr lang="en-US" sz="3200">
              <a:solidFill>
                <a:schemeClr val="bg1">
                  <a:lumMod val="65000"/>
                </a:schemeClr>
              </a:solidFill>
            </a:endParaRPr>
          </a:p>
        </p:txBody>
      </p:sp>
      <p:sp>
        <p:nvSpPr>
          <p:cNvPr id="8" name="Freeform 8"/>
          <p:cNvSpPr/>
          <p:nvPr/>
        </p:nvSpPr>
        <p:spPr bwMode="auto">
          <a:xfrm>
            <a:off x="6357130" y="4184847"/>
            <a:ext cx="1865617" cy="2235872"/>
          </a:xfrm>
          <a:custGeom>
            <a:avLst/>
            <a:gdLst>
              <a:gd name="T0" fmla="*/ 325 w 650"/>
              <a:gd name="T1" fmla="*/ 0 h 779"/>
              <a:gd name="T2" fmla="*/ 488 w 650"/>
              <a:gd name="T3" fmla="*/ 98 h 779"/>
              <a:gd name="T4" fmla="*/ 650 w 650"/>
              <a:gd name="T5" fmla="*/ 195 h 779"/>
              <a:gd name="T6" fmla="*/ 650 w 650"/>
              <a:gd name="T7" fmla="*/ 390 h 779"/>
              <a:gd name="T8" fmla="*/ 650 w 650"/>
              <a:gd name="T9" fmla="*/ 584 h 779"/>
              <a:gd name="T10" fmla="*/ 488 w 650"/>
              <a:gd name="T11" fmla="*/ 682 h 779"/>
              <a:gd name="T12" fmla="*/ 325 w 650"/>
              <a:gd name="T13" fmla="*/ 779 h 779"/>
              <a:gd name="T14" fmla="*/ 163 w 650"/>
              <a:gd name="T15" fmla="*/ 682 h 779"/>
              <a:gd name="T16" fmla="*/ 0 w 650"/>
              <a:gd name="T17" fmla="*/ 584 h 779"/>
              <a:gd name="T18" fmla="*/ 0 w 650"/>
              <a:gd name="T19" fmla="*/ 390 h 779"/>
              <a:gd name="T20" fmla="*/ 0 w 650"/>
              <a:gd name="T21" fmla="*/ 195 h 779"/>
              <a:gd name="T22" fmla="*/ 163 w 650"/>
              <a:gd name="T23" fmla="*/ 98 h 779"/>
              <a:gd name="T24" fmla="*/ 325 w 650"/>
              <a:gd name="T25" fmla="*/ 0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0" h="779">
                <a:moveTo>
                  <a:pt x="325" y="0"/>
                </a:moveTo>
                <a:lnTo>
                  <a:pt x="488" y="98"/>
                </a:lnTo>
                <a:lnTo>
                  <a:pt x="650" y="195"/>
                </a:lnTo>
                <a:lnTo>
                  <a:pt x="650" y="390"/>
                </a:lnTo>
                <a:lnTo>
                  <a:pt x="650" y="584"/>
                </a:lnTo>
                <a:lnTo>
                  <a:pt x="488" y="682"/>
                </a:lnTo>
                <a:lnTo>
                  <a:pt x="325" y="779"/>
                </a:lnTo>
                <a:lnTo>
                  <a:pt x="163" y="682"/>
                </a:lnTo>
                <a:lnTo>
                  <a:pt x="0" y="584"/>
                </a:lnTo>
                <a:lnTo>
                  <a:pt x="0" y="390"/>
                </a:lnTo>
                <a:lnTo>
                  <a:pt x="0" y="195"/>
                </a:lnTo>
                <a:lnTo>
                  <a:pt x="163" y="98"/>
                </a:lnTo>
                <a:lnTo>
                  <a:pt x="325" y="0"/>
                </a:lnTo>
                <a:close/>
              </a:path>
            </a:pathLst>
          </a:custGeom>
          <a:noFill/>
          <a:ln>
            <a:solidFill>
              <a:schemeClr val="accent1">
                <a:lumMod val="75000"/>
              </a:schemeClr>
            </a:solidFill>
          </a:ln>
        </p:spPr>
        <p:txBody>
          <a:bodyPr vert="horz" wrap="square" lIns="91440" tIns="45720" rIns="91440" bIns="45720" numCol="1" anchor="t" anchorCtr="0" compatLnSpc="1"/>
          <a:lstStyle/>
          <a:p>
            <a:endParaRPr lang="en-US" sz="3200">
              <a:solidFill>
                <a:schemeClr val="bg1">
                  <a:lumMod val="65000"/>
                </a:schemeClr>
              </a:solidFill>
            </a:endParaRPr>
          </a:p>
        </p:txBody>
      </p:sp>
      <p:grpSp>
        <p:nvGrpSpPr>
          <p:cNvPr id="9" name="Group 12"/>
          <p:cNvGrpSpPr/>
          <p:nvPr/>
        </p:nvGrpSpPr>
        <p:grpSpPr>
          <a:xfrm>
            <a:off x="6859941" y="2563228"/>
            <a:ext cx="805198" cy="1009594"/>
            <a:chOff x="5106627" y="2260366"/>
            <a:chExt cx="324452" cy="406813"/>
          </a:xfrm>
          <a:noFill/>
        </p:grpSpPr>
        <p:sp>
          <p:nvSpPr>
            <p:cNvPr id="10" name="Freeform 80"/>
            <p:cNvSpPr/>
            <p:nvPr/>
          </p:nvSpPr>
          <p:spPr bwMode="auto">
            <a:xfrm>
              <a:off x="5106627" y="2430079"/>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w="9525">
              <a:solidFill>
                <a:srgbClr val="00787D"/>
              </a:solidFill>
              <a:round/>
            </a:ln>
          </p:spPr>
          <p:txBody>
            <a:bodyPr vert="horz" wrap="square" lIns="91440" tIns="45720" rIns="91440" bIns="45720" numCol="1" anchor="t" anchorCtr="0" compatLnSpc="1"/>
            <a:lstStyle/>
            <a:p>
              <a:endParaRPr lang="en-US" sz="3200">
                <a:solidFill>
                  <a:schemeClr val="bg1">
                    <a:lumMod val="65000"/>
                  </a:schemeClr>
                </a:solidFill>
              </a:endParaRPr>
            </a:p>
          </p:txBody>
        </p:sp>
        <p:sp>
          <p:nvSpPr>
            <p:cNvPr id="12" name="Freeform 81"/>
            <p:cNvSpPr/>
            <p:nvPr/>
          </p:nvSpPr>
          <p:spPr bwMode="auto">
            <a:xfrm>
              <a:off x="5106627" y="2534902"/>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w="9525">
              <a:solidFill>
                <a:srgbClr val="00787D"/>
              </a:solidFill>
              <a:round/>
            </a:ln>
          </p:spPr>
          <p:txBody>
            <a:bodyPr vert="horz" wrap="square" lIns="91440" tIns="45720" rIns="91440" bIns="45720" numCol="1" anchor="t" anchorCtr="0" compatLnSpc="1"/>
            <a:lstStyle/>
            <a:p>
              <a:endParaRPr lang="en-US" sz="3200">
                <a:solidFill>
                  <a:schemeClr val="bg1">
                    <a:lumMod val="65000"/>
                  </a:schemeClr>
                </a:solidFill>
              </a:endParaRPr>
            </a:p>
          </p:txBody>
        </p:sp>
        <p:sp>
          <p:nvSpPr>
            <p:cNvPr id="13" name="Freeform 82"/>
            <p:cNvSpPr/>
            <p:nvPr/>
          </p:nvSpPr>
          <p:spPr bwMode="auto">
            <a:xfrm>
              <a:off x="5106627" y="2330248"/>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w="9525">
              <a:solidFill>
                <a:srgbClr val="00787D"/>
              </a:solidFill>
              <a:round/>
            </a:ln>
          </p:spPr>
          <p:txBody>
            <a:bodyPr vert="horz" wrap="square" lIns="91440" tIns="45720" rIns="91440" bIns="45720" numCol="1" anchor="t" anchorCtr="0" compatLnSpc="1"/>
            <a:lstStyle/>
            <a:p>
              <a:endParaRPr lang="en-US" sz="3200">
                <a:solidFill>
                  <a:schemeClr val="bg1">
                    <a:lumMod val="65000"/>
                  </a:schemeClr>
                </a:solidFill>
              </a:endParaRPr>
            </a:p>
          </p:txBody>
        </p:sp>
        <p:sp>
          <p:nvSpPr>
            <p:cNvPr id="14" name="Oval 83"/>
            <p:cNvSpPr>
              <a:spLocks noChangeArrowheads="1"/>
            </p:cNvSpPr>
            <p:nvPr/>
          </p:nvSpPr>
          <p:spPr bwMode="auto">
            <a:xfrm>
              <a:off x="5111618" y="2260366"/>
              <a:ext cx="316965" cy="107319"/>
            </a:xfrm>
            <a:prstGeom prst="ellipse">
              <a:avLst/>
            </a:prstGeom>
            <a:grpFill/>
            <a:ln w="9525">
              <a:solidFill>
                <a:srgbClr val="00787D"/>
              </a:solidFill>
              <a:round/>
            </a:ln>
          </p:spPr>
          <p:txBody>
            <a:bodyPr vert="horz" wrap="square" lIns="91440" tIns="45720" rIns="91440" bIns="45720" numCol="1" anchor="t" anchorCtr="0" compatLnSpc="1"/>
            <a:lstStyle/>
            <a:p>
              <a:endParaRPr lang="en-US" sz="3200">
                <a:solidFill>
                  <a:schemeClr val="bg1">
                    <a:lumMod val="65000"/>
                  </a:schemeClr>
                </a:solidFill>
              </a:endParaRPr>
            </a:p>
          </p:txBody>
        </p:sp>
      </p:grpSp>
      <p:grpSp>
        <p:nvGrpSpPr>
          <p:cNvPr id="15" name="Group 17"/>
          <p:cNvGrpSpPr/>
          <p:nvPr/>
        </p:nvGrpSpPr>
        <p:grpSpPr>
          <a:xfrm>
            <a:off x="4858954" y="4819665"/>
            <a:ext cx="743260" cy="966239"/>
            <a:chOff x="6421904" y="4798576"/>
            <a:chExt cx="299494" cy="389342"/>
          </a:xfrm>
          <a:noFill/>
        </p:grpSpPr>
        <p:sp>
          <p:nvSpPr>
            <p:cNvPr id="16" name="Freeform 170"/>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w="9525">
              <a:solidFill>
                <a:srgbClr val="00787D"/>
              </a:solidFill>
              <a:round/>
            </a:ln>
          </p:spPr>
          <p:txBody>
            <a:bodyPr vert="horz" wrap="square" lIns="91440" tIns="45720" rIns="91440" bIns="45720" numCol="1" anchor="t" anchorCtr="0" compatLnSpc="1"/>
            <a:lstStyle/>
            <a:p>
              <a:endParaRPr lang="en-US" sz="3200">
                <a:solidFill>
                  <a:schemeClr val="bg1">
                    <a:lumMod val="65000"/>
                  </a:schemeClr>
                </a:solidFill>
              </a:endParaRPr>
            </a:p>
          </p:txBody>
        </p:sp>
        <p:sp>
          <p:nvSpPr>
            <p:cNvPr id="17" name="Freeform 171"/>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w="9525">
              <a:solidFill>
                <a:srgbClr val="00787D"/>
              </a:solidFill>
              <a:round/>
            </a:ln>
          </p:spPr>
          <p:txBody>
            <a:bodyPr vert="horz" wrap="square" lIns="91440" tIns="45720" rIns="91440" bIns="45720" numCol="1" anchor="t" anchorCtr="0" compatLnSpc="1"/>
            <a:lstStyle/>
            <a:p>
              <a:endParaRPr lang="en-US" sz="3200">
                <a:solidFill>
                  <a:schemeClr val="bg1">
                    <a:lumMod val="65000"/>
                  </a:schemeClr>
                </a:solidFill>
              </a:endParaRPr>
            </a:p>
          </p:txBody>
        </p:sp>
      </p:grpSp>
      <p:grpSp>
        <p:nvGrpSpPr>
          <p:cNvPr id="18" name="Group 20"/>
          <p:cNvGrpSpPr/>
          <p:nvPr/>
        </p:nvGrpSpPr>
        <p:grpSpPr>
          <a:xfrm>
            <a:off x="4801285" y="2673919"/>
            <a:ext cx="800929" cy="788218"/>
            <a:chOff x="1587575" y="2265358"/>
            <a:chExt cx="314468" cy="309477"/>
          </a:xfrm>
          <a:noFill/>
        </p:grpSpPr>
        <p:sp>
          <p:nvSpPr>
            <p:cNvPr id="19" name="Freeform 59"/>
            <p:cNvSpPr>
              <a:spLocks noEditPoints="1"/>
            </p:cNvSpPr>
            <p:nvPr/>
          </p:nvSpPr>
          <p:spPr bwMode="auto">
            <a:xfrm>
              <a:off x="1587575" y="2265358"/>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w="9525">
              <a:solidFill>
                <a:schemeClr val="accent1">
                  <a:lumMod val="75000"/>
                </a:schemeClr>
              </a:solidFill>
              <a:round/>
            </a:ln>
          </p:spPr>
          <p:txBody>
            <a:bodyPr vert="horz" wrap="square" lIns="91440" tIns="45720" rIns="91440" bIns="45720" numCol="1" anchor="t" anchorCtr="0" compatLnSpc="1"/>
            <a:lstStyle/>
            <a:p>
              <a:endParaRPr lang="en-US" sz="3200">
                <a:solidFill>
                  <a:schemeClr val="bg1">
                    <a:lumMod val="65000"/>
                  </a:schemeClr>
                </a:solidFill>
              </a:endParaRPr>
            </a:p>
          </p:txBody>
        </p:sp>
        <p:sp>
          <p:nvSpPr>
            <p:cNvPr id="20" name="Oval 60"/>
            <p:cNvSpPr>
              <a:spLocks noChangeArrowheads="1"/>
            </p:cNvSpPr>
            <p:nvPr/>
          </p:nvSpPr>
          <p:spPr bwMode="auto">
            <a:xfrm>
              <a:off x="1712364" y="2387652"/>
              <a:ext cx="64890" cy="62395"/>
            </a:xfrm>
            <a:prstGeom prst="ellipse">
              <a:avLst/>
            </a:prstGeom>
            <a:grpFill/>
            <a:ln w="9525">
              <a:solidFill>
                <a:schemeClr val="accent1">
                  <a:lumMod val="75000"/>
                </a:schemeClr>
              </a:solidFill>
              <a:round/>
            </a:ln>
          </p:spPr>
          <p:txBody>
            <a:bodyPr vert="horz" wrap="square" lIns="91440" tIns="45720" rIns="91440" bIns="45720" numCol="1" anchor="t" anchorCtr="0" compatLnSpc="1"/>
            <a:lstStyle/>
            <a:p>
              <a:endParaRPr lang="en-US" sz="3200">
                <a:solidFill>
                  <a:schemeClr val="bg1">
                    <a:lumMod val="65000"/>
                  </a:schemeClr>
                </a:solidFill>
              </a:endParaRPr>
            </a:p>
          </p:txBody>
        </p:sp>
      </p:grpSp>
      <p:grpSp>
        <p:nvGrpSpPr>
          <p:cNvPr id="21" name="Group 23"/>
          <p:cNvGrpSpPr/>
          <p:nvPr/>
        </p:nvGrpSpPr>
        <p:grpSpPr>
          <a:xfrm>
            <a:off x="6806872" y="4945974"/>
            <a:ext cx="966130" cy="713620"/>
            <a:chOff x="2563427" y="3717902"/>
            <a:chExt cx="439257" cy="324452"/>
          </a:xfrm>
          <a:noFill/>
        </p:grpSpPr>
        <p:sp>
          <p:nvSpPr>
            <p:cNvPr id="22" name="Freeform 92"/>
            <p:cNvSpPr/>
            <p:nvPr/>
          </p:nvSpPr>
          <p:spPr bwMode="auto">
            <a:xfrm>
              <a:off x="2720660" y="3942523"/>
              <a:ext cx="127286" cy="99831"/>
            </a:xfrm>
            <a:custGeom>
              <a:avLst/>
              <a:gdLst>
                <a:gd name="T0" fmla="*/ 37 w 38"/>
                <a:gd name="T1" fmla="*/ 10 h 30"/>
                <a:gd name="T2" fmla="*/ 1 w 38"/>
                <a:gd name="T3" fmla="*/ 11 h 30"/>
                <a:gd name="T4" fmla="*/ 1 w 38"/>
                <a:gd name="T5" fmla="*/ 13 h 30"/>
                <a:gd name="T6" fmla="*/ 19 w 38"/>
                <a:gd name="T7" fmla="*/ 30 h 30"/>
                <a:gd name="T8" fmla="*/ 36 w 38"/>
                <a:gd name="T9" fmla="*/ 13 h 30"/>
                <a:gd name="T10" fmla="*/ 37 w 38"/>
                <a:gd name="T11" fmla="*/ 10 h 30"/>
              </a:gdLst>
              <a:ahLst/>
              <a:cxnLst>
                <a:cxn ang="0">
                  <a:pos x="T0" y="T1"/>
                </a:cxn>
                <a:cxn ang="0">
                  <a:pos x="T2" y="T3"/>
                </a:cxn>
                <a:cxn ang="0">
                  <a:pos x="T4" y="T5"/>
                </a:cxn>
                <a:cxn ang="0">
                  <a:pos x="T6" y="T7"/>
                </a:cxn>
                <a:cxn ang="0">
                  <a:pos x="T8" y="T9"/>
                </a:cxn>
                <a:cxn ang="0">
                  <a:pos x="T10" y="T11"/>
                </a:cxn>
              </a:cxnLst>
              <a:rect l="0" t="0" r="r" b="b"/>
              <a:pathLst>
                <a:path w="38" h="30">
                  <a:moveTo>
                    <a:pt x="37" y="10"/>
                  </a:moveTo>
                  <a:cubicBezTo>
                    <a:pt x="26" y="1"/>
                    <a:pt x="12" y="0"/>
                    <a:pt x="1" y="11"/>
                  </a:cubicBezTo>
                  <a:cubicBezTo>
                    <a:pt x="1" y="11"/>
                    <a:pt x="0" y="12"/>
                    <a:pt x="1" y="13"/>
                  </a:cubicBezTo>
                  <a:cubicBezTo>
                    <a:pt x="19" y="30"/>
                    <a:pt x="19" y="30"/>
                    <a:pt x="19" y="30"/>
                  </a:cubicBezTo>
                  <a:cubicBezTo>
                    <a:pt x="36" y="13"/>
                    <a:pt x="36" y="13"/>
                    <a:pt x="36" y="13"/>
                  </a:cubicBezTo>
                  <a:cubicBezTo>
                    <a:pt x="38" y="11"/>
                    <a:pt x="37" y="11"/>
                    <a:pt x="37" y="10"/>
                  </a:cubicBezTo>
                  <a:close/>
                </a:path>
              </a:pathLst>
            </a:custGeom>
            <a:grpFill/>
            <a:ln w="9525">
              <a:solidFill>
                <a:schemeClr val="accent1">
                  <a:lumMod val="75000"/>
                </a:schemeClr>
              </a:solidFill>
              <a:round/>
            </a:ln>
          </p:spPr>
          <p:txBody>
            <a:bodyPr vert="horz" wrap="square" lIns="91440" tIns="45720" rIns="91440" bIns="45720" numCol="1" anchor="t" anchorCtr="0" compatLnSpc="1"/>
            <a:lstStyle/>
            <a:p>
              <a:endParaRPr lang="en-US" sz="3200">
                <a:solidFill>
                  <a:schemeClr val="bg1">
                    <a:lumMod val="65000"/>
                  </a:schemeClr>
                </a:solidFill>
              </a:endParaRPr>
            </a:p>
          </p:txBody>
        </p:sp>
        <p:sp>
          <p:nvSpPr>
            <p:cNvPr id="23" name="Freeform 93"/>
            <p:cNvSpPr/>
            <p:nvPr/>
          </p:nvSpPr>
          <p:spPr bwMode="auto">
            <a:xfrm>
              <a:off x="2638300" y="3830213"/>
              <a:ext cx="292007" cy="129781"/>
            </a:xfrm>
            <a:custGeom>
              <a:avLst/>
              <a:gdLst>
                <a:gd name="T0" fmla="*/ 87 w 88"/>
                <a:gd name="T1" fmla="*/ 23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8 w 88"/>
                <a:gd name="T15" fmla="*/ 26 h 39"/>
                <a:gd name="T16" fmla="*/ 88 w 88"/>
                <a:gd name="T17" fmla="*/ 26 h 39"/>
                <a:gd name="T18" fmla="*/ 88 w 88"/>
                <a:gd name="T19" fmla="*/ 24 h 39"/>
                <a:gd name="T20" fmla="*/ 87 w 88"/>
                <a:gd name="T21"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39">
                  <a:moveTo>
                    <a:pt x="87" y="23"/>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4" y="39"/>
                    <a:pt x="75" y="39"/>
                    <a:pt x="75" y="38"/>
                  </a:cubicBezTo>
                  <a:cubicBezTo>
                    <a:pt x="88" y="26"/>
                    <a:pt x="88" y="26"/>
                    <a:pt x="88" y="26"/>
                  </a:cubicBezTo>
                  <a:cubicBezTo>
                    <a:pt x="88" y="26"/>
                    <a:pt x="88" y="26"/>
                    <a:pt x="88" y="26"/>
                  </a:cubicBezTo>
                  <a:cubicBezTo>
                    <a:pt x="88" y="25"/>
                    <a:pt x="88" y="24"/>
                    <a:pt x="88" y="24"/>
                  </a:cubicBezTo>
                  <a:lnTo>
                    <a:pt x="87" y="23"/>
                  </a:lnTo>
                  <a:close/>
                </a:path>
              </a:pathLst>
            </a:custGeom>
            <a:grpFill/>
            <a:ln w="9525">
              <a:solidFill>
                <a:schemeClr val="accent1">
                  <a:lumMod val="75000"/>
                </a:schemeClr>
              </a:solidFill>
              <a:round/>
            </a:ln>
          </p:spPr>
          <p:txBody>
            <a:bodyPr vert="horz" wrap="square" lIns="91440" tIns="45720" rIns="91440" bIns="45720" numCol="1" anchor="t" anchorCtr="0" compatLnSpc="1"/>
            <a:lstStyle/>
            <a:p>
              <a:endParaRPr lang="en-US" sz="3200">
                <a:solidFill>
                  <a:schemeClr val="bg1">
                    <a:lumMod val="65000"/>
                  </a:schemeClr>
                </a:solidFill>
              </a:endParaRPr>
            </a:p>
          </p:txBody>
        </p:sp>
        <p:sp>
          <p:nvSpPr>
            <p:cNvPr id="24" name="Freeform 94"/>
            <p:cNvSpPr/>
            <p:nvPr/>
          </p:nvSpPr>
          <p:spPr bwMode="auto">
            <a:xfrm>
              <a:off x="2563427" y="3717902"/>
              <a:ext cx="439257" cy="169713"/>
            </a:xfrm>
            <a:custGeom>
              <a:avLst/>
              <a:gdLst>
                <a:gd name="T0" fmla="*/ 131 w 132"/>
                <a:gd name="T1" fmla="*/ 36 h 51"/>
                <a:gd name="T2" fmla="*/ 131 w 132"/>
                <a:gd name="T3" fmla="*/ 36 h 51"/>
                <a:gd name="T4" fmla="*/ 1 w 132"/>
                <a:gd name="T5" fmla="*/ 36 h 51"/>
                <a:gd name="T6" fmla="*/ 1 w 132"/>
                <a:gd name="T7" fmla="*/ 38 h 51"/>
                <a:gd name="T8" fmla="*/ 14 w 132"/>
                <a:gd name="T9" fmla="*/ 51 h 51"/>
                <a:gd name="T10" fmla="*/ 16 w 132"/>
                <a:gd name="T11" fmla="*/ 51 h 51"/>
                <a:gd name="T12" fmla="*/ 116 w 132"/>
                <a:gd name="T13" fmla="*/ 51 h 51"/>
                <a:gd name="T14" fmla="*/ 118 w 132"/>
                <a:gd name="T15" fmla="*/ 51 h 51"/>
                <a:gd name="T16" fmla="*/ 131 w 132"/>
                <a:gd name="T17" fmla="*/ 38 h 51"/>
                <a:gd name="T18" fmla="*/ 131 w 132"/>
                <a:gd name="T19" fmla="*/ 38 h 51"/>
                <a:gd name="T20" fmla="*/ 131 w 132"/>
                <a:gd name="T21"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1">
                  <a:moveTo>
                    <a:pt x="131" y="36"/>
                  </a:moveTo>
                  <a:cubicBezTo>
                    <a:pt x="131" y="36"/>
                    <a:pt x="131" y="36"/>
                    <a:pt x="131" y="36"/>
                  </a:cubicBezTo>
                  <a:cubicBezTo>
                    <a:pt x="95" y="0"/>
                    <a:pt x="37" y="0"/>
                    <a:pt x="1" y="36"/>
                  </a:cubicBezTo>
                  <a:cubicBezTo>
                    <a:pt x="0" y="37"/>
                    <a:pt x="0" y="37"/>
                    <a:pt x="1" y="38"/>
                  </a:cubicBezTo>
                  <a:cubicBezTo>
                    <a:pt x="14" y="51"/>
                    <a:pt x="14" y="51"/>
                    <a:pt x="14" y="51"/>
                  </a:cubicBezTo>
                  <a:cubicBezTo>
                    <a:pt x="14" y="51"/>
                    <a:pt x="15" y="51"/>
                    <a:pt x="16" y="51"/>
                  </a:cubicBezTo>
                  <a:cubicBezTo>
                    <a:pt x="43" y="23"/>
                    <a:pt x="89" y="23"/>
                    <a:pt x="116" y="51"/>
                  </a:cubicBezTo>
                  <a:cubicBezTo>
                    <a:pt x="117" y="51"/>
                    <a:pt x="118" y="51"/>
                    <a:pt x="118" y="51"/>
                  </a:cubicBezTo>
                  <a:cubicBezTo>
                    <a:pt x="131" y="38"/>
                    <a:pt x="131" y="38"/>
                    <a:pt x="131" y="38"/>
                  </a:cubicBezTo>
                  <a:cubicBezTo>
                    <a:pt x="131" y="38"/>
                    <a:pt x="131" y="38"/>
                    <a:pt x="131" y="38"/>
                  </a:cubicBezTo>
                  <a:cubicBezTo>
                    <a:pt x="132" y="37"/>
                    <a:pt x="132" y="36"/>
                    <a:pt x="131" y="36"/>
                  </a:cubicBezTo>
                  <a:close/>
                </a:path>
              </a:pathLst>
            </a:custGeom>
            <a:grpFill/>
            <a:ln w="9525">
              <a:solidFill>
                <a:schemeClr val="accent1">
                  <a:lumMod val="75000"/>
                </a:schemeClr>
              </a:solidFill>
              <a:round/>
            </a:ln>
          </p:spPr>
          <p:txBody>
            <a:bodyPr vert="horz" wrap="square" lIns="91440" tIns="45720" rIns="91440" bIns="45720" numCol="1" anchor="t" anchorCtr="0" compatLnSpc="1"/>
            <a:lstStyle/>
            <a:p>
              <a:endParaRPr lang="en-US" sz="3200">
                <a:solidFill>
                  <a:schemeClr val="bg1">
                    <a:lumMod val="65000"/>
                  </a:schemeClr>
                </a:solidFill>
              </a:endParaRPr>
            </a:p>
          </p:txBody>
        </p:sp>
      </p:grpSp>
      <p:sp>
        <p:nvSpPr>
          <p:cNvPr id="25" name="Text Box 10"/>
          <p:cNvSpPr txBox="1">
            <a:spLocks noChangeArrowheads="1"/>
          </p:cNvSpPr>
          <p:nvPr/>
        </p:nvSpPr>
        <p:spPr bwMode="auto">
          <a:xfrm>
            <a:off x="8329077" y="2367393"/>
            <a:ext cx="3151475" cy="1154163"/>
          </a:xfrm>
          <a:prstGeom prst="rect">
            <a:avLst/>
          </a:prstGeom>
          <a:noFill/>
          <a:ln w="9525">
            <a:noFill/>
            <a:miter lim="800000"/>
          </a:ln>
        </p:spPr>
        <p:txBody>
          <a:bodyPr wrap="square" lIns="45720" tIns="22860" rIns="45720" bIns="22860">
            <a:spAutoFit/>
          </a:bodyPr>
          <a:lstStyle/>
          <a:p>
            <a:pPr defTabSz="1087755">
              <a:lnSpc>
                <a:spcPct val="200000"/>
              </a:lnSpc>
            </a:pPr>
            <a:r>
              <a:rPr lang="en-US" sz="20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Competitor Data</a:t>
            </a:r>
          </a:p>
          <a:p>
            <a:pPr defTabSz="1087755"/>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tempor tempor</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Nunc a</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leo</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Magna, </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consequat</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risus</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6" name="Text Box 10"/>
          <p:cNvSpPr txBox="1">
            <a:spLocks noChangeArrowheads="1"/>
          </p:cNvSpPr>
          <p:nvPr/>
        </p:nvSpPr>
        <p:spPr bwMode="auto">
          <a:xfrm>
            <a:off x="8387564" y="4528458"/>
            <a:ext cx="3151475" cy="1154163"/>
          </a:xfrm>
          <a:prstGeom prst="rect">
            <a:avLst/>
          </a:prstGeom>
          <a:noFill/>
          <a:ln w="9525">
            <a:noFill/>
            <a:miter lim="800000"/>
          </a:ln>
        </p:spPr>
        <p:txBody>
          <a:bodyPr wrap="square" lIns="45720" tIns="22860" rIns="45720" bIns="22860">
            <a:spAutoFit/>
          </a:bodyPr>
          <a:lstStyle/>
          <a:p>
            <a:pPr defTabSz="1087755">
              <a:lnSpc>
                <a:spcPct val="200000"/>
              </a:lnSpc>
            </a:pPr>
            <a:r>
              <a:rPr lang="en-US" sz="2000" b="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Competitor Data</a:t>
            </a:r>
          </a:p>
          <a:p>
            <a:pPr defTabSz="1087755"/>
            <a:r>
              <a:rPr lang="en-US" sz="160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Nullam eu tempor purus. Nunc a leo magna, consequat risus.</a:t>
            </a:r>
          </a:p>
        </p:txBody>
      </p:sp>
      <p:sp>
        <p:nvSpPr>
          <p:cNvPr id="27" name="Text Box 10"/>
          <p:cNvSpPr txBox="1">
            <a:spLocks noChangeArrowheads="1"/>
          </p:cNvSpPr>
          <p:nvPr/>
        </p:nvSpPr>
        <p:spPr bwMode="auto">
          <a:xfrm>
            <a:off x="972460" y="2367393"/>
            <a:ext cx="3151475" cy="1154163"/>
          </a:xfrm>
          <a:prstGeom prst="rect">
            <a:avLst/>
          </a:prstGeom>
          <a:noFill/>
          <a:ln w="9525">
            <a:noFill/>
            <a:miter lim="800000"/>
          </a:ln>
        </p:spPr>
        <p:txBody>
          <a:bodyPr wrap="square" lIns="45720" tIns="22860" rIns="45720" bIns="22860">
            <a:spAutoFit/>
          </a:bodyPr>
          <a:lstStyle/>
          <a:p>
            <a:pPr algn="r" defTabSz="1087755">
              <a:lnSpc>
                <a:spcPct val="200000"/>
              </a:lnSpc>
            </a:pPr>
            <a:r>
              <a:rPr lang="en-US" sz="20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Competitor Data</a:t>
            </a:r>
          </a:p>
          <a:p>
            <a:pPr algn="r" defTabSz="1087755"/>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tempor tempor</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Nunc</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 </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leo</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Magna, </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consequat</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risus</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8" name="Text Box 10"/>
          <p:cNvSpPr txBox="1">
            <a:spLocks noChangeArrowheads="1"/>
          </p:cNvSpPr>
          <p:nvPr/>
        </p:nvSpPr>
        <p:spPr bwMode="auto">
          <a:xfrm>
            <a:off x="972460" y="4528458"/>
            <a:ext cx="3151475" cy="1154163"/>
          </a:xfrm>
          <a:prstGeom prst="rect">
            <a:avLst/>
          </a:prstGeom>
          <a:noFill/>
          <a:ln w="9525">
            <a:noFill/>
            <a:miter lim="800000"/>
          </a:ln>
        </p:spPr>
        <p:txBody>
          <a:bodyPr wrap="square" lIns="45720" tIns="22860" rIns="45720" bIns="22860">
            <a:spAutoFit/>
          </a:bodyPr>
          <a:lstStyle/>
          <a:p>
            <a:pPr algn="r" defTabSz="1087755">
              <a:lnSpc>
                <a:spcPct val="200000"/>
              </a:lnSpc>
            </a:pPr>
            <a:r>
              <a:rPr lang="en-US" sz="2000" b="1"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Competitor Data</a:t>
            </a:r>
          </a:p>
          <a:p>
            <a:pPr algn="r" defTabSz="1087755"/>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Nullam</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eu</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tempor tempor</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purus</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Nunc a</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leo</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Magna, </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consequat</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risus</a:t>
            </a: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anim calcmode="lin" valueType="num">
                                      <p:cBhvr>
                                        <p:cTn id="14" dur="250" fill="hold"/>
                                        <p:tgtEl>
                                          <p:spTgt spid="5"/>
                                        </p:tgtEl>
                                        <p:attrNameLst>
                                          <p:attrName>ppt_x</p:attrName>
                                        </p:attrNameLst>
                                      </p:cBhvr>
                                      <p:tavLst>
                                        <p:tav tm="0">
                                          <p:val>
                                            <p:strVal val="#ppt_x"/>
                                          </p:val>
                                        </p:tav>
                                        <p:tav tm="100000">
                                          <p:val>
                                            <p:strVal val="#ppt_x"/>
                                          </p:val>
                                        </p:tav>
                                      </p:tavLst>
                                    </p:anim>
                                    <p:anim calcmode="lin" valueType="num">
                                      <p:cBhvr>
                                        <p:cTn id="15" dur="25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anim calcmode="lin" valueType="num">
                                      <p:cBhvr>
                                        <p:cTn id="20" dur="250" fill="hold"/>
                                        <p:tgtEl>
                                          <p:spTgt spid="6"/>
                                        </p:tgtEl>
                                        <p:attrNameLst>
                                          <p:attrName>ppt_x</p:attrName>
                                        </p:attrNameLst>
                                      </p:cBhvr>
                                      <p:tavLst>
                                        <p:tav tm="0">
                                          <p:val>
                                            <p:strVal val="#ppt_x"/>
                                          </p:val>
                                        </p:tav>
                                        <p:tav tm="100000">
                                          <p:val>
                                            <p:strVal val="#ppt_x"/>
                                          </p:val>
                                        </p:tav>
                                      </p:tavLst>
                                    </p:anim>
                                    <p:anim calcmode="lin" valueType="num">
                                      <p:cBhvr>
                                        <p:cTn id="21" dur="25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anim calcmode="lin" valueType="num">
                                      <p:cBhvr>
                                        <p:cTn id="26" dur="250" fill="hold"/>
                                        <p:tgtEl>
                                          <p:spTgt spid="7"/>
                                        </p:tgtEl>
                                        <p:attrNameLst>
                                          <p:attrName>ppt_x</p:attrName>
                                        </p:attrNameLst>
                                      </p:cBhvr>
                                      <p:tavLst>
                                        <p:tav tm="0">
                                          <p:val>
                                            <p:strVal val="#ppt_x"/>
                                          </p:val>
                                        </p:tav>
                                        <p:tav tm="100000">
                                          <p:val>
                                            <p:strVal val="#ppt_x"/>
                                          </p:val>
                                        </p:tav>
                                      </p:tavLst>
                                    </p:anim>
                                    <p:anim calcmode="lin" valueType="num">
                                      <p:cBhvr>
                                        <p:cTn id="27" dur="25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anim calcmode="lin" valueType="num">
                                      <p:cBhvr>
                                        <p:cTn id="32" dur="250" fill="hold"/>
                                        <p:tgtEl>
                                          <p:spTgt spid="8"/>
                                        </p:tgtEl>
                                        <p:attrNameLst>
                                          <p:attrName>ppt_x</p:attrName>
                                        </p:attrNameLst>
                                      </p:cBhvr>
                                      <p:tavLst>
                                        <p:tav tm="0">
                                          <p:val>
                                            <p:strVal val="#ppt_x"/>
                                          </p:val>
                                        </p:tav>
                                        <p:tav tm="100000">
                                          <p:val>
                                            <p:strVal val="#ppt_x"/>
                                          </p:val>
                                        </p:tav>
                                      </p:tavLst>
                                    </p:anim>
                                    <p:anim calcmode="lin" valueType="num">
                                      <p:cBhvr>
                                        <p:cTn id="33" dur="25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anim calcmode="lin" valueType="num">
                                      <p:cBhvr>
                                        <p:cTn id="38" dur="250" fill="hold"/>
                                        <p:tgtEl>
                                          <p:spTgt spid="9"/>
                                        </p:tgtEl>
                                        <p:attrNameLst>
                                          <p:attrName>ppt_x</p:attrName>
                                        </p:attrNameLst>
                                      </p:cBhvr>
                                      <p:tavLst>
                                        <p:tav tm="0">
                                          <p:val>
                                            <p:strVal val="#ppt_x"/>
                                          </p:val>
                                        </p:tav>
                                        <p:tav tm="100000">
                                          <p:val>
                                            <p:strVal val="#ppt_x"/>
                                          </p:val>
                                        </p:tav>
                                      </p:tavLst>
                                    </p:anim>
                                    <p:anim calcmode="lin" valueType="num">
                                      <p:cBhvr>
                                        <p:cTn id="39" dur="25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50"/>
                                        <p:tgtEl>
                                          <p:spTgt spid="15"/>
                                        </p:tgtEl>
                                      </p:cBhvr>
                                    </p:animEffect>
                                    <p:anim calcmode="lin" valueType="num">
                                      <p:cBhvr>
                                        <p:cTn id="44" dur="250" fill="hold"/>
                                        <p:tgtEl>
                                          <p:spTgt spid="15"/>
                                        </p:tgtEl>
                                        <p:attrNameLst>
                                          <p:attrName>ppt_x</p:attrName>
                                        </p:attrNameLst>
                                      </p:cBhvr>
                                      <p:tavLst>
                                        <p:tav tm="0">
                                          <p:val>
                                            <p:strVal val="#ppt_x"/>
                                          </p:val>
                                        </p:tav>
                                        <p:tav tm="100000">
                                          <p:val>
                                            <p:strVal val="#ppt_x"/>
                                          </p:val>
                                        </p:tav>
                                      </p:tavLst>
                                    </p:anim>
                                    <p:anim calcmode="lin" valueType="num">
                                      <p:cBhvr>
                                        <p:cTn id="45" dur="250" fill="hold"/>
                                        <p:tgtEl>
                                          <p:spTgt spid="15"/>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50"/>
                                        <p:tgtEl>
                                          <p:spTgt spid="18"/>
                                        </p:tgtEl>
                                      </p:cBhvr>
                                    </p:animEffect>
                                    <p:anim calcmode="lin" valueType="num">
                                      <p:cBhvr>
                                        <p:cTn id="50" dur="250" fill="hold"/>
                                        <p:tgtEl>
                                          <p:spTgt spid="18"/>
                                        </p:tgtEl>
                                        <p:attrNameLst>
                                          <p:attrName>ppt_x</p:attrName>
                                        </p:attrNameLst>
                                      </p:cBhvr>
                                      <p:tavLst>
                                        <p:tav tm="0">
                                          <p:val>
                                            <p:strVal val="#ppt_x"/>
                                          </p:val>
                                        </p:tav>
                                        <p:tav tm="100000">
                                          <p:val>
                                            <p:strVal val="#ppt_x"/>
                                          </p:val>
                                        </p:tav>
                                      </p:tavLst>
                                    </p:anim>
                                    <p:anim calcmode="lin" valueType="num">
                                      <p:cBhvr>
                                        <p:cTn id="51" dur="250" fill="hold"/>
                                        <p:tgtEl>
                                          <p:spTgt spid="18"/>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250"/>
                                        <p:tgtEl>
                                          <p:spTgt spid="21"/>
                                        </p:tgtEl>
                                      </p:cBhvr>
                                    </p:animEffect>
                                    <p:anim calcmode="lin" valueType="num">
                                      <p:cBhvr>
                                        <p:cTn id="56" dur="250" fill="hold"/>
                                        <p:tgtEl>
                                          <p:spTgt spid="21"/>
                                        </p:tgtEl>
                                        <p:attrNameLst>
                                          <p:attrName>ppt_x</p:attrName>
                                        </p:attrNameLst>
                                      </p:cBhvr>
                                      <p:tavLst>
                                        <p:tav tm="0">
                                          <p:val>
                                            <p:strVal val="#ppt_x"/>
                                          </p:val>
                                        </p:tav>
                                        <p:tav tm="100000">
                                          <p:val>
                                            <p:strVal val="#ppt_x"/>
                                          </p:val>
                                        </p:tav>
                                      </p:tavLst>
                                    </p:anim>
                                    <p:anim calcmode="lin" valueType="num">
                                      <p:cBhvr>
                                        <p:cTn id="57" dur="250" fill="hold"/>
                                        <p:tgtEl>
                                          <p:spTgt spid="21"/>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250"/>
                                        <p:tgtEl>
                                          <p:spTgt spid="25"/>
                                        </p:tgtEl>
                                      </p:cBhvr>
                                    </p:animEffect>
                                    <p:anim calcmode="lin" valueType="num">
                                      <p:cBhvr>
                                        <p:cTn id="62" dur="250" fill="hold"/>
                                        <p:tgtEl>
                                          <p:spTgt spid="25"/>
                                        </p:tgtEl>
                                        <p:attrNameLst>
                                          <p:attrName>ppt_x</p:attrName>
                                        </p:attrNameLst>
                                      </p:cBhvr>
                                      <p:tavLst>
                                        <p:tav tm="0">
                                          <p:val>
                                            <p:strVal val="#ppt_x"/>
                                          </p:val>
                                        </p:tav>
                                        <p:tav tm="100000">
                                          <p:val>
                                            <p:strVal val="#ppt_x"/>
                                          </p:val>
                                        </p:tav>
                                      </p:tavLst>
                                    </p:anim>
                                    <p:anim calcmode="lin" valueType="num">
                                      <p:cBhvr>
                                        <p:cTn id="63" dur="250" fill="hold"/>
                                        <p:tgtEl>
                                          <p:spTgt spid="25"/>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250"/>
                                        <p:tgtEl>
                                          <p:spTgt spid="26"/>
                                        </p:tgtEl>
                                      </p:cBhvr>
                                    </p:animEffect>
                                    <p:anim calcmode="lin" valueType="num">
                                      <p:cBhvr>
                                        <p:cTn id="68" dur="250" fill="hold"/>
                                        <p:tgtEl>
                                          <p:spTgt spid="26"/>
                                        </p:tgtEl>
                                        <p:attrNameLst>
                                          <p:attrName>ppt_x</p:attrName>
                                        </p:attrNameLst>
                                      </p:cBhvr>
                                      <p:tavLst>
                                        <p:tav tm="0">
                                          <p:val>
                                            <p:strVal val="#ppt_x"/>
                                          </p:val>
                                        </p:tav>
                                        <p:tav tm="100000">
                                          <p:val>
                                            <p:strVal val="#ppt_x"/>
                                          </p:val>
                                        </p:tav>
                                      </p:tavLst>
                                    </p:anim>
                                    <p:anim calcmode="lin" valueType="num">
                                      <p:cBhvr>
                                        <p:cTn id="69" dur="250" fill="hold"/>
                                        <p:tgtEl>
                                          <p:spTgt spid="26"/>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grpId="0"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250"/>
                                        <p:tgtEl>
                                          <p:spTgt spid="27"/>
                                        </p:tgtEl>
                                      </p:cBhvr>
                                    </p:animEffect>
                                    <p:anim calcmode="lin" valueType="num">
                                      <p:cBhvr>
                                        <p:cTn id="74" dur="250" fill="hold"/>
                                        <p:tgtEl>
                                          <p:spTgt spid="27"/>
                                        </p:tgtEl>
                                        <p:attrNameLst>
                                          <p:attrName>ppt_x</p:attrName>
                                        </p:attrNameLst>
                                      </p:cBhvr>
                                      <p:tavLst>
                                        <p:tav tm="0">
                                          <p:val>
                                            <p:strVal val="#ppt_x"/>
                                          </p:val>
                                        </p:tav>
                                        <p:tav tm="100000">
                                          <p:val>
                                            <p:strVal val="#ppt_x"/>
                                          </p:val>
                                        </p:tav>
                                      </p:tavLst>
                                    </p:anim>
                                    <p:anim calcmode="lin" valueType="num">
                                      <p:cBhvr>
                                        <p:cTn id="75" dur="250" fill="hold"/>
                                        <p:tgtEl>
                                          <p:spTgt spid="27"/>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2" presetClass="entr" presetSubtype="0"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250"/>
                                        <p:tgtEl>
                                          <p:spTgt spid="28"/>
                                        </p:tgtEl>
                                      </p:cBhvr>
                                    </p:animEffect>
                                    <p:anim calcmode="lin" valueType="num">
                                      <p:cBhvr>
                                        <p:cTn id="80" dur="250" fill="hold"/>
                                        <p:tgtEl>
                                          <p:spTgt spid="28"/>
                                        </p:tgtEl>
                                        <p:attrNameLst>
                                          <p:attrName>ppt_x</p:attrName>
                                        </p:attrNameLst>
                                      </p:cBhvr>
                                      <p:tavLst>
                                        <p:tav tm="0">
                                          <p:val>
                                            <p:strVal val="#ppt_x"/>
                                          </p:val>
                                        </p:tav>
                                        <p:tav tm="100000">
                                          <p:val>
                                            <p:strVal val="#ppt_x"/>
                                          </p:val>
                                        </p:tav>
                                      </p:tavLst>
                                    </p:anim>
                                    <p:anim calcmode="lin" valueType="num">
                                      <p:cBhvr>
                                        <p:cTn id="81" dur="2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5" grpId="0"/>
      <p:bldP spid="26" grpId="0"/>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485584" y="748330"/>
              <a:ext cx="4979406"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655416" y="3778226"/>
            <a:ext cx="10972073" cy="2772896"/>
            <a:chOff x="443863" y="3613087"/>
            <a:chExt cx="8227705" cy="2079331"/>
          </a:xfrm>
        </p:grpSpPr>
        <p:sp>
          <p:nvSpPr>
            <p:cNvPr id="6" name="矩形 5"/>
            <p:cNvSpPr/>
            <p:nvPr/>
          </p:nvSpPr>
          <p:spPr>
            <a:xfrm>
              <a:off x="443863" y="4885595"/>
              <a:ext cx="8199137" cy="806823"/>
            </a:xfrm>
            <a:prstGeom prst="rect">
              <a:avLst/>
            </a:prstGeom>
            <a:noFill/>
            <a:ln>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bg1">
                    <a:lumMod val="65000"/>
                  </a:schemeClr>
                </a:solidFill>
              </a:endParaRPr>
            </a:p>
          </p:txBody>
        </p:sp>
        <p:sp>
          <p:nvSpPr>
            <p:cNvPr id="7" name="文本框 14"/>
            <p:cNvSpPr txBox="1"/>
            <p:nvPr/>
          </p:nvSpPr>
          <p:spPr>
            <a:xfrm>
              <a:off x="728822" y="4980909"/>
              <a:ext cx="7100174" cy="528087"/>
            </a:xfrm>
            <a:prstGeom prst="rect">
              <a:avLst/>
            </a:prstGeom>
            <a:noFill/>
          </p:spPr>
          <p:txBody>
            <a:bodyPr wrap="square" rtlCol="0">
              <a:spAutoFit/>
            </a:bodyPr>
            <a:lstStyle/>
            <a:p>
              <a:pPr>
                <a:lnSpc>
                  <a:spcPct val="150000"/>
                </a:lnSpc>
              </a:pPr>
              <a:r>
                <a:rPr lang="en-US" altLang="zh-CN" sz="1400" i="1" dirty="0">
                  <a:solidFill>
                    <a:schemeClr val="bg1">
                      <a:lumMod val="65000"/>
                    </a:schemeClr>
                  </a:solidFill>
                  <a:latin typeface="冬青黑体简体中文 W3" panose="020B0300000000000000" pitchFamily="34" charset="-122"/>
                  <a:ea typeface="冬青黑体简体中文 W3" panose="020B0300000000000000" pitchFamily="34" charset="-122"/>
                </a:rPr>
                <a:t>Lorem ipsum dol sit </a:t>
              </a:r>
              <a:r>
                <a:rPr lang="en-US" altLang="zh-CN" sz="1400" i="1" dirty="0" err="1">
                  <a:solidFill>
                    <a:schemeClr val="bg1">
                      <a:lumMod val="65000"/>
                    </a:schemeClr>
                  </a:solidFill>
                  <a:latin typeface="冬青黑体简体中文 W3" panose="020B0300000000000000" pitchFamily="34" charset="-122"/>
                  <a:ea typeface="冬青黑体简体中文 W3" panose="020B0300000000000000" pitchFamily="34" charset="-122"/>
                </a:rPr>
                <a:t>amet</a:t>
              </a:r>
              <a:r>
                <a:rPr lang="en-US" altLang="zh-CN" sz="1400" i="1" dirty="0">
                  <a:solidFill>
                    <a:schemeClr val="bg1">
                      <a:lumMod val="65000"/>
                    </a:schemeClr>
                  </a:solidFill>
                  <a:latin typeface="冬青黑体简体中文 W3" panose="020B0300000000000000" pitchFamily="34" charset="-122"/>
                  <a:ea typeface="冬青黑体简体中文 W3" panose="020B0300000000000000" pitchFamily="34" charset="-122"/>
                </a:rPr>
                <a:t>, </a:t>
              </a:r>
              <a:r>
                <a:rPr lang="en-US" altLang="zh-CN" sz="1400" i="1" dirty="0" err="1">
                  <a:solidFill>
                    <a:schemeClr val="bg1">
                      <a:lumMod val="65000"/>
                    </a:schemeClr>
                  </a:solidFill>
                  <a:latin typeface="冬青黑体简体中文 W3" panose="020B0300000000000000" pitchFamily="34" charset="-122"/>
                  <a:ea typeface="冬青黑体简体中文 W3" panose="020B0300000000000000" pitchFamily="34" charset="-122"/>
                </a:rPr>
                <a:t>consectetur</a:t>
              </a:r>
              <a:r>
                <a:rPr lang="en-US" altLang="zh-CN" sz="1400" i="1" dirty="0">
                  <a:solidFill>
                    <a:schemeClr val="bg1">
                      <a:lumMod val="65000"/>
                    </a:schemeClr>
                  </a:solidFill>
                  <a:latin typeface="冬青黑体简体中文 W3" panose="020B0300000000000000" pitchFamily="34" charset="-122"/>
                  <a:ea typeface="冬青黑体简体中文 W3" panose="020B0300000000000000" pitchFamily="34" charset="-122"/>
                </a:rPr>
                <a:t> </a:t>
              </a:r>
              <a:r>
                <a:rPr lang="en-US" altLang="zh-CN" sz="1400" i="1" dirty="0" err="1">
                  <a:solidFill>
                    <a:schemeClr val="bg1">
                      <a:lumMod val="65000"/>
                    </a:schemeClr>
                  </a:solidFill>
                  <a:latin typeface="冬青黑体简体中文 W3" panose="020B0300000000000000" pitchFamily="34" charset="-122"/>
                  <a:ea typeface="冬青黑体简体中文 W3" panose="020B0300000000000000" pitchFamily="34" charset="-122"/>
                </a:rPr>
                <a:t>adipisicing</a:t>
              </a:r>
              <a:r>
                <a:rPr lang="en-US" altLang="zh-CN" sz="1400" i="1" dirty="0">
                  <a:solidFill>
                    <a:schemeClr val="bg1">
                      <a:lumMod val="65000"/>
                    </a:schemeClr>
                  </a:solidFill>
                  <a:latin typeface="冬青黑体简体中文 W3" panose="020B0300000000000000" pitchFamily="34" charset="-122"/>
                  <a:ea typeface="冬青黑体简体中文 W3" panose="020B0300000000000000" pitchFamily="34" charset="-122"/>
                </a:rPr>
                <a:t> </a:t>
              </a:r>
              <a:r>
                <a:rPr lang="en-US" altLang="zh-CN" sz="1400" i="1" dirty="0" err="1">
                  <a:solidFill>
                    <a:schemeClr val="bg1">
                      <a:lumMod val="65000"/>
                    </a:schemeClr>
                  </a:solidFill>
                  <a:latin typeface="冬青黑体简体中文 W3" panose="020B0300000000000000" pitchFamily="34" charset="-122"/>
                  <a:ea typeface="冬青黑体简体中文 W3" panose="020B0300000000000000" pitchFamily="34" charset="-122"/>
                </a:rPr>
                <a:t>elit</a:t>
              </a:r>
              <a:r>
                <a:rPr lang="en-US" altLang="zh-CN" sz="1400" i="1" dirty="0">
                  <a:solidFill>
                    <a:schemeClr val="bg1">
                      <a:lumMod val="65000"/>
                    </a:schemeClr>
                  </a:solidFill>
                  <a:latin typeface="冬青黑体简体中文 W3" panose="020B0300000000000000" pitchFamily="34" charset="-122"/>
                  <a:ea typeface="冬青黑体简体中文 W3" panose="020B0300000000000000" pitchFamily="34" charset="-122"/>
                </a:rPr>
                <a:t>, </a:t>
              </a:r>
              <a:r>
                <a:rPr lang="en-US" altLang="zh-CN" sz="1400" i="1" dirty="0" err="1">
                  <a:solidFill>
                    <a:schemeClr val="bg1">
                      <a:lumMod val="65000"/>
                    </a:schemeClr>
                  </a:solidFill>
                  <a:latin typeface="冬青黑体简体中文 W3" panose="020B0300000000000000" pitchFamily="34" charset="-122"/>
                  <a:ea typeface="冬青黑体简体中文 W3" panose="020B0300000000000000" pitchFamily="34" charset="-122"/>
                </a:rPr>
                <a:t>Sed</a:t>
              </a:r>
              <a:r>
                <a:rPr lang="en-US" altLang="zh-CN" sz="1400" i="1" dirty="0">
                  <a:solidFill>
                    <a:schemeClr val="bg1">
                      <a:lumMod val="65000"/>
                    </a:schemeClr>
                  </a:solidFill>
                  <a:latin typeface="冬青黑体简体中文 W3" panose="020B0300000000000000" pitchFamily="34" charset="-122"/>
                  <a:ea typeface="冬青黑体简体中文 W3" panose="020B0300000000000000" pitchFamily="34" charset="-122"/>
                </a:rPr>
                <a:t> do </a:t>
              </a:r>
              <a:r>
                <a:rPr lang="en-US" altLang="zh-CN" sz="1400" i="1" dirty="0" err="1">
                  <a:solidFill>
                    <a:schemeClr val="bg1">
                      <a:lumMod val="65000"/>
                    </a:schemeClr>
                  </a:solidFill>
                  <a:latin typeface="冬青黑体简体中文 W3" panose="020B0300000000000000" pitchFamily="34" charset="-122"/>
                  <a:ea typeface="冬青黑体简体中文 W3" panose="020B0300000000000000" pitchFamily="34" charset="-122"/>
                </a:rPr>
                <a:t>eiusmod</a:t>
              </a:r>
              <a:r>
                <a:rPr lang="en-US" altLang="zh-CN" sz="1400" i="1" dirty="0">
                  <a:solidFill>
                    <a:schemeClr val="bg1">
                      <a:lumMod val="65000"/>
                    </a:schemeClr>
                  </a:solidFill>
                  <a:latin typeface="冬青黑体简体中文 W3" panose="020B0300000000000000" pitchFamily="34" charset="-122"/>
                  <a:ea typeface="冬青黑体简体中文 W3" panose="020B0300000000000000" pitchFamily="34" charset="-122"/>
                </a:rPr>
                <a:t> </a:t>
              </a:r>
              <a:r>
                <a:rPr lang="en-US" altLang="zh-CN" sz="1400" i="1" dirty="0" err="1">
                  <a:solidFill>
                    <a:schemeClr val="bg1">
                      <a:lumMod val="65000"/>
                    </a:schemeClr>
                  </a:solidFill>
                  <a:latin typeface="冬青黑体简体中文 W3" panose="020B0300000000000000" pitchFamily="34" charset="-122"/>
                  <a:ea typeface="冬青黑体简体中文 W3" panose="020B0300000000000000" pitchFamily="34" charset="-122"/>
                </a:rPr>
                <a:t>tempor tempor</a:t>
              </a:r>
              <a:r>
                <a:rPr lang="en-US" altLang="zh-CN" sz="1400" i="1" dirty="0">
                  <a:solidFill>
                    <a:schemeClr val="bg1">
                      <a:lumMod val="65000"/>
                    </a:schemeClr>
                  </a:solidFill>
                  <a:latin typeface="冬青黑体简体中文 W3" panose="020B0300000000000000" pitchFamily="34" charset="-122"/>
                  <a:ea typeface="冬青黑体简体中文 W3" panose="020B0300000000000000" pitchFamily="34" charset="-122"/>
                </a:rPr>
                <a:t> </a:t>
              </a:r>
              <a:r>
                <a:rPr lang="en-US" altLang="zh-CN" sz="1400" i="1" dirty="0" err="1">
                  <a:solidFill>
                    <a:schemeClr val="bg1">
                      <a:lumMod val="65000"/>
                    </a:schemeClr>
                  </a:solidFill>
                  <a:latin typeface="冬青黑体简体中文 W3" panose="020B0300000000000000" pitchFamily="34" charset="-122"/>
                  <a:ea typeface="冬青黑体简体中文 W3" panose="020B0300000000000000" pitchFamily="34" charset="-122"/>
                </a:rPr>
                <a:t>incididunt</a:t>
              </a:r>
              <a:r>
                <a:rPr lang="en-US" altLang="zh-CN" sz="1400" i="1" dirty="0">
                  <a:solidFill>
                    <a:schemeClr val="bg1">
                      <a:lumMod val="65000"/>
                    </a:schemeClr>
                  </a:solidFill>
                  <a:latin typeface="冬青黑体简体中文 W3" panose="020B0300000000000000" pitchFamily="34" charset="-122"/>
                  <a:ea typeface="冬青黑体简体中文 W3" panose="020B0300000000000000" pitchFamily="34" charset="-122"/>
                </a:rPr>
                <a:t> </a:t>
              </a:r>
              <a:r>
                <a:rPr lang="en-US" altLang="zh-CN" sz="1400" i="1" dirty="0" err="1">
                  <a:solidFill>
                    <a:schemeClr val="bg1">
                      <a:lumMod val="65000"/>
                    </a:schemeClr>
                  </a:solidFill>
                  <a:latin typeface="冬青黑体简体中文 W3" panose="020B0300000000000000" pitchFamily="34" charset="-122"/>
                  <a:ea typeface="冬青黑体简体中文 W3" panose="020B0300000000000000" pitchFamily="34" charset="-122"/>
                </a:rPr>
                <a:t>Ut</a:t>
              </a:r>
              <a:r>
                <a:rPr lang="en-US" altLang="zh-CN" sz="1400" i="1" dirty="0">
                  <a:solidFill>
                    <a:schemeClr val="bg1">
                      <a:lumMod val="65000"/>
                    </a:schemeClr>
                  </a:solidFill>
                  <a:latin typeface="冬青黑体简体中文 W3" panose="020B0300000000000000" pitchFamily="34" charset="-122"/>
                  <a:ea typeface="冬青黑体简体中文 W3" panose="020B0300000000000000" pitchFamily="34" charset="-122"/>
                </a:rPr>
                <a:t> </a:t>
              </a:r>
              <a:r>
                <a:rPr lang="en-US" altLang="zh-CN" sz="1400" i="1" dirty="0" err="1">
                  <a:solidFill>
                    <a:schemeClr val="bg1">
                      <a:lumMod val="65000"/>
                    </a:schemeClr>
                  </a:solidFill>
                  <a:latin typeface="冬青黑体简体中文 W3" panose="020B0300000000000000" pitchFamily="34" charset="-122"/>
                  <a:ea typeface="冬青黑体简体中文 W3" panose="020B0300000000000000" pitchFamily="34" charset="-122"/>
                </a:rPr>
                <a:t>Labore</a:t>
              </a:r>
              <a:r>
                <a:rPr lang="en-US" altLang="zh-CN" sz="1400" i="1" dirty="0">
                  <a:solidFill>
                    <a:schemeClr val="bg1">
                      <a:lumMod val="65000"/>
                    </a:schemeClr>
                  </a:solidFill>
                  <a:latin typeface="冬青黑体简体中文 W3" panose="020B0300000000000000" pitchFamily="34" charset="-122"/>
                  <a:ea typeface="冬青黑体简体中文 W3" panose="020B0300000000000000" pitchFamily="34" charset="-122"/>
                </a:rPr>
                <a:t> Et </a:t>
              </a:r>
              <a:r>
                <a:rPr lang="en-US" altLang="zh-CN" sz="1400" i="1" dirty="0" err="1">
                  <a:solidFill>
                    <a:schemeClr val="bg1">
                      <a:lumMod val="65000"/>
                    </a:schemeClr>
                  </a:solidFill>
                  <a:latin typeface="冬青黑体简体中文 W3" panose="020B0300000000000000" pitchFamily="34" charset="-122"/>
                  <a:ea typeface="冬青黑体简体中文 W3" panose="020B0300000000000000" pitchFamily="34" charset="-122"/>
                </a:rPr>
                <a:t>Dolore</a:t>
              </a:r>
              <a:r>
                <a:rPr lang="en-US" altLang="zh-CN" sz="1400" i="1" dirty="0">
                  <a:solidFill>
                    <a:schemeClr val="bg1">
                      <a:lumMod val="65000"/>
                    </a:schemeClr>
                  </a:solidFill>
                  <a:latin typeface="冬青黑体简体中文 W3" panose="020B0300000000000000" pitchFamily="34" charset="-122"/>
                  <a:ea typeface="冬青黑体简体中文 W3" panose="020B0300000000000000" pitchFamily="34" charset="-122"/>
                </a:rPr>
                <a:t> magna </a:t>
              </a:r>
              <a:r>
                <a:rPr lang="en-US" altLang="zh-CN" sz="1400" i="1" dirty="0" err="1">
                  <a:solidFill>
                    <a:schemeClr val="bg1">
                      <a:lumMod val="65000"/>
                    </a:schemeClr>
                  </a:solidFill>
                  <a:latin typeface="冬青黑体简体中文 W3" panose="020B0300000000000000" pitchFamily="34" charset="-122"/>
                  <a:ea typeface="冬青黑体简体中文 W3" panose="020B0300000000000000" pitchFamily="34" charset="-122"/>
                </a:rPr>
                <a:t>aliqua</a:t>
              </a:r>
              <a:r>
                <a:rPr lang="en-US" altLang="zh-CN" sz="1400" i="1" dirty="0">
                  <a:solidFill>
                    <a:schemeClr val="bg1">
                      <a:lumMod val="65000"/>
                    </a:schemeClr>
                  </a:solidFill>
                  <a:latin typeface="冬青黑体简体中文 W3" panose="020B0300000000000000" pitchFamily="34" charset="-122"/>
                  <a:ea typeface="冬青黑体简体中文 W3" panose="020B0300000000000000" pitchFamily="34" charset="-122"/>
                </a:rPr>
                <a:t>. </a:t>
              </a:r>
              <a:endParaRPr lang="zh-CN" altLang="en-US" sz="1400" dirty="0">
                <a:solidFill>
                  <a:schemeClr val="bg1">
                    <a:lumMod val="65000"/>
                  </a:schemeClr>
                </a:solidFill>
              </a:endParaRPr>
            </a:p>
          </p:txBody>
        </p:sp>
        <p:sp>
          <p:nvSpPr>
            <p:cNvPr id="8" name="矩形 7"/>
            <p:cNvSpPr/>
            <p:nvPr/>
          </p:nvSpPr>
          <p:spPr>
            <a:xfrm>
              <a:off x="757391" y="4105852"/>
              <a:ext cx="2334282" cy="640455"/>
            </a:xfrm>
            <a:prstGeom prst="rect">
              <a:avLst/>
            </a:prstGeom>
          </p:spPr>
          <p:txBody>
            <a:bodyPr wrap="square">
              <a:spAutoFit/>
            </a:bodyPr>
            <a:lstStyle/>
            <a:p>
              <a:pPr>
                <a:lnSpc>
                  <a:spcPct val="150000"/>
                </a:lnSpc>
              </a:pPr>
              <a:r>
                <a:rPr lang="en-US" altLang="zh-CN" sz="1100" i="1">
                  <a:solidFill>
                    <a:schemeClr val="bg1">
                      <a:lumMod val="65000"/>
                    </a:schemeClr>
                  </a:solidFill>
                  <a:latin typeface="冬青黑体简体中文 W3" panose="020B0300000000000000" pitchFamily="34" charset="-122"/>
                  <a:ea typeface="冬青黑体简体中文 W3" panose="020B0300000000000000" pitchFamily="34" charset="-122"/>
                </a:rPr>
                <a:t>Lorem ipsum dol or sit amet, consectetur adipisicing elit, sed do eiusmod tempor inciditunt </a:t>
              </a:r>
              <a:endParaRPr lang="zh-CN" altLang="en-US" sz="1100">
                <a:solidFill>
                  <a:schemeClr val="bg1">
                    <a:lumMod val="65000"/>
                  </a:schemeClr>
                </a:solidFill>
              </a:endParaRPr>
            </a:p>
          </p:txBody>
        </p:sp>
        <p:sp>
          <p:nvSpPr>
            <p:cNvPr id="9" name="矩形 8"/>
            <p:cNvSpPr/>
            <p:nvPr/>
          </p:nvSpPr>
          <p:spPr>
            <a:xfrm>
              <a:off x="757391" y="3613087"/>
              <a:ext cx="2571921" cy="438509"/>
            </a:xfrm>
            <a:prstGeom prst="rect">
              <a:avLst/>
            </a:prstGeom>
          </p:spPr>
          <p:txBody>
            <a:bodyPr wrap="square">
              <a:spAutoFit/>
            </a:bodyPr>
            <a:lstStyle/>
            <a:p>
              <a:pPr fontAlgn="base"/>
              <a:r>
                <a:rPr lang="en-US" altLang="zh-CN" sz="1600" dirty="0">
                  <a:solidFill>
                    <a:schemeClr val="bg1">
                      <a:lumMod val="65000"/>
                    </a:schemeClr>
                  </a:solidFill>
                  <a:latin typeface="Impact" pitchFamily="34" charset="0"/>
                  <a:ea typeface="冬青黑体简体中文 W3" panose="020B0300000000000000" pitchFamily="34" charset="-122"/>
                </a:rPr>
                <a:t>We try to create a new PPT visual enjoyment</a:t>
              </a:r>
            </a:p>
          </p:txBody>
        </p:sp>
        <p:sp>
          <p:nvSpPr>
            <p:cNvPr id="10" name="矩形 9"/>
            <p:cNvSpPr/>
            <p:nvPr/>
          </p:nvSpPr>
          <p:spPr>
            <a:xfrm>
              <a:off x="3428684" y="4105852"/>
              <a:ext cx="2334282" cy="614490"/>
            </a:xfrm>
            <a:prstGeom prst="rect">
              <a:avLst/>
            </a:prstGeom>
          </p:spPr>
          <p:txBody>
            <a:bodyPr wrap="square">
              <a:spAutoFit/>
            </a:bodyPr>
            <a:lstStyle/>
            <a:p>
              <a:pPr>
                <a:lnSpc>
                  <a:spcPct val="150000"/>
                </a:lnSpc>
              </a:pPr>
              <a:r>
                <a:rPr lang="en-US" altLang="zh-CN" sz="1100" i="1">
                  <a:solidFill>
                    <a:schemeClr val="bg1">
                      <a:lumMod val="65000"/>
                    </a:schemeClr>
                  </a:solidFill>
                  <a:latin typeface="冬青黑体简体中文 W3" panose="020B0300000000000000" pitchFamily="34" charset="-122"/>
                  <a:ea typeface="冬青黑体简体中文 W3" panose="020B0300000000000000" pitchFamily="34" charset="-122"/>
                </a:rPr>
                <a:t>Lorem ipsum dol or sit amet, consectetur adipisicing elit, sed do eiusmod tempor inciditunt </a:t>
              </a:r>
              <a:endParaRPr lang="zh-CN" altLang="en-US" sz="1100">
                <a:solidFill>
                  <a:schemeClr val="bg1">
                    <a:lumMod val="65000"/>
                  </a:schemeClr>
                </a:solidFill>
              </a:endParaRPr>
            </a:p>
          </p:txBody>
        </p:sp>
        <p:sp>
          <p:nvSpPr>
            <p:cNvPr id="12" name="矩形 11"/>
            <p:cNvSpPr/>
            <p:nvPr/>
          </p:nvSpPr>
          <p:spPr>
            <a:xfrm>
              <a:off x="3428684" y="3613087"/>
              <a:ext cx="2571921" cy="438509"/>
            </a:xfrm>
            <a:prstGeom prst="rect">
              <a:avLst/>
            </a:prstGeom>
          </p:spPr>
          <p:txBody>
            <a:bodyPr wrap="square">
              <a:spAutoFit/>
            </a:bodyPr>
            <a:lstStyle/>
            <a:p>
              <a:pPr fontAlgn="base"/>
              <a:r>
                <a:rPr lang="en-US" altLang="zh-CN" sz="1600">
                  <a:solidFill>
                    <a:schemeClr val="bg1">
                      <a:lumMod val="65000"/>
                    </a:schemeClr>
                  </a:solidFill>
                  <a:latin typeface="Impact" pitchFamily="34" charset="0"/>
                  <a:ea typeface="冬青黑体简体中文 W3" panose="020B0300000000000000" pitchFamily="34" charset="-122"/>
                </a:rPr>
                <a:t>We try to create a new PPT visual enjoyment</a:t>
              </a:r>
              <a:endParaRPr lang="en-US" altLang="zh-CN" sz="1600" dirty="0">
                <a:solidFill>
                  <a:schemeClr val="bg1">
                    <a:lumMod val="65000"/>
                  </a:schemeClr>
                </a:solidFill>
                <a:latin typeface="Impact" pitchFamily="34" charset="0"/>
                <a:ea typeface="冬青黑体简体中文 W3" panose="020B0300000000000000" pitchFamily="34" charset="-122"/>
              </a:endParaRPr>
            </a:p>
          </p:txBody>
        </p:sp>
        <p:sp>
          <p:nvSpPr>
            <p:cNvPr id="13" name="矩形 12"/>
            <p:cNvSpPr/>
            <p:nvPr/>
          </p:nvSpPr>
          <p:spPr>
            <a:xfrm>
              <a:off x="6099647" y="4105852"/>
              <a:ext cx="2334282" cy="640455"/>
            </a:xfrm>
            <a:prstGeom prst="rect">
              <a:avLst/>
            </a:prstGeom>
          </p:spPr>
          <p:txBody>
            <a:bodyPr wrap="square">
              <a:spAutoFit/>
            </a:bodyPr>
            <a:lstStyle/>
            <a:p>
              <a:pPr>
                <a:lnSpc>
                  <a:spcPct val="150000"/>
                </a:lnSpc>
              </a:pPr>
              <a:r>
                <a:rPr lang="en-US" altLang="zh-CN" sz="1100" i="1">
                  <a:solidFill>
                    <a:schemeClr val="bg1">
                      <a:lumMod val="65000"/>
                    </a:schemeClr>
                  </a:solidFill>
                  <a:latin typeface="冬青黑体简体中文 W3" panose="020B0300000000000000" pitchFamily="34" charset="-122"/>
                  <a:ea typeface="冬青黑体简体中文 W3" panose="020B0300000000000000" pitchFamily="34" charset="-122"/>
                </a:rPr>
                <a:t>Lorem ipsum dol or sit amet, consectetur adipisicing elit, sed do eiusmod tempor inciditunt </a:t>
              </a:r>
              <a:endParaRPr lang="zh-CN" altLang="en-US" sz="1100">
                <a:solidFill>
                  <a:schemeClr val="bg1">
                    <a:lumMod val="65000"/>
                  </a:schemeClr>
                </a:solidFill>
              </a:endParaRPr>
            </a:p>
          </p:txBody>
        </p:sp>
        <p:sp>
          <p:nvSpPr>
            <p:cNvPr id="14" name="矩形 13"/>
            <p:cNvSpPr/>
            <p:nvPr/>
          </p:nvSpPr>
          <p:spPr>
            <a:xfrm>
              <a:off x="6099647" y="3613087"/>
              <a:ext cx="2571921" cy="438509"/>
            </a:xfrm>
            <a:prstGeom prst="rect">
              <a:avLst/>
            </a:prstGeom>
          </p:spPr>
          <p:txBody>
            <a:bodyPr wrap="square">
              <a:spAutoFit/>
            </a:bodyPr>
            <a:lstStyle/>
            <a:p>
              <a:pPr fontAlgn="base"/>
              <a:r>
                <a:rPr lang="en-US" altLang="zh-CN" sz="1600">
                  <a:solidFill>
                    <a:schemeClr val="bg1">
                      <a:lumMod val="65000"/>
                    </a:schemeClr>
                  </a:solidFill>
                  <a:latin typeface="Impact" pitchFamily="34" charset="0"/>
                  <a:ea typeface="冬青黑体简体中文 W3" panose="020B0300000000000000" pitchFamily="34" charset="-122"/>
                </a:rPr>
                <a:t>We try to create a new PPT visual enjoyment</a:t>
              </a:r>
              <a:endParaRPr lang="en-US" altLang="zh-CN" sz="1600" dirty="0">
                <a:solidFill>
                  <a:schemeClr val="bg1">
                    <a:lumMod val="65000"/>
                  </a:schemeClr>
                </a:solidFill>
                <a:latin typeface="Impact" pitchFamily="34" charset="0"/>
                <a:ea typeface="冬青黑体简体中文 W3" panose="020B0300000000000000" pitchFamily="34" charset="-122"/>
              </a:endParaRPr>
            </a:p>
          </p:txBody>
        </p:sp>
      </p:grpSp>
      <p:sp>
        <p:nvSpPr>
          <p:cNvPr id="15" name="矩形 14"/>
          <p:cNvSpPr/>
          <p:nvPr/>
        </p:nvSpPr>
        <p:spPr>
          <a:xfrm>
            <a:off x="982097" y="1893033"/>
            <a:ext cx="3210532" cy="1728802"/>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555235" y="1893033"/>
            <a:ext cx="3210532" cy="1728802"/>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128373" y="1893033"/>
            <a:ext cx="3210532" cy="1728802"/>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811508" y="748330"/>
              <a:ext cx="4449985"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967207" y="1751585"/>
            <a:ext cx="10352918" cy="4472186"/>
            <a:chOff x="283794" y="1241424"/>
            <a:chExt cx="8742817" cy="3776664"/>
          </a:xfrm>
          <a:noFill/>
        </p:grpSpPr>
        <p:grpSp>
          <p:nvGrpSpPr>
            <p:cNvPr id="6" name="组合 5"/>
            <p:cNvGrpSpPr/>
            <p:nvPr/>
          </p:nvGrpSpPr>
          <p:grpSpPr bwMode="auto">
            <a:xfrm>
              <a:off x="2962276" y="1241424"/>
              <a:ext cx="2420937" cy="3071145"/>
              <a:chOff x="1" y="-1"/>
              <a:chExt cx="2971785" cy="3768930"/>
            </a:xfrm>
            <a:grpFill/>
          </p:grpSpPr>
          <p:grpSp>
            <p:nvGrpSpPr>
              <p:cNvPr id="38" name="组合 37"/>
              <p:cNvGrpSpPr/>
              <p:nvPr/>
            </p:nvGrpSpPr>
            <p:grpSpPr bwMode="auto">
              <a:xfrm>
                <a:off x="1" y="-1"/>
                <a:ext cx="2971785" cy="3768930"/>
                <a:chOff x="1" y="-1"/>
                <a:chExt cx="2971785" cy="3768930"/>
              </a:xfrm>
              <a:grpFill/>
            </p:grpSpPr>
            <p:sp>
              <p:nvSpPr>
                <p:cNvPr id="41" name="空心弧 13"/>
                <p:cNvSpPr>
                  <a:spLocks noChangeArrowheads="1"/>
                </p:cNvSpPr>
                <p:nvPr/>
              </p:nvSpPr>
              <p:spPr bwMode="auto">
                <a:xfrm rot="17578575">
                  <a:off x="-813485" y="813485"/>
                  <a:ext cx="3768930" cy="2141958"/>
                </a:xfrm>
                <a:custGeom>
                  <a:avLst/>
                  <a:gdLst>
                    <a:gd name="T0" fmla="*/ 2122154 w 5022717"/>
                    <a:gd name="T1" fmla="*/ 500469 h 2854509"/>
                    <a:gd name="T2" fmla="*/ 1991719 w 5022717"/>
                    <a:gd name="T3" fmla="*/ 1206064 h 2854509"/>
                    <a:gd name="T4" fmla="*/ 1393880 w 5022717"/>
                    <a:gd name="T5" fmla="*/ 809247 h 2854509"/>
                    <a:gd name="T6" fmla="*/ 1606907 w 5022717"/>
                    <a:gd name="T7" fmla="*/ 718926 h 2854509"/>
                    <a:gd name="T8" fmla="*/ 1026099 w 5022717"/>
                    <a:gd name="T9" fmla="*/ 234105 h 2854509"/>
                    <a:gd name="T10" fmla="*/ 28832 w 5022717"/>
                    <a:gd name="T11" fmla="*/ 890408 h 2854509"/>
                    <a:gd name="T12" fmla="*/ 14440 w 5022717"/>
                    <a:gd name="T13" fmla="*/ 1172251 h 2854509"/>
                    <a:gd name="T14" fmla="*/ 194399 w 5022717"/>
                    <a:gd name="T15" fmla="*/ 409736 h 2854509"/>
                    <a:gd name="T16" fmla="*/ 1121337 w 5022717"/>
                    <a:gd name="T17" fmla="*/ 6969 h 2854509"/>
                    <a:gd name="T18" fmla="*/ 1916171 w 5022717"/>
                    <a:gd name="T19" fmla="*/ 587802 h 2854509"/>
                    <a:gd name="T20" fmla="*/ 2122154 w 5022717"/>
                    <a:gd name="T21" fmla="*/ 500469 h 28545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22717"/>
                    <a:gd name="T34" fmla="*/ 0 h 2854509"/>
                    <a:gd name="T35" fmla="*/ 5022717 w 5022717"/>
                    <a:gd name="T36" fmla="*/ 2854509 h 28545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22717" h="2854509">
                      <a:moveTo>
                        <a:pt x="5022717" y="1184507"/>
                      </a:moveTo>
                      <a:lnTo>
                        <a:pt x="4714007" y="2854509"/>
                      </a:lnTo>
                      <a:lnTo>
                        <a:pt x="3299038" y="1915323"/>
                      </a:lnTo>
                      <a:lnTo>
                        <a:pt x="3803232" y="1701552"/>
                      </a:lnTo>
                      <a:cubicBezTo>
                        <a:pt x="3562338" y="1134599"/>
                        <a:pt x="3066325" y="693643"/>
                        <a:pt x="2428573" y="554079"/>
                      </a:cubicBezTo>
                      <a:cubicBezTo>
                        <a:pt x="1363729" y="321052"/>
                        <a:pt x="306971" y="1016504"/>
                        <a:pt x="68241" y="2107414"/>
                      </a:cubicBezTo>
                      <a:cubicBezTo>
                        <a:pt x="18868" y="2333024"/>
                        <a:pt x="8351" y="2557878"/>
                        <a:pt x="34176" y="2774480"/>
                      </a:cubicBezTo>
                      <a:cubicBezTo>
                        <a:pt x="-73420" y="2148278"/>
                        <a:pt x="74250" y="1495420"/>
                        <a:pt x="460103" y="969762"/>
                      </a:cubicBezTo>
                      <a:cubicBezTo>
                        <a:pt x="966350" y="280089"/>
                        <a:pt x="1804377" y="-84044"/>
                        <a:pt x="2653981" y="16495"/>
                      </a:cubicBezTo>
                      <a:cubicBezTo>
                        <a:pt x="3480110" y="114255"/>
                        <a:pt x="4193051" y="636675"/>
                        <a:pt x="4535198" y="1391208"/>
                      </a:cubicBezTo>
                      <a:lnTo>
                        <a:pt x="5022717" y="1184507"/>
                      </a:lnTo>
                      <a:close/>
                    </a:path>
                  </a:pathLst>
                </a:custGeom>
                <a:grpFill/>
                <a:ln w="3175">
                  <a:solidFill>
                    <a:srgbClr val="00787D"/>
                  </a:solidFill>
                  <a:bevel/>
                </a:ln>
              </p:spPr>
              <p:txBody>
                <a:bodyPr anchor="ctr"/>
                <a:lstStyle/>
                <a:p>
                  <a:endParaRPr lang="zh-CN" altLang="en-US" sz="2000">
                    <a:solidFill>
                      <a:schemeClr val="bg1">
                        <a:lumMod val="65000"/>
                      </a:schemeClr>
                    </a:solidFill>
                  </a:endParaRPr>
                </a:p>
              </p:txBody>
            </p:sp>
            <p:sp>
              <p:nvSpPr>
                <p:cNvPr id="42" name="平行四边形 41"/>
                <p:cNvSpPr>
                  <a:spLocks noChangeArrowheads="1"/>
                </p:cNvSpPr>
                <p:nvPr/>
              </p:nvSpPr>
              <p:spPr bwMode="auto">
                <a:xfrm flipH="1">
                  <a:off x="1651395" y="89737"/>
                  <a:ext cx="1320391" cy="681402"/>
                </a:xfrm>
                <a:prstGeom prst="parallelogram">
                  <a:avLst>
                    <a:gd name="adj" fmla="val 148247"/>
                  </a:avLst>
                </a:prstGeom>
                <a:grpFill/>
                <a:ln w="3175">
                  <a:solidFill>
                    <a:srgbClr val="00787D"/>
                  </a:solidFill>
                  <a:bevel/>
                </a:ln>
              </p:spPr>
              <p:txBody>
                <a:bodyPr anchor="ctr"/>
                <a:lstStyle/>
                <a:p>
                  <a:pPr algn="ctr"/>
                  <a:endParaRPr lang="zh-CN" altLang="zh-CN" sz="2000">
                    <a:solidFill>
                      <a:schemeClr val="bg1">
                        <a:lumMod val="65000"/>
                      </a:schemeClr>
                    </a:solidFill>
                    <a:latin typeface="宋体" pitchFamily="2" charset="-122"/>
                    <a:sym typeface="宋体" pitchFamily="2" charset="-122"/>
                  </a:endParaRPr>
                </a:p>
              </p:txBody>
            </p:sp>
            <p:sp>
              <p:nvSpPr>
                <p:cNvPr id="43" name="平行四边形 42"/>
                <p:cNvSpPr>
                  <a:spLocks noChangeArrowheads="1"/>
                </p:cNvSpPr>
                <p:nvPr/>
              </p:nvSpPr>
              <p:spPr bwMode="auto">
                <a:xfrm>
                  <a:off x="1617329" y="771139"/>
                  <a:ext cx="1352697" cy="705786"/>
                </a:xfrm>
                <a:prstGeom prst="parallelogram">
                  <a:avLst>
                    <a:gd name="adj" fmla="val 148251"/>
                  </a:avLst>
                </a:prstGeom>
                <a:grpFill/>
                <a:ln w="3175">
                  <a:solidFill>
                    <a:srgbClr val="00787D"/>
                  </a:solidFill>
                  <a:bevel/>
                </a:ln>
              </p:spPr>
              <p:txBody>
                <a:bodyPr anchor="ctr"/>
                <a:lstStyle/>
                <a:p>
                  <a:pPr algn="ctr"/>
                  <a:endParaRPr lang="zh-CN" altLang="zh-CN" sz="2000">
                    <a:solidFill>
                      <a:schemeClr val="bg1">
                        <a:lumMod val="65000"/>
                      </a:schemeClr>
                    </a:solidFill>
                    <a:latin typeface="宋体" pitchFamily="2" charset="-122"/>
                    <a:sym typeface="宋体" pitchFamily="2" charset="-122"/>
                  </a:endParaRPr>
                </a:p>
              </p:txBody>
            </p:sp>
          </p:grpSp>
          <p:sp>
            <p:nvSpPr>
              <p:cNvPr id="39" name="TextBox 12"/>
              <p:cNvSpPr>
                <a:spLocks noChangeArrowheads="1"/>
              </p:cNvSpPr>
              <p:nvPr/>
            </p:nvSpPr>
            <p:spPr bwMode="auto">
              <a:xfrm>
                <a:off x="1733749" y="343448"/>
                <a:ext cx="583595" cy="733617"/>
              </a:xfrm>
              <a:prstGeom prst="rect">
                <a:avLst/>
              </a:prstGeom>
              <a:grpFill/>
              <a:ln w="9525">
                <a:noFill/>
                <a:miter lim="800000"/>
              </a:ln>
            </p:spPr>
            <p:txBody>
              <a:bodyPr wrap="none">
                <a:spAutoFit/>
              </a:bodyPr>
              <a:lstStyle/>
              <a:p>
                <a:r>
                  <a:rPr lang="en-US" altLang="zh-CN" sz="4000" dirty="0">
                    <a:solidFill>
                      <a:schemeClr val="bg1">
                        <a:lumMod val="65000"/>
                      </a:schemeClr>
                    </a:solidFill>
                    <a:latin typeface="Dotum" pitchFamily="34" charset="-127"/>
                    <a:ea typeface="Dotum" pitchFamily="34" charset="-127"/>
                  </a:rPr>
                  <a:t>A</a:t>
                </a:r>
                <a:endParaRPr lang="zh-CN" altLang="en-US" sz="4000" dirty="0">
                  <a:solidFill>
                    <a:schemeClr val="bg1">
                      <a:lumMod val="65000"/>
                    </a:schemeClr>
                  </a:solidFill>
                  <a:latin typeface="Dotum" pitchFamily="34" charset="-127"/>
                  <a:ea typeface="Dotum" pitchFamily="34" charset="-127"/>
                </a:endParaRPr>
              </a:p>
            </p:txBody>
          </p:sp>
        </p:grpSp>
        <p:grpSp>
          <p:nvGrpSpPr>
            <p:cNvPr id="7" name="组合 6"/>
            <p:cNvGrpSpPr/>
            <p:nvPr/>
          </p:nvGrpSpPr>
          <p:grpSpPr bwMode="auto">
            <a:xfrm>
              <a:off x="3735388" y="1947863"/>
              <a:ext cx="2420936" cy="3070225"/>
              <a:chOff x="0" y="0"/>
              <a:chExt cx="2421086" cy="3069287"/>
            </a:xfrm>
            <a:grpFill/>
          </p:grpSpPr>
          <p:sp>
            <p:nvSpPr>
              <p:cNvPr id="34" name="空心弧 13"/>
              <p:cNvSpPr>
                <a:spLocks noChangeArrowheads="1"/>
              </p:cNvSpPr>
              <p:nvPr/>
            </p:nvSpPr>
            <p:spPr bwMode="auto">
              <a:xfrm rot="6778576">
                <a:off x="13811" y="662012"/>
                <a:ext cx="3069287" cy="1745263"/>
              </a:xfrm>
              <a:custGeom>
                <a:avLst/>
                <a:gdLst>
                  <a:gd name="T0" fmla="*/ 157 w 3069287"/>
                  <a:gd name="T1" fmla="*/ 1464603 h 1745263"/>
                  <a:gd name="T2" fmla="*/ 279680 w 3069287"/>
                  <a:gd name="T3" fmla="*/ 592918 h 1745263"/>
                  <a:gd name="T4" fmla="*/ 1621031 w 3069287"/>
                  <a:gd name="T5" fmla="*/ 10085 h 1745263"/>
                  <a:gd name="T6" fmla="*/ 2771215 w 3069287"/>
                  <a:gd name="T7" fmla="*/ 850593 h 1745263"/>
                  <a:gd name="T8" fmla="*/ 3069287 w 3069287"/>
                  <a:gd name="T9" fmla="*/ 724214 h 1745263"/>
                  <a:gd name="T10" fmla="*/ 2880541 w 3069287"/>
                  <a:gd name="T11" fmla="*/ 1745263 h 1745263"/>
                  <a:gd name="T12" fmla="*/ 2015422 w 3069287"/>
                  <a:gd name="T13" fmla="*/ 1171039 h 1745263"/>
                  <a:gd name="T14" fmla="*/ 2323687 w 3069287"/>
                  <a:gd name="T15" fmla="*/ 1040338 h 1745263"/>
                  <a:gd name="T16" fmla="*/ 1483215 w 3069287"/>
                  <a:gd name="T17" fmla="*/ 338767 h 1745263"/>
                  <a:gd name="T18" fmla="*/ 40094 w 3069287"/>
                  <a:gd name="T19" fmla="*/ 1288485 h 1745263"/>
                  <a:gd name="T20" fmla="*/ 19551 w 3069287"/>
                  <a:gd name="T21" fmla="*/ 1417149 h 1745263"/>
                  <a:gd name="T22" fmla="*/ 10745 w 3069287"/>
                  <a:gd name="T23" fmla="*/ 1411479 h 1745263"/>
                  <a:gd name="T24" fmla="*/ 157 w 3069287"/>
                  <a:gd name="T25" fmla="*/ 1464603 h 17452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69287"/>
                  <a:gd name="T40" fmla="*/ 0 h 1745263"/>
                  <a:gd name="T41" fmla="*/ 3069287 w 3069287"/>
                  <a:gd name="T42" fmla="*/ 1745263 h 17452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69287" h="1745263">
                    <a:moveTo>
                      <a:pt x="157" y="1464603"/>
                    </a:moveTo>
                    <a:cubicBezTo>
                      <a:pt x="-4415" y="1156390"/>
                      <a:pt x="91112" y="849810"/>
                      <a:pt x="279680" y="592918"/>
                    </a:cubicBezTo>
                    <a:cubicBezTo>
                      <a:pt x="589203" y="171248"/>
                      <a:pt x="1101577" y="-51385"/>
                      <a:pt x="1621029" y="10085"/>
                    </a:cubicBezTo>
                    <a:cubicBezTo>
                      <a:pt x="2126129" y="69856"/>
                      <a:pt x="2562025" y="389266"/>
                      <a:pt x="2771215" y="850593"/>
                    </a:cubicBezTo>
                    <a:lnTo>
                      <a:pt x="3069287" y="724214"/>
                    </a:lnTo>
                    <a:lnTo>
                      <a:pt x="2880540" y="1745263"/>
                    </a:lnTo>
                    <a:lnTo>
                      <a:pt x="2015420" y="1171039"/>
                    </a:lnTo>
                    <a:lnTo>
                      <a:pt x="2323687" y="1040338"/>
                    </a:lnTo>
                    <a:cubicBezTo>
                      <a:pt x="2176403" y="693700"/>
                      <a:pt x="1873138" y="424097"/>
                      <a:pt x="1483213" y="338767"/>
                    </a:cubicBezTo>
                    <a:cubicBezTo>
                      <a:pt x="832162" y="196293"/>
                      <a:pt x="186055" y="621496"/>
                      <a:pt x="40094" y="1288485"/>
                    </a:cubicBezTo>
                    <a:cubicBezTo>
                      <a:pt x="30695" y="1331434"/>
                      <a:pt x="23599" y="1374338"/>
                      <a:pt x="19551" y="1417149"/>
                    </a:cubicBezTo>
                    <a:lnTo>
                      <a:pt x="10745" y="1411479"/>
                    </a:lnTo>
                    <a:lnTo>
                      <a:pt x="157" y="1464603"/>
                    </a:lnTo>
                    <a:close/>
                  </a:path>
                </a:pathLst>
              </a:custGeom>
              <a:grpFill/>
              <a:ln w="3175">
                <a:solidFill>
                  <a:schemeClr val="accent1">
                    <a:lumMod val="75000"/>
                  </a:schemeClr>
                </a:solidFill>
                <a:bevel/>
              </a:ln>
            </p:spPr>
            <p:txBody>
              <a:bodyPr anchor="ctr"/>
              <a:lstStyle/>
              <a:p>
                <a:endParaRPr lang="zh-CN" altLang="en-US" sz="2000" dirty="0">
                  <a:solidFill>
                    <a:schemeClr val="bg1">
                      <a:lumMod val="65000"/>
                    </a:schemeClr>
                  </a:solidFill>
                </a:endParaRPr>
              </a:p>
            </p:txBody>
          </p:sp>
          <p:sp>
            <p:nvSpPr>
              <p:cNvPr id="35" name="平行四边形 34"/>
              <p:cNvSpPr>
                <a:spLocks noChangeArrowheads="1"/>
              </p:cNvSpPr>
              <p:nvPr/>
            </p:nvSpPr>
            <p:spPr bwMode="auto">
              <a:xfrm rot="10800000" flipH="1">
                <a:off x="0" y="2441028"/>
                <a:ext cx="1075852" cy="555205"/>
              </a:xfrm>
              <a:prstGeom prst="parallelogram">
                <a:avLst>
                  <a:gd name="adj" fmla="val 148247"/>
                </a:avLst>
              </a:prstGeom>
              <a:grpFill/>
              <a:ln w="3175">
                <a:solidFill>
                  <a:schemeClr val="accent1">
                    <a:lumMod val="75000"/>
                  </a:schemeClr>
                </a:solidFill>
                <a:bevel/>
              </a:ln>
            </p:spPr>
            <p:txBody>
              <a:bodyPr anchor="ctr"/>
              <a:lstStyle/>
              <a:p>
                <a:pPr algn="ctr"/>
                <a:endParaRPr lang="zh-CN" altLang="zh-CN" sz="2000">
                  <a:solidFill>
                    <a:schemeClr val="bg1">
                      <a:lumMod val="65000"/>
                    </a:schemeClr>
                  </a:solidFill>
                  <a:latin typeface="宋体" pitchFamily="2" charset="-122"/>
                  <a:sym typeface="宋体" pitchFamily="2" charset="-122"/>
                </a:endParaRPr>
              </a:p>
            </p:txBody>
          </p:sp>
          <p:sp>
            <p:nvSpPr>
              <p:cNvPr id="36" name="平行四边形 35"/>
              <p:cNvSpPr>
                <a:spLocks noChangeArrowheads="1"/>
              </p:cNvSpPr>
              <p:nvPr/>
            </p:nvSpPr>
            <p:spPr bwMode="auto">
              <a:xfrm rot="10800000">
                <a:off x="1435" y="1865955"/>
                <a:ext cx="1102175" cy="575073"/>
              </a:xfrm>
              <a:prstGeom prst="parallelogram">
                <a:avLst>
                  <a:gd name="adj" fmla="val 148251"/>
                </a:avLst>
              </a:prstGeom>
              <a:grpFill/>
              <a:ln w="3175">
                <a:solidFill>
                  <a:schemeClr val="accent1">
                    <a:lumMod val="75000"/>
                  </a:schemeClr>
                </a:solidFill>
                <a:bevel/>
              </a:ln>
            </p:spPr>
            <p:txBody>
              <a:bodyPr anchor="ctr"/>
              <a:lstStyle/>
              <a:p>
                <a:pPr algn="ctr"/>
                <a:endParaRPr lang="zh-CN" altLang="zh-CN" sz="2000">
                  <a:solidFill>
                    <a:schemeClr val="bg1">
                      <a:lumMod val="65000"/>
                    </a:schemeClr>
                  </a:solidFill>
                  <a:latin typeface="宋体" pitchFamily="2" charset="-122"/>
                  <a:sym typeface="宋体" pitchFamily="2" charset="-122"/>
                </a:endParaRPr>
              </a:p>
            </p:txBody>
          </p:sp>
          <p:sp>
            <p:nvSpPr>
              <p:cNvPr id="37" name="TextBox 22"/>
              <p:cNvSpPr>
                <a:spLocks noChangeArrowheads="1"/>
              </p:cNvSpPr>
              <p:nvPr/>
            </p:nvSpPr>
            <p:spPr bwMode="auto">
              <a:xfrm>
                <a:off x="551360" y="2079522"/>
                <a:ext cx="463266" cy="597612"/>
              </a:xfrm>
              <a:prstGeom prst="rect">
                <a:avLst/>
              </a:prstGeom>
              <a:grpFill/>
              <a:ln w="9525">
                <a:noFill/>
                <a:miter lim="800000"/>
              </a:ln>
            </p:spPr>
            <p:txBody>
              <a:bodyPr wrap="none">
                <a:spAutoFit/>
              </a:bodyPr>
              <a:lstStyle/>
              <a:p>
                <a:r>
                  <a:rPr lang="en-US" altLang="zh-CN" sz="4000" dirty="0">
                    <a:solidFill>
                      <a:schemeClr val="bg1">
                        <a:lumMod val="65000"/>
                      </a:schemeClr>
                    </a:solidFill>
                    <a:latin typeface="Dotum" pitchFamily="34" charset="-127"/>
                    <a:ea typeface="Dotum" pitchFamily="34" charset="-127"/>
                  </a:rPr>
                  <a:t>B</a:t>
                </a:r>
                <a:endParaRPr lang="zh-CN" altLang="en-US" sz="4000" dirty="0">
                  <a:solidFill>
                    <a:schemeClr val="bg1">
                      <a:lumMod val="65000"/>
                    </a:schemeClr>
                  </a:solidFill>
                  <a:latin typeface="Dotum" pitchFamily="34" charset="-127"/>
                  <a:ea typeface="Dotum" pitchFamily="34" charset="-127"/>
                </a:endParaRPr>
              </a:p>
            </p:txBody>
          </p:sp>
        </p:grpSp>
        <p:grpSp>
          <p:nvGrpSpPr>
            <p:cNvPr id="8" name="组合 7"/>
            <p:cNvGrpSpPr/>
            <p:nvPr/>
          </p:nvGrpSpPr>
          <p:grpSpPr bwMode="auto">
            <a:xfrm>
              <a:off x="3542428" y="2664905"/>
              <a:ext cx="1951807" cy="924699"/>
              <a:chOff x="-223240" y="-16377"/>
              <a:chExt cx="1952841" cy="924341"/>
            </a:xfrm>
            <a:grpFill/>
          </p:grpSpPr>
          <p:sp>
            <p:nvSpPr>
              <p:cNvPr id="30" name="TextBox 11"/>
              <p:cNvSpPr>
                <a:spLocks noChangeArrowheads="1"/>
              </p:cNvSpPr>
              <p:nvPr/>
            </p:nvSpPr>
            <p:spPr bwMode="auto">
              <a:xfrm flipH="1">
                <a:off x="169582" y="420683"/>
                <a:ext cx="1447460" cy="259810"/>
              </a:xfrm>
              <a:prstGeom prst="rect">
                <a:avLst/>
              </a:prstGeom>
              <a:grpFill/>
              <a:ln w="9525">
                <a:noFill/>
                <a:bevel/>
              </a:ln>
            </p:spPr>
            <p:txBody>
              <a:bodyPr wrap="square">
                <a:spAutoFit/>
              </a:bodyPr>
              <a:lstStyle/>
              <a:p>
                <a:pPr algn="ctr"/>
                <a:r>
                  <a:rPr lang="zh-CN" altLang="en-US" sz="1400" dirty="0">
                    <a:solidFill>
                      <a:schemeClr val="bg1">
                        <a:lumMod val="65000"/>
                      </a:schemeClr>
                    </a:solidFill>
                    <a:latin typeface="微软雅黑" pitchFamily="34" charset="-122"/>
                    <a:ea typeface="微软雅黑" pitchFamily="34" charset="-122"/>
                    <a:sym typeface="微软雅黑" pitchFamily="34" charset="-122"/>
                  </a:rPr>
                  <a:t>Click to add text    </a:t>
                </a:r>
                <a:endParaRPr lang="en-US" altLang="zh-CN" sz="1400" dirty="0">
                  <a:solidFill>
                    <a:schemeClr val="bg1">
                      <a:lumMod val="65000"/>
                    </a:schemeClr>
                  </a:solidFill>
                  <a:latin typeface="微软雅黑" pitchFamily="34" charset="-122"/>
                  <a:ea typeface="微软雅黑" pitchFamily="34" charset="-122"/>
                  <a:sym typeface="微软雅黑" pitchFamily="34" charset="-122"/>
                </a:endParaRPr>
              </a:p>
            </p:txBody>
          </p:sp>
          <p:sp>
            <p:nvSpPr>
              <p:cNvPr id="31" name="TextBox 11"/>
              <p:cNvSpPr>
                <a:spLocks noChangeArrowheads="1"/>
              </p:cNvSpPr>
              <p:nvPr/>
            </p:nvSpPr>
            <p:spPr bwMode="auto">
              <a:xfrm flipH="1">
                <a:off x="-223240" y="-16377"/>
                <a:ext cx="1952841" cy="311772"/>
              </a:xfrm>
              <a:prstGeom prst="rect">
                <a:avLst/>
              </a:prstGeom>
              <a:grpFill/>
              <a:ln w="9525">
                <a:noFill/>
                <a:bevel/>
              </a:ln>
            </p:spPr>
            <p:txBody>
              <a:bodyPr wrap="square">
                <a:spAutoFit/>
              </a:bodyPr>
              <a:lstStyle/>
              <a:p>
                <a:pPr algn="ctr"/>
                <a:r>
                  <a:rPr lang="zh-CN" altLang="en-US" b="1" dirty="0">
                    <a:solidFill>
                      <a:schemeClr val="bg1">
                        <a:lumMod val="65000"/>
                      </a:schemeClr>
                    </a:solidFill>
                    <a:latin typeface="微软雅黑" pitchFamily="34" charset="-122"/>
                    <a:ea typeface="微软雅黑" pitchFamily="34" charset="-122"/>
                    <a:sym typeface="微软雅黑" pitchFamily="34" charset="-122"/>
                  </a:rPr>
                  <a:t>Click to add a title    </a:t>
                </a:r>
                <a:endParaRPr lang="en-US" altLang="zh-CN" b="1" dirty="0">
                  <a:solidFill>
                    <a:schemeClr val="bg1">
                      <a:lumMod val="65000"/>
                    </a:schemeClr>
                  </a:solidFill>
                  <a:latin typeface="微软雅黑" pitchFamily="34" charset="-122"/>
                  <a:ea typeface="微软雅黑" pitchFamily="34" charset="-122"/>
                  <a:sym typeface="微软雅黑" pitchFamily="34" charset="-122"/>
                </a:endParaRPr>
              </a:p>
            </p:txBody>
          </p:sp>
          <p:sp>
            <p:nvSpPr>
              <p:cNvPr id="32" name="TextBox 11"/>
              <p:cNvSpPr>
                <a:spLocks noChangeArrowheads="1"/>
              </p:cNvSpPr>
              <p:nvPr/>
            </p:nvSpPr>
            <p:spPr bwMode="auto">
              <a:xfrm flipH="1">
                <a:off x="169582" y="648154"/>
                <a:ext cx="1408939" cy="259810"/>
              </a:xfrm>
              <a:prstGeom prst="rect">
                <a:avLst/>
              </a:prstGeom>
              <a:grpFill/>
              <a:ln w="9525">
                <a:noFill/>
                <a:bevel/>
              </a:ln>
            </p:spPr>
            <p:txBody>
              <a:bodyPr wrap="square">
                <a:spAutoFit/>
              </a:bodyPr>
              <a:lstStyle/>
              <a:p>
                <a:pPr algn="ctr"/>
                <a:r>
                  <a:rPr lang="zh-CN" altLang="en-US" sz="1400" dirty="0">
                    <a:solidFill>
                      <a:schemeClr val="bg1">
                        <a:lumMod val="65000"/>
                      </a:schemeClr>
                    </a:solidFill>
                    <a:latin typeface="微软雅黑" pitchFamily="34" charset="-122"/>
                    <a:ea typeface="微软雅黑" pitchFamily="34" charset="-122"/>
                    <a:sym typeface="微软雅黑" pitchFamily="34" charset="-122"/>
                  </a:rPr>
                  <a:t>Click to add text    </a:t>
                </a:r>
                <a:endParaRPr lang="en-US" altLang="zh-CN" sz="1400" dirty="0">
                  <a:solidFill>
                    <a:schemeClr val="bg1">
                      <a:lumMod val="65000"/>
                    </a:schemeClr>
                  </a:solidFill>
                  <a:latin typeface="微软雅黑" pitchFamily="34" charset="-122"/>
                  <a:ea typeface="微软雅黑" pitchFamily="34" charset="-122"/>
                  <a:sym typeface="微软雅黑" pitchFamily="34" charset="-122"/>
                </a:endParaRPr>
              </a:p>
            </p:txBody>
          </p:sp>
        </p:grpSp>
        <p:grpSp>
          <p:nvGrpSpPr>
            <p:cNvPr id="9" name="组合 8"/>
            <p:cNvGrpSpPr/>
            <p:nvPr/>
          </p:nvGrpSpPr>
          <p:grpSpPr bwMode="auto">
            <a:xfrm>
              <a:off x="283794" y="1250950"/>
              <a:ext cx="2691471" cy="1397342"/>
              <a:chOff x="-98750" y="0"/>
              <a:chExt cx="2690272" cy="1397176"/>
            </a:xfrm>
            <a:grpFill/>
          </p:grpSpPr>
          <p:sp>
            <p:nvSpPr>
              <p:cNvPr id="21" name="TextBox 11"/>
              <p:cNvSpPr>
                <a:spLocks noChangeArrowheads="1"/>
              </p:cNvSpPr>
              <p:nvPr/>
            </p:nvSpPr>
            <p:spPr bwMode="auto">
              <a:xfrm flipH="1">
                <a:off x="-98750" y="667257"/>
                <a:ext cx="1441246" cy="259880"/>
              </a:xfrm>
              <a:prstGeom prst="rect">
                <a:avLst/>
              </a:prstGeom>
              <a:grpFill/>
              <a:ln w="9525">
                <a:noFill/>
                <a:bevel/>
              </a:ln>
            </p:spPr>
            <p:txBody>
              <a:bodyPr wrap="square">
                <a:spAutoFit/>
              </a:bodyPr>
              <a:lstStyle/>
              <a:p>
                <a:pPr algn="ctr"/>
                <a:r>
                  <a:rPr lang="zh-CN" altLang="en-US" sz="1400" dirty="0">
                    <a:solidFill>
                      <a:schemeClr val="bg1">
                        <a:lumMod val="65000"/>
                      </a:schemeClr>
                    </a:solidFill>
                    <a:latin typeface="微软雅黑" pitchFamily="34" charset="-122"/>
                    <a:ea typeface="微软雅黑" pitchFamily="34" charset="-122"/>
                    <a:sym typeface="微软雅黑" pitchFamily="34" charset="-122"/>
                  </a:rPr>
                  <a:t>Click to add text    </a:t>
                </a:r>
                <a:endParaRPr lang="en-US" altLang="zh-CN" sz="1400" dirty="0">
                  <a:solidFill>
                    <a:schemeClr val="bg1">
                      <a:lumMod val="65000"/>
                    </a:schemeClr>
                  </a:solidFill>
                  <a:latin typeface="微软雅黑" pitchFamily="34" charset="-122"/>
                  <a:ea typeface="微软雅黑" pitchFamily="34" charset="-122"/>
                  <a:sym typeface="微软雅黑" pitchFamily="34" charset="-122"/>
                </a:endParaRPr>
              </a:p>
            </p:txBody>
          </p:sp>
          <p:sp>
            <p:nvSpPr>
              <p:cNvPr id="22" name="TextBox 11"/>
              <p:cNvSpPr>
                <a:spLocks noChangeArrowheads="1"/>
              </p:cNvSpPr>
              <p:nvPr/>
            </p:nvSpPr>
            <p:spPr bwMode="auto">
              <a:xfrm flipH="1">
                <a:off x="413003" y="216024"/>
                <a:ext cx="2128998" cy="311856"/>
              </a:xfrm>
              <a:prstGeom prst="rect">
                <a:avLst/>
              </a:prstGeom>
              <a:grpFill/>
              <a:ln w="9525">
                <a:noFill/>
                <a:bevel/>
              </a:ln>
            </p:spPr>
            <p:txBody>
              <a:bodyPr wrap="square">
                <a:spAutoFit/>
              </a:bodyPr>
              <a:lstStyle/>
              <a:p>
                <a:pPr algn="ctr"/>
                <a:r>
                  <a:rPr lang="zh-CN" altLang="en-US" b="1" dirty="0">
                    <a:solidFill>
                      <a:schemeClr val="bg1">
                        <a:lumMod val="65000"/>
                      </a:schemeClr>
                    </a:solidFill>
                    <a:latin typeface="微软雅黑" pitchFamily="34" charset="-122"/>
                    <a:ea typeface="微软雅黑" pitchFamily="34" charset="-122"/>
                    <a:sym typeface="微软雅黑" pitchFamily="34" charset="-122"/>
                  </a:rPr>
                  <a:t>Click to add a title    </a:t>
                </a:r>
                <a:endParaRPr lang="en-US" altLang="zh-CN" b="1" dirty="0">
                  <a:solidFill>
                    <a:schemeClr val="bg1">
                      <a:lumMod val="65000"/>
                    </a:schemeClr>
                  </a:solidFill>
                  <a:latin typeface="微软雅黑" pitchFamily="34" charset="-122"/>
                  <a:ea typeface="微软雅黑" pitchFamily="34" charset="-122"/>
                  <a:sym typeface="微软雅黑" pitchFamily="34" charset="-122"/>
                </a:endParaRPr>
              </a:p>
            </p:txBody>
          </p:sp>
          <p:sp>
            <p:nvSpPr>
              <p:cNvPr id="23" name="TextBox 11"/>
              <p:cNvSpPr>
                <a:spLocks noChangeArrowheads="1"/>
              </p:cNvSpPr>
              <p:nvPr/>
            </p:nvSpPr>
            <p:spPr bwMode="auto">
              <a:xfrm flipH="1">
                <a:off x="-97317" y="894728"/>
                <a:ext cx="1439814" cy="259880"/>
              </a:xfrm>
              <a:prstGeom prst="rect">
                <a:avLst/>
              </a:prstGeom>
              <a:grpFill/>
              <a:ln w="9525">
                <a:noFill/>
                <a:bevel/>
              </a:ln>
            </p:spPr>
            <p:txBody>
              <a:bodyPr wrap="square">
                <a:spAutoFit/>
              </a:bodyPr>
              <a:lstStyle/>
              <a:p>
                <a:pPr algn="ctr"/>
                <a:r>
                  <a:rPr lang="zh-CN" altLang="en-US" sz="1400" dirty="0">
                    <a:solidFill>
                      <a:schemeClr val="bg1">
                        <a:lumMod val="65000"/>
                      </a:schemeClr>
                    </a:solidFill>
                    <a:latin typeface="微软雅黑" pitchFamily="34" charset="-122"/>
                    <a:ea typeface="微软雅黑" pitchFamily="34" charset="-122"/>
                    <a:sym typeface="微软雅黑" pitchFamily="34" charset="-122"/>
                  </a:rPr>
                  <a:t>Click to add text    </a:t>
                </a:r>
                <a:endParaRPr lang="en-US" altLang="zh-CN" sz="1400" dirty="0">
                  <a:solidFill>
                    <a:schemeClr val="bg1">
                      <a:lumMod val="65000"/>
                    </a:schemeClr>
                  </a:solidFill>
                  <a:latin typeface="微软雅黑" pitchFamily="34" charset="-122"/>
                  <a:ea typeface="微软雅黑" pitchFamily="34" charset="-122"/>
                  <a:sym typeface="微软雅黑" pitchFamily="34" charset="-122"/>
                </a:endParaRPr>
              </a:p>
            </p:txBody>
          </p:sp>
          <p:sp>
            <p:nvSpPr>
              <p:cNvPr id="24" name="TextBox 11"/>
              <p:cNvSpPr>
                <a:spLocks noChangeArrowheads="1"/>
              </p:cNvSpPr>
              <p:nvPr/>
            </p:nvSpPr>
            <p:spPr bwMode="auto">
              <a:xfrm flipH="1">
                <a:off x="-98750" y="1137296"/>
                <a:ext cx="1441245" cy="259880"/>
              </a:xfrm>
              <a:prstGeom prst="rect">
                <a:avLst/>
              </a:prstGeom>
              <a:grpFill/>
              <a:ln w="9525">
                <a:noFill/>
                <a:bevel/>
              </a:ln>
            </p:spPr>
            <p:txBody>
              <a:bodyPr wrap="square">
                <a:spAutoFit/>
              </a:bodyPr>
              <a:lstStyle/>
              <a:p>
                <a:pPr algn="ctr"/>
                <a:r>
                  <a:rPr lang="zh-CN" altLang="en-US" sz="1400" dirty="0">
                    <a:solidFill>
                      <a:schemeClr val="bg1">
                        <a:lumMod val="65000"/>
                      </a:schemeClr>
                    </a:solidFill>
                    <a:latin typeface="微软雅黑" pitchFamily="34" charset="-122"/>
                    <a:ea typeface="微软雅黑" pitchFamily="34" charset="-122"/>
                    <a:sym typeface="微软雅黑" pitchFamily="34" charset="-122"/>
                  </a:rPr>
                  <a:t>Click to add text    </a:t>
                </a:r>
                <a:endParaRPr lang="en-US" altLang="zh-CN" sz="1400" dirty="0">
                  <a:solidFill>
                    <a:schemeClr val="bg1">
                      <a:lumMod val="65000"/>
                    </a:schemeClr>
                  </a:solidFill>
                  <a:latin typeface="微软雅黑" pitchFamily="34" charset="-122"/>
                  <a:ea typeface="微软雅黑" pitchFamily="34" charset="-122"/>
                  <a:sym typeface="微软雅黑" pitchFamily="34" charset="-122"/>
                </a:endParaRPr>
              </a:p>
            </p:txBody>
          </p:sp>
          <p:sp>
            <p:nvSpPr>
              <p:cNvPr id="25" name="TextBox 32"/>
              <p:cNvSpPr>
                <a:spLocks noChangeArrowheads="1"/>
              </p:cNvSpPr>
              <p:nvPr/>
            </p:nvSpPr>
            <p:spPr bwMode="auto">
              <a:xfrm>
                <a:off x="0" y="0"/>
                <a:ext cx="475208" cy="597724"/>
              </a:xfrm>
              <a:prstGeom prst="rect">
                <a:avLst/>
              </a:prstGeom>
              <a:grpFill/>
              <a:ln w="9525">
                <a:noFill/>
                <a:miter lim="800000"/>
              </a:ln>
            </p:spPr>
            <p:txBody>
              <a:bodyPr wrap="none">
                <a:spAutoFit/>
              </a:bodyPr>
              <a:lstStyle/>
              <a:p>
                <a:r>
                  <a:rPr lang="en-US" altLang="zh-CN" sz="4000">
                    <a:solidFill>
                      <a:schemeClr val="bg1">
                        <a:lumMod val="65000"/>
                      </a:schemeClr>
                    </a:solidFill>
                    <a:latin typeface="Dotum" pitchFamily="34" charset="-127"/>
                    <a:ea typeface="Dotum" pitchFamily="34" charset="-127"/>
                  </a:rPr>
                  <a:t>A</a:t>
                </a:r>
                <a:endParaRPr lang="zh-CN" altLang="en-US" sz="4000">
                  <a:solidFill>
                    <a:schemeClr val="bg1">
                      <a:lumMod val="65000"/>
                    </a:schemeClr>
                  </a:solidFill>
                  <a:latin typeface="Dotum" pitchFamily="34" charset="-127"/>
                  <a:ea typeface="Dotum" pitchFamily="34" charset="-127"/>
                </a:endParaRPr>
              </a:p>
            </p:txBody>
          </p:sp>
          <p:sp>
            <p:nvSpPr>
              <p:cNvPr id="26" name="矩形 25"/>
              <p:cNvSpPr>
                <a:spLocks noChangeArrowheads="1"/>
              </p:cNvSpPr>
              <p:nvPr/>
            </p:nvSpPr>
            <p:spPr bwMode="auto">
              <a:xfrm>
                <a:off x="90144" y="583024"/>
                <a:ext cx="2298312" cy="45719"/>
              </a:xfrm>
              <a:prstGeom prst="rect">
                <a:avLst/>
              </a:prstGeom>
              <a:grpFill/>
              <a:ln w="25400">
                <a:solidFill>
                  <a:srgbClr val="00787D"/>
                </a:solidFill>
                <a:bevel/>
              </a:ln>
            </p:spPr>
            <p:txBody>
              <a:bodyPr anchor="ctr"/>
              <a:lstStyle/>
              <a:p>
                <a:pPr algn="ctr"/>
                <a:endParaRPr lang="zh-CN" altLang="zh-CN" sz="2000">
                  <a:solidFill>
                    <a:schemeClr val="bg1">
                      <a:lumMod val="65000"/>
                    </a:schemeClr>
                  </a:solidFill>
                  <a:latin typeface="宋体" pitchFamily="2" charset="-122"/>
                  <a:sym typeface="宋体" pitchFamily="2" charset="-122"/>
                </a:endParaRPr>
              </a:p>
            </p:txBody>
          </p:sp>
          <p:sp>
            <p:nvSpPr>
              <p:cNvPr id="27" name="TextBox 11"/>
              <p:cNvSpPr>
                <a:spLocks noChangeArrowheads="1"/>
              </p:cNvSpPr>
              <p:nvPr/>
            </p:nvSpPr>
            <p:spPr bwMode="auto">
              <a:xfrm flipH="1">
                <a:off x="1208762" y="667257"/>
                <a:ext cx="1382760" cy="259880"/>
              </a:xfrm>
              <a:prstGeom prst="rect">
                <a:avLst/>
              </a:prstGeom>
              <a:grpFill/>
              <a:ln w="9525">
                <a:noFill/>
                <a:bevel/>
              </a:ln>
            </p:spPr>
            <p:txBody>
              <a:bodyPr wrap="square">
                <a:spAutoFit/>
              </a:bodyPr>
              <a:lstStyle/>
              <a:p>
                <a:pPr algn="ctr"/>
                <a:r>
                  <a:rPr lang="zh-CN" altLang="en-US" sz="1400" dirty="0">
                    <a:solidFill>
                      <a:schemeClr val="bg1">
                        <a:lumMod val="65000"/>
                      </a:schemeClr>
                    </a:solidFill>
                    <a:latin typeface="微软雅黑" pitchFamily="34" charset="-122"/>
                    <a:ea typeface="微软雅黑" pitchFamily="34" charset="-122"/>
                    <a:sym typeface="微软雅黑" pitchFamily="34" charset="-122"/>
                  </a:rPr>
                  <a:t>Click to add text    </a:t>
                </a:r>
                <a:endParaRPr lang="en-US" altLang="zh-CN" sz="1400" dirty="0">
                  <a:solidFill>
                    <a:schemeClr val="bg1">
                      <a:lumMod val="65000"/>
                    </a:schemeClr>
                  </a:solidFill>
                  <a:latin typeface="微软雅黑" pitchFamily="34" charset="-122"/>
                  <a:ea typeface="微软雅黑" pitchFamily="34" charset="-122"/>
                  <a:sym typeface="微软雅黑" pitchFamily="34" charset="-122"/>
                </a:endParaRPr>
              </a:p>
            </p:txBody>
          </p:sp>
          <p:sp>
            <p:nvSpPr>
              <p:cNvPr id="28" name="TextBox 11"/>
              <p:cNvSpPr>
                <a:spLocks noChangeArrowheads="1"/>
              </p:cNvSpPr>
              <p:nvPr/>
            </p:nvSpPr>
            <p:spPr bwMode="auto">
              <a:xfrm flipH="1">
                <a:off x="1208763" y="894728"/>
                <a:ext cx="1382759" cy="259880"/>
              </a:xfrm>
              <a:prstGeom prst="rect">
                <a:avLst/>
              </a:prstGeom>
              <a:grpFill/>
              <a:ln w="9525">
                <a:noFill/>
                <a:bevel/>
              </a:ln>
            </p:spPr>
            <p:txBody>
              <a:bodyPr wrap="square">
                <a:spAutoFit/>
              </a:bodyPr>
              <a:lstStyle/>
              <a:p>
                <a:pPr algn="ctr"/>
                <a:r>
                  <a:rPr lang="zh-CN" altLang="en-US" sz="1400" dirty="0">
                    <a:solidFill>
                      <a:schemeClr val="bg1">
                        <a:lumMod val="65000"/>
                      </a:schemeClr>
                    </a:solidFill>
                    <a:latin typeface="微软雅黑" pitchFamily="34" charset="-122"/>
                    <a:ea typeface="微软雅黑" pitchFamily="34" charset="-122"/>
                    <a:sym typeface="微软雅黑" pitchFamily="34" charset="-122"/>
                  </a:rPr>
                  <a:t>Click to add text    </a:t>
                </a:r>
                <a:endParaRPr lang="en-US" altLang="zh-CN" sz="1400" dirty="0">
                  <a:solidFill>
                    <a:schemeClr val="bg1">
                      <a:lumMod val="65000"/>
                    </a:schemeClr>
                  </a:solidFill>
                  <a:latin typeface="微软雅黑" pitchFamily="34" charset="-122"/>
                  <a:ea typeface="微软雅黑" pitchFamily="34" charset="-122"/>
                  <a:sym typeface="微软雅黑" pitchFamily="34" charset="-122"/>
                </a:endParaRPr>
              </a:p>
            </p:txBody>
          </p:sp>
          <p:sp>
            <p:nvSpPr>
              <p:cNvPr id="29" name="TextBox 11"/>
              <p:cNvSpPr>
                <a:spLocks noChangeArrowheads="1"/>
              </p:cNvSpPr>
              <p:nvPr/>
            </p:nvSpPr>
            <p:spPr bwMode="auto">
              <a:xfrm flipH="1">
                <a:off x="1208763" y="1137296"/>
                <a:ext cx="1382759" cy="259880"/>
              </a:xfrm>
              <a:prstGeom prst="rect">
                <a:avLst/>
              </a:prstGeom>
              <a:grpFill/>
              <a:ln w="9525">
                <a:noFill/>
                <a:bevel/>
              </a:ln>
            </p:spPr>
            <p:txBody>
              <a:bodyPr wrap="square">
                <a:spAutoFit/>
              </a:bodyPr>
              <a:lstStyle/>
              <a:p>
                <a:pPr algn="ctr"/>
                <a:r>
                  <a:rPr lang="zh-CN" altLang="en-US" sz="1400" dirty="0">
                    <a:solidFill>
                      <a:schemeClr val="bg1">
                        <a:lumMod val="65000"/>
                      </a:schemeClr>
                    </a:solidFill>
                    <a:latin typeface="微软雅黑" pitchFamily="34" charset="-122"/>
                    <a:ea typeface="微软雅黑" pitchFamily="34" charset="-122"/>
                    <a:sym typeface="微软雅黑" pitchFamily="34" charset="-122"/>
                  </a:rPr>
                  <a:t>Click to add text    </a:t>
                </a:r>
                <a:endParaRPr lang="en-US" altLang="zh-CN" sz="1400" dirty="0">
                  <a:solidFill>
                    <a:schemeClr val="bg1">
                      <a:lumMod val="65000"/>
                    </a:schemeClr>
                  </a:solidFill>
                  <a:latin typeface="微软雅黑" pitchFamily="34" charset="-122"/>
                  <a:ea typeface="微软雅黑" pitchFamily="34" charset="-122"/>
                  <a:sym typeface="微软雅黑" pitchFamily="34" charset="-122"/>
                </a:endParaRPr>
              </a:p>
            </p:txBody>
          </p:sp>
        </p:grpSp>
        <p:grpSp>
          <p:nvGrpSpPr>
            <p:cNvPr id="10" name="组合 9"/>
            <p:cNvGrpSpPr/>
            <p:nvPr/>
          </p:nvGrpSpPr>
          <p:grpSpPr bwMode="auto">
            <a:xfrm>
              <a:off x="6443662" y="3402013"/>
              <a:ext cx="2582949" cy="1434051"/>
              <a:chOff x="-1" y="0"/>
              <a:chExt cx="2581798" cy="1434901"/>
            </a:xfrm>
            <a:grpFill/>
          </p:grpSpPr>
          <p:sp>
            <p:nvSpPr>
              <p:cNvPr id="12" name="TextBox 11"/>
              <p:cNvSpPr>
                <a:spLocks noChangeArrowheads="1"/>
              </p:cNvSpPr>
              <p:nvPr/>
            </p:nvSpPr>
            <p:spPr bwMode="auto">
              <a:xfrm flipH="1">
                <a:off x="-1" y="704797"/>
                <a:ext cx="1342497" cy="260065"/>
              </a:xfrm>
              <a:prstGeom prst="rect">
                <a:avLst/>
              </a:prstGeom>
              <a:grpFill/>
              <a:ln w="9525">
                <a:noFill/>
                <a:bevel/>
              </a:ln>
            </p:spPr>
            <p:txBody>
              <a:bodyPr wrap="square">
                <a:spAutoFit/>
              </a:bodyPr>
              <a:lstStyle/>
              <a:p>
                <a:pPr algn="ctr"/>
                <a:r>
                  <a:rPr lang="zh-CN" altLang="en-US" sz="1400">
                    <a:solidFill>
                      <a:schemeClr val="bg1">
                        <a:lumMod val="65000"/>
                      </a:schemeClr>
                    </a:solidFill>
                    <a:latin typeface="微软雅黑" pitchFamily="34" charset="-122"/>
                    <a:ea typeface="微软雅黑" pitchFamily="34" charset="-122"/>
                    <a:sym typeface="微软雅黑" pitchFamily="34" charset="-122"/>
                  </a:rPr>
                  <a:t>Click to add text    </a:t>
                </a:r>
                <a:endParaRPr lang="en-US" altLang="zh-CN" sz="1400">
                  <a:solidFill>
                    <a:schemeClr val="bg1">
                      <a:lumMod val="65000"/>
                    </a:schemeClr>
                  </a:solidFill>
                  <a:latin typeface="微软雅黑" pitchFamily="34" charset="-122"/>
                  <a:ea typeface="微软雅黑" pitchFamily="34" charset="-122"/>
                  <a:sym typeface="微软雅黑" pitchFamily="34" charset="-122"/>
                </a:endParaRPr>
              </a:p>
            </p:txBody>
          </p:sp>
          <p:sp>
            <p:nvSpPr>
              <p:cNvPr id="13" name="TextBox 11"/>
              <p:cNvSpPr>
                <a:spLocks noChangeArrowheads="1"/>
              </p:cNvSpPr>
              <p:nvPr/>
            </p:nvSpPr>
            <p:spPr bwMode="auto">
              <a:xfrm flipH="1">
                <a:off x="413003" y="216024"/>
                <a:ext cx="1975452" cy="312078"/>
              </a:xfrm>
              <a:prstGeom prst="rect">
                <a:avLst/>
              </a:prstGeom>
              <a:grpFill/>
              <a:ln w="9525">
                <a:noFill/>
                <a:bevel/>
              </a:ln>
            </p:spPr>
            <p:txBody>
              <a:bodyPr wrap="square">
                <a:spAutoFit/>
              </a:bodyPr>
              <a:lstStyle/>
              <a:p>
                <a:pPr algn="ctr"/>
                <a:r>
                  <a:rPr lang="zh-CN" altLang="en-US" b="1" dirty="0">
                    <a:solidFill>
                      <a:schemeClr val="bg1">
                        <a:lumMod val="65000"/>
                      </a:schemeClr>
                    </a:solidFill>
                    <a:latin typeface="微软雅黑" pitchFamily="34" charset="-122"/>
                    <a:ea typeface="微软雅黑" pitchFamily="34" charset="-122"/>
                    <a:sym typeface="微软雅黑" pitchFamily="34" charset="-122"/>
                  </a:rPr>
                  <a:t>Click to add a title    </a:t>
                </a:r>
                <a:endParaRPr lang="en-US" altLang="zh-CN" b="1" dirty="0">
                  <a:solidFill>
                    <a:schemeClr val="bg1">
                      <a:lumMod val="65000"/>
                    </a:schemeClr>
                  </a:solidFill>
                  <a:latin typeface="微软雅黑" pitchFamily="34" charset="-122"/>
                  <a:ea typeface="微软雅黑" pitchFamily="34" charset="-122"/>
                  <a:sym typeface="微软雅黑" pitchFamily="34" charset="-122"/>
                </a:endParaRPr>
              </a:p>
            </p:txBody>
          </p:sp>
          <p:sp>
            <p:nvSpPr>
              <p:cNvPr id="14" name="TextBox 11"/>
              <p:cNvSpPr>
                <a:spLocks noChangeArrowheads="1"/>
              </p:cNvSpPr>
              <p:nvPr/>
            </p:nvSpPr>
            <p:spPr bwMode="auto">
              <a:xfrm flipH="1">
                <a:off x="-1" y="932268"/>
                <a:ext cx="1342497" cy="260065"/>
              </a:xfrm>
              <a:prstGeom prst="rect">
                <a:avLst/>
              </a:prstGeom>
              <a:grpFill/>
              <a:ln w="9525">
                <a:noFill/>
                <a:bevel/>
              </a:ln>
            </p:spPr>
            <p:txBody>
              <a:bodyPr wrap="square">
                <a:spAutoFit/>
              </a:bodyPr>
              <a:lstStyle/>
              <a:p>
                <a:pPr algn="ctr"/>
                <a:r>
                  <a:rPr lang="zh-CN" altLang="en-US" sz="1400" dirty="0">
                    <a:solidFill>
                      <a:schemeClr val="bg1">
                        <a:lumMod val="65000"/>
                      </a:schemeClr>
                    </a:solidFill>
                    <a:latin typeface="微软雅黑" pitchFamily="34" charset="-122"/>
                    <a:ea typeface="微软雅黑" pitchFamily="34" charset="-122"/>
                    <a:sym typeface="微软雅黑" pitchFamily="34" charset="-122"/>
                  </a:rPr>
                  <a:t>Click to add text    </a:t>
                </a:r>
                <a:endParaRPr lang="en-US" altLang="zh-CN" sz="1400" dirty="0">
                  <a:solidFill>
                    <a:schemeClr val="bg1">
                      <a:lumMod val="65000"/>
                    </a:schemeClr>
                  </a:solidFill>
                  <a:latin typeface="微软雅黑" pitchFamily="34" charset="-122"/>
                  <a:ea typeface="微软雅黑" pitchFamily="34" charset="-122"/>
                  <a:sym typeface="微软雅黑" pitchFamily="34" charset="-122"/>
                </a:endParaRPr>
              </a:p>
            </p:txBody>
          </p:sp>
          <p:sp>
            <p:nvSpPr>
              <p:cNvPr id="15" name="TextBox 11"/>
              <p:cNvSpPr>
                <a:spLocks noChangeArrowheads="1"/>
              </p:cNvSpPr>
              <p:nvPr/>
            </p:nvSpPr>
            <p:spPr bwMode="auto">
              <a:xfrm flipH="1">
                <a:off x="-1" y="1174836"/>
                <a:ext cx="1342497" cy="260065"/>
              </a:xfrm>
              <a:prstGeom prst="rect">
                <a:avLst/>
              </a:prstGeom>
              <a:grpFill/>
              <a:ln w="9525">
                <a:noFill/>
                <a:bevel/>
              </a:ln>
            </p:spPr>
            <p:txBody>
              <a:bodyPr wrap="square">
                <a:spAutoFit/>
              </a:bodyPr>
              <a:lstStyle/>
              <a:p>
                <a:pPr algn="ctr"/>
                <a:r>
                  <a:rPr lang="zh-CN" altLang="en-US" sz="1400">
                    <a:solidFill>
                      <a:schemeClr val="bg1">
                        <a:lumMod val="65000"/>
                      </a:schemeClr>
                    </a:solidFill>
                    <a:latin typeface="微软雅黑" pitchFamily="34" charset="-122"/>
                    <a:ea typeface="微软雅黑" pitchFamily="34" charset="-122"/>
                    <a:sym typeface="微软雅黑" pitchFamily="34" charset="-122"/>
                  </a:rPr>
                  <a:t>Click to add text    </a:t>
                </a:r>
                <a:endParaRPr lang="en-US" altLang="zh-CN" sz="1400">
                  <a:solidFill>
                    <a:schemeClr val="bg1">
                      <a:lumMod val="65000"/>
                    </a:schemeClr>
                  </a:solidFill>
                  <a:latin typeface="微软雅黑" pitchFamily="34" charset="-122"/>
                  <a:ea typeface="微软雅黑" pitchFamily="34" charset="-122"/>
                  <a:sym typeface="微软雅黑" pitchFamily="34" charset="-122"/>
                </a:endParaRPr>
              </a:p>
            </p:txBody>
          </p:sp>
          <p:sp>
            <p:nvSpPr>
              <p:cNvPr id="16" name="TextBox 42"/>
              <p:cNvSpPr>
                <a:spLocks noChangeArrowheads="1"/>
              </p:cNvSpPr>
              <p:nvPr/>
            </p:nvSpPr>
            <p:spPr bwMode="auto">
              <a:xfrm>
                <a:off x="0" y="0"/>
                <a:ext cx="463031" cy="598149"/>
              </a:xfrm>
              <a:prstGeom prst="rect">
                <a:avLst/>
              </a:prstGeom>
              <a:grpFill/>
              <a:ln w="9525">
                <a:noFill/>
                <a:miter lim="800000"/>
              </a:ln>
            </p:spPr>
            <p:txBody>
              <a:bodyPr wrap="none">
                <a:spAutoFit/>
              </a:bodyPr>
              <a:lstStyle/>
              <a:p>
                <a:r>
                  <a:rPr lang="en-US" altLang="zh-CN" sz="4000" dirty="0">
                    <a:solidFill>
                      <a:schemeClr val="bg1">
                        <a:lumMod val="65000"/>
                      </a:schemeClr>
                    </a:solidFill>
                    <a:latin typeface="Dotum" pitchFamily="34" charset="-127"/>
                    <a:ea typeface="Dotum" pitchFamily="34" charset="-127"/>
                  </a:rPr>
                  <a:t>B</a:t>
                </a:r>
                <a:endParaRPr lang="zh-CN" altLang="en-US" sz="4000" dirty="0">
                  <a:solidFill>
                    <a:schemeClr val="bg1">
                      <a:lumMod val="65000"/>
                    </a:schemeClr>
                  </a:solidFill>
                  <a:latin typeface="Dotum" pitchFamily="34" charset="-127"/>
                  <a:ea typeface="Dotum" pitchFamily="34" charset="-127"/>
                </a:endParaRPr>
              </a:p>
            </p:txBody>
          </p:sp>
          <p:sp>
            <p:nvSpPr>
              <p:cNvPr id="17" name="矩形 16"/>
              <p:cNvSpPr>
                <a:spLocks noChangeArrowheads="1"/>
              </p:cNvSpPr>
              <p:nvPr/>
            </p:nvSpPr>
            <p:spPr bwMode="auto">
              <a:xfrm>
                <a:off x="90144" y="620564"/>
                <a:ext cx="2298312" cy="45719"/>
              </a:xfrm>
              <a:prstGeom prst="rect">
                <a:avLst/>
              </a:prstGeom>
              <a:grpFill/>
              <a:ln w="25400">
                <a:solidFill>
                  <a:schemeClr val="accent1">
                    <a:lumMod val="75000"/>
                  </a:schemeClr>
                </a:solidFill>
                <a:bevel/>
              </a:ln>
            </p:spPr>
            <p:txBody>
              <a:bodyPr anchor="ctr"/>
              <a:lstStyle/>
              <a:p>
                <a:pPr algn="ctr"/>
                <a:endParaRPr lang="zh-CN" altLang="zh-CN" sz="2000">
                  <a:solidFill>
                    <a:schemeClr val="bg1">
                      <a:lumMod val="65000"/>
                    </a:schemeClr>
                  </a:solidFill>
                  <a:latin typeface="宋体" pitchFamily="2" charset="-122"/>
                  <a:sym typeface="宋体" pitchFamily="2" charset="-122"/>
                </a:endParaRPr>
              </a:p>
            </p:txBody>
          </p:sp>
          <p:sp>
            <p:nvSpPr>
              <p:cNvPr id="18" name="TextBox 11"/>
              <p:cNvSpPr>
                <a:spLocks noChangeArrowheads="1"/>
              </p:cNvSpPr>
              <p:nvPr/>
            </p:nvSpPr>
            <p:spPr bwMode="auto">
              <a:xfrm flipH="1">
                <a:off x="1239300" y="704797"/>
                <a:ext cx="1342497" cy="260065"/>
              </a:xfrm>
              <a:prstGeom prst="rect">
                <a:avLst/>
              </a:prstGeom>
              <a:grpFill/>
              <a:ln w="9525">
                <a:noFill/>
                <a:bevel/>
              </a:ln>
            </p:spPr>
            <p:txBody>
              <a:bodyPr wrap="square">
                <a:spAutoFit/>
              </a:bodyPr>
              <a:lstStyle/>
              <a:p>
                <a:pPr algn="ctr"/>
                <a:r>
                  <a:rPr lang="zh-CN" altLang="en-US" sz="1400" dirty="0">
                    <a:solidFill>
                      <a:schemeClr val="bg1">
                        <a:lumMod val="65000"/>
                      </a:schemeClr>
                    </a:solidFill>
                    <a:latin typeface="微软雅黑" pitchFamily="34" charset="-122"/>
                    <a:ea typeface="微软雅黑" pitchFamily="34" charset="-122"/>
                    <a:sym typeface="微软雅黑" pitchFamily="34" charset="-122"/>
                  </a:rPr>
                  <a:t>Click to add text    </a:t>
                </a:r>
                <a:endParaRPr lang="en-US" altLang="zh-CN" sz="1400" dirty="0">
                  <a:solidFill>
                    <a:schemeClr val="bg1">
                      <a:lumMod val="65000"/>
                    </a:schemeClr>
                  </a:solidFill>
                  <a:latin typeface="微软雅黑" pitchFamily="34" charset="-122"/>
                  <a:ea typeface="微软雅黑" pitchFamily="34" charset="-122"/>
                  <a:sym typeface="微软雅黑" pitchFamily="34" charset="-122"/>
                </a:endParaRPr>
              </a:p>
            </p:txBody>
          </p:sp>
          <p:sp>
            <p:nvSpPr>
              <p:cNvPr id="19" name="TextBox 11"/>
              <p:cNvSpPr>
                <a:spLocks noChangeArrowheads="1"/>
              </p:cNvSpPr>
              <p:nvPr/>
            </p:nvSpPr>
            <p:spPr bwMode="auto">
              <a:xfrm flipH="1">
                <a:off x="1239300" y="948959"/>
                <a:ext cx="1342497" cy="260065"/>
              </a:xfrm>
              <a:prstGeom prst="rect">
                <a:avLst/>
              </a:prstGeom>
              <a:grpFill/>
              <a:ln w="9525">
                <a:noFill/>
                <a:bevel/>
              </a:ln>
            </p:spPr>
            <p:txBody>
              <a:bodyPr wrap="square">
                <a:spAutoFit/>
              </a:bodyPr>
              <a:lstStyle/>
              <a:p>
                <a:pPr algn="ctr"/>
                <a:r>
                  <a:rPr lang="zh-CN" altLang="en-US" sz="1400" dirty="0">
                    <a:solidFill>
                      <a:schemeClr val="bg1">
                        <a:lumMod val="65000"/>
                      </a:schemeClr>
                    </a:solidFill>
                    <a:latin typeface="微软雅黑" pitchFamily="34" charset="-122"/>
                    <a:ea typeface="微软雅黑" pitchFamily="34" charset="-122"/>
                    <a:sym typeface="微软雅黑" pitchFamily="34" charset="-122"/>
                  </a:rPr>
                  <a:t>Click to add text    </a:t>
                </a:r>
                <a:endParaRPr lang="en-US" altLang="zh-CN" sz="1400" dirty="0">
                  <a:solidFill>
                    <a:schemeClr val="bg1">
                      <a:lumMod val="65000"/>
                    </a:schemeClr>
                  </a:solidFill>
                  <a:latin typeface="微软雅黑" pitchFamily="34" charset="-122"/>
                  <a:ea typeface="微软雅黑" pitchFamily="34" charset="-122"/>
                  <a:sym typeface="微软雅黑" pitchFamily="34" charset="-122"/>
                </a:endParaRPr>
              </a:p>
            </p:txBody>
          </p:sp>
          <p:sp>
            <p:nvSpPr>
              <p:cNvPr id="20" name="TextBox 11"/>
              <p:cNvSpPr>
                <a:spLocks noChangeArrowheads="1"/>
              </p:cNvSpPr>
              <p:nvPr/>
            </p:nvSpPr>
            <p:spPr bwMode="auto">
              <a:xfrm flipH="1">
                <a:off x="1239300" y="1158933"/>
                <a:ext cx="1342497" cy="260065"/>
              </a:xfrm>
              <a:prstGeom prst="rect">
                <a:avLst/>
              </a:prstGeom>
              <a:grpFill/>
              <a:ln w="9525">
                <a:noFill/>
                <a:bevel/>
              </a:ln>
            </p:spPr>
            <p:txBody>
              <a:bodyPr wrap="square">
                <a:spAutoFit/>
              </a:bodyPr>
              <a:lstStyle/>
              <a:p>
                <a:pPr algn="ctr"/>
                <a:r>
                  <a:rPr lang="zh-CN" altLang="en-US" sz="1400" dirty="0">
                    <a:solidFill>
                      <a:schemeClr val="bg1">
                        <a:lumMod val="65000"/>
                      </a:schemeClr>
                    </a:solidFill>
                    <a:latin typeface="微软雅黑" pitchFamily="34" charset="-122"/>
                    <a:ea typeface="微软雅黑" pitchFamily="34" charset="-122"/>
                    <a:sym typeface="微软雅黑" pitchFamily="34" charset="-122"/>
                  </a:rPr>
                  <a:t>Click to add text    </a:t>
                </a:r>
                <a:endParaRPr lang="en-US" altLang="zh-CN" sz="1400" dirty="0">
                  <a:solidFill>
                    <a:schemeClr val="bg1">
                      <a:lumMod val="65000"/>
                    </a:schemeClr>
                  </a:solidFill>
                  <a:latin typeface="微软雅黑" pitchFamily="34" charset="-122"/>
                  <a:ea typeface="微软雅黑" pitchFamily="34" charset="-122"/>
                  <a:sym typeface="微软雅黑" pitchFamily="34"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829616" y="748330"/>
              <a:ext cx="463537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Rectangle 3"/>
          <p:cNvSpPr/>
          <p:nvPr/>
        </p:nvSpPr>
        <p:spPr>
          <a:xfrm>
            <a:off x="6168089" y="1835298"/>
            <a:ext cx="5212200" cy="2426086"/>
          </a:xfrm>
          <a:prstGeom prst="rect">
            <a:avLst/>
          </a:prstGeom>
          <a:noFill/>
          <a:ln>
            <a:solidFill>
              <a:srgbClr val="00787D"/>
            </a:solid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solidFill>
                <a:schemeClr val="bg1">
                  <a:lumMod val="65000"/>
                </a:schemeClr>
              </a:solidFill>
              <a:latin typeface="+mn-ea"/>
            </a:endParaRPr>
          </a:p>
        </p:txBody>
      </p:sp>
      <p:sp>
        <p:nvSpPr>
          <p:cNvPr id="6" name="TextBox 71"/>
          <p:cNvSpPr txBox="1"/>
          <p:nvPr/>
        </p:nvSpPr>
        <p:spPr>
          <a:xfrm>
            <a:off x="958949" y="4552142"/>
            <a:ext cx="10421340" cy="1667874"/>
          </a:xfrm>
          <a:prstGeom prst="rect">
            <a:avLst/>
          </a:prstGeom>
          <a:noFill/>
        </p:spPr>
        <p:txBody>
          <a:bodyPr wrap="square" lIns="0" tIns="0" rIns="91420" bIns="0" numCol="2" spcCol="274258" rtlCol="0">
            <a:noAutofit/>
          </a:bodyPr>
          <a:lstStyle/>
          <a:p>
            <a:pPr algn="just"/>
            <a:r>
              <a:rPr lang="zh-CN" altLang="en-US" sz="1400" dirty="0">
                <a:solidFill>
                  <a:schemeClr val="bg1">
                    <a:lumMod val="65000"/>
                  </a:schemeClr>
                </a:solidFill>
                <a:latin typeface="+mn-ea"/>
                <a:cs typeface="Calibri"/>
              </a:rPr>
              <a:t>Add a detailed text description here, suggesting that it is relevant to the title and conforms to the overall language style, and the language description is as concise and vivid as possible. Try to control the number of words per slide</a:t>
            </a:r>
            <a:r>
              <a:rPr lang="en-US" altLang="zh-CN" sz="1400" dirty="0">
                <a:solidFill>
                  <a:schemeClr val="bg1">
                    <a:lumMod val="65000"/>
                  </a:schemeClr>
                </a:solidFill>
                <a:latin typeface="+mn-ea"/>
                <a:cs typeface="Calibri"/>
              </a:rPr>
              <a:t>200</a:t>
            </a:r>
            <a:r>
              <a:rPr lang="zh-CN" altLang="en-US" sz="1400" dirty="0">
                <a:solidFill>
                  <a:schemeClr val="bg1">
                    <a:lumMod val="65000"/>
                  </a:schemeClr>
                </a:solidFill>
                <a:latin typeface="+mn-ea"/>
                <a:cs typeface="Calibri"/>
              </a:rPr>
              <a:t>within the word, according to statistics the best control of each slide per page</a:t>
            </a:r>
            <a:r>
              <a:rPr lang="en-US" altLang="zh-CN" sz="1400" dirty="0">
                <a:solidFill>
                  <a:schemeClr val="bg1">
                    <a:lumMod val="65000"/>
                  </a:schemeClr>
                </a:solidFill>
                <a:latin typeface="+mn-ea"/>
                <a:cs typeface="Calibri"/>
              </a:rPr>
              <a:t>5</a:t>
            </a:r>
            <a:r>
              <a:rPr lang="zh-CN" altLang="en-US" sz="1400" dirty="0">
                <a:solidFill>
                  <a:schemeClr val="bg1">
                    <a:lumMod val="65000"/>
                  </a:schemeClr>
                </a:solidFill>
                <a:latin typeface="+mn-ea"/>
                <a:cs typeface="Calibri"/>
              </a:rPr>
              <a:t>Within minutes.</a:t>
            </a:r>
            <a:endParaRPr lang="en-US" altLang="zh-CN" sz="1400" dirty="0">
              <a:solidFill>
                <a:schemeClr val="bg1">
                  <a:lumMod val="65000"/>
                </a:schemeClr>
              </a:solidFill>
              <a:latin typeface="+mn-ea"/>
              <a:cs typeface="Calibri"/>
            </a:endParaRPr>
          </a:p>
          <a:p>
            <a:pPr algn="just"/>
            <a:endParaRPr lang="en-US" altLang="zh-CN" sz="1400" dirty="0">
              <a:solidFill>
                <a:schemeClr val="bg1">
                  <a:lumMod val="65000"/>
                </a:schemeClr>
              </a:solidFill>
              <a:latin typeface="+mn-ea"/>
              <a:cs typeface="Calibri"/>
            </a:endParaRPr>
          </a:p>
          <a:p>
            <a:pPr algn="just"/>
            <a:endParaRPr lang="en-US" altLang="zh-CN" sz="1400" dirty="0">
              <a:solidFill>
                <a:schemeClr val="bg1">
                  <a:lumMod val="65000"/>
                </a:schemeClr>
              </a:solidFill>
              <a:latin typeface="+mn-ea"/>
              <a:cs typeface="Calibri"/>
            </a:endParaRPr>
          </a:p>
          <a:p>
            <a:pPr algn="just"/>
            <a:endParaRPr lang="en-US" altLang="zh-CN" sz="1400" dirty="0">
              <a:solidFill>
                <a:schemeClr val="bg1">
                  <a:lumMod val="65000"/>
                </a:schemeClr>
              </a:solidFill>
              <a:latin typeface="+mn-ea"/>
              <a:cs typeface="Calibri"/>
            </a:endParaRPr>
          </a:p>
          <a:p>
            <a:pPr algn="just"/>
            <a:endParaRPr lang="en-US" altLang="zh-CN" sz="1400" dirty="0">
              <a:solidFill>
                <a:schemeClr val="bg1">
                  <a:lumMod val="65000"/>
                </a:schemeClr>
              </a:solidFill>
              <a:latin typeface="+mn-ea"/>
              <a:cs typeface="Calibri"/>
            </a:endParaRPr>
          </a:p>
          <a:p>
            <a:pPr algn="just"/>
            <a:r>
              <a:rPr lang="zh-CN" altLang="en-US" sz="1400" dirty="0">
                <a:solidFill>
                  <a:schemeClr val="bg1">
                    <a:lumMod val="65000"/>
                  </a:schemeClr>
                </a:solidFill>
                <a:latin typeface="+mn-ea"/>
                <a:cs typeface="Calibri"/>
              </a:rPr>
              <a:t>Try to control the number of words per slide</a:t>
            </a:r>
            <a:r>
              <a:rPr lang="en-US" altLang="zh-CN" sz="1400" dirty="0">
                <a:solidFill>
                  <a:schemeClr val="bg1">
                    <a:lumMod val="65000"/>
                  </a:schemeClr>
                </a:solidFill>
                <a:latin typeface="+mn-ea"/>
                <a:cs typeface="Calibri"/>
              </a:rPr>
              <a:t>200</a:t>
            </a:r>
            <a:r>
              <a:rPr lang="zh-CN" altLang="en-US" sz="1400" dirty="0">
                <a:solidFill>
                  <a:schemeClr val="bg1">
                    <a:lumMod val="65000"/>
                  </a:schemeClr>
                </a:solidFill>
                <a:latin typeface="+mn-ea"/>
                <a:cs typeface="Calibri"/>
              </a:rPr>
              <a:t>within the word, according to statistics the best control of each slide per page</a:t>
            </a:r>
            <a:r>
              <a:rPr lang="en-US" altLang="zh-CN" sz="1400" dirty="0">
                <a:solidFill>
                  <a:schemeClr val="bg1">
                    <a:lumMod val="65000"/>
                  </a:schemeClr>
                </a:solidFill>
                <a:latin typeface="+mn-ea"/>
                <a:cs typeface="Calibri"/>
              </a:rPr>
              <a:t>5</a:t>
            </a:r>
            <a:r>
              <a:rPr lang="zh-CN" altLang="en-US" sz="1400" dirty="0">
                <a:solidFill>
                  <a:schemeClr val="bg1">
                    <a:lumMod val="65000"/>
                  </a:schemeClr>
                </a:solidFill>
                <a:latin typeface="+mn-ea"/>
                <a:cs typeface="Calibri"/>
              </a:rPr>
              <a:t>Within minutes. Add a detailed text description here, suggesting that it is relevant to the title and conforms to the overall language style, and the language description is as concise and vivid as possible.</a:t>
            </a:r>
            <a:endParaRPr lang="en-US" altLang="zh-CN" sz="1400" dirty="0">
              <a:solidFill>
                <a:schemeClr val="bg1">
                  <a:lumMod val="65000"/>
                </a:schemeClr>
              </a:solidFill>
              <a:latin typeface="+mn-ea"/>
              <a:cs typeface="Calibri"/>
            </a:endParaRPr>
          </a:p>
        </p:txBody>
      </p:sp>
      <p:sp>
        <p:nvSpPr>
          <p:cNvPr id="7" name="Subtitle 2"/>
          <p:cNvSpPr txBox="1"/>
          <p:nvPr/>
        </p:nvSpPr>
        <p:spPr>
          <a:xfrm>
            <a:off x="6681589" y="2106971"/>
            <a:ext cx="4185200" cy="1364318"/>
          </a:xfrm>
          <a:prstGeom prst="rect">
            <a:avLst/>
          </a:prstGeom>
        </p:spPr>
        <p:txBody>
          <a:bodyPr vert="horz" lIns="91420" tIns="45709" rIns="91420" bIns="45709"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20000"/>
              </a:lnSpc>
              <a:buNone/>
            </a:pPr>
            <a:r>
              <a:rPr lang="zh-CN" altLang="en-US" sz="1800" dirty="0">
                <a:solidFill>
                  <a:schemeClr val="bg1">
                    <a:lumMod val="65000"/>
                  </a:schemeClr>
                </a:solidFill>
                <a:latin typeface="微软雅黑" pitchFamily="34" charset="-122"/>
                <a:ea typeface="微软雅黑" pitchFamily="34" charset="-122"/>
              </a:rPr>
              <a:t>Details</a:t>
            </a:r>
            <a:r>
              <a:rPr lang="en-US" altLang="zh-CN" sz="1800" dirty="0">
                <a:solidFill>
                  <a:schemeClr val="bg1">
                    <a:lumMod val="65000"/>
                  </a:schemeClr>
                </a:solidFill>
                <a:latin typeface="微软雅黑" pitchFamily="34" charset="-122"/>
                <a:ea typeface="微软雅黑" pitchFamily="34" charset="-122"/>
              </a:rPr>
              <a:t>......</a:t>
            </a:r>
            <a:r>
              <a:rPr lang="zh-CN" altLang="en-US" sz="1800" dirty="0">
                <a:solidFill>
                  <a:schemeClr val="bg1">
                    <a:lumMod val="65000"/>
                  </a:schemeClr>
                </a:solidFill>
                <a:latin typeface="微软雅黑" pitchFamily="34" charset="-122"/>
                <a:ea typeface="微软雅黑" pitchFamily="34" charset="-122"/>
              </a:rPr>
              <a:t>Click to enter the specific text of this column, concise description of the content, this is a concept diagram, please modify according to the specific content.</a:t>
            </a:r>
            <a:endParaRPr lang="en-US" altLang="zh-CN" sz="1800" dirty="0">
              <a:solidFill>
                <a:schemeClr val="bg1">
                  <a:lumMod val="65000"/>
                </a:schemeClr>
              </a:solidFill>
              <a:latin typeface="微软雅黑" pitchFamily="34" charset="-122"/>
              <a:ea typeface="微软雅黑" pitchFamily="34" charset="-122"/>
            </a:endParaRPr>
          </a:p>
        </p:txBody>
      </p:sp>
      <p:sp>
        <p:nvSpPr>
          <p:cNvPr id="8" name="矩形 7"/>
          <p:cNvSpPr/>
          <p:nvPr/>
        </p:nvSpPr>
        <p:spPr bwMode="auto">
          <a:xfrm>
            <a:off x="958949" y="1835298"/>
            <a:ext cx="5121743" cy="2426086"/>
          </a:xfrm>
          <a:prstGeom prst="rect">
            <a:avLst/>
          </a:prstGeom>
          <a:blipFill dpi="0" rotWithShape="1">
            <a:blip r:embed="rId3"/>
            <a:srcRect/>
            <a:stretch>
              <a:fillRect/>
            </a:stretch>
          </a:blipFill>
          <a:ln w="127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solidFill>
                <a:schemeClr val="bg1">
                  <a:lumMod val="6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49" name="矩形 48"/>
          <p:cNvSpPr/>
          <p:nvPr/>
        </p:nvSpPr>
        <p:spPr>
          <a:xfrm flipH="1">
            <a:off x="5007294" y="0"/>
            <a:ext cx="2185988" cy="1879600"/>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283"/>
          <p:cNvSpPr txBox="1"/>
          <p:nvPr/>
        </p:nvSpPr>
        <p:spPr>
          <a:xfrm>
            <a:off x="5127031" y="456337"/>
            <a:ext cx="1946514" cy="523220"/>
          </a:xfrm>
          <a:prstGeom prst="rect">
            <a:avLst/>
          </a:prstGeom>
          <a:noFill/>
        </p:spPr>
        <p:txBody>
          <a:bodyPr wrap="square" rtlCol="0">
            <a:spAutoFit/>
          </a:bodyPr>
          <a:lstStyle/>
          <a:p>
            <a:pPr algn="ctr"/>
            <a:r>
              <a:rPr lang="zh-CN" altLang="en-US" sz="2800" b="1" dirty="0">
                <a:solidFill>
                  <a:schemeClr val="bg1"/>
                </a:solidFill>
                <a:latin typeface="微软雅黑" pitchFamily="34" charset="-122"/>
                <a:ea typeface="微软雅黑" pitchFamily="34" charset="-122"/>
              </a:rPr>
              <a:t>Directory</a:t>
            </a:r>
            <a:endParaRPr lang="en-US" altLang="zh-CN" sz="2800" dirty="0">
              <a:solidFill>
                <a:schemeClr val="bg1"/>
              </a:solidFill>
              <a:latin typeface="微软雅黑" pitchFamily="34" charset="-122"/>
              <a:ea typeface="微软雅黑" pitchFamily="34" charset="-122"/>
            </a:endParaRPr>
          </a:p>
        </p:txBody>
      </p:sp>
      <p:grpSp>
        <p:nvGrpSpPr>
          <p:cNvPr id="2" name="组合 1"/>
          <p:cNvGrpSpPr/>
          <p:nvPr/>
        </p:nvGrpSpPr>
        <p:grpSpPr>
          <a:xfrm>
            <a:off x="3303224" y="2649055"/>
            <a:ext cx="5593126" cy="3569144"/>
            <a:chOff x="3955477" y="2171707"/>
            <a:chExt cx="6193620" cy="3952339"/>
          </a:xfrm>
        </p:grpSpPr>
        <p:grpSp>
          <p:nvGrpSpPr>
            <p:cNvPr id="33" name="组合 32"/>
            <p:cNvGrpSpPr/>
            <p:nvPr/>
          </p:nvGrpSpPr>
          <p:grpSpPr>
            <a:xfrm>
              <a:off x="3955478" y="2202527"/>
              <a:ext cx="1885222" cy="964331"/>
              <a:chOff x="2215144" y="982844"/>
              <a:chExt cx="1432172" cy="964934"/>
            </a:xfrm>
          </p:grpSpPr>
          <p:sp>
            <p:nvSpPr>
              <p:cNvPr id="34" name="平行四边形 33"/>
              <p:cNvSpPr/>
              <p:nvPr/>
            </p:nvSpPr>
            <p:spPr>
              <a:xfrm>
                <a:off x="2215144" y="982844"/>
                <a:ext cx="1120898" cy="842780"/>
              </a:xfrm>
              <a:prstGeom prst="parallelogram">
                <a:avLst>
                  <a:gd name="adj" fmla="val 48207"/>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itchFamily="34" charset="0"/>
                </a:endParaRPr>
              </a:p>
            </p:txBody>
          </p:sp>
          <p:sp>
            <p:nvSpPr>
              <p:cNvPr id="35" name="文本框 9"/>
              <p:cNvSpPr txBox="1"/>
              <p:nvPr/>
            </p:nvSpPr>
            <p:spPr>
              <a:xfrm>
                <a:off x="2580517" y="1131274"/>
                <a:ext cx="1066799" cy="816504"/>
              </a:xfrm>
              <a:prstGeom prst="rect">
                <a:avLst/>
              </a:prstGeom>
              <a:noFill/>
            </p:spPr>
            <p:txBody>
              <a:bodyPr wrap="square" rtlCol="0">
                <a:spAutoFit/>
              </a:bodyPr>
              <a:lstStyle/>
              <a:p>
                <a:r>
                  <a:rPr lang="en-US" altLang="zh-CN" sz="2800" dirty="0">
                    <a:solidFill>
                      <a:schemeClr val="bg1"/>
                    </a:solidFill>
                    <a:latin typeface="Impact" pitchFamily="34" charset="0"/>
                  </a:rPr>
                  <a:t>01</a:t>
                </a:r>
                <a:endParaRPr lang="zh-CN" altLang="en-US" sz="2800" dirty="0">
                  <a:solidFill>
                    <a:schemeClr val="bg1"/>
                  </a:solidFill>
                  <a:latin typeface="Impact" pitchFamily="34" charset="0"/>
                </a:endParaRPr>
              </a:p>
            </p:txBody>
          </p:sp>
        </p:grpSp>
        <p:grpSp>
          <p:nvGrpSpPr>
            <p:cNvPr id="36" name="组合 35"/>
            <p:cNvGrpSpPr/>
            <p:nvPr/>
          </p:nvGrpSpPr>
          <p:grpSpPr>
            <a:xfrm>
              <a:off x="3955477" y="3179327"/>
              <a:ext cx="1870710" cy="981249"/>
              <a:chOff x="2215144" y="2033848"/>
              <a:chExt cx="1421146" cy="981862"/>
            </a:xfrm>
          </p:grpSpPr>
          <p:sp>
            <p:nvSpPr>
              <p:cNvPr id="37" name="平行四边形 36"/>
              <p:cNvSpPr/>
              <p:nvPr/>
            </p:nvSpPr>
            <p:spPr>
              <a:xfrm>
                <a:off x="2215144" y="2033848"/>
                <a:ext cx="1120898" cy="842781"/>
              </a:xfrm>
              <a:prstGeom prst="parallelogram">
                <a:avLst>
                  <a:gd name="adj" fmla="val 4820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itchFamily="34" charset="0"/>
                </a:endParaRPr>
              </a:p>
            </p:txBody>
          </p:sp>
          <p:sp>
            <p:nvSpPr>
              <p:cNvPr id="38" name="文本框 10"/>
              <p:cNvSpPr txBox="1"/>
              <p:nvPr/>
            </p:nvSpPr>
            <p:spPr>
              <a:xfrm>
                <a:off x="2569491" y="2199202"/>
                <a:ext cx="1066799" cy="816508"/>
              </a:xfrm>
              <a:prstGeom prst="rect">
                <a:avLst/>
              </a:prstGeom>
              <a:noFill/>
            </p:spPr>
            <p:txBody>
              <a:bodyPr wrap="square" rtlCol="0">
                <a:spAutoFit/>
              </a:bodyPr>
              <a:lstStyle/>
              <a:p>
                <a:r>
                  <a:rPr lang="en-US" altLang="zh-CN" sz="2800" dirty="0">
                    <a:solidFill>
                      <a:schemeClr val="bg1"/>
                    </a:solidFill>
                    <a:latin typeface="Impact" pitchFamily="34" charset="0"/>
                  </a:rPr>
                  <a:t>02</a:t>
                </a:r>
                <a:endParaRPr lang="zh-CN" altLang="en-US" sz="2800" dirty="0">
                  <a:solidFill>
                    <a:schemeClr val="bg1"/>
                  </a:solidFill>
                  <a:latin typeface="Impact" pitchFamily="34" charset="0"/>
                </a:endParaRPr>
              </a:p>
            </p:txBody>
          </p:sp>
        </p:grpSp>
        <p:grpSp>
          <p:nvGrpSpPr>
            <p:cNvPr id="39" name="组合 38"/>
            <p:cNvGrpSpPr/>
            <p:nvPr/>
          </p:nvGrpSpPr>
          <p:grpSpPr>
            <a:xfrm>
              <a:off x="3955477" y="4145025"/>
              <a:ext cx="1870710" cy="967029"/>
              <a:chOff x="2215144" y="3084852"/>
              <a:chExt cx="1421146" cy="967632"/>
            </a:xfrm>
          </p:grpSpPr>
          <p:sp>
            <p:nvSpPr>
              <p:cNvPr id="40" name="平行四边形 39"/>
              <p:cNvSpPr/>
              <p:nvPr/>
            </p:nvSpPr>
            <p:spPr>
              <a:xfrm>
                <a:off x="2215144" y="3084852"/>
                <a:ext cx="1120898" cy="842781"/>
              </a:xfrm>
              <a:prstGeom prst="parallelogram">
                <a:avLst>
                  <a:gd name="adj" fmla="val 48207"/>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itchFamily="34" charset="0"/>
                </a:endParaRPr>
              </a:p>
            </p:txBody>
          </p:sp>
          <p:sp>
            <p:nvSpPr>
              <p:cNvPr id="41" name="文本框 11"/>
              <p:cNvSpPr txBox="1"/>
              <p:nvPr/>
            </p:nvSpPr>
            <p:spPr>
              <a:xfrm>
                <a:off x="2569491" y="3235979"/>
                <a:ext cx="1066799" cy="816505"/>
              </a:xfrm>
              <a:prstGeom prst="rect">
                <a:avLst/>
              </a:prstGeom>
              <a:noFill/>
            </p:spPr>
            <p:txBody>
              <a:bodyPr wrap="square" rtlCol="0">
                <a:spAutoFit/>
              </a:bodyPr>
              <a:lstStyle/>
              <a:p>
                <a:r>
                  <a:rPr lang="en-US" altLang="zh-CN" sz="2800" dirty="0">
                    <a:solidFill>
                      <a:schemeClr val="bg1"/>
                    </a:solidFill>
                    <a:latin typeface="Impact" pitchFamily="34" charset="0"/>
                  </a:rPr>
                  <a:t>03</a:t>
                </a:r>
                <a:endParaRPr lang="zh-CN" altLang="en-US" sz="2800" dirty="0">
                  <a:solidFill>
                    <a:schemeClr val="bg1"/>
                  </a:solidFill>
                  <a:latin typeface="Impact" pitchFamily="34" charset="0"/>
                </a:endParaRPr>
              </a:p>
            </p:txBody>
          </p:sp>
        </p:grpSp>
        <p:grpSp>
          <p:nvGrpSpPr>
            <p:cNvPr id="42" name="组合 41"/>
            <p:cNvGrpSpPr/>
            <p:nvPr/>
          </p:nvGrpSpPr>
          <p:grpSpPr>
            <a:xfrm>
              <a:off x="3955478" y="5135560"/>
              <a:ext cx="1885222" cy="988486"/>
              <a:chOff x="2215144" y="4135856"/>
              <a:chExt cx="1432172" cy="989104"/>
            </a:xfrm>
          </p:grpSpPr>
          <p:sp>
            <p:nvSpPr>
              <p:cNvPr id="43" name="平行四边形 42"/>
              <p:cNvSpPr/>
              <p:nvPr/>
            </p:nvSpPr>
            <p:spPr>
              <a:xfrm>
                <a:off x="2215144" y="4135856"/>
                <a:ext cx="1120898" cy="842781"/>
              </a:xfrm>
              <a:prstGeom prst="parallelogram">
                <a:avLst>
                  <a:gd name="adj" fmla="val 4820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Impact" pitchFamily="34" charset="0"/>
                </a:endParaRPr>
              </a:p>
            </p:txBody>
          </p:sp>
          <p:sp>
            <p:nvSpPr>
              <p:cNvPr id="44" name="文本框 12"/>
              <p:cNvSpPr txBox="1"/>
              <p:nvPr/>
            </p:nvSpPr>
            <p:spPr>
              <a:xfrm>
                <a:off x="2580517" y="4308454"/>
                <a:ext cx="1066799" cy="816506"/>
              </a:xfrm>
              <a:prstGeom prst="rect">
                <a:avLst/>
              </a:prstGeom>
              <a:noFill/>
            </p:spPr>
            <p:txBody>
              <a:bodyPr wrap="square" rtlCol="0">
                <a:spAutoFit/>
              </a:bodyPr>
              <a:lstStyle/>
              <a:p>
                <a:r>
                  <a:rPr lang="en-US" altLang="zh-CN" sz="2800" dirty="0">
                    <a:solidFill>
                      <a:schemeClr val="bg1"/>
                    </a:solidFill>
                    <a:latin typeface="Impact" pitchFamily="34" charset="0"/>
                  </a:rPr>
                  <a:t>04</a:t>
                </a:r>
                <a:endParaRPr lang="zh-CN" altLang="en-US" sz="2800" dirty="0">
                  <a:solidFill>
                    <a:schemeClr val="bg1"/>
                  </a:solidFill>
                  <a:latin typeface="Impact" pitchFamily="34" charset="0"/>
                </a:endParaRPr>
              </a:p>
            </p:txBody>
          </p:sp>
        </p:grpSp>
        <p:grpSp>
          <p:nvGrpSpPr>
            <p:cNvPr id="45" name="组合 44"/>
            <p:cNvGrpSpPr/>
            <p:nvPr/>
          </p:nvGrpSpPr>
          <p:grpSpPr>
            <a:xfrm>
              <a:off x="5067889" y="2171707"/>
              <a:ext cx="5081208" cy="842254"/>
              <a:chOff x="4315150" y="953426"/>
              <a:chExt cx="3857250" cy="540057"/>
            </a:xfrm>
          </p:grpSpPr>
          <p:sp>
            <p:nvSpPr>
              <p:cNvPr id="46" name="矩形 45"/>
              <p:cNvSpPr/>
              <p:nvPr/>
            </p:nvSpPr>
            <p:spPr>
              <a:xfrm>
                <a:off x="5062380" y="1064011"/>
                <a:ext cx="2827147" cy="355120"/>
              </a:xfrm>
              <a:prstGeom prst="rect">
                <a:avLst/>
              </a:prstGeom>
              <a:ln w="15875">
                <a:noFill/>
              </a:ln>
            </p:spPr>
            <p:txBody>
              <a:bodyPr wrap="square" lIns="68580" tIns="34290" rIns="68580" bIns="34290">
                <a:spAutoFit/>
              </a:bodyPr>
              <a:lstStyle/>
              <a:p>
                <a:pPr lvl="0" fontAlgn="base">
                  <a:spcBef>
                    <a:spcPct val="0"/>
                  </a:spcBef>
                  <a:spcAft>
                    <a:spcPct val="0"/>
                  </a:spcAft>
                </a:pPr>
                <a:r>
                  <a:rPr lang="zh-CN" altLang="en-US" sz="2800" dirty="0">
                    <a:solidFill>
                      <a:schemeClr val="bg1">
                        <a:lumMod val="50000"/>
                      </a:schemeClr>
                    </a:solidFill>
                    <a:latin typeface="微软雅黑" pitchFamily="34" charset="-122"/>
                    <a:ea typeface="微软雅黑" pitchFamily="34" charset="-122"/>
                  </a:rPr>
                  <a:t>ADD A TEXT</a:t>
                </a:r>
              </a:p>
            </p:txBody>
          </p:sp>
          <p:sp>
            <p:nvSpPr>
              <p:cNvPr id="51" name="平行四边形 50"/>
              <p:cNvSpPr/>
              <p:nvPr/>
            </p:nvSpPr>
            <p:spPr>
              <a:xfrm>
                <a:off x="4315150" y="953426"/>
                <a:ext cx="3857250" cy="540057"/>
              </a:xfrm>
              <a:prstGeom prst="parallelogram">
                <a:avLst>
                  <a:gd name="adj" fmla="val 48207"/>
                </a:avLst>
              </a:prstGeom>
              <a:noFill/>
              <a:ln w="15875">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2000" b="1">
                  <a:solidFill>
                    <a:schemeClr val="bg1">
                      <a:lumMod val="50000"/>
                    </a:schemeClr>
                  </a:solidFill>
                </a:endParaRPr>
              </a:p>
            </p:txBody>
          </p:sp>
        </p:grpSp>
        <p:grpSp>
          <p:nvGrpSpPr>
            <p:cNvPr id="52" name="组合 51"/>
            <p:cNvGrpSpPr/>
            <p:nvPr/>
          </p:nvGrpSpPr>
          <p:grpSpPr>
            <a:xfrm>
              <a:off x="5067889" y="3141626"/>
              <a:ext cx="5081208" cy="842254"/>
              <a:chOff x="4315150" y="1647579"/>
              <a:chExt cx="3857250" cy="540057"/>
            </a:xfrm>
          </p:grpSpPr>
          <p:sp>
            <p:nvSpPr>
              <p:cNvPr id="53" name="矩形 52"/>
              <p:cNvSpPr/>
              <p:nvPr/>
            </p:nvSpPr>
            <p:spPr>
              <a:xfrm>
                <a:off x="5049369" y="1758164"/>
                <a:ext cx="2827147" cy="355120"/>
              </a:xfrm>
              <a:prstGeom prst="rect">
                <a:avLst/>
              </a:prstGeom>
              <a:ln w="15875">
                <a:noFill/>
              </a:ln>
            </p:spPr>
            <p:txBody>
              <a:bodyPr wrap="square" lIns="68580" tIns="34290" rIns="68580" bIns="34290">
                <a:spAutoFit/>
              </a:bodyPr>
              <a:lstStyle/>
              <a:p>
                <a:pPr lvl="0" fontAlgn="base">
                  <a:spcBef>
                    <a:spcPct val="0"/>
                  </a:spcBef>
                  <a:spcAft>
                    <a:spcPct val="0"/>
                  </a:spcAft>
                </a:pPr>
                <a:r>
                  <a:rPr lang="zh-CN" altLang="en-US" sz="2800" dirty="0">
                    <a:solidFill>
                      <a:schemeClr val="bg1">
                        <a:lumMod val="50000"/>
                      </a:schemeClr>
                    </a:solidFill>
                    <a:latin typeface="微软雅黑" pitchFamily="34" charset="-122"/>
                    <a:ea typeface="微软雅黑" pitchFamily="34" charset="-122"/>
                  </a:rPr>
                  <a:t>ADD A TEXT</a:t>
                </a:r>
              </a:p>
            </p:txBody>
          </p:sp>
          <p:sp>
            <p:nvSpPr>
              <p:cNvPr id="54" name="平行四边形 53"/>
              <p:cNvSpPr/>
              <p:nvPr/>
            </p:nvSpPr>
            <p:spPr>
              <a:xfrm>
                <a:off x="4315150" y="1647579"/>
                <a:ext cx="3857250" cy="540057"/>
              </a:xfrm>
              <a:prstGeom prst="parallelogram">
                <a:avLst>
                  <a:gd name="adj" fmla="val 48207"/>
                </a:avLst>
              </a:prstGeom>
              <a:no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2000" b="1">
                  <a:solidFill>
                    <a:schemeClr val="bg1">
                      <a:lumMod val="50000"/>
                    </a:schemeClr>
                  </a:solidFill>
                </a:endParaRPr>
              </a:p>
            </p:txBody>
          </p:sp>
        </p:grpSp>
        <p:grpSp>
          <p:nvGrpSpPr>
            <p:cNvPr id="55" name="组合 54"/>
            <p:cNvGrpSpPr/>
            <p:nvPr/>
          </p:nvGrpSpPr>
          <p:grpSpPr>
            <a:xfrm>
              <a:off x="5067889" y="4111544"/>
              <a:ext cx="5081208" cy="842254"/>
              <a:chOff x="4315150" y="2341731"/>
              <a:chExt cx="3857250" cy="540057"/>
            </a:xfrm>
          </p:grpSpPr>
          <p:sp>
            <p:nvSpPr>
              <p:cNvPr id="56" name="矩形 55"/>
              <p:cNvSpPr/>
              <p:nvPr/>
            </p:nvSpPr>
            <p:spPr>
              <a:xfrm>
                <a:off x="5062380" y="2452316"/>
                <a:ext cx="2827146" cy="355120"/>
              </a:xfrm>
              <a:prstGeom prst="rect">
                <a:avLst/>
              </a:prstGeom>
              <a:ln w="15875">
                <a:noFill/>
              </a:ln>
            </p:spPr>
            <p:txBody>
              <a:bodyPr wrap="square" lIns="68580" tIns="34290" rIns="68580" bIns="34290">
                <a:spAutoFit/>
              </a:bodyPr>
              <a:lstStyle/>
              <a:p>
                <a:pPr lvl="0" fontAlgn="base">
                  <a:spcBef>
                    <a:spcPct val="0"/>
                  </a:spcBef>
                  <a:spcAft>
                    <a:spcPct val="0"/>
                  </a:spcAft>
                </a:pPr>
                <a:r>
                  <a:rPr lang="zh-CN" altLang="en-US" sz="2800" dirty="0">
                    <a:solidFill>
                      <a:schemeClr val="bg1">
                        <a:lumMod val="50000"/>
                      </a:schemeClr>
                    </a:solidFill>
                    <a:latin typeface="微软雅黑" pitchFamily="34" charset="-122"/>
                    <a:ea typeface="微软雅黑" pitchFamily="34" charset="-122"/>
                  </a:rPr>
                  <a:t>ADD A TEXT</a:t>
                </a:r>
              </a:p>
            </p:txBody>
          </p:sp>
          <p:sp>
            <p:nvSpPr>
              <p:cNvPr id="57" name="平行四边形 56"/>
              <p:cNvSpPr/>
              <p:nvPr/>
            </p:nvSpPr>
            <p:spPr>
              <a:xfrm>
                <a:off x="4315150" y="2341731"/>
                <a:ext cx="3857250" cy="540057"/>
              </a:xfrm>
              <a:prstGeom prst="parallelogram">
                <a:avLst>
                  <a:gd name="adj" fmla="val 48207"/>
                </a:avLst>
              </a:prstGeom>
              <a:noFill/>
              <a:ln w="15875">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2000" b="1">
                  <a:solidFill>
                    <a:schemeClr val="bg1">
                      <a:lumMod val="50000"/>
                    </a:schemeClr>
                  </a:solidFill>
                </a:endParaRPr>
              </a:p>
            </p:txBody>
          </p:sp>
        </p:grpSp>
        <p:grpSp>
          <p:nvGrpSpPr>
            <p:cNvPr id="58" name="组合 57"/>
            <p:cNvGrpSpPr/>
            <p:nvPr/>
          </p:nvGrpSpPr>
          <p:grpSpPr>
            <a:xfrm>
              <a:off x="5067889" y="5095977"/>
              <a:ext cx="5081208" cy="842254"/>
              <a:chOff x="4315150" y="3035884"/>
              <a:chExt cx="3857250" cy="540057"/>
            </a:xfrm>
          </p:grpSpPr>
          <p:sp>
            <p:nvSpPr>
              <p:cNvPr id="59" name="矩形 58"/>
              <p:cNvSpPr/>
              <p:nvPr/>
            </p:nvSpPr>
            <p:spPr>
              <a:xfrm>
                <a:off x="5064373" y="3127856"/>
                <a:ext cx="2827147" cy="355120"/>
              </a:xfrm>
              <a:prstGeom prst="rect">
                <a:avLst/>
              </a:prstGeom>
              <a:ln w="15875">
                <a:noFill/>
              </a:ln>
            </p:spPr>
            <p:txBody>
              <a:bodyPr wrap="square" lIns="68580" tIns="34290" rIns="68580" bIns="34290">
                <a:spAutoFit/>
              </a:bodyPr>
              <a:lstStyle/>
              <a:p>
                <a:pPr lvl="0" fontAlgn="base">
                  <a:spcBef>
                    <a:spcPct val="0"/>
                  </a:spcBef>
                  <a:spcAft>
                    <a:spcPct val="0"/>
                  </a:spcAft>
                </a:pPr>
                <a:r>
                  <a:rPr lang="zh-CN" altLang="en-US" sz="2800" dirty="0">
                    <a:solidFill>
                      <a:schemeClr val="bg1">
                        <a:lumMod val="50000"/>
                      </a:schemeClr>
                    </a:solidFill>
                    <a:latin typeface="微软雅黑" pitchFamily="34" charset="-122"/>
                    <a:ea typeface="微软雅黑" pitchFamily="34" charset="-122"/>
                  </a:rPr>
                  <a:t>ADD A TEXT</a:t>
                </a:r>
              </a:p>
            </p:txBody>
          </p:sp>
          <p:sp>
            <p:nvSpPr>
              <p:cNvPr id="60" name="平行四边形 59"/>
              <p:cNvSpPr/>
              <p:nvPr/>
            </p:nvSpPr>
            <p:spPr>
              <a:xfrm>
                <a:off x="4315150" y="3035884"/>
                <a:ext cx="3857250" cy="540057"/>
              </a:xfrm>
              <a:prstGeom prst="parallelogram">
                <a:avLst>
                  <a:gd name="adj" fmla="val 48207"/>
                </a:avLst>
              </a:prstGeom>
              <a:no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2000" b="1">
                  <a:solidFill>
                    <a:schemeClr val="bg1">
                      <a:lumMod val="50000"/>
                    </a:schemeClr>
                  </a:solidFill>
                </a:endParaRPr>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1000"/>
                                        <p:tgtEl>
                                          <p:spTgt spid="50"/>
                                        </p:tgtEl>
                                      </p:cBhvr>
                                    </p:animEffect>
                                    <p:anim calcmode="lin" valueType="num">
                                      <p:cBhvr>
                                        <p:cTn id="11" dur="1000" fill="hold"/>
                                        <p:tgtEl>
                                          <p:spTgt spid="50"/>
                                        </p:tgtEl>
                                        <p:attrNameLst>
                                          <p:attrName>ppt_x</p:attrName>
                                        </p:attrNameLst>
                                      </p:cBhvr>
                                      <p:tavLst>
                                        <p:tav tm="0">
                                          <p:val>
                                            <p:strVal val="#ppt_x"/>
                                          </p:val>
                                        </p:tav>
                                        <p:tav tm="100000">
                                          <p:val>
                                            <p:strVal val="#ppt_x"/>
                                          </p:val>
                                        </p:tav>
                                      </p:tavLst>
                                    </p:anim>
                                    <p:anim calcmode="lin" valueType="num">
                                      <p:cBhvr>
                                        <p:cTn id="1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矩形 12"/>
          <p:cNvSpPr/>
          <p:nvPr/>
        </p:nvSpPr>
        <p:spPr>
          <a:xfrm>
            <a:off x="3267599" y="2921009"/>
            <a:ext cx="1074594" cy="10209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3"/>
          <p:cNvSpPr txBox="1"/>
          <p:nvPr/>
        </p:nvSpPr>
        <p:spPr>
          <a:xfrm>
            <a:off x="3116037" y="3022609"/>
            <a:ext cx="1380250" cy="830997"/>
          </a:xfrm>
          <a:prstGeom prst="rect">
            <a:avLst/>
          </a:prstGeom>
          <a:noFill/>
        </p:spPr>
        <p:txBody>
          <a:bodyPr wrap="square" rtlCol="0">
            <a:spAutoFit/>
          </a:bodyPr>
          <a:lstStyle/>
          <a:p>
            <a:pPr algn="ctr"/>
            <a:r>
              <a:rPr lang="en-US" altLang="zh-CN" sz="4800" dirty="0">
                <a:solidFill>
                  <a:schemeClr val="bg1"/>
                </a:solidFill>
                <a:latin typeface="微软雅黑" pitchFamily="34" charset="-122"/>
                <a:ea typeface="微软雅黑" pitchFamily="34" charset="-122"/>
              </a:rPr>
              <a:t>04</a:t>
            </a:r>
            <a:endParaRPr lang="zh-CN" altLang="en-US" sz="4800" dirty="0">
              <a:solidFill>
                <a:schemeClr val="bg1"/>
              </a:solidFill>
              <a:latin typeface="微软雅黑" pitchFamily="34" charset="-122"/>
              <a:ea typeface="微软雅黑" pitchFamily="34" charset="-122"/>
            </a:endParaRPr>
          </a:p>
        </p:txBody>
      </p:sp>
      <p:sp>
        <p:nvSpPr>
          <p:cNvPr id="15" name="矩形 14"/>
          <p:cNvSpPr/>
          <p:nvPr/>
        </p:nvSpPr>
        <p:spPr>
          <a:xfrm>
            <a:off x="4793138" y="2862953"/>
            <a:ext cx="5645507" cy="1200318"/>
          </a:xfrm>
          <a:prstGeom prst="rect">
            <a:avLst/>
          </a:prstGeom>
        </p:spPr>
        <p:txBody>
          <a:bodyPr wrap="square" lIns="0" tIns="45715" rIns="91431" bIns="45715">
            <a:spAutoFit/>
          </a:bodyPr>
          <a:lstStyle/>
          <a:p>
            <a:r>
              <a:rPr lang="zh-CN" altLang="en-US" sz="4000" b="1" dirty="0">
                <a:solidFill>
                  <a:srgbClr val="00787D"/>
                </a:solidFill>
                <a:latin typeface="微软雅黑" pitchFamily="34" charset="-122"/>
                <a:ea typeface="微软雅黑" pitchFamily="34" charset="-122"/>
              </a:rPr>
              <a:t>Click to join the title</a:t>
            </a:r>
          </a:p>
          <a:p>
            <a:pPr fontAlgn="base">
              <a:spcBef>
                <a:spcPct val="0"/>
              </a:spcBef>
              <a:spcAft>
                <a:spcPct val="0"/>
              </a:spcAft>
            </a:pPr>
            <a:r>
              <a:rPr lang="zh-CN" altLang="en-US" sz="3200" dirty="0">
                <a:solidFill>
                  <a:schemeClr val="bg1">
                    <a:lumMod val="65000"/>
                  </a:schemeClr>
                </a:solidFill>
                <a:latin typeface="Arial" pitchFamily="34" charset="0"/>
                <a:ea typeface="宋体" charset="-122"/>
                <a:cs typeface="Arial" pitchFamily="34" charset="0"/>
              </a:rPr>
              <a:t>Insert Head Head Topic Here</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2" presetClass="entr" presetSubtype="2" fill="hold" grpId="0" nodeType="withEffect" p14:presetBounceEnd="58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8000">
                                          <p:cBhvr additive="base">
                                            <p:cTn id="17" dur="600" fill="hold"/>
                                            <p:tgtEl>
                                              <p:spTgt spid="15"/>
                                            </p:tgtEl>
                                            <p:attrNameLst>
                                              <p:attrName>ppt_x</p:attrName>
                                            </p:attrNameLst>
                                          </p:cBhvr>
                                          <p:tavLst>
                                            <p:tav tm="0">
                                              <p:val>
                                                <p:strVal val="1+#ppt_w/2"/>
                                              </p:val>
                                            </p:tav>
                                            <p:tav tm="100000">
                                              <p:val>
                                                <p:strVal val="#ppt_x"/>
                                              </p:val>
                                            </p:tav>
                                          </p:tavLst>
                                        </p:anim>
                                        <p:anim calcmode="lin" valueType="num" p14:bounceEnd="58000">
                                          <p:cBhvr additive="base">
                                            <p:cTn id="18" dur="6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2" presetClass="entr" presetSubtype="2"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600" fill="hold"/>
                                            <p:tgtEl>
                                              <p:spTgt spid="15"/>
                                            </p:tgtEl>
                                            <p:attrNameLst>
                                              <p:attrName>ppt_x</p:attrName>
                                            </p:attrNameLst>
                                          </p:cBhvr>
                                          <p:tavLst>
                                            <p:tav tm="0">
                                              <p:val>
                                                <p:strVal val="1+#ppt_w/2"/>
                                              </p:val>
                                            </p:tav>
                                            <p:tav tm="100000">
                                              <p:val>
                                                <p:strVal val="#ppt_x"/>
                                              </p:val>
                                            </p:tav>
                                          </p:tavLst>
                                        </p:anim>
                                        <p:anim calcmode="lin" valueType="num">
                                          <p:cBhvr additive="base">
                                            <p:cTn id="18" dur="6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865830" y="748330"/>
              <a:ext cx="4218915"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圆角矩形 13"/>
          <p:cNvSpPr>
            <a:spLocks noChangeArrowheads="1"/>
          </p:cNvSpPr>
          <p:nvPr/>
        </p:nvSpPr>
        <p:spPr bwMode="auto">
          <a:xfrm>
            <a:off x="941889" y="2557654"/>
            <a:ext cx="4591050" cy="1474788"/>
          </a:xfrm>
          <a:prstGeom prst="roundRect">
            <a:avLst>
              <a:gd name="adj" fmla="val 9083"/>
            </a:avLst>
          </a:prstGeom>
          <a:noFill/>
          <a:ln w="12700">
            <a:solidFill>
              <a:schemeClr val="bg1">
                <a:lumMod val="65000"/>
              </a:schemeClr>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zh-CN" altLang="en-US">
              <a:solidFill>
                <a:schemeClr val="bg1">
                  <a:lumMod val="65000"/>
                </a:schemeClr>
              </a:solidFill>
            </a:endParaRPr>
          </a:p>
        </p:txBody>
      </p:sp>
      <p:sp>
        <p:nvSpPr>
          <p:cNvPr id="6" name="矩形 5"/>
          <p:cNvSpPr>
            <a:spLocks noChangeArrowheads="1"/>
          </p:cNvSpPr>
          <p:nvPr/>
        </p:nvSpPr>
        <p:spPr bwMode="auto">
          <a:xfrm>
            <a:off x="1059256" y="2597262"/>
            <a:ext cx="4309450" cy="140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lnSpc>
                <a:spcPct val="120000"/>
              </a:lnSpc>
              <a:spcBef>
                <a:spcPct val="20000"/>
              </a:spcBef>
            </a:pPr>
            <a:r>
              <a:rPr lang="zh-CN" altLang="en-US" sz="1200" dirty="0">
                <a:solidFill>
                  <a:schemeClr val="bg1">
                    <a:lumMod val="65000"/>
                  </a:schemeClr>
                </a:solidFill>
                <a:latin typeface="微软雅黑" pitchFamily="34" charset="-122"/>
                <a:ea typeface="微软雅黑" pitchFamily="34" charset="-122"/>
                <a:sym typeface="Arial" pitchFamily="34" charset="0"/>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endParaRPr lang="en-US" altLang="zh-CN" sz="1200" dirty="0">
              <a:solidFill>
                <a:schemeClr val="bg1">
                  <a:lumMod val="65000"/>
                </a:schemeClr>
              </a:solidFill>
              <a:latin typeface="微软雅黑" pitchFamily="34" charset="-122"/>
              <a:ea typeface="微软雅黑" pitchFamily="34" charset="-122"/>
              <a:sym typeface="Arial" pitchFamily="34" charset="0"/>
            </a:endParaRPr>
          </a:p>
        </p:txBody>
      </p:sp>
      <p:sp>
        <p:nvSpPr>
          <p:cNvPr id="7" name="圆角矩形 15"/>
          <p:cNvSpPr>
            <a:spLocks noChangeArrowheads="1"/>
          </p:cNvSpPr>
          <p:nvPr/>
        </p:nvSpPr>
        <p:spPr bwMode="auto">
          <a:xfrm>
            <a:off x="941889" y="4767454"/>
            <a:ext cx="4591050" cy="1474788"/>
          </a:xfrm>
          <a:prstGeom prst="roundRect">
            <a:avLst>
              <a:gd name="adj" fmla="val 9083"/>
            </a:avLst>
          </a:prstGeom>
          <a:noFill/>
          <a:ln w="12700">
            <a:solidFill>
              <a:schemeClr val="bg1">
                <a:lumMod val="65000"/>
              </a:schemeClr>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zh-CN" altLang="en-US">
              <a:solidFill>
                <a:schemeClr val="bg1">
                  <a:lumMod val="65000"/>
                </a:schemeClr>
              </a:solidFill>
            </a:endParaRPr>
          </a:p>
        </p:txBody>
      </p:sp>
      <p:sp>
        <p:nvSpPr>
          <p:cNvPr id="8" name="矩形 7"/>
          <p:cNvSpPr>
            <a:spLocks noChangeArrowheads="1"/>
          </p:cNvSpPr>
          <p:nvPr/>
        </p:nvSpPr>
        <p:spPr bwMode="auto">
          <a:xfrm>
            <a:off x="1059256" y="4735415"/>
            <a:ext cx="4399984" cy="140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lnSpc>
                <a:spcPct val="120000"/>
              </a:lnSpc>
              <a:spcBef>
                <a:spcPct val="20000"/>
              </a:spcBef>
            </a:pPr>
            <a:r>
              <a:rPr lang="zh-CN" altLang="en-US" sz="1200" dirty="0">
                <a:solidFill>
                  <a:schemeClr val="bg1">
                    <a:lumMod val="65000"/>
                  </a:schemeClr>
                </a:solidFill>
                <a:latin typeface="微软雅黑" pitchFamily="34" charset="-122"/>
                <a:ea typeface="微软雅黑" pitchFamily="34" charset="-122"/>
                <a:sym typeface="Arial" pitchFamily="34" charset="0"/>
              </a:rPr>
              <a:t>Click here to edit what you want, and it is recommended that you use Microsoft Yadark font for presentation, and that all graphic lines and their corresponding materials in this template are freely edited, color-changing, and replaced. For more instructions and works, please read the brochure at the end of the template.</a:t>
            </a:r>
            <a:endParaRPr lang="en-US" altLang="zh-CN" sz="1200" dirty="0">
              <a:solidFill>
                <a:schemeClr val="bg1">
                  <a:lumMod val="65000"/>
                </a:schemeClr>
              </a:solidFill>
              <a:latin typeface="微软雅黑" pitchFamily="34" charset="-122"/>
              <a:ea typeface="微软雅黑" pitchFamily="34" charset="-122"/>
              <a:sym typeface="Arial" pitchFamily="34" charset="0"/>
            </a:endParaRPr>
          </a:p>
        </p:txBody>
      </p:sp>
      <p:sp>
        <p:nvSpPr>
          <p:cNvPr id="9" name="圆角矩形 17"/>
          <p:cNvSpPr>
            <a:spLocks noChangeArrowheads="1"/>
          </p:cNvSpPr>
          <p:nvPr/>
        </p:nvSpPr>
        <p:spPr bwMode="auto">
          <a:xfrm>
            <a:off x="1597527" y="1954404"/>
            <a:ext cx="3279775" cy="461963"/>
          </a:xfrm>
          <a:prstGeom prst="roundRect">
            <a:avLst>
              <a:gd name="adj" fmla="val 16667"/>
            </a:avLst>
          </a:prstGeom>
          <a:noFill/>
          <a:ln>
            <a:solidFill>
              <a:srgbClr val="00787D"/>
            </a:solidFill>
          </a:ln>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zh-CN" altLang="en-US">
              <a:solidFill>
                <a:schemeClr val="bg1">
                  <a:lumMod val="65000"/>
                </a:schemeClr>
              </a:solidFill>
            </a:endParaRPr>
          </a:p>
        </p:txBody>
      </p:sp>
      <p:sp>
        <p:nvSpPr>
          <p:cNvPr id="10" name="文本框 9"/>
          <p:cNvSpPr txBox="1">
            <a:spLocks noChangeArrowheads="1"/>
          </p:cNvSpPr>
          <p:nvPr/>
        </p:nvSpPr>
        <p:spPr bwMode="auto">
          <a:xfrm>
            <a:off x="1829302" y="2003617"/>
            <a:ext cx="2797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spcBef>
                <a:spcPct val="20000"/>
              </a:spcBef>
            </a:pPr>
            <a:r>
              <a:rPr lang="zh-CN" altLang="en-US" sz="1600" b="1">
                <a:solidFill>
                  <a:schemeClr val="bg1">
                    <a:lumMod val="65000"/>
                  </a:schemeClr>
                </a:solidFill>
                <a:latin typeface="Arial" pitchFamily="34" charset="0"/>
                <a:ea typeface="微软雅黑" pitchFamily="34" charset="-122"/>
                <a:sym typeface="Arial" pitchFamily="34" charset="0"/>
              </a:rPr>
              <a:t>Click to edit the title</a:t>
            </a:r>
            <a:endParaRPr lang="en-US" altLang="zh-CN" sz="1600" b="1">
              <a:solidFill>
                <a:schemeClr val="bg1">
                  <a:lumMod val="65000"/>
                </a:schemeClr>
              </a:solidFill>
              <a:latin typeface="Arial" pitchFamily="34" charset="0"/>
              <a:ea typeface="微软雅黑" pitchFamily="34" charset="-122"/>
              <a:sym typeface="Arial" pitchFamily="34" charset="0"/>
            </a:endParaRPr>
          </a:p>
        </p:txBody>
      </p:sp>
      <p:sp>
        <p:nvSpPr>
          <p:cNvPr id="12" name="圆角矩形 19"/>
          <p:cNvSpPr>
            <a:spLocks noChangeArrowheads="1"/>
          </p:cNvSpPr>
          <p:nvPr/>
        </p:nvSpPr>
        <p:spPr bwMode="auto">
          <a:xfrm>
            <a:off x="1597527" y="4205479"/>
            <a:ext cx="3279775" cy="461963"/>
          </a:xfrm>
          <a:prstGeom prst="roundRect">
            <a:avLst>
              <a:gd name="adj" fmla="val 16667"/>
            </a:avLst>
          </a:prstGeom>
          <a:noFill/>
          <a:ln>
            <a:solidFill>
              <a:schemeClr val="accent1">
                <a:lumMod val="75000"/>
              </a:schemeClr>
            </a:solidFill>
          </a:ln>
        </p:spPr>
        <p:txBody>
          <a:bodyPr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endParaRPr lang="zh-CN" altLang="en-US">
              <a:solidFill>
                <a:schemeClr val="bg1">
                  <a:lumMod val="65000"/>
                </a:schemeClr>
              </a:solidFill>
            </a:endParaRPr>
          </a:p>
        </p:txBody>
      </p:sp>
      <p:sp>
        <p:nvSpPr>
          <p:cNvPr id="13" name="文本框 12"/>
          <p:cNvSpPr txBox="1">
            <a:spLocks noChangeArrowheads="1"/>
          </p:cNvSpPr>
          <p:nvPr/>
        </p:nvSpPr>
        <p:spPr bwMode="auto">
          <a:xfrm>
            <a:off x="1810252" y="4257867"/>
            <a:ext cx="2797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defRPr>
                <a:solidFill>
                  <a:schemeClr val="tx1"/>
                </a:solidFill>
                <a:latin typeface="Calibri" pitchFamily="34" charset="0"/>
                <a:ea typeface="宋体" pitchFamily="2" charset="-122"/>
              </a:defRPr>
            </a:lvl1pPr>
            <a:lvl2pPr marL="742950" indent="-285750" defTabSz="1216025">
              <a:defRPr>
                <a:solidFill>
                  <a:schemeClr val="tx1"/>
                </a:solidFill>
                <a:latin typeface="Calibri" pitchFamily="34" charset="0"/>
                <a:ea typeface="宋体" pitchFamily="2" charset="-122"/>
              </a:defRPr>
            </a:lvl2pPr>
            <a:lvl3pPr marL="1143000" indent="-228600" defTabSz="1216025">
              <a:defRPr>
                <a:solidFill>
                  <a:schemeClr val="tx1"/>
                </a:solidFill>
                <a:latin typeface="Calibri" pitchFamily="34" charset="0"/>
                <a:ea typeface="宋体" pitchFamily="2" charset="-122"/>
              </a:defRPr>
            </a:lvl3pPr>
            <a:lvl4pPr marL="1600200" indent="-228600" defTabSz="1216025">
              <a:defRPr>
                <a:solidFill>
                  <a:schemeClr val="tx1"/>
                </a:solidFill>
                <a:latin typeface="Calibri" pitchFamily="34" charset="0"/>
                <a:ea typeface="宋体" pitchFamily="2" charset="-122"/>
              </a:defRPr>
            </a:lvl4pPr>
            <a:lvl5pPr marL="2057400" indent="-228600" defTabSz="1216025">
              <a:defRPr>
                <a:solidFill>
                  <a:schemeClr val="tx1"/>
                </a:solidFill>
                <a:latin typeface="Calibri" pitchFamily="34" charset="0"/>
                <a:ea typeface="宋体" pitchFamily="2" charset="-122"/>
              </a:defRPr>
            </a:lvl5pPr>
            <a:lvl6pPr marL="25146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defTabSz="1216025"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eaLnBrk="1" hangingPunct="1">
              <a:spcBef>
                <a:spcPct val="20000"/>
              </a:spcBef>
            </a:pPr>
            <a:r>
              <a:rPr lang="zh-CN" altLang="en-US" sz="1600" b="1">
                <a:solidFill>
                  <a:schemeClr val="bg1">
                    <a:lumMod val="65000"/>
                  </a:schemeClr>
                </a:solidFill>
                <a:latin typeface="Arial" pitchFamily="34" charset="0"/>
                <a:ea typeface="微软雅黑" pitchFamily="34" charset="-122"/>
                <a:sym typeface="Arial" pitchFamily="34" charset="0"/>
              </a:rPr>
              <a:t>Click to edit the title</a:t>
            </a:r>
            <a:endParaRPr lang="en-US" altLang="zh-CN" sz="1600" b="1">
              <a:solidFill>
                <a:schemeClr val="bg1">
                  <a:lumMod val="65000"/>
                </a:schemeClr>
              </a:solidFill>
              <a:latin typeface="Arial" pitchFamily="34" charset="0"/>
              <a:ea typeface="微软雅黑" pitchFamily="34" charset="-122"/>
              <a:sym typeface="Arial" pitchFamily="34" charset="0"/>
            </a:endParaRPr>
          </a:p>
        </p:txBody>
      </p:sp>
      <p:sp>
        <p:nvSpPr>
          <p:cNvPr id="14" name="矩形 13"/>
          <p:cNvSpPr/>
          <p:nvPr/>
        </p:nvSpPr>
        <p:spPr>
          <a:xfrm>
            <a:off x="6300438" y="2148894"/>
            <a:ext cx="5006897" cy="3961974"/>
          </a:xfrm>
          <a:prstGeom prst="rect">
            <a:avLst/>
          </a:prstGeom>
          <a:blipFill dpi="0" rotWithShape="1">
            <a:blip r:embed="rId3">
              <a:extLst>
                <a:ext uri="{BEBA8EAE-BF5A-486C-A8C5-ECC9F3942E4B}">
                  <a14:imgProps xmlns:a14="http://schemas.microsoft.com/office/drawing/2010/main">
                    <a14:imgLayer r:embed="rId4">
                      <a14:imgEffect>
                        <a14:brightnessContrast bright="10000"/>
                      </a14:imgEffect>
                    </a14:imgLayer>
                  </a14:imgProps>
                </a:ext>
              </a:extLst>
            </a:blip>
            <a:srcRect/>
            <a:tile tx="0" ty="0" sx="1000" sy="1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anim calcmode="lin" valueType="num">
                                      <p:cBhvr>
                                        <p:cTn id="19" dur="250" fill="hold"/>
                                        <p:tgtEl>
                                          <p:spTgt spid="5"/>
                                        </p:tgtEl>
                                        <p:attrNameLst>
                                          <p:attrName>ppt_x</p:attrName>
                                        </p:attrNameLst>
                                      </p:cBhvr>
                                      <p:tavLst>
                                        <p:tav tm="0">
                                          <p:val>
                                            <p:strVal val="#ppt_x"/>
                                          </p:val>
                                        </p:tav>
                                        <p:tav tm="100000">
                                          <p:val>
                                            <p:strVal val="#ppt_x"/>
                                          </p:val>
                                        </p:tav>
                                      </p:tavLst>
                                    </p:anim>
                                    <p:anim calcmode="lin" valueType="num">
                                      <p:cBhvr>
                                        <p:cTn id="20" dur="25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anim calcmode="lin" valueType="num">
                                      <p:cBhvr>
                                        <p:cTn id="25" dur="250" fill="hold"/>
                                        <p:tgtEl>
                                          <p:spTgt spid="6"/>
                                        </p:tgtEl>
                                        <p:attrNameLst>
                                          <p:attrName>ppt_x</p:attrName>
                                        </p:attrNameLst>
                                      </p:cBhvr>
                                      <p:tavLst>
                                        <p:tav tm="0">
                                          <p:val>
                                            <p:strVal val="#ppt_x"/>
                                          </p:val>
                                        </p:tav>
                                        <p:tav tm="100000">
                                          <p:val>
                                            <p:strVal val="#ppt_x"/>
                                          </p:val>
                                        </p:tav>
                                      </p:tavLst>
                                    </p:anim>
                                    <p:anim calcmode="lin" valueType="num">
                                      <p:cBhvr>
                                        <p:cTn id="26" dur="25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anim calcmode="lin" valueType="num">
                                      <p:cBhvr>
                                        <p:cTn id="31" dur="250" fill="hold"/>
                                        <p:tgtEl>
                                          <p:spTgt spid="7"/>
                                        </p:tgtEl>
                                        <p:attrNameLst>
                                          <p:attrName>ppt_x</p:attrName>
                                        </p:attrNameLst>
                                      </p:cBhvr>
                                      <p:tavLst>
                                        <p:tav tm="0">
                                          <p:val>
                                            <p:strVal val="#ppt_x"/>
                                          </p:val>
                                        </p:tav>
                                        <p:tav tm="100000">
                                          <p:val>
                                            <p:strVal val="#ppt_x"/>
                                          </p:val>
                                        </p:tav>
                                      </p:tavLst>
                                    </p:anim>
                                    <p:anim calcmode="lin" valueType="num">
                                      <p:cBhvr>
                                        <p:cTn id="32" dur="25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anim calcmode="lin" valueType="num">
                                      <p:cBhvr>
                                        <p:cTn id="37" dur="250" fill="hold"/>
                                        <p:tgtEl>
                                          <p:spTgt spid="8"/>
                                        </p:tgtEl>
                                        <p:attrNameLst>
                                          <p:attrName>ppt_x</p:attrName>
                                        </p:attrNameLst>
                                      </p:cBhvr>
                                      <p:tavLst>
                                        <p:tav tm="0">
                                          <p:val>
                                            <p:strVal val="#ppt_x"/>
                                          </p:val>
                                        </p:tav>
                                        <p:tav tm="100000">
                                          <p:val>
                                            <p:strVal val="#ppt_x"/>
                                          </p:val>
                                        </p:tav>
                                      </p:tavLst>
                                    </p:anim>
                                    <p:anim calcmode="lin" valueType="num">
                                      <p:cBhvr>
                                        <p:cTn id="38" dur="250" fill="hold"/>
                                        <p:tgtEl>
                                          <p:spTgt spid="8"/>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42"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250"/>
                                        <p:tgtEl>
                                          <p:spTgt spid="10"/>
                                        </p:tgtEl>
                                      </p:cBhvr>
                                    </p:animEffect>
                                    <p:anim calcmode="lin" valueType="num">
                                      <p:cBhvr>
                                        <p:cTn id="49" dur="250" fill="hold"/>
                                        <p:tgtEl>
                                          <p:spTgt spid="10"/>
                                        </p:tgtEl>
                                        <p:attrNameLst>
                                          <p:attrName>ppt_x</p:attrName>
                                        </p:attrNameLst>
                                      </p:cBhvr>
                                      <p:tavLst>
                                        <p:tav tm="0">
                                          <p:val>
                                            <p:strVal val="#ppt_x"/>
                                          </p:val>
                                        </p:tav>
                                        <p:tav tm="100000">
                                          <p:val>
                                            <p:strVal val="#ppt_x"/>
                                          </p:val>
                                        </p:tav>
                                      </p:tavLst>
                                    </p:anim>
                                    <p:anim calcmode="lin" valueType="num">
                                      <p:cBhvr>
                                        <p:cTn id="50" dur="25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42" presetClass="entr" presetSubtype="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250"/>
                                        <p:tgtEl>
                                          <p:spTgt spid="12"/>
                                        </p:tgtEl>
                                      </p:cBhvr>
                                    </p:animEffect>
                                    <p:anim calcmode="lin" valueType="num">
                                      <p:cBhvr>
                                        <p:cTn id="55" dur="250" fill="hold"/>
                                        <p:tgtEl>
                                          <p:spTgt spid="12"/>
                                        </p:tgtEl>
                                        <p:attrNameLst>
                                          <p:attrName>ppt_x</p:attrName>
                                        </p:attrNameLst>
                                      </p:cBhvr>
                                      <p:tavLst>
                                        <p:tav tm="0">
                                          <p:val>
                                            <p:strVal val="#ppt_x"/>
                                          </p:val>
                                        </p:tav>
                                        <p:tav tm="100000">
                                          <p:val>
                                            <p:strVal val="#ppt_x"/>
                                          </p:val>
                                        </p:tav>
                                      </p:tavLst>
                                    </p:anim>
                                    <p:anim calcmode="lin" valueType="num">
                                      <p:cBhvr>
                                        <p:cTn id="56" dur="250" fill="hold"/>
                                        <p:tgtEl>
                                          <p:spTgt spid="12"/>
                                        </p:tgtEl>
                                        <p:attrNameLst>
                                          <p:attrName>ppt_y</p:attrName>
                                        </p:attrNameLst>
                                      </p:cBhvr>
                                      <p:tavLst>
                                        <p:tav tm="0">
                                          <p:val>
                                            <p:strVal val="#ppt_y+.1"/>
                                          </p:val>
                                        </p:tav>
                                        <p:tav tm="100000">
                                          <p:val>
                                            <p:strVal val="#ppt_y"/>
                                          </p:val>
                                        </p:tav>
                                      </p:tavLst>
                                    </p:anim>
                                  </p:childTnLst>
                                </p:cTn>
                              </p:par>
                            </p:childTnLst>
                          </p:cTn>
                        </p:par>
                        <p:par>
                          <p:cTn id="57" fill="hold">
                            <p:stCondLst>
                              <p:cond delay="4000"/>
                            </p:stCondLst>
                            <p:childTnLst>
                              <p:par>
                                <p:cTn id="58" presetID="42"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250"/>
                                        <p:tgtEl>
                                          <p:spTgt spid="13"/>
                                        </p:tgtEl>
                                      </p:cBhvr>
                                    </p:animEffect>
                                    <p:anim calcmode="lin" valueType="num">
                                      <p:cBhvr>
                                        <p:cTn id="61" dur="250" fill="hold"/>
                                        <p:tgtEl>
                                          <p:spTgt spid="13"/>
                                        </p:tgtEl>
                                        <p:attrNameLst>
                                          <p:attrName>ppt_x</p:attrName>
                                        </p:attrNameLst>
                                      </p:cBhvr>
                                      <p:tavLst>
                                        <p:tav tm="0">
                                          <p:val>
                                            <p:strVal val="#ppt_x"/>
                                          </p:val>
                                        </p:tav>
                                        <p:tav tm="100000">
                                          <p:val>
                                            <p:strVal val="#ppt_x"/>
                                          </p:val>
                                        </p:tav>
                                      </p:tavLst>
                                    </p:anim>
                                    <p:anim calcmode="lin" valueType="num">
                                      <p:cBhvr>
                                        <p:cTn id="6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2" grpId="0" animBg="1"/>
      <p:bldP spid="13"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793402" y="748330"/>
              <a:ext cx="4599160"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50000"/>
                    </a:schemeClr>
                  </a:solidFill>
                  <a:latin typeface="微软雅黑" pitchFamily="34" charset="-122"/>
                  <a:ea typeface="微软雅黑" pitchFamily="34" charset="-122"/>
                </a:rPr>
                <a:t>Click to join the title text</a:t>
              </a:r>
              <a:endParaRPr lang="en-US" sz="2400" b="1" cap="small" dirty="0">
                <a:solidFill>
                  <a:schemeClr val="bg1">
                    <a:lumMod val="50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 Placeholder 3"/>
          <p:cNvSpPr/>
          <p:nvPr/>
        </p:nvSpPr>
        <p:spPr>
          <a:xfrm>
            <a:off x="1693862" y="2057400"/>
            <a:ext cx="2181225" cy="2181225"/>
          </a:xfrm>
          <a:prstGeom prst="ellipse">
            <a:avLst/>
          </a:prstGeom>
          <a:noFill/>
          <a:ln w="9525">
            <a:solidFill>
              <a:srgbClr val="00787D"/>
            </a:solidFill>
          </a:ln>
        </p:spPr>
        <p:txBody>
          <a:bodyPr/>
          <a:lstStyle/>
          <a:p>
            <a:pPr marL="228600" lvl="0" indent="-228600" eaLnBrk="1" hangingPunct="1">
              <a:buNone/>
            </a:pPr>
            <a:endParaRPr lang="zh-CN" altLang="zh-CN" sz="2100" dirty="0">
              <a:solidFill>
                <a:schemeClr val="bg1">
                  <a:lumMod val="65000"/>
                </a:schemeClr>
              </a:solidFill>
              <a:latin typeface="微软雅黑" pitchFamily="34" charset="-122"/>
              <a:ea typeface="微软雅黑" pitchFamily="34" charset="-122"/>
              <a:sym typeface="Calibri" pitchFamily="34" charset="0"/>
            </a:endParaRPr>
          </a:p>
        </p:txBody>
      </p:sp>
      <p:sp>
        <p:nvSpPr>
          <p:cNvPr id="6" name="Text Placeholder 4"/>
          <p:cNvSpPr/>
          <p:nvPr/>
        </p:nvSpPr>
        <p:spPr>
          <a:xfrm>
            <a:off x="4972050" y="2068512"/>
            <a:ext cx="2182812" cy="2181225"/>
          </a:xfrm>
          <a:prstGeom prst="ellipse">
            <a:avLst/>
          </a:prstGeom>
          <a:noFill/>
          <a:ln w="9525">
            <a:solidFill>
              <a:schemeClr val="accent1">
                <a:lumMod val="75000"/>
              </a:schemeClr>
            </a:solidFill>
          </a:ln>
        </p:spPr>
        <p:txBody>
          <a:bodyPr/>
          <a:lstStyle/>
          <a:p>
            <a:pPr marL="228600" lvl="0" indent="-228600" eaLnBrk="1" hangingPunct="1">
              <a:buNone/>
            </a:pPr>
            <a:endParaRPr lang="zh-CN" altLang="zh-CN" sz="2100" dirty="0">
              <a:solidFill>
                <a:schemeClr val="bg1">
                  <a:lumMod val="65000"/>
                </a:schemeClr>
              </a:solidFill>
              <a:latin typeface="微软雅黑" pitchFamily="34" charset="-122"/>
              <a:ea typeface="微软雅黑" pitchFamily="34" charset="-122"/>
              <a:sym typeface="Calibri" pitchFamily="34" charset="0"/>
            </a:endParaRPr>
          </a:p>
        </p:txBody>
      </p:sp>
      <p:sp>
        <p:nvSpPr>
          <p:cNvPr id="7" name="Text Placeholder 5"/>
          <p:cNvSpPr/>
          <p:nvPr/>
        </p:nvSpPr>
        <p:spPr>
          <a:xfrm>
            <a:off x="8251825" y="2068512"/>
            <a:ext cx="2182812" cy="2181225"/>
          </a:xfrm>
          <a:prstGeom prst="ellipse">
            <a:avLst/>
          </a:prstGeom>
          <a:noFill/>
          <a:ln w="9525">
            <a:solidFill>
              <a:srgbClr val="00787D"/>
            </a:solidFill>
          </a:ln>
        </p:spPr>
        <p:txBody>
          <a:bodyPr/>
          <a:lstStyle/>
          <a:p>
            <a:pPr marL="228600" lvl="0" indent="-228600" eaLnBrk="1" hangingPunct="1">
              <a:buNone/>
            </a:pPr>
            <a:endParaRPr lang="zh-CN" altLang="zh-CN" sz="2100" dirty="0">
              <a:solidFill>
                <a:schemeClr val="bg1">
                  <a:lumMod val="65000"/>
                </a:schemeClr>
              </a:solidFill>
              <a:latin typeface="微软雅黑" pitchFamily="34" charset="-122"/>
              <a:ea typeface="微软雅黑" pitchFamily="34" charset="-122"/>
              <a:sym typeface="Calibri" pitchFamily="34" charset="0"/>
            </a:endParaRPr>
          </a:p>
        </p:txBody>
      </p:sp>
      <p:grpSp>
        <p:nvGrpSpPr>
          <p:cNvPr id="8" name="组合 75"/>
          <p:cNvGrpSpPr/>
          <p:nvPr/>
        </p:nvGrpSpPr>
        <p:grpSpPr>
          <a:xfrm>
            <a:off x="1452562" y="4657725"/>
            <a:ext cx="2663825" cy="1538287"/>
            <a:chOff x="0" y="0"/>
            <a:chExt cx="2343898" cy="992595"/>
          </a:xfrm>
        </p:grpSpPr>
        <p:sp>
          <p:nvSpPr>
            <p:cNvPr id="9" name="文本框 76"/>
            <p:cNvSpPr/>
            <p:nvPr/>
          </p:nvSpPr>
          <p:spPr>
            <a:xfrm>
              <a:off x="0" y="287439"/>
              <a:ext cx="2343898" cy="705156"/>
            </a:xfrm>
            <a:prstGeom prst="rect">
              <a:avLst/>
            </a:prstGeom>
            <a:noFill/>
            <a:ln w="9525">
              <a:noFill/>
              <a:miter/>
            </a:ln>
          </p:spPr>
          <p:txBody>
            <a:bodyPr lIns="121807" tIns="60904" rIns="121807" bIns="60904"/>
            <a:lstStyle/>
            <a:p>
              <a:pPr lvl="0" algn="ctr" eaLnBrk="1" hangingPunct="1">
                <a:lnSpc>
                  <a:spcPct val="120000"/>
                </a:lnSpc>
                <a:buNone/>
              </a:pPr>
              <a:r>
                <a:rPr lang="zh-CN" altLang="en-US" sz="1400" dirty="0">
                  <a:solidFill>
                    <a:schemeClr val="bg1">
                      <a:lumMod val="65000"/>
                    </a:schemeClr>
                  </a:solidFill>
                  <a:latin typeface="微软雅黑" pitchFamily="34" charset="-122"/>
                  <a:ea typeface="微软雅黑" pitchFamily="34" charset="-122"/>
                  <a:sym typeface="微软雅黑" pitchFamily="34" charset="-122"/>
                </a:rPr>
                <a:t>Enter the comprehensive description description of the chart above</a:t>
              </a:r>
              <a:endParaRPr lang="zh-CN" altLang="en-US" dirty="0">
                <a:solidFill>
                  <a:schemeClr val="bg1">
                    <a:lumMod val="65000"/>
                  </a:schemeClr>
                </a:solidFill>
                <a:latin typeface="Arial" pitchFamily="34" charset="0"/>
                <a:ea typeface="宋体" pitchFamily="2" charset="-122"/>
              </a:endParaRPr>
            </a:p>
          </p:txBody>
        </p:sp>
        <p:sp>
          <p:nvSpPr>
            <p:cNvPr id="10" name="文本框 77"/>
            <p:cNvSpPr/>
            <p:nvPr/>
          </p:nvSpPr>
          <p:spPr>
            <a:xfrm>
              <a:off x="616783" y="0"/>
              <a:ext cx="1110331" cy="268104"/>
            </a:xfrm>
            <a:prstGeom prst="rect">
              <a:avLst/>
            </a:prstGeom>
            <a:noFill/>
            <a:ln w="9525">
              <a:noFill/>
              <a:miter/>
            </a:ln>
          </p:spPr>
          <p:txBody>
            <a:bodyPr wrap="none">
              <a:spAutoFit/>
            </a:bodyPr>
            <a:lstStyle/>
            <a:p>
              <a:pPr lvl="0" algn="ctr" eaLnBrk="1" hangingPunct="1">
                <a:buNone/>
              </a:pPr>
              <a:r>
                <a:rPr lang="zh-CN" altLang="en-US" sz="2100" b="1" dirty="0">
                  <a:solidFill>
                    <a:schemeClr val="bg1">
                      <a:lumMod val="65000"/>
                    </a:schemeClr>
                  </a:solidFill>
                  <a:latin typeface="微软雅黑" pitchFamily="34" charset="-122"/>
                  <a:ea typeface="微软雅黑" pitchFamily="34" charset="-122"/>
                  <a:sym typeface="微软雅黑" pitchFamily="34" charset="-122"/>
                </a:rPr>
                <a:t>Add content</a:t>
              </a:r>
              <a:endParaRPr lang="zh-CN" altLang="en-US" dirty="0">
                <a:solidFill>
                  <a:schemeClr val="bg1">
                    <a:lumMod val="65000"/>
                  </a:schemeClr>
                </a:solidFill>
                <a:latin typeface="Arial" pitchFamily="34" charset="0"/>
                <a:ea typeface="宋体" pitchFamily="2" charset="-122"/>
              </a:endParaRPr>
            </a:p>
          </p:txBody>
        </p:sp>
      </p:grpSp>
      <p:sp>
        <p:nvSpPr>
          <p:cNvPr id="12" name="文本框 79"/>
          <p:cNvSpPr/>
          <p:nvPr/>
        </p:nvSpPr>
        <p:spPr>
          <a:xfrm>
            <a:off x="2185987" y="2943225"/>
            <a:ext cx="1376363" cy="430212"/>
          </a:xfrm>
          <a:prstGeom prst="rect">
            <a:avLst/>
          </a:prstGeom>
          <a:noFill/>
          <a:ln w="9525">
            <a:noFill/>
            <a:miter/>
          </a:ln>
        </p:spPr>
        <p:txBody>
          <a:bodyPr>
            <a:spAutoFit/>
          </a:bodyPr>
          <a:lstStyle/>
          <a:p>
            <a:pPr lvl="0" eaLnBrk="1" hangingPunct="1">
              <a:buNone/>
            </a:pPr>
            <a:r>
              <a:rPr lang="zh-CN" altLang="en-US" sz="2200" b="1" dirty="0">
                <a:solidFill>
                  <a:schemeClr val="bg1">
                    <a:lumMod val="65000"/>
                  </a:schemeClr>
                </a:solidFill>
                <a:latin typeface="微软雅黑" pitchFamily="34" charset="-122"/>
                <a:ea typeface="微软雅黑" pitchFamily="34" charset="-122"/>
                <a:sym typeface="微软雅黑" pitchFamily="34" charset="-122"/>
              </a:rPr>
              <a:t>Add content</a:t>
            </a:r>
            <a:endParaRPr lang="zh-CN" altLang="en-US" dirty="0">
              <a:solidFill>
                <a:schemeClr val="bg1">
                  <a:lumMod val="65000"/>
                </a:schemeClr>
              </a:solidFill>
              <a:latin typeface="Arial" pitchFamily="34" charset="0"/>
              <a:ea typeface="宋体" pitchFamily="2" charset="-122"/>
            </a:endParaRPr>
          </a:p>
        </p:txBody>
      </p:sp>
      <p:sp>
        <p:nvSpPr>
          <p:cNvPr id="13" name="文本框 80"/>
          <p:cNvSpPr/>
          <p:nvPr/>
        </p:nvSpPr>
        <p:spPr>
          <a:xfrm>
            <a:off x="5497512" y="2943225"/>
            <a:ext cx="1374775" cy="430212"/>
          </a:xfrm>
          <a:prstGeom prst="rect">
            <a:avLst/>
          </a:prstGeom>
          <a:noFill/>
          <a:ln w="9525">
            <a:noFill/>
            <a:miter/>
          </a:ln>
        </p:spPr>
        <p:txBody>
          <a:bodyPr>
            <a:spAutoFit/>
          </a:bodyPr>
          <a:lstStyle/>
          <a:p>
            <a:pPr lvl="0" eaLnBrk="1" hangingPunct="1">
              <a:buNone/>
            </a:pPr>
            <a:r>
              <a:rPr lang="zh-CN" altLang="en-US" sz="2200" b="1" dirty="0">
                <a:solidFill>
                  <a:schemeClr val="bg1">
                    <a:lumMod val="65000"/>
                  </a:schemeClr>
                </a:solidFill>
                <a:latin typeface="微软雅黑" pitchFamily="34" charset="-122"/>
                <a:ea typeface="微软雅黑" pitchFamily="34" charset="-122"/>
                <a:sym typeface="微软雅黑" pitchFamily="34" charset="-122"/>
              </a:rPr>
              <a:t>Add content</a:t>
            </a:r>
            <a:endParaRPr lang="zh-CN" altLang="en-US" dirty="0">
              <a:solidFill>
                <a:schemeClr val="bg1">
                  <a:lumMod val="65000"/>
                </a:schemeClr>
              </a:solidFill>
              <a:latin typeface="Arial" pitchFamily="34" charset="0"/>
              <a:ea typeface="宋体" pitchFamily="2" charset="-122"/>
            </a:endParaRPr>
          </a:p>
        </p:txBody>
      </p:sp>
      <p:sp>
        <p:nvSpPr>
          <p:cNvPr id="14" name="文本框 81"/>
          <p:cNvSpPr/>
          <p:nvPr/>
        </p:nvSpPr>
        <p:spPr>
          <a:xfrm>
            <a:off x="8745537" y="2943225"/>
            <a:ext cx="1374775" cy="430212"/>
          </a:xfrm>
          <a:prstGeom prst="rect">
            <a:avLst/>
          </a:prstGeom>
          <a:noFill/>
          <a:ln w="9525">
            <a:noFill/>
            <a:miter/>
          </a:ln>
        </p:spPr>
        <p:txBody>
          <a:bodyPr>
            <a:spAutoFit/>
          </a:bodyPr>
          <a:lstStyle/>
          <a:p>
            <a:pPr lvl="0" eaLnBrk="1" hangingPunct="1">
              <a:buNone/>
            </a:pPr>
            <a:r>
              <a:rPr lang="zh-CN" altLang="en-US" sz="2200" b="1" dirty="0">
                <a:solidFill>
                  <a:schemeClr val="bg1">
                    <a:lumMod val="65000"/>
                  </a:schemeClr>
                </a:solidFill>
                <a:latin typeface="微软雅黑" pitchFamily="34" charset="-122"/>
                <a:ea typeface="微软雅黑" pitchFamily="34" charset="-122"/>
                <a:sym typeface="微软雅黑" pitchFamily="34" charset="-122"/>
              </a:rPr>
              <a:t>Add content</a:t>
            </a:r>
            <a:endParaRPr lang="zh-CN" altLang="en-US" dirty="0">
              <a:solidFill>
                <a:schemeClr val="bg1">
                  <a:lumMod val="65000"/>
                </a:schemeClr>
              </a:solidFill>
              <a:latin typeface="Arial" pitchFamily="34" charset="0"/>
              <a:ea typeface="宋体" pitchFamily="2" charset="-122"/>
            </a:endParaRPr>
          </a:p>
        </p:txBody>
      </p:sp>
      <p:grpSp>
        <p:nvGrpSpPr>
          <p:cNvPr id="15" name="组合 82"/>
          <p:cNvGrpSpPr/>
          <p:nvPr/>
        </p:nvGrpSpPr>
        <p:grpSpPr>
          <a:xfrm>
            <a:off x="4732337" y="4657725"/>
            <a:ext cx="2663825" cy="1538287"/>
            <a:chOff x="0" y="0"/>
            <a:chExt cx="2343898" cy="992595"/>
          </a:xfrm>
        </p:grpSpPr>
        <p:sp>
          <p:nvSpPr>
            <p:cNvPr id="16" name="文本框 83"/>
            <p:cNvSpPr/>
            <p:nvPr/>
          </p:nvSpPr>
          <p:spPr>
            <a:xfrm>
              <a:off x="0" y="287439"/>
              <a:ext cx="2343898" cy="705156"/>
            </a:xfrm>
            <a:prstGeom prst="rect">
              <a:avLst/>
            </a:prstGeom>
            <a:noFill/>
            <a:ln w="9525">
              <a:noFill/>
              <a:miter/>
            </a:ln>
          </p:spPr>
          <p:txBody>
            <a:bodyPr lIns="121807" tIns="60904" rIns="121807" bIns="60904"/>
            <a:lstStyle/>
            <a:p>
              <a:pPr lvl="0" algn="ctr" eaLnBrk="1" hangingPunct="1">
                <a:lnSpc>
                  <a:spcPct val="120000"/>
                </a:lnSpc>
                <a:buNone/>
              </a:pPr>
              <a:r>
                <a:rPr lang="zh-CN" altLang="en-US" sz="1400" dirty="0">
                  <a:solidFill>
                    <a:schemeClr val="bg1">
                      <a:lumMod val="65000"/>
                    </a:schemeClr>
                  </a:solidFill>
                  <a:latin typeface="微软雅黑" pitchFamily="34" charset="-122"/>
                  <a:ea typeface="微软雅黑" pitchFamily="34" charset="-122"/>
                  <a:sym typeface="微软雅黑" pitchFamily="34" charset="-122"/>
                </a:rPr>
                <a:t>Enter the comprehensive description description of the chart above</a:t>
              </a:r>
              <a:endParaRPr lang="zh-CN" altLang="en-US" dirty="0">
                <a:solidFill>
                  <a:schemeClr val="bg1">
                    <a:lumMod val="65000"/>
                  </a:schemeClr>
                </a:solidFill>
                <a:latin typeface="Arial" pitchFamily="34" charset="0"/>
                <a:ea typeface="宋体" pitchFamily="2" charset="-122"/>
              </a:endParaRPr>
            </a:p>
          </p:txBody>
        </p:sp>
        <p:sp>
          <p:nvSpPr>
            <p:cNvPr id="17" name="文本框 84"/>
            <p:cNvSpPr/>
            <p:nvPr/>
          </p:nvSpPr>
          <p:spPr>
            <a:xfrm>
              <a:off x="616783" y="0"/>
              <a:ext cx="1110331" cy="268104"/>
            </a:xfrm>
            <a:prstGeom prst="rect">
              <a:avLst/>
            </a:prstGeom>
            <a:noFill/>
            <a:ln w="9525">
              <a:noFill/>
              <a:miter/>
            </a:ln>
          </p:spPr>
          <p:txBody>
            <a:bodyPr wrap="none">
              <a:spAutoFit/>
            </a:bodyPr>
            <a:lstStyle/>
            <a:p>
              <a:pPr lvl="0" algn="ctr" eaLnBrk="1" hangingPunct="1">
                <a:buNone/>
              </a:pPr>
              <a:r>
                <a:rPr lang="zh-CN" altLang="en-US" sz="2100" b="1" dirty="0">
                  <a:solidFill>
                    <a:schemeClr val="bg1">
                      <a:lumMod val="65000"/>
                    </a:schemeClr>
                  </a:solidFill>
                  <a:latin typeface="微软雅黑" pitchFamily="34" charset="-122"/>
                  <a:ea typeface="微软雅黑" pitchFamily="34" charset="-122"/>
                  <a:sym typeface="微软雅黑" pitchFamily="34" charset="-122"/>
                </a:rPr>
                <a:t>Add content</a:t>
              </a:r>
              <a:endParaRPr lang="zh-CN" altLang="en-US" dirty="0">
                <a:solidFill>
                  <a:schemeClr val="bg1">
                    <a:lumMod val="65000"/>
                  </a:schemeClr>
                </a:solidFill>
                <a:latin typeface="Arial" pitchFamily="34" charset="0"/>
                <a:ea typeface="宋体" pitchFamily="2" charset="-122"/>
              </a:endParaRPr>
            </a:p>
          </p:txBody>
        </p:sp>
      </p:grpSp>
      <p:grpSp>
        <p:nvGrpSpPr>
          <p:cNvPr id="18" name="组合 85"/>
          <p:cNvGrpSpPr/>
          <p:nvPr/>
        </p:nvGrpSpPr>
        <p:grpSpPr>
          <a:xfrm>
            <a:off x="8012112" y="4657725"/>
            <a:ext cx="2662238" cy="1538287"/>
            <a:chOff x="0" y="0"/>
            <a:chExt cx="2343898" cy="992595"/>
          </a:xfrm>
        </p:grpSpPr>
        <p:sp>
          <p:nvSpPr>
            <p:cNvPr id="19" name="文本框 86"/>
            <p:cNvSpPr/>
            <p:nvPr/>
          </p:nvSpPr>
          <p:spPr>
            <a:xfrm>
              <a:off x="0" y="287439"/>
              <a:ext cx="2343898" cy="705156"/>
            </a:xfrm>
            <a:prstGeom prst="rect">
              <a:avLst/>
            </a:prstGeom>
            <a:noFill/>
            <a:ln w="9525">
              <a:noFill/>
              <a:miter/>
            </a:ln>
          </p:spPr>
          <p:txBody>
            <a:bodyPr lIns="121807" tIns="60904" rIns="121807" bIns="60904"/>
            <a:lstStyle/>
            <a:p>
              <a:pPr lvl="0" algn="ctr" eaLnBrk="1" hangingPunct="1">
                <a:lnSpc>
                  <a:spcPct val="120000"/>
                </a:lnSpc>
                <a:buNone/>
              </a:pPr>
              <a:r>
                <a:rPr lang="zh-CN" altLang="en-US" sz="1400" dirty="0">
                  <a:solidFill>
                    <a:schemeClr val="bg1">
                      <a:lumMod val="65000"/>
                    </a:schemeClr>
                  </a:solidFill>
                  <a:latin typeface="微软雅黑" pitchFamily="34" charset="-122"/>
                  <a:ea typeface="微软雅黑" pitchFamily="34" charset="-122"/>
                  <a:sym typeface="微软雅黑" pitchFamily="34" charset="-122"/>
                </a:rPr>
                <a:t>Enter the comprehensive description description of the chart above</a:t>
              </a:r>
              <a:endParaRPr lang="zh-CN" altLang="en-US" dirty="0">
                <a:solidFill>
                  <a:schemeClr val="bg1">
                    <a:lumMod val="65000"/>
                  </a:schemeClr>
                </a:solidFill>
                <a:latin typeface="Arial" pitchFamily="34" charset="0"/>
                <a:ea typeface="宋体" pitchFamily="2" charset="-122"/>
              </a:endParaRPr>
            </a:p>
          </p:txBody>
        </p:sp>
        <p:sp>
          <p:nvSpPr>
            <p:cNvPr id="20" name="文本框 87"/>
            <p:cNvSpPr/>
            <p:nvPr/>
          </p:nvSpPr>
          <p:spPr>
            <a:xfrm>
              <a:off x="616452" y="0"/>
              <a:ext cx="1110993" cy="268104"/>
            </a:xfrm>
            <a:prstGeom prst="rect">
              <a:avLst/>
            </a:prstGeom>
            <a:noFill/>
            <a:ln w="9525">
              <a:noFill/>
              <a:miter/>
            </a:ln>
          </p:spPr>
          <p:txBody>
            <a:bodyPr wrap="none">
              <a:spAutoFit/>
            </a:bodyPr>
            <a:lstStyle/>
            <a:p>
              <a:pPr lvl="0" algn="ctr" eaLnBrk="1" hangingPunct="1">
                <a:buNone/>
              </a:pPr>
              <a:r>
                <a:rPr lang="zh-CN" altLang="en-US" sz="2100" b="1" dirty="0">
                  <a:solidFill>
                    <a:schemeClr val="bg1">
                      <a:lumMod val="65000"/>
                    </a:schemeClr>
                  </a:solidFill>
                  <a:latin typeface="微软雅黑" pitchFamily="34" charset="-122"/>
                  <a:ea typeface="微软雅黑" pitchFamily="34" charset="-122"/>
                  <a:sym typeface="微软雅黑" pitchFamily="34" charset="-122"/>
                </a:rPr>
                <a:t>Add content</a:t>
              </a:r>
              <a:endParaRPr lang="zh-CN" altLang="en-US" dirty="0">
                <a:solidFill>
                  <a:schemeClr val="bg1">
                    <a:lumMod val="65000"/>
                  </a:schemeClr>
                </a:solidFill>
                <a:latin typeface="Arial" pitchFamily="34" charset="0"/>
                <a:ea typeface="宋体"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filter="fade">
                                      <p:cBhvr>
                                        <p:cTn id="13" dur="300"/>
                                        <p:tgtEl>
                                          <p:spTgt spid="12"/>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filter="wipe(up)">
                                      <p:cBhvr>
                                        <p:cTn id="17" dur="500"/>
                                        <p:tgtEl>
                                          <p:spTgt spid="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filter="fade">
                                      <p:cBhvr>
                                        <p:cTn id="21" dur="300"/>
                                        <p:tgtEl>
                                          <p:spTgt spid="13"/>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filter="wipe(up)">
                                      <p:cBhvr>
                                        <p:cTn id="25" dur="500"/>
                                        <p:tgtEl>
                                          <p:spTgt spid="15"/>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filter="fade">
                                      <p:cBhvr>
                                        <p:cTn id="29" dur="300"/>
                                        <p:tgtEl>
                                          <p:spTgt spid="14"/>
                                        </p:tgtEl>
                                      </p:cBhvr>
                                    </p:animEffect>
                                  </p:childTnLst>
                                </p:cTn>
                              </p:par>
                            </p:childTnLst>
                          </p:cTn>
                        </p:par>
                        <p:par>
                          <p:cTn id="30" fill="hold">
                            <p:stCondLst>
                              <p:cond delay="3000"/>
                            </p:stCondLst>
                            <p:childTnLst>
                              <p:par>
                                <p:cTn id="31" presetID="22" presetClass="entr" presetSubtype="1"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filter="wipe(up)">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p:bldP spid="13" grpId="0" bldLvl="0"/>
      <p:bldP spid="14" grpId="0" bldLvl="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684760" y="748330"/>
              <a:ext cx="4906898"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16"/>
          <p:cNvSpPr>
            <a:spLocks noChangeArrowheads="1"/>
          </p:cNvSpPr>
          <p:nvPr/>
        </p:nvSpPr>
        <p:spPr bwMode="auto">
          <a:xfrm>
            <a:off x="606199" y="4756410"/>
            <a:ext cx="5114772" cy="1524050"/>
          </a:xfrm>
          <a:prstGeom prst="rect">
            <a:avLst/>
          </a:prstGeom>
          <a:noFill/>
          <a:ln w="9525">
            <a:solidFill>
              <a:srgbClr val="00787D"/>
            </a:solidFill>
            <a:miter lim="800000"/>
          </a:ln>
        </p:spPr>
        <p:txBody>
          <a:bodyPr anchor="ctr"/>
          <a:lstStyle/>
          <a:p>
            <a:pPr algn="ctr" eaLnBrk="1" hangingPunct="1">
              <a:buFont typeface="Arial" pitchFamily="34" charset="0"/>
              <a:buNone/>
            </a:pPr>
            <a:endParaRPr lang="zh-CN" altLang="en-US" sz="1600">
              <a:solidFill>
                <a:schemeClr val="bg1">
                  <a:lumMod val="65000"/>
                </a:schemeClr>
              </a:solidFill>
            </a:endParaRPr>
          </a:p>
        </p:txBody>
      </p:sp>
      <p:sp>
        <p:nvSpPr>
          <p:cNvPr id="6" name="矩形 5"/>
          <p:cNvSpPr>
            <a:spLocks noChangeArrowheads="1"/>
          </p:cNvSpPr>
          <p:nvPr/>
        </p:nvSpPr>
        <p:spPr bwMode="auto">
          <a:xfrm>
            <a:off x="6688201" y="4756127"/>
            <a:ext cx="4906898" cy="1524310"/>
          </a:xfrm>
          <a:prstGeom prst="rect">
            <a:avLst/>
          </a:prstGeom>
          <a:noFill/>
          <a:ln w="9525">
            <a:solidFill>
              <a:schemeClr val="accent1">
                <a:lumMod val="75000"/>
              </a:schemeClr>
            </a:solidFill>
            <a:miter lim="800000"/>
          </a:ln>
        </p:spPr>
        <p:txBody>
          <a:bodyPr anchor="ctr"/>
          <a:lstStyle/>
          <a:p>
            <a:pPr algn="ctr" eaLnBrk="1" hangingPunct="1">
              <a:buFont typeface="Arial" pitchFamily="34" charset="0"/>
              <a:buNone/>
            </a:pPr>
            <a:endParaRPr lang="zh-CN" altLang="en-US" sz="1600">
              <a:solidFill>
                <a:schemeClr val="bg1">
                  <a:lumMod val="65000"/>
                </a:schemeClr>
              </a:solidFill>
            </a:endParaRPr>
          </a:p>
        </p:txBody>
      </p:sp>
      <p:sp>
        <p:nvSpPr>
          <p:cNvPr id="7" name="文本框 28"/>
          <p:cNvSpPr txBox="1">
            <a:spLocks noChangeArrowheads="1"/>
          </p:cNvSpPr>
          <p:nvPr/>
        </p:nvSpPr>
        <p:spPr bwMode="auto">
          <a:xfrm>
            <a:off x="1153551" y="4756127"/>
            <a:ext cx="26929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2000" dirty="0">
                <a:solidFill>
                  <a:schemeClr val="bg1">
                    <a:lumMod val="65000"/>
                  </a:schemeClr>
                </a:solidFill>
                <a:latin typeface="方正正黑简体" pitchFamily="2" charset="-122"/>
                <a:ea typeface="方正正黑简体" pitchFamily="2" charset="-122"/>
              </a:rPr>
              <a:t>Title content</a:t>
            </a:r>
          </a:p>
        </p:txBody>
      </p:sp>
      <p:sp>
        <p:nvSpPr>
          <p:cNvPr id="8" name="文本框 34"/>
          <p:cNvSpPr txBox="1">
            <a:spLocks noChangeArrowheads="1"/>
          </p:cNvSpPr>
          <p:nvPr/>
        </p:nvSpPr>
        <p:spPr bwMode="auto">
          <a:xfrm>
            <a:off x="679009" y="5142852"/>
            <a:ext cx="49068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just" eaLnBrk="1" hangingPunct="1">
              <a:buFont typeface="Arial" pitchFamily="34" charset="0"/>
              <a:buNone/>
            </a:pPr>
            <a:r>
              <a:rPr lang="zh-CN" altLang="en-US" sz="1600" dirty="0">
                <a:solidFill>
                  <a:schemeClr val="bg1">
                    <a:lumMod val="65000"/>
                  </a:schemeClr>
                </a:solidFill>
                <a:latin typeface="方正正黑简体" pitchFamily="2" charset="-122"/>
                <a:ea typeface="方正正黑简体" pitchFamily="2" charset="-122"/>
              </a:rPr>
              <a:t>Content description content description content description content description content description content description content content</a:t>
            </a:r>
          </a:p>
        </p:txBody>
      </p:sp>
      <p:sp>
        <p:nvSpPr>
          <p:cNvPr id="9" name="文本框 35"/>
          <p:cNvSpPr txBox="1">
            <a:spLocks noChangeArrowheads="1"/>
          </p:cNvSpPr>
          <p:nvPr/>
        </p:nvSpPr>
        <p:spPr bwMode="auto">
          <a:xfrm>
            <a:off x="7216248" y="4815576"/>
            <a:ext cx="26929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eaLnBrk="1" hangingPunct="1">
              <a:buFont typeface="Arial" pitchFamily="34" charset="0"/>
              <a:buNone/>
            </a:pPr>
            <a:r>
              <a:rPr lang="zh-CN" altLang="en-US" sz="2000" dirty="0">
                <a:solidFill>
                  <a:schemeClr val="bg1">
                    <a:lumMod val="65000"/>
                  </a:schemeClr>
                </a:solidFill>
                <a:latin typeface="方正正黑简体" pitchFamily="2" charset="-122"/>
                <a:ea typeface="方正正黑简体" pitchFamily="2" charset="-122"/>
              </a:rPr>
              <a:t>Title content</a:t>
            </a:r>
          </a:p>
        </p:txBody>
      </p:sp>
      <p:sp>
        <p:nvSpPr>
          <p:cNvPr id="10" name="文本框 36"/>
          <p:cNvSpPr txBox="1">
            <a:spLocks noChangeArrowheads="1"/>
          </p:cNvSpPr>
          <p:nvPr/>
        </p:nvSpPr>
        <p:spPr bwMode="auto">
          <a:xfrm>
            <a:off x="6808616" y="5215686"/>
            <a:ext cx="46579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defRPr>
                <a:solidFill>
                  <a:schemeClr val="tx1"/>
                </a:solidFill>
                <a:latin typeface="Calibri" pitchFamily="34" charset="0"/>
                <a:ea typeface="宋体" pitchFamily="2" charset="-122"/>
              </a:defRPr>
            </a:lvl6pPr>
            <a:lvl7pPr eaLnBrk="0" fontAlgn="base" hangingPunct="0">
              <a:spcAft>
                <a:spcPct val="0"/>
              </a:spcAft>
              <a:defRPr>
                <a:solidFill>
                  <a:schemeClr val="tx1"/>
                </a:solidFill>
                <a:latin typeface="Calibri" pitchFamily="34" charset="0"/>
                <a:ea typeface="宋体" pitchFamily="2" charset="-122"/>
              </a:defRPr>
            </a:lvl7pPr>
            <a:lvl8pPr eaLnBrk="0" fontAlgn="base" hangingPunct="0">
              <a:spcAft>
                <a:spcPct val="0"/>
              </a:spcAft>
              <a:defRPr>
                <a:solidFill>
                  <a:schemeClr val="tx1"/>
                </a:solidFill>
                <a:latin typeface="Calibri" pitchFamily="34" charset="0"/>
                <a:ea typeface="宋体" pitchFamily="2" charset="-122"/>
              </a:defRPr>
            </a:lvl8pPr>
            <a:lvl9pPr eaLnBrk="0" fontAlgn="base" hangingPunct="0">
              <a:spcAft>
                <a:spcPct val="0"/>
              </a:spcAft>
              <a:defRPr>
                <a:solidFill>
                  <a:schemeClr val="tx1"/>
                </a:solidFill>
                <a:latin typeface="Calibri" pitchFamily="34" charset="0"/>
                <a:ea typeface="宋体" pitchFamily="2" charset="-122"/>
              </a:defRPr>
            </a:lvl9pPr>
          </a:lstStyle>
          <a:p>
            <a:pPr algn="just" eaLnBrk="1" hangingPunct="1">
              <a:buFont typeface="Arial" pitchFamily="34" charset="0"/>
              <a:buNone/>
            </a:pPr>
            <a:r>
              <a:rPr lang="zh-CN" altLang="en-US" sz="1600" dirty="0">
                <a:solidFill>
                  <a:schemeClr val="bg1">
                    <a:lumMod val="65000"/>
                  </a:schemeClr>
                </a:solidFill>
                <a:latin typeface="方正正黑简体" pitchFamily="2" charset="-122"/>
                <a:ea typeface="方正正黑简体" pitchFamily="2" charset="-122"/>
              </a:rPr>
              <a:t>Content description content description content description content description content description content content</a:t>
            </a:r>
          </a:p>
        </p:txBody>
      </p:sp>
      <p:sp>
        <p:nvSpPr>
          <p:cNvPr id="12" name="Rectangle 30"/>
          <p:cNvSpPr/>
          <p:nvPr/>
        </p:nvSpPr>
        <p:spPr>
          <a:xfrm>
            <a:off x="607230" y="2058423"/>
            <a:ext cx="5113812" cy="2565708"/>
          </a:xfrm>
          <a:prstGeom prst="rect">
            <a:avLst/>
          </a:prstGeom>
          <a:blipFill dpi="0" rotWithShape="1">
            <a:blip r:embed="rId3">
              <a:extLst>
                <a:ext uri="{BEBA8EAE-BF5A-486C-A8C5-ECC9F3942E4B}">
                  <a14:imgProps xmlns:a14="http://schemas.microsoft.com/office/drawing/2010/main">
                    <a14:imgLayer r:embed="rId4">
                      <a14:imgEffect>
                        <a14:brightnessContrast bright="15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lumMod val="50000"/>
                </a:schemeClr>
              </a:solidFill>
            </a:endParaRPr>
          </a:p>
        </p:txBody>
      </p:sp>
      <p:sp>
        <p:nvSpPr>
          <p:cNvPr id="13" name="Rectangle 30"/>
          <p:cNvSpPr/>
          <p:nvPr/>
        </p:nvSpPr>
        <p:spPr>
          <a:xfrm>
            <a:off x="6688202" y="2058423"/>
            <a:ext cx="4906898" cy="2565708"/>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P spid="10" grpId="0" autoUpdateAnimBg="0"/>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576118" y="748330"/>
              <a:ext cx="4610905"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964043" y="2031333"/>
            <a:ext cx="10316048" cy="4079619"/>
            <a:chOff x="1178321" y="1357618"/>
            <a:chExt cx="7497941" cy="2965161"/>
          </a:xfrm>
        </p:grpSpPr>
        <p:grpSp>
          <p:nvGrpSpPr>
            <p:cNvPr id="6" name="组合 5"/>
            <p:cNvGrpSpPr/>
            <p:nvPr/>
          </p:nvGrpSpPr>
          <p:grpSpPr>
            <a:xfrm>
              <a:off x="3329423" y="1479822"/>
              <a:ext cx="1202036" cy="1044679"/>
              <a:chOff x="3329423" y="1479822"/>
              <a:chExt cx="1202036" cy="1044679"/>
            </a:xfrm>
          </p:grpSpPr>
          <p:sp>
            <p:nvSpPr>
              <p:cNvPr id="54" name="Freeform 5"/>
              <p:cNvSpPr/>
              <p:nvPr/>
            </p:nvSpPr>
            <p:spPr bwMode="auto">
              <a:xfrm>
                <a:off x="3329423" y="1479822"/>
                <a:ext cx="1202036" cy="104467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cap="flat">
                <a:solidFill>
                  <a:schemeClr val="accent3"/>
                </a:solidFill>
                <a:prstDash val="solid"/>
                <a:miter lim="800000"/>
              </a:ln>
            </p:spPr>
            <p:txBody>
              <a:bodyPr lIns="72585" tIns="36293" rIns="72585" bIns="36293"/>
              <a:lstStyle/>
              <a:p>
                <a:pPr fontAlgn="auto">
                  <a:spcBef>
                    <a:spcPts val="0"/>
                  </a:spcBef>
                  <a:spcAft>
                    <a:spcPts val="0"/>
                  </a:spcAft>
                  <a:defRPr/>
                </a:pPr>
                <a:endParaRPr lang="zh-CN" altLang="en-US">
                  <a:solidFill>
                    <a:schemeClr val="bg1">
                      <a:lumMod val="65000"/>
                    </a:schemeClr>
                  </a:solidFill>
                  <a:latin typeface="+mn-lt"/>
                  <a:ea typeface="+mn-ea"/>
                </a:endParaRPr>
              </a:p>
            </p:txBody>
          </p:sp>
          <p:grpSp>
            <p:nvGrpSpPr>
              <p:cNvPr id="55" name="组合 47"/>
              <p:cNvGrpSpPr/>
              <p:nvPr/>
            </p:nvGrpSpPr>
            <p:grpSpPr bwMode="auto">
              <a:xfrm>
                <a:off x="3754548" y="1808481"/>
                <a:ext cx="295362" cy="381037"/>
                <a:chOff x="12327414" y="858402"/>
                <a:chExt cx="370336" cy="484095"/>
              </a:xfrm>
            </p:grpSpPr>
            <p:sp>
              <p:nvSpPr>
                <p:cNvPr id="56" name="Freeform 56"/>
                <p:cNvSpPr>
                  <a:spLocks noEditPoints="1"/>
                </p:cNvSpPr>
                <p:nvPr/>
              </p:nvSpPr>
              <p:spPr bwMode="auto">
                <a:xfrm>
                  <a:off x="12327414" y="858402"/>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chemeClr val="accent3"/>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endParaRPr lang="zh-CN" altLang="en-US" sz="2000">
                    <a:solidFill>
                      <a:schemeClr val="bg1">
                        <a:lumMod val="65000"/>
                      </a:schemeClr>
                    </a:solidFill>
                  </a:endParaRPr>
                </a:p>
              </p:txBody>
            </p:sp>
            <p:sp>
              <p:nvSpPr>
                <p:cNvPr id="57" name="Freeform 57"/>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chemeClr val="accent3"/>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endParaRPr lang="zh-CN" altLang="en-US">
                    <a:solidFill>
                      <a:schemeClr val="bg1">
                        <a:lumMod val="65000"/>
                      </a:schemeClr>
                    </a:solidFill>
                  </a:endParaRPr>
                </a:p>
              </p:txBody>
            </p:sp>
          </p:grpSp>
        </p:grpSp>
        <p:grpSp>
          <p:nvGrpSpPr>
            <p:cNvPr id="7" name="组合 6"/>
            <p:cNvGrpSpPr/>
            <p:nvPr/>
          </p:nvGrpSpPr>
          <p:grpSpPr>
            <a:xfrm>
              <a:off x="5226114" y="1463860"/>
              <a:ext cx="1202036" cy="1044679"/>
              <a:chOff x="5226114" y="1463860"/>
              <a:chExt cx="1202036" cy="1044679"/>
            </a:xfrm>
          </p:grpSpPr>
          <p:sp>
            <p:nvSpPr>
              <p:cNvPr id="50" name="Freeform 5"/>
              <p:cNvSpPr/>
              <p:nvPr/>
            </p:nvSpPr>
            <p:spPr bwMode="auto">
              <a:xfrm>
                <a:off x="5226114" y="1463860"/>
                <a:ext cx="1202036" cy="104467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cap="flat">
                <a:solidFill>
                  <a:schemeClr val="accent1">
                    <a:lumMod val="75000"/>
                  </a:schemeClr>
                </a:solidFill>
                <a:prstDash val="solid"/>
                <a:miter lim="800000"/>
              </a:ln>
            </p:spPr>
            <p:txBody>
              <a:bodyPr lIns="72585" tIns="36293" rIns="72585" bIns="36293"/>
              <a:lstStyle/>
              <a:p>
                <a:pPr fontAlgn="auto">
                  <a:spcBef>
                    <a:spcPts val="0"/>
                  </a:spcBef>
                  <a:spcAft>
                    <a:spcPts val="0"/>
                  </a:spcAft>
                  <a:defRPr/>
                </a:pPr>
                <a:endParaRPr lang="zh-CN" altLang="en-US">
                  <a:solidFill>
                    <a:schemeClr val="bg1">
                      <a:lumMod val="65000"/>
                    </a:schemeClr>
                  </a:solidFill>
                  <a:latin typeface="+mn-lt"/>
                  <a:ea typeface="+mn-ea"/>
                </a:endParaRPr>
              </a:p>
            </p:txBody>
          </p:sp>
          <p:grpSp>
            <p:nvGrpSpPr>
              <p:cNvPr id="51" name="组合 51"/>
              <p:cNvGrpSpPr/>
              <p:nvPr/>
            </p:nvGrpSpPr>
            <p:grpSpPr bwMode="auto">
              <a:xfrm>
                <a:off x="5628039" y="1804737"/>
                <a:ext cx="339884" cy="381036"/>
                <a:chOff x="952501" y="6013451"/>
                <a:chExt cx="255587" cy="290513"/>
              </a:xfrm>
            </p:grpSpPr>
            <p:sp>
              <p:nvSpPr>
                <p:cNvPr id="52"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chemeClr val="accent1">
                    <a:lumMod val="75000"/>
                  </a:schemeClr>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endParaRPr lang="zh-CN" altLang="en-US">
                    <a:solidFill>
                      <a:schemeClr val="bg1">
                        <a:lumMod val="65000"/>
                      </a:schemeClr>
                    </a:solidFill>
                  </a:endParaRPr>
                </a:p>
              </p:txBody>
            </p:sp>
            <p:sp>
              <p:nvSpPr>
                <p:cNvPr id="53"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chemeClr val="accent1">
                    <a:lumMod val="75000"/>
                  </a:schemeClr>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endParaRPr lang="zh-CN" altLang="en-US">
                    <a:solidFill>
                      <a:schemeClr val="bg1">
                        <a:lumMod val="65000"/>
                      </a:schemeClr>
                    </a:solidFill>
                  </a:endParaRPr>
                </a:p>
              </p:txBody>
            </p:sp>
          </p:grpSp>
        </p:grpSp>
        <p:grpSp>
          <p:nvGrpSpPr>
            <p:cNvPr id="8" name="组合 7"/>
            <p:cNvGrpSpPr/>
            <p:nvPr/>
          </p:nvGrpSpPr>
          <p:grpSpPr>
            <a:xfrm>
              <a:off x="5226114" y="3278100"/>
              <a:ext cx="1202036" cy="1044679"/>
              <a:chOff x="5226114" y="3278100"/>
              <a:chExt cx="1202036" cy="1044679"/>
            </a:xfrm>
          </p:grpSpPr>
          <p:sp>
            <p:nvSpPr>
              <p:cNvPr id="46" name="Freeform 5"/>
              <p:cNvSpPr/>
              <p:nvPr/>
            </p:nvSpPr>
            <p:spPr bwMode="auto">
              <a:xfrm>
                <a:off x="5226114" y="3278100"/>
                <a:ext cx="1202036" cy="104467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lIns="72585" tIns="36293" rIns="72585" bIns="36293" anchor="ctr"/>
              <a:lstStyle/>
              <a:p>
                <a:pPr algn="ctr" fontAlgn="auto">
                  <a:spcBef>
                    <a:spcPts val="0"/>
                  </a:spcBef>
                  <a:spcAft>
                    <a:spcPts val="0"/>
                  </a:spcAft>
                  <a:defRPr/>
                </a:pPr>
                <a:endParaRPr lang="zh-CN" altLang="en-US">
                  <a:solidFill>
                    <a:schemeClr val="bg1">
                      <a:lumMod val="65000"/>
                    </a:schemeClr>
                  </a:solidFill>
                </a:endParaRPr>
              </a:p>
            </p:txBody>
          </p:sp>
          <p:grpSp>
            <p:nvGrpSpPr>
              <p:cNvPr id="47" name="组合 55"/>
              <p:cNvGrpSpPr/>
              <p:nvPr/>
            </p:nvGrpSpPr>
            <p:grpSpPr bwMode="auto">
              <a:xfrm>
                <a:off x="5640688" y="3590456"/>
                <a:ext cx="335663" cy="381036"/>
                <a:chOff x="5405438" y="6815138"/>
                <a:chExt cx="252413" cy="290513"/>
              </a:xfrm>
            </p:grpSpPr>
            <p:sp>
              <p:nvSpPr>
                <p:cNvPr id="48"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chemeClr val="accent3"/>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endParaRPr lang="zh-CN" altLang="en-US">
                    <a:solidFill>
                      <a:schemeClr val="bg1">
                        <a:lumMod val="65000"/>
                      </a:schemeClr>
                    </a:solidFill>
                  </a:endParaRPr>
                </a:p>
              </p:txBody>
            </p:sp>
            <p:sp>
              <p:nvSpPr>
                <p:cNvPr id="49"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chemeClr val="accent3"/>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endParaRPr lang="zh-CN" altLang="en-US">
                    <a:solidFill>
                      <a:schemeClr val="bg1">
                        <a:lumMod val="65000"/>
                      </a:schemeClr>
                    </a:solidFill>
                  </a:endParaRPr>
                </a:p>
              </p:txBody>
            </p:sp>
          </p:grpSp>
        </p:grpSp>
        <p:grpSp>
          <p:nvGrpSpPr>
            <p:cNvPr id="9" name="组合 8"/>
            <p:cNvGrpSpPr/>
            <p:nvPr/>
          </p:nvGrpSpPr>
          <p:grpSpPr>
            <a:xfrm>
              <a:off x="3332017" y="3268629"/>
              <a:ext cx="1202036" cy="1044679"/>
              <a:chOff x="3332017" y="3268629"/>
              <a:chExt cx="1202036" cy="1044679"/>
            </a:xfrm>
          </p:grpSpPr>
          <p:sp>
            <p:nvSpPr>
              <p:cNvPr id="42" name="Freeform 5"/>
              <p:cNvSpPr/>
              <p:nvPr/>
            </p:nvSpPr>
            <p:spPr bwMode="auto">
              <a:xfrm>
                <a:off x="3332017" y="3268629"/>
                <a:ext cx="1202036" cy="104467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72585" tIns="36293" rIns="72585" bIns="36293" anchor="ctr"/>
              <a:lstStyle/>
              <a:p>
                <a:pPr algn="ctr" fontAlgn="auto">
                  <a:spcBef>
                    <a:spcPts val="0"/>
                  </a:spcBef>
                  <a:spcAft>
                    <a:spcPts val="0"/>
                  </a:spcAft>
                  <a:defRPr/>
                </a:pPr>
                <a:endParaRPr lang="zh-CN" altLang="en-US">
                  <a:solidFill>
                    <a:schemeClr val="bg1">
                      <a:lumMod val="65000"/>
                    </a:schemeClr>
                  </a:solidFill>
                </a:endParaRPr>
              </a:p>
            </p:txBody>
          </p:sp>
          <p:grpSp>
            <p:nvGrpSpPr>
              <p:cNvPr id="43" name="组合 59"/>
              <p:cNvGrpSpPr/>
              <p:nvPr/>
            </p:nvGrpSpPr>
            <p:grpSpPr bwMode="auto">
              <a:xfrm>
                <a:off x="3724179" y="3599213"/>
                <a:ext cx="350223" cy="387548"/>
                <a:chOff x="688976" y="7240588"/>
                <a:chExt cx="263525" cy="295275"/>
              </a:xfrm>
            </p:grpSpPr>
            <p:sp>
              <p:nvSpPr>
                <p:cNvPr id="44" name="Freeform 65"/>
                <p:cNvSpPr>
                  <a:spLocks noEditPoints="1"/>
                </p:cNvSpPr>
                <p:nvPr/>
              </p:nvSpPr>
              <p:spPr bwMode="auto">
                <a:xfrm>
                  <a:off x="688976" y="7240588"/>
                  <a:ext cx="115888" cy="295275"/>
                </a:xfrm>
                <a:custGeom>
                  <a:avLst/>
                  <a:gdLst>
                    <a:gd name="T0" fmla="*/ 63551 w 31"/>
                    <a:gd name="T1" fmla="*/ 0 h 78"/>
                    <a:gd name="T2" fmla="*/ 108411 w 31"/>
                    <a:gd name="T3" fmla="*/ 18928 h 78"/>
                    <a:gd name="T4" fmla="*/ 115888 w 31"/>
                    <a:gd name="T5" fmla="*/ 68140 h 78"/>
                    <a:gd name="T6" fmla="*/ 115888 w 31"/>
                    <a:gd name="T7" fmla="*/ 238491 h 78"/>
                    <a:gd name="T8" fmla="*/ 100935 w 31"/>
                    <a:gd name="T9" fmla="*/ 280133 h 78"/>
                    <a:gd name="T10" fmla="*/ 59813 w 31"/>
                    <a:gd name="T11" fmla="*/ 295275 h 78"/>
                    <a:gd name="T12" fmla="*/ 11215 w 31"/>
                    <a:gd name="T13" fmla="*/ 272562 h 78"/>
                    <a:gd name="T14" fmla="*/ 0 w 31"/>
                    <a:gd name="T15" fmla="*/ 215778 h 78"/>
                    <a:gd name="T16" fmla="*/ 0 w 31"/>
                    <a:gd name="T17" fmla="*/ 79497 h 78"/>
                    <a:gd name="T18" fmla="*/ 11215 w 31"/>
                    <a:gd name="T19" fmla="*/ 22713 h 78"/>
                    <a:gd name="T20" fmla="*/ 63551 w 31"/>
                    <a:gd name="T21" fmla="*/ 0 h 78"/>
                    <a:gd name="T22" fmla="*/ 59813 w 31"/>
                    <a:gd name="T23" fmla="*/ 264990 h 78"/>
                    <a:gd name="T24" fmla="*/ 85981 w 31"/>
                    <a:gd name="T25" fmla="*/ 227135 h 78"/>
                    <a:gd name="T26" fmla="*/ 85981 w 31"/>
                    <a:gd name="T27" fmla="*/ 64355 h 78"/>
                    <a:gd name="T28" fmla="*/ 59813 w 31"/>
                    <a:gd name="T29" fmla="*/ 26499 h 78"/>
                    <a:gd name="T30" fmla="*/ 33645 w 31"/>
                    <a:gd name="T31" fmla="*/ 64355 h 78"/>
                    <a:gd name="T32" fmla="*/ 33645 w 31"/>
                    <a:gd name="T33" fmla="*/ 75712 h 78"/>
                    <a:gd name="T34" fmla="*/ 33645 w 31"/>
                    <a:gd name="T35" fmla="*/ 87068 h 78"/>
                    <a:gd name="T36" fmla="*/ 33645 w 31"/>
                    <a:gd name="T37" fmla="*/ 136281 h 78"/>
                    <a:gd name="T38" fmla="*/ 33645 w 31"/>
                    <a:gd name="T39" fmla="*/ 181708 h 78"/>
                    <a:gd name="T40" fmla="*/ 33645 w 31"/>
                    <a:gd name="T41" fmla="*/ 223349 h 78"/>
                    <a:gd name="T42" fmla="*/ 59813 w 31"/>
                    <a:gd name="T43" fmla="*/ 26499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chemeClr val="accent1">
                    <a:lumMod val="75000"/>
                  </a:schemeClr>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endParaRPr lang="zh-CN" altLang="en-US">
                    <a:solidFill>
                      <a:schemeClr val="bg1">
                        <a:lumMod val="65000"/>
                      </a:schemeClr>
                    </a:solidFill>
                  </a:endParaRPr>
                </a:p>
              </p:txBody>
            </p:sp>
            <p:sp>
              <p:nvSpPr>
                <p:cNvPr id="45" name="Freeform 66"/>
                <p:cNvSpPr>
                  <a:spLocks noEditPoints="1"/>
                </p:cNvSpPr>
                <p:nvPr/>
              </p:nvSpPr>
              <p:spPr bwMode="auto">
                <a:xfrm>
                  <a:off x="817563" y="7245351"/>
                  <a:ext cx="134938" cy="287338"/>
                </a:xfrm>
                <a:custGeom>
                  <a:avLst/>
                  <a:gdLst>
                    <a:gd name="T0" fmla="*/ 63721 w 36"/>
                    <a:gd name="T1" fmla="*/ 0 h 76"/>
                    <a:gd name="T2" fmla="*/ 112448 w 36"/>
                    <a:gd name="T3" fmla="*/ 0 h 76"/>
                    <a:gd name="T4" fmla="*/ 112448 w 36"/>
                    <a:gd name="T5" fmla="*/ 192819 h 76"/>
                    <a:gd name="T6" fmla="*/ 134938 w 36"/>
                    <a:gd name="T7" fmla="*/ 192819 h 76"/>
                    <a:gd name="T8" fmla="*/ 134938 w 36"/>
                    <a:gd name="T9" fmla="*/ 219284 h 76"/>
                    <a:gd name="T10" fmla="*/ 112448 w 36"/>
                    <a:gd name="T11" fmla="*/ 219284 h 76"/>
                    <a:gd name="T12" fmla="*/ 112448 w 36"/>
                    <a:gd name="T13" fmla="*/ 287338 h 76"/>
                    <a:gd name="T14" fmla="*/ 78714 w 36"/>
                    <a:gd name="T15" fmla="*/ 287338 h 76"/>
                    <a:gd name="T16" fmla="*/ 78714 w 36"/>
                    <a:gd name="T17" fmla="*/ 219284 h 76"/>
                    <a:gd name="T18" fmla="*/ 0 w 36"/>
                    <a:gd name="T19" fmla="*/ 219284 h 76"/>
                    <a:gd name="T20" fmla="*/ 0 w 36"/>
                    <a:gd name="T21" fmla="*/ 192819 h 76"/>
                    <a:gd name="T22" fmla="*/ 63721 w 36"/>
                    <a:gd name="T23" fmla="*/ 0 h 76"/>
                    <a:gd name="T24" fmla="*/ 78714 w 36"/>
                    <a:gd name="T25" fmla="*/ 192819 h 76"/>
                    <a:gd name="T26" fmla="*/ 78714 w 36"/>
                    <a:gd name="T27" fmla="*/ 41588 h 76"/>
                    <a:gd name="T28" fmla="*/ 56224 w 36"/>
                    <a:gd name="T29" fmla="*/ 117204 h 76"/>
                    <a:gd name="T30" fmla="*/ 33735 w 36"/>
                    <a:gd name="T31" fmla="*/ 192819 h 76"/>
                    <a:gd name="T32" fmla="*/ 78714 w 36"/>
                    <a:gd name="T33" fmla="*/ 1928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chemeClr val="accent1">
                    <a:lumMod val="75000"/>
                  </a:schemeClr>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endParaRPr lang="zh-CN" altLang="en-US">
                    <a:solidFill>
                      <a:schemeClr val="bg1">
                        <a:lumMod val="65000"/>
                      </a:schemeClr>
                    </a:solidFill>
                  </a:endParaRPr>
                </a:p>
              </p:txBody>
            </p:sp>
          </p:grpSp>
        </p:grpSp>
        <p:grpSp>
          <p:nvGrpSpPr>
            <p:cNvPr id="10" name="组合 9"/>
            <p:cNvGrpSpPr/>
            <p:nvPr/>
          </p:nvGrpSpPr>
          <p:grpSpPr>
            <a:xfrm>
              <a:off x="2052983" y="2977473"/>
              <a:ext cx="557660" cy="621728"/>
              <a:chOff x="7156451" y="4826087"/>
              <a:chExt cx="763588" cy="862012"/>
            </a:xfrm>
            <a:solidFill>
              <a:schemeClr val="accent2"/>
            </a:solidFill>
          </p:grpSpPr>
          <p:sp>
            <p:nvSpPr>
              <p:cNvPr id="39" name="Freeform 78"/>
              <p:cNvSpPr/>
              <p:nvPr/>
            </p:nvSpPr>
            <p:spPr bwMode="auto">
              <a:xfrm>
                <a:off x="7375526" y="5242012"/>
                <a:ext cx="230188" cy="230187"/>
              </a:xfrm>
              <a:custGeom>
                <a:avLst/>
                <a:gdLst>
                  <a:gd name="T0" fmla="*/ 37 w 47"/>
                  <a:gd name="T1" fmla="*/ 25 h 47"/>
                  <a:gd name="T2" fmla="*/ 16 w 47"/>
                  <a:gd name="T3" fmla="*/ 27 h 47"/>
                  <a:gd name="T4" fmla="*/ 36 w 47"/>
                  <a:gd name="T5" fmla="*/ 3 h 47"/>
                  <a:gd name="T6" fmla="*/ 23 w 47"/>
                  <a:gd name="T7" fmla="*/ 0 h 47"/>
                  <a:gd name="T8" fmla="*/ 0 w 47"/>
                  <a:gd name="T9" fmla="*/ 23 h 47"/>
                  <a:gd name="T10" fmla="*/ 23 w 47"/>
                  <a:gd name="T11" fmla="*/ 47 h 47"/>
                  <a:gd name="T12" fmla="*/ 47 w 47"/>
                  <a:gd name="T13" fmla="*/ 23 h 47"/>
                  <a:gd name="T14" fmla="*/ 45 w 47"/>
                  <a:gd name="T15" fmla="*/ 16 h 47"/>
                  <a:gd name="T16" fmla="*/ 37 w 47"/>
                  <a:gd name="T17"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7">
                    <a:moveTo>
                      <a:pt x="37" y="25"/>
                    </a:moveTo>
                    <a:cubicBezTo>
                      <a:pt x="16" y="27"/>
                      <a:pt x="16" y="27"/>
                      <a:pt x="16" y="27"/>
                    </a:cubicBezTo>
                    <a:cubicBezTo>
                      <a:pt x="36" y="3"/>
                      <a:pt x="36" y="3"/>
                      <a:pt x="36" y="3"/>
                    </a:cubicBezTo>
                    <a:cubicBezTo>
                      <a:pt x="32" y="1"/>
                      <a:pt x="28" y="0"/>
                      <a:pt x="23" y="0"/>
                    </a:cubicBezTo>
                    <a:cubicBezTo>
                      <a:pt x="10" y="0"/>
                      <a:pt x="0" y="10"/>
                      <a:pt x="0" y="23"/>
                    </a:cubicBezTo>
                    <a:cubicBezTo>
                      <a:pt x="0" y="36"/>
                      <a:pt x="10" y="47"/>
                      <a:pt x="23" y="47"/>
                    </a:cubicBezTo>
                    <a:cubicBezTo>
                      <a:pt x="36" y="47"/>
                      <a:pt x="47" y="36"/>
                      <a:pt x="47" y="23"/>
                    </a:cubicBezTo>
                    <a:cubicBezTo>
                      <a:pt x="47" y="21"/>
                      <a:pt x="46" y="18"/>
                      <a:pt x="45" y="16"/>
                    </a:cubicBezTo>
                    <a:lnTo>
                      <a:pt x="37" y="25"/>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sp>
            <p:nvSpPr>
              <p:cNvPr id="40" name="Freeform 79"/>
              <p:cNvSpPr/>
              <p:nvPr/>
            </p:nvSpPr>
            <p:spPr bwMode="auto">
              <a:xfrm>
                <a:off x="7156451" y="5022937"/>
                <a:ext cx="669925" cy="665162"/>
              </a:xfrm>
              <a:custGeom>
                <a:avLst/>
                <a:gdLst>
                  <a:gd name="T0" fmla="*/ 108 w 137"/>
                  <a:gd name="T1" fmla="*/ 43 h 136"/>
                  <a:gd name="T2" fmla="*/ 115 w 137"/>
                  <a:gd name="T3" fmla="*/ 68 h 136"/>
                  <a:gd name="T4" fmla="*/ 68 w 137"/>
                  <a:gd name="T5" fmla="*/ 115 h 136"/>
                  <a:gd name="T6" fmla="*/ 22 w 137"/>
                  <a:gd name="T7" fmla="*/ 68 h 136"/>
                  <a:gd name="T8" fmla="*/ 68 w 137"/>
                  <a:gd name="T9" fmla="*/ 22 h 136"/>
                  <a:gd name="T10" fmla="*/ 98 w 137"/>
                  <a:gd name="T11" fmla="*/ 32 h 136"/>
                  <a:gd name="T12" fmla="*/ 111 w 137"/>
                  <a:gd name="T13" fmla="*/ 15 h 136"/>
                  <a:gd name="T14" fmla="*/ 68 w 137"/>
                  <a:gd name="T15" fmla="*/ 0 h 136"/>
                  <a:gd name="T16" fmla="*/ 0 w 137"/>
                  <a:gd name="T17" fmla="*/ 68 h 136"/>
                  <a:gd name="T18" fmla="*/ 68 w 137"/>
                  <a:gd name="T19" fmla="*/ 136 h 136"/>
                  <a:gd name="T20" fmla="*/ 137 w 137"/>
                  <a:gd name="T21" fmla="*/ 68 h 136"/>
                  <a:gd name="T22" fmla="*/ 121 w 137"/>
                  <a:gd name="T23" fmla="*/ 26 h 136"/>
                  <a:gd name="T24" fmla="*/ 108 w 137"/>
                  <a:gd name="T25" fmla="*/ 4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136">
                    <a:moveTo>
                      <a:pt x="108" y="43"/>
                    </a:moveTo>
                    <a:cubicBezTo>
                      <a:pt x="112" y="50"/>
                      <a:pt x="115" y="59"/>
                      <a:pt x="115" y="68"/>
                    </a:cubicBezTo>
                    <a:cubicBezTo>
                      <a:pt x="115" y="94"/>
                      <a:pt x="94" y="115"/>
                      <a:pt x="68" y="115"/>
                    </a:cubicBezTo>
                    <a:cubicBezTo>
                      <a:pt x="43" y="115"/>
                      <a:pt x="22" y="94"/>
                      <a:pt x="22" y="68"/>
                    </a:cubicBezTo>
                    <a:cubicBezTo>
                      <a:pt x="22" y="42"/>
                      <a:pt x="43" y="22"/>
                      <a:pt x="68" y="22"/>
                    </a:cubicBezTo>
                    <a:cubicBezTo>
                      <a:pt x="80" y="22"/>
                      <a:pt x="90" y="25"/>
                      <a:pt x="98" y="32"/>
                    </a:cubicBezTo>
                    <a:cubicBezTo>
                      <a:pt x="111" y="15"/>
                      <a:pt x="111" y="15"/>
                      <a:pt x="111" y="15"/>
                    </a:cubicBezTo>
                    <a:cubicBezTo>
                      <a:pt x="100" y="6"/>
                      <a:pt x="85" y="0"/>
                      <a:pt x="68" y="0"/>
                    </a:cubicBezTo>
                    <a:cubicBezTo>
                      <a:pt x="31" y="0"/>
                      <a:pt x="0" y="31"/>
                      <a:pt x="0" y="68"/>
                    </a:cubicBezTo>
                    <a:cubicBezTo>
                      <a:pt x="0" y="106"/>
                      <a:pt x="31" y="136"/>
                      <a:pt x="68" y="136"/>
                    </a:cubicBezTo>
                    <a:cubicBezTo>
                      <a:pt x="106" y="136"/>
                      <a:pt x="137" y="106"/>
                      <a:pt x="137" y="68"/>
                    </a:cubicBezTo>
                    <a:cubicBezTo>
                      <a:pt x="137" y="52"/>
                      <a:pt x="131" y="37"/>
                      <a:pt x="121" y="26"/>
                    </a:cubicBezTo>
                    <a:lnTo>
                      <a:pt x="108" y="43"/>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sp>
            <p:nvSpPr>
              <p:cNvPr id="41" name="Freeform 80"/>
              <p:cNvSpPr/>
              <p:nvPr/>
            </p:nvSpPr>
            <p:spPr bwMode="auto">
              <a:xfrm>
                <a:off x="7454901" y="4826087"/>
                <a:ext cx="465138" cy="549275"/>
              </a:xfrm>
              <a:custGeom>
                <a:avLst/>
                <a:gdLst>
                  <a:gd name="T0" fmla="*/ 293 w 293"/>
                  <a:gd name="T1" fmla="*/ 59 h 346"/>
                  <a:gd name="T2" fmla="*/ 225 w 293"/>
                  <a:gd name="T3" fmla="*/ 65 h 346"/>
                  <a:gd name="T4" fmla="*/ 219 w 293"/>
                  <a:gd name="T5" fmla="*/ 0 h 346"/>
                  <a:gd name="T6" fmla="*/ 163 w 293"/>
                  <a:gd name="T7" fmla="*/ 65 h 346"/>
                  <a:gd name="T8" fmla="*/ 157 w 293"/>
                  <a:gd name="T9" fmla="*/ 114 h 346"/>
                  <a:gd name="T10" fmla="*/ 6 w 293"/>
                  <a:gd name="T11" fmla="*/ 306 h 346"/>
                  <a:gd name="T12" fmla="*/ 0 w 293"/>
                  <a:gd name="T13" fmla="*/ 346 h 346"/>
                  <a:gd name="T14" fmla="*/ 40 w 293"/>
                  <a:gd name="T15" fmla="*/ 333 h 346"/>
                  <a:gd name="T16" fmla="*/ 194 w 293"/>
                  <a:gd name="T17" fmla="*/ 142 h 346"/>
                  <a:gd name="T18" fmla="*/ 240 w 293"/>
                  <a:gd name="T19" fmla="*/ 127 h 346"/>
                  <a:gd name="T20" fmla="*/ 293 w 293"/>
                  <a:gd name="T21" fmla="*/ 5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346">
                    <a:moveTo>
                      <a:pt x="293" y="59"/>
                    </a:moveTo>
                    <a:lnTo>
                      <a:pt x="225" y="65"/>
                    </a:lnTo>
                    <a:lnTo>
                      <a:pt x="219" y="0"/>
                    </a:lnTo>
                    <a:lnTo>
                      <a:pt x="163" y="65"/>
                    </a:lnTo>
                    <a:lnTo>
                      <a:pt x="157" y="114"/>
                    </a:lnTo>
                    <a:lnTo>
                      <a:pt x="6" y="306"/>
                    </a:lnTo>
                    <a:lnTo>
                      <a:pt x="0" y="346"/>
                    </a:lnTo>
                    <a:lnTo>
                      <a:pt x="40" y="333"/>
                    </a:lnTo>
                    <a:lnTo>
                      <a:pt x="194" y="142"/>
                    </a:lnTo>
                    <a:lnTo>
                      <a:pt x="240" y="127"/>
                    </a:lnTo>
                    <a:lnTo>
                      <a:pt x="293" y="5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grpSp>
        <p:grpSp>
          <p:nvGrpSpPr>
            <p:cNvPr id="12" name="组合 11"/>
            <p:cNvGrpSpPr/>
            <p:nvPr/>
          </p:nvGrpSpPr>
          <p:grpSpPr>
            <a:xfrm>
              <a:off x="2096205" y="1404193"/>
              <a:ext cx="310623" cy="606809"/>
              <a:chOff x="8080376" y="1863812"/>
              <a:chExt cx="361950" cy="715962"/>
            </a:xfrm>
            <a:solidFill>
              <a:schemeClr val="accent3"/>
            </a:solidFill>
          </p:grpSpPr>
          <p:sp>
            <p:nvSpPr>
              <p:cNvPr id="33" name="Freeform 81"/>
              <p:cNvSpPr/>
              <p:nvPr/>
            </p:nvSpPr>
            <p:spPr bwMode="auto">
              <a:xfrm>
                <a:off x="8159751" y="2500399"/>
                <a:ext cx="204788" cy="79375"/>
              </a:xfrm>
              <a:custGeom>
                <a:avLst/>
                <a:gdLst>
                  <a:gd name="T0" fmla="*/ 37 w 42"/>
                  <a:gd name="T1" fmla="*/ 0 h 16"/>
                  <a:gd name="T2" fmla="*/ 5 w 42"/>
                  <a:gd name="T3" fmla="*/ 0 h 16"/>
                  <a:gd name="T4" fmla="*/ 0 w 42"/>
                  <a:gd name="T5" fmla="*/ 4 h 16"/>
                  <a:gd name="T6" fmla="*/ 5 w 42"/>
                  <a:gd name="T7" fmla="*/ 9 h 16"/>
                  <a:gd name="T8" fmla="*/ 12 w 42"/>
                  <a:gd name="T9" fmla="*/ 9 h 16"/>
                  <a:gd name="T10" fmla="*/ 12 w 42"/>
                  <a:gd name="T11" fmla="*/ 9 h 16"/>
                  <a:gd name="T12" fmla="*/ 21 w 42"/>
                  <a:gd name="T13" fmla="*/ 16 h 16"/>
                  <a:gd name="T14" fmla="*/ 30 w 42"/>
                  <a:gd name="T15" fmla="*/ 9 h 16"/>
                  <a:gd name="T16" fmla="*/ 30 w 42"/>
                  <a:gd name="T17" fmla="*/ 9 h 16"/>
                  <a:gd name="T18" fmla="*/ 37 w 42"/>
                  <a:gd name="T19" fmla="*/ 9 h 16"/>
                  <a:gd name="T20" fmla="*/ 42 w 42"/>
                  <a:gd name="T21" fmla="*/ 4 h 16"/>
                  <a:gd name="T22" fmla="*/ 37 w 42"/>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6">
                    <a:moveTo>
                      <a:pt x="37" y="0"/>
                    </a:moveTo>
                    <a:cubicBezTo>
                      <a:pt x="5" y="0"/>
                      <a:pt x="5" y="0"/>
                      <a:pt x="5" y="0"/>
                    </a:cubicBezTo>
                    <a:cubicBezTo>
                      <a:pt x="2" y="0"/>
                      <a:pt x="0" y="2"/>
                      <a:pt x="0" y="4"/>
                    </a:cubicBezTo>
                    <a:cubicBezTo>
                      <a:pt x="0" y="7"/>
                      <a:pt x="2" y="9"/>
                      <a:pt x="5" y="9"/>
                    </a:cubicBezTo>
                    <a:cubicBezTo>
                      <a:pt x="12" y="9"/>
                      <a:pt x="12" y="9"/>
                      <a:pt x="12" y="9"/>
                    </a:cubicBezTo>
                    <a:cubicBezTo>
                      <a:pt x="12" y="9"/>
                      <a:pt x="12" y="9"/>
                      <a:pt x="12" y="9"/>
                    </a:cubicBezTo>
                    <a:cubicBezTo>
                      <a:pt x="12" y="13"/>
                      <a:pt x="16" y="16"/>
                      <a:pt x="21" y="16"/>
                    </a:cubicBezTo>
                    <a:cubicBezTo>
                      <a:pt x="26" y="16"/>
                      <a:pt x="30" y="13"/>
                      <a:pt x="30" y="9"/>
                    </a:cubicBezTo>
                    <a:cubicBezTo>
                      <a:pt x="30" y="9"/>
                      <a:pt x="30" y="9"/>
                      <a:pt x="30" y="9"/>
                    </a:cubicBezTo>
                    <a:cubicBezTo>
                      <a:pt x="37" y="9"/>
                      <a:pt x="37" y="9"/>
                      <a:pt x="37" y="9"/>
                    </a:cubicBezTo>
                    <a:cubicBezTo>
                      <a:pt x="40" y="9"/>
                      <a:pt x="42" y="7"/>
                      <a:pt x="42" y="4"/>
                    </a:cubicBezTo>
                    <a:cubicBezTo>
                      <a:pt x="42" y="2"/>
                      <a:pt x="40" y="0"/>
                      <a:pt x="37" y="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sp>
            <p:nvSpPr>
              <p:cNvPr id="34" name="Freeform 82"/>
              <p:cNvSpPr>
                <a:spLocks noEditPoints="1"/>
              </p:cNvSpPr>
              <p:nvPr/>
            </p:nvSpPr>
            <p:spPr bwMode="auto">
              <a:xfrm>
                <a:off x="8080376" y="2040024"/>
                <a:ext cx="361950" cy="396875"/>
              </a:xfrm>
              <a:custGeom>
                <a:avLst/>
                <a:gdLst>
                  <a:gd name="T0" fmla="*/ 74 w 74"/>
                  <a:gd name="T1" fmla="*/ 36 h 81"/>
                  <a:gd name="T2" fmla="*/ 37 w 74"/>
                  <a:gd name="T3" fmla="*/ 0 h 81"/>
                  <a:gd name="T4" fmla="*/ 0 w 74"/>
                  <a:gd name="T5" fmla="*/ 36 h 81"/>
                  <a:gd name="T6" fmla="*/ 17 w 74"/>
                  <a:gd name="T7" fmla="*/ 81 h 81"/>
                  <a:gd name="T8" fmla="*/ 58 w 74"/>
                  <a:gd name="T9" fmla="*/ 81 h 81"/>
                  <a:gd name="T10" fmla="*/ 74 w 74"/>
                  <a:gd name="T11" fmla="*/ 36 h 81"/>
                  <a:gd name="T12" fmla="*/ 37 w 74"/>
                  <a:gd name="T13" fmla="*/ 9 h 81"/>
                  <a:gd name="T14" fmla="*/ 44 w 74"/>
                  <a:gd name="T15" fmla="*/ 16 h 81"/>
                  <a:gd name="T16" fmla="*/ 37 w 74"/>
                  <a:gd name="T17" fmla="*/ 24 h 81"/>
                  <a:gd name="T18" fmla="*/ 29 w 74"/>
                  <a:gd name="T19" fmla="*/ 16 h 81"/>
                  <a:gd name="T20" fmla="*/ 37 w 74"/>
                  <a:gd name="T21" fmla="*/ 9 h 81"/>
                  <a:gd name="T22" fmla="*/ 51 w 74"/>
                  <a:gd name="T23" fmla="*/ 46 h 81"/>
                  <a:gd name="T24" fmla="*/ 45 w 74"/>
                  <a:gd name="T25" fmla="*/ 52 h 81"/>
                  <a:gd name="T26" fmla="*/ 45 w 74"/>
                  <a:gd name="T27" fmla="*/ 52 h 81"/>
                  <a:gd name="T28" fmla="*/ 46 w 74"/>
                  <a:gd name="T29" fmla="*/ 53 h 81"/>
                  <a:gd name="T30" fmla="*/ 46 w 74"/>
                  <a:gd name="T31" fmla="*/ 75 h 81"/>
                  <a:gd name="T32" fmla="*/ 41 w 74"/>
                  <a:gd name="T33" fmla="*/ 79 h 81"/>
                  <a:gd name="T34" fmla="*/ 37 w 74"/>
                  <a:gd name="T35" fmla="*/ 75 h 81"/>
                  <a:gd name="T36" fmla="*/ 33 w 74"/>
                  <a:gd name="T37" fmla="*/ 79 h 81"/>
                  <a:gd name="T38" fmla="*/ 28 w 74"/>
                  <a:gd name="T39" fmla="*/ 75 h 81"/>
                  <a:gd name="T40" fmla="*/ 28 w 74"/>
                  <a:gd name="T41" fmla="*/ 53 h 81"/>
                  <a:gd name="T42" fmla="*/ 29 w 74"/>
                  <a:gd name="T43" fmla="*/ 52 h 81"/>
                  <a:gd name="T44" fmla="*/ 28 w 74"/>
                  <a:gd name="T45" fmla="*/ 52 h 81"/>
                  <a:gd name="T46" fmla="*/ 22 w 74"/>
                  <a:gd name="T47" fmla="*/ 46 h 81"/>
                  <a:gd name="T48" fmla="*/ 22 w 74"/>
                  <a:gd name="T49" fmla="*/ 32 h 81"/>
                  <a:gd name="T50" fmla="*/ 28 w 74"/>
                  <a:gd name="T51" fmla="*/ 26 h 81"/>
                  <a:gd name="T52" fmla="*/ 31 w 74"/>
                  <a:gd name="T53" fmla="*/ 26 h 81"/>
                  <a:gd name="T54" fmla="*/ 37 w 74"/>
                  <a:gd name="T55" fmla="*/ 33 h 81"/>
                  <a:gd name="T56" fmla="*/ 43 w 74"/>
                  <a:gd name="T57" fmla="*/ 26 h 81"/>
                  <a:gd name="T58" fmla="*/ 45 w 74"/>
                  <a:gd name="T59" fmla="*/ 26 h 81"/>
                  <a:gd name="T60" fmla="*/ 51 w 74"/>
                  <a:gd name="T61" fmla="*/ 32 h 81"/>
                  <a:gd name="T62" fmla="*/ 51 w 74"/>
                  <a:gd name="T63" fmla="*/ 4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81">
                    <a:moveTo>
                      <a:pt x="74" y="36"/>
                    </a:moveTo>
                    <a:cubicBezTo>
                      <a:pt x="74" y="16"/>
                      <a:pt x="57" y="0"/>
                      <a:pt x="37" y="0"/>
                    </a:cubicBezTo>
                    <a:cubicBezTo>
                      <a:pt x="17" y="0"/>
                      <a:pt x="0" y="16"/>
                      <a:pt x="0" y="36"/>
                    </a:cubicBezTo>
                    <a:cubicBezTo>
                      <a:pt x="0" y="54"/>
                      <a:pt x="17" y="64"/>
                      <a:pt x="17" y="81"/>
                    </a:cubicBezTo>
                    <a:cubicBezTo>
                      <a:pt x="58" y="81"/>
                      <a:pt x="58" y="81"/>
                      <a:pt x="58" y="81"/>
                    </a:cubicBezTo>
                    <a:cubicBezTo>
                      <a:pt x="58" y="63"/>
                      <a:pt x="74" y="54"/>
                      <a:pt x="74" y="36"/>
                    </a:cubicBezTo>
                    <a:close/>
                    <a:moveTo>
                      <a:pt x="37" y="9"/>
                    </a:moveTo>
                    <a:cubicBezTo>
                      <a:pt x="41" y="9"/>
                      <a:pt x="44" y="12"/>
                      <a:pt x="44" y="16"/>
                    </a:cubicBezTo>
                    <a:cubicBezTo>
                      <a:pt x="44" y="20"/>
                      <a:pt x="41" y="24"/>
                      <a:pt x="37" y="24"/>
                    </a:cubicBezTo>
                    <a:cubicBezTo>
                      <a:pt x="33" y="24"/>
                      <a:pt x="29" y="20"/>
                      <a:pt x="29" y="16"/>
                    </a:cubicBezTo>
                    <a:cubicBezTo>
                      <a:pt x="29" y="12"/>
                      <a:pt x="33" y="9"/>
                      <a:pt x="37" y="9"/>
                    </a:cubicBezTo>
                    <a:close/>
                    <a:moveTo>
                      <a:pt x="51" y="46"/>
                    </a:moveTo>
                    <a:cubicBezTo>
                      <a:pt x="51" y="49"/>
                      <a:pt x="49" y="52"/>
                      <a:pt x="45" y="52"/>
                    </a:cubicBezTo>
                    <a:cubicBezTo>
                      <a:pt x="45" y="52"/>
                      <a:pt x="45" y="52"/>
                      <a:pt x="45" y="52"/>
                    </a:cubicBezTo>
                    <a:cubicBezTo>
                      <a:pt x="46" y="52"/>
                      <a:pt x="46" y="53"/>
                      <a:pt x="46" y="53"/>
                    </a:cubicBezTo>
                    <a:cubicBezTo>
                      <a:pt x="46" y="75"/>
                      <a:pt x="46" y="75"/>
                      <a:pt x="46" y="75"/>
                    </a:cubicBezTo>
                    <a:cubicBezTo>
                      <a:pt x="46" y="77"/>
                      <a:pt x="44" y="79"/>
                      <a:pt x="41" y="79"/>
                    </a:cubicBezTo>
                    <a:cubicBezTo>
                      <a:pt x="39" y="79"/>
                      <a:pt x="37" y="77"/>
                      <a:pt x="37" y="75"/>
                    </a:cubicBezTo>
                    <a:cubicBezTo>
                      <a:pt x="37" y="77"/>
                      <a:pt x="35" y="79"/>
                      <a:pt x="33" y="79"/>
                    </a:cubicBezTo>
                    <a:cubicBezTo>
                      <a:pt x="30" y="79"/>
                      <a:pt x="28" y="77"/>
                      <a:pt x="28" y="75"/>
                    </a:cubicBezTo>
                    <a:cubicBezTo>
                      <a:pt x="28" y="53"/>
                      <a:pt x="28" y="53"/>
                      <a:pt x="28" y="53"/>
                    </a:cubicBezTo>
                    <a:cubicBezTo>
                      <a:pt x="28" y="53"/>
                      <a:pt x="28" y="52"/>
                      <a:pt x="29" y="52"/>
                    </a:cubicBezTo>
                    <a:cubicBezTo>
                      <a:pt x="28" y="52"/>
                      <a:pt x="28" y="52"/>
                      <a:pt x="28" y="52"/>
                    </a:cubicBezTo>
                    <a:cubicBezTo>
                      <a:pt x="25" y="52"/>
                      <a:pt x="22" y="49"/>
                      <a:pt x="22" y="46"/>
                    </a:cubicBezTo>
                    <a:cubicBezTo>
                      <a:pt x="22" y="32"/>
                      <a:pt x="22" y="32"/>
                      <a:pt x="22" y="32"/>
                    </a:cubicBezTo>
                    <a:cubicBezTo>
                      <a:pt x="22" y="29"/>
                      <a:pt x="25" y="26"/>
                      <a:pt x="28" y="26"/>
                    </a:cubicBezTo>
                    <a:cubicBezTo>
                      <a:pt x="31" y="26"/>
                      <a:pt x="31" y="26"/>
                      <a:pt x="31" y="26"/>
                    </a:cubicBezTo>
                    <a:cubicBezTo>
                      <a:pt x="37" y="33"/>
                      <a:pt x="37" y="33"/>
                      <a:pt x="37" y="33"/>
                    </a:cubicBezTo>
                    <a:cubicBezTo>
                      <a:pt x="43" y="26"/>
                      <a:pt x="43" y="26"/>
                      <a:pt x="43" y="26"/>
                    </a:cubicBezTo>
                    <a:cubicBezTo>
                      <a:pt x="45" y="26"/>
                      <a:pt x="45" y="26"/>
                      <a:pt x="45" y="26"/>
                    </a:cubicBezTo>
                    <a:cubicBezTo>
                      <a:pt x="49" y="26"/>
                      <a:pt x="51" y="29"/>
                      <a:pt x="51" y="32"/>
                    </a:cubicBezTo>
                    <a:lnTo>
                      <a:pt x="51" y="46"/>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sp>
            <p:nvSpPr>
              <p:cNvPr id="35" name="Freeform 83"/>
              <p:cNvSpPr/>
              <p:nvPr/>
            </p:nvSpPr>
            <p:spPr bwMode="auto">
              <a:xfrm>
                <a:off x="8159751" y="2455949"/>
                <a:ext cx="204788" cy="30162"/>
              </a:xfrm>
              <a:custGeom>
                <a:avLst/>
                <a:gdLst>
                  <a:gd name="T0" fmla="*/ 42 w 42"/>
                  <a:gd name="T1" fmla="*/ 3 h 6"/>
                  <a:gd name="T2" fmla="*/ 39 w 42"/>
                  <a:gd name="T3" fmla="*/ 6 h 6"/>
                  <a:gd name="T4" fmla="*/ 3 w 42"/>
                  <a:gd name="T5" fmla="*/ 6 h 6"/>
                  <a:gd name="T6" fmla="*/ 0 w 42"/>
                  <a:gd name="T7" fmla="*/ 3 h 6"/>
                  <a:gd name="T8" fmla="*/ 0 w 42"/>
                  <a:gd name="T9" fmla="*/ 3 h 6"/>
                  <a:gd name="T10" fmla="*/ 3 w 42"/>
                  <a:gd name="T11" fmla="*/ 0 h 6"/>
                  <a:gd name="T12" fmla="*/ 39 w 42"/>
                  <a:gd name="T13" fmla="*/ 0 h 6"/>
                  <a:gd name="T14" fmla="*/ 42 w 42"/>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
                    <a:moveTo>
                      <a:pt x="42" y="3"/>
                    </a:moveTo>
                    <a:cubicBezTo>
                      <a:pt x="42" y="4"/>
                      <a:pt x="40" y="6"/>
                      <a:pt x="39" y="6"/>
                    </a:cubicBezTo>
                    <a:cubicBezTo>
                      <a:pt x="3" y="6"/>
                      <a:pt x="3" y="6"/>
                      <a:pt x="3" y="6"/>
                    </a:cubicBezTo>
                    <a:cubicBezTo>
                      <a:pt x="2" y="6"/>
                      <a:pt x="0" y="4"/>
                      <a:pt x="0" y="3"/>
                    </a:cubicBezTo>
                    <a:cubicBezTo>
                      <a:pt x="0" y="3"/>
                      <a:pt x="0" y="3"/>
                      <a:pt x="0" y="3"/>
                    </a:cubicBezTo>
                    <a:cubicBezTo>
                      <a:pt x="0" y="1"/>
                      <a:pt x="2" y="0"/>
                      <a:pt x="3" y="0"/>
                    </a:cubicBezTo>
                    <a:cubicBezTo>
                      <a:pt x="39" y="0"/>
                      <a:pt x="39" y="0"/>
                      <a:pt x="39" y="0"/>
                    </a:cubicBezTo>
                    <a:cubicBezTo>
                      <a:pt x="40" y="0"/>
                      <a:pt x="42" y="1"/>
                      <a:pt x="42" y="3"/>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sp>
            <p:nvSpPr>
              <p:cNvPr id="36" name="Freeform 84"/>
              <p:cNvSpPr/>
              <p:nvPr/>
            </p:nvSpPr>
            <p:spPr bwMode="auto">
              <a:xfrm>
                <a:off x="8085138" y="1917787"/>
                <a:ext cx="84138" cy="77787"/>
              </a:xfrm>
              <a:custGeom>
                <a:avLst/>
                <a:gdLst>
                  <a:gd name="T0" fmla="*/ 13 w 17"/>
                  <a:gd name="T1" fmla="*/ 16 h 16"/>
                  <a:gd name="T2" fmla="*/ 10 w 17"/>
                  <a:gd name="T3" fmla="*/ 15 h 16"/>
                  <a:gd name="T4" fmla="*/ 2 w 17"/>
                  <a:gd name="T5" fmla="*/ 7 h 16"/>
                  <a:gd name="T6" fmla="*/ 2 w 17"/>
                  <a:gd name="T7" fmla="*/ 2 h 16"/>
                  <a:gd name="T8" fmla="*/ 7 w 17"/>
                  <a:gd name="T9" fmla="*/ 2 h 16"/>
                  <a:gd name="T10" fmla="*/ 15 w 17"/>
                  <a:gd name="T11" fmla="*/ 10 h 16"/>
                  <a:gd name="T12" fmla="*/ 15 w 17"/>
                  <a:gd name="T13" fmla="*/ 15 h 16"/>
                  <a:gd name="T14" fmla="*/ 13 w 17"/>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6">
                    <a:moveTo>
                      <a:pt x="13" y="16"/>
                    </a:moveTo>
                    <a:cubicBezTo>
                      <a:pt x="12" y="16"/>
                      <a:pt x="11" y="16"/>
                      <a:pt x="10" y="15"/>
                    </a:cubicBezTo>
                    <a:cubicBezTo>
                      <a:pt x="2" y="7"/>
                      <a:pt x="2" y="7"/>
                      <a:pt x="2" y="7"/>
                    </a:cubicBezTo>
                    <a:cubicBezTo>
                      <a:pt x="0" y="5"/>
                      <a:pt x="0" y="3"/>
                      <a:pt x="2" y="2"/>
                    </a:cubicBezTo>
                    <a:cubicBezTo>
                      <a:pt x="3" y="0"/>
                      <a:pt x="5" y="0"/>
                      <a:pt x="7" y="2"/>
                    </a:cubicBezTo>
                    <a:cubicBezTo>
                      <a:pt x="15" y="10"/>
                      <a:pt x="15" y="10"/>
                      <a:pt x="15" y="10"/>
                    </a:cubicBezTo>
                    <a:cubicBezTo>
                      <a:pt x="17" y="12"/>
                      <a:pt x="17" y="14"/>
                      <a:pt x="15" y="15"/>
                    </a:cubicBezTo>
                    <a:cubicBezTo>
                      <a:pt x="15" y="16"/>
                      <a:pt x="14" y="16"/>
                      <a:pt x="13" y="16"/>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sp>
            <p:nvSpPr>
              <p:cNvPr id="37" name="Freeform 85"/>
              <p:cNvSpPr/>
              <p:nvPr/>
            </p:nvSpPr>
            <p:spPr bwMode="auto">
              <a:xfrm>
                <a:off x="8355013" y="1917787"/>
                <a:ext cx="82550" cy="84137"/>
              </a:xfrm>
              <a:custGeom>
                <a:avLst/>
                <a:gdLst>
                  <a:gd name="T0" fmla="*/ 4 w 17"/>
                  <a:gd name="T1" fmla="*/ 17 h 17"/>
                  <a:gd name="T2" fmla="*/ 2 w 17"/>
                  <a:gd name="T3" fmla="*/ 16 h 17"/>
                  <a:gd name="T4" fmla="*/ 2 w 17"/>
                  <a:gd name="T5" fmla="*/ 11 h 17"/>
                  <a:gd name="T6" fmla="*/ 10 w 17"/>
                  <a:gd name="T7" fmla="*/ 2 h 17"/>
                  <a:gd name="T8" fmla="*/ 15 w 17"/>
                  <a:gd name="T9" fmla="*/ 2 h 17"/>
                  <a:gd name="T10" fmla="*/ 15 w 17"/>
                  <a:gd name="T11" fmla="*/ 7 h 17"/>
                  <a:gd name="T12" fmla="*/ 7 w 17"/>
                  <a:gd name="T13" fmla="*/ 16 h 17"/>
                  <a:gd name="T14" fmla="*/ 4 w 17"/>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7">
                    <a:moveTo>
                      <a:pt x="4" y="17"/>
                    </a:moveTo>
                    <a:cubicBezTo>
                      <a:pt x="3" y="17"/>
                      <a:pt x="2" y="16"/>
                      <a:pt x="2" y="16"/>
                    </a:cubicBezTo>
                    <a:cubicBezTo>
                      <a:pt x="0" y="14"/>
                      <a:pt x="0" y="12"/>
                      <a:pt x="2" y="11"/>
                    </a:cubicBezTo>
                    <a:cubicBezTo>
                      <a:pt x="10" y="2"/>
                      <a:pt x="10" y="2"/>
                      <a:pt x="10" y="2"/>
                    </a:cubicBezTo>
                    <a:cubicBezTo>
                      <a:pt x="12" y="0"/>
                      <a:pt x="14" y="0"/>
                      <a:pt x="15" y="2"/>
                    </a:cubicBezTo>
                    <a:cubicBezTo>
                      <a:pt x="17" y="3"/>
                      <a:pt x="17" y="5"/>
                      <a:pt x="15" y="7"/>
                    </a:cubicBezTo>
                    <a:cubicBezTo>
                      <a:pt x="7" y="16"/>
                      <a:pt x="7" y="16"/>
                      <a:pt x="7" y="16"/>
                    </a:cubicBezTo>
                    <a:cubicBezTo>
                      <a:pt x="6" y="16"/>
                      <a:pt x="5" y="17"/>
                      <a:pt x="4" y="17"/>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sp>
            <p:nvSpPr>
              <p:cNvPr id="38" name="Freeform 86"/>
              <p:cNvSpPr/>
              <p:nvPr/>
            </p:nvSpPr>
            <p:spPr bwMode="auto">
              <a:xfrm>
                <a:off x="8242301" y="1863812"/>
                <a:ext cx="34925" cy="98425"/>
              </a:xfrm>
              <a:custGeom>
                <a:avLst/>
                <a:gdLst>
                  <a:gd name="T0" fmla="*/ 3 w 7"/>
                  <a:gd name="T1" fmla="*/ 20 h 20"/>
                  <a:gd name="T2" fmla="*/ 0 w 7"/>
                  <a:gd name="T3" fmla="*/ 16 h 20"/>
                  <a:gd name="T4" fmla="*/ 0 w 7"/>
                  <a:gd name="T5" fmla="*/ 4 h 20"/>
                  <a:gd name="T6" fmla="*/ 3 w 7"/>
                  <a:gd name="T7" fmla="*/ 0 h 20"/>
                  <a:gd name="T8" fmla="*/ 7 w 7"/>
                  <a:gd name="T9" fmla="*/ 4 h 20"/>
                  <a:gd name="T10" fmla="*/ 7 w 7"/>
                  <a:gd name="T11" fmla="*/ 16 h 20"/>
                  <a:gd name="T12" fmla="*/ 3 w 7"/>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7" h="20">
                    <a:moveTo>
                      <a:pt x="3" y="20"/>
                    </a:moveTo>
                    <a:cubicBezTo>
                      <a:pt x="1" y="20"/>
                      <a:pt x="0" y="18"/>
                      <a:pt x="0" y="16"/>
                    </a:cubicBezTo>
                    <a:cubicBezTo>
                      <a:pt x="0" y="4"/>
                      <a:pt x="0" y="4"/>
                      <a:pt x="0" y="4"/>
                    </a:cubicBezTo>
                    <a:cubicBezTo>
                      <a:pt x="0" y="2"/>
                      <a:pt x="1" y="0"/>
                      <a:pt x="3" y="0"/>
                    </a:cubicBezTo>
                    <a:cubicBezTo>
                      <a:pt x="5" y="0"/>
                      <a:pt x="7" y="2"/>
                      <a:pt x="7" y="4"/>
                    </a:cubicBezTo>
                    <a:cubicBezTo>
                      <a:pt x="7" y="16"/>
                      <a:pt x="7" y="16"/>
                      <a:pt x="7" y="16"/>
                    </a:cubicBezTo>
                    <a:cubicBezTo>
                      <a:pt x="7" y="18"/>
                      <a:pt x="5" y="20"/>
                      <a:pt x="3" y="2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grpSp>
        <p:grpSp>
          <p:nvGrpSpPr>
            <p:cNvPr id="13" name="组合 12"/>
            <p:cNvGrpSpPr/>
            <p:nvPr/>
          </p:nvGrpSpPr>
          <p:grpSpPr>
            <a:xfrm>
              <a:off x="7334379" y="2794010"/>
              <a:ext cx="532644" cy="756692"/>
              <a:chOff x="10885488" y="4680037"/>
              <a:chExt cx="503238" cy="723900"/>
            </a:xfrm>
            <a:solidFill>
              <a:schemeClr val="accent4"/>
            </a:solidFill>
          </p:grpSpPr>
          <p:sp>
            <p:nvSpPr>
              <p:cNvPr id="25" name="Freeform 87"/>
              <p:cNvSpPr/>
              <p:nvPr/>
            </p:nvSpPr>
            <p:spPr bwMode="auto">
              <a:xfrm>
                <a:off x="11071226" y="4680037"/>
                <a:ext cx="317500" cy="303212"/>
              </a:xfrm>
              <a:custGeom>
                <a:avLst/>
                <a:gdLst>
                  <a:gd name="T0" fmla="*/ 179 w 200"/>
                  <a:gd name="T1" fmla="*/ 145 h 191"/>
                  <a:gd name="T2" fmla="*/ 157 w 200"/>
                  <a:gd name="T3" fmla="*/ 145 h 191"/>
                  <a:gd name="T4" fmla="*/ 175 w 200"/>
                  <a:gd name="T5" fmla="*/ 160 h 191"/>
                  <a:gd name="T6" fmla="*/ 31 w 200"/>
                  <a:gd name="T7" fmla="*/ 160 h 191"/>
                  <a:gd name="T8" fmla="*/ 31 w 200"/>
                  <a:gd name="T9" fmla="*/ 24 h 191"/>
                  <a:gd name="T10" fmla="*/ 46 w 200"/>
                  <a:gd name="T11" fmla="*/ 43 h 191"/>
                  <a:gd name="T12" fmla="*/ 46 w 200"/>
                  <a:gd name="T13" fmla="*/ 21 h 191"/>
                  <a:gd name="T14" fmla="*/ 24 w 200"/>
                  <a:gd name="T15" fmla="*/ 0 h 191"/>
                  <a:gd name="T16" fmla="*/ 0 w 200"/>
                  <a:gd name="T17" fmla="*/ 21 h 191"/>
                  <a:gd name="T18" fmla="*/ 0 w 200"/>
                  <a:gd name="T19" fmla="*/ 43 h 191"/>
                  <a:gd name="T20" fmla="*/ 18 w 200"/>
                  <a:gd name="T21" fmla="*/ 24 h 191"/>
                  <a:gd name="T22" fmla="*/ 18 w 200"/>
                  <a:gd name="T23" fmla="*/ 175 h 191"/>
                  <a:gd name="T24" fmla="*/ 175 w 200"/>
                  <a:gd name="T25" fmla="*/ 175 h 191"/>
                  <a:gd name="T26" fmla="*/ 157 w 200"/>
                  <a:gd name="T27" fmla="*/ 191 h 191"/>
                  <a:gd name="T28" fmla="*/ 179 w 200"/>
                  <a:gd name="T29" fmla="*/ 191 h 191"/>
                  <a:gd name="T30" fmla="*/ 200 w 200"/>
                  <a:gd name="T31" fmla="*/ 166 h 191"/>
                  <a:gd name="T32" fmla="*/ 179 w 200"/>
                  <a:gd name="T33" fmla="*/ 14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191">
                    <a:moveTo>
                      <a:pt x="179" y="145"/>
                    </a:moveTo>
                    <a:lnTo>
                      <a:pt x="157" y="145"/>
                    </a:lnTo>
                    <a:lnTo>
                      <a:pt x="175" y="160"/>
                    </a:lnTo>
                    <a:lnTo>
                      <a:pt x="31" y="160"/>
                    </a:lnTo>
                    <a:lnTo>
                      <a:pt x="31" y="24"/>
                    </a:lnTo>
                    <a:lnTo>
                      <a:pt x="46" y="43"/>
                    </a:lnTo>
                    <a:lnTo>
                      <a:pt x="46" y="21"/>
                    </a:lnTo>
                    <a:lnTo>
                      <a:pt x="24" y="0"/>
                    </a:lnTo>
                    <a:lnTo>
                      <a:pt x="0" y="21"/>
                    </a:lnTo>
                    <a:lnTo>
                      <a:pt x="0" y="43"/>
                    </a:lnTo>
                    <a:lnTo>
                      <a:pt x="18" y="24"/>
                    </a:lnTo>
                    <a:lnTo>
                      <a:pt x="18" y="175"/>
                    </a:lnTo>
                    <a:lnTo>
                      <a:pt x="175" y="175"/>
                    </a:lnTo>
                    <a:lnTo>
                      <a:pt x="157" y="191"/>
                    </a:lnTo>
                    <a:lnTo>
                      <a:pt x="179" y="191"/>
                    </a:lnTo>
                    <a:lnTo>
                      <a:pt x="200" y="166"/>
                    </a:lnTo>
                    <a:lnTo>
                      <a:pt x="179" y="145"/>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sp>
            <p:nvSpPr>
              <p:cNvPr id="26" name="Freeform 88"/>
              <p:cNvSpPr/>
              <p:nvPr/>
            </p:nvSpPr>
            <p:spPr bwMode="auto">
              <a:xfrm>
                <a:off x="11134726" y="4699087"/>
                <a:ext cx="204788" cy="220662"/>
              </a:xfrm>
              <a:custGeom>
                <a:avLst/>
                <a:gdLst>
                  <a:gd name="T0" fmla="*/ 0 w 129"/>
                  <a:gd name="T1" fmla="*/ 93 h 139"/>
                  <a:gd name="T2" fmla="*/ 37 w 129"/>
                  <a:gd name="T3" fmla="*/ 59 h 139"/>
                  <a:gd name="T4" fmla="*/ 46 w 129"/>
                  <a:gd name="T5" fmla="*/ 68 h 139"/>
                  <a:gd name="T6" fmla="*/ 0 w 129"/>
                  <a:gd name="T7" fmla="*/ 108 h 139"/>
                  <a:gd name="T8" fmla="*/ 0 w 129"/>
                  <a:gd name="T9" fmla="*/ 117 h 139"/>
                  <a:gd name="T10" fmla="*/ 52 w 129"/>
                  <a:gd name="T11" fmla="*/ 71 h 139"/>
                  <a:gd name="T12" fmla="*/ 58 w 129"/>
                  <a:gd name="T13" fmla="*/ 77 h 139"/>
                  <a:gd name="T14" fmla="*/ 0 w 129"/>
                  <a:gd name="T15" fmla="*/ 133 h 139"/>
                  <a:gd name="T16" fmla="*/ 0 w 129"/>
                  <a:gd name="T17" fmla="*/ 139 h 139"/>
                  <a:gd name="T18" fmla="*/ 3 w 129"/>
                  <a:gd name="T19" fmla="*/ 139 h 139"/>
                  <a:gd name="T20" fmla="*/ 129 w 129"/>
                  <a:gd name="T21" fmla="*/ 22 h 139"/>
                  <a:gd name="T22" fmla="*/ 129 w 129"/>
                  <a:gd name="T23" fmla="*/ 0 h 139"/>
                  <a:gd name="T24" fmla="*/ 65 w 129"/>
                  <a:gd name="T25" fmla="*/ 65 h 139"/>
                  <a:gd name="T26" fmla="*/ 37 w 129"/>
                  <a:gd name="T27" fmla="*/ 43 h 139"/>
                  <a:gd name="T28" fmla="*/ 0 w 129"/>
                  <a:gd name="T29" fmla="*/ 74 h 139"/>
                  <a:gd name="T30" fmla="*/ 0 w 129"/>
                  <a:gd name="T31" fmla="*/ 9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139">
                    <a:moveTo>
                      <a:pt x="0" y="93"/>
                    </a:moveTo>
                    <a:lnTo>
                      <a:pt x="37" y="59"/>
                    </a:lnTo>
                    <a:lnTo>
                      <a:pt x="46" y="68"/>
                    </a:lnTo>
                    <a:lnTo>
                      <a:pt x="0" y="108"/>
                    </a:lnTo>
                    <a:lnTo>
                      <a:pt x="0" y="117"/>
                    </a:lnTo>
                    <a:lnTo>
                      <a:pt x="52" y="71"/>
                    </a:lnTo>
                    <a:lnTo>
                      <a:pt x="58" y="77"/>
                    </a:lnTo>
                    <a:lnTo>
                      <a:pt x="0" y="133"/>
                    </a:lnTo>
                    <a:lnTo>
                      <a:pt x="0" y="139"/>
                    </a:lnTo>
                    <a:lnTo>
                      <a:pt x="3" y="139"/>
                    </a:lnTo>
                    <a:lnTo>
                      <a:pt x="129" y="22"/>
                    </a:lnTo>
                    <a:lnTo>
                      <a:pt x="129" y="0"/>
                    </a:lnTo>
                    <a:lnTo>
                      <a:pt x="65" y="65"/>
                    </a:lnTo>
                    <a:lnTo>
                      <a:pt x="37" y="43"/>
                    </a:lnTo>
                    <a:lnTo>
                      <a:pt x="0" y="74"/>
                    </a:lnTo>
                    <a:lnTo>
                      <a:pt x="0" y="93"/>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sp>
            <p:nvSpPr>
              <p:cNvPr id="27" name="Freeform 89"/>
              <p:cNvSpPr/>
              <p:nvPr/>
            </p:nvSpPr>
            <p:spPr bwMode="auto">
              <a:xfrm>
                <a:off x="11163301" y="4753062"/>
                <a:ext cx="176213" cy="166687"/>
              </a:xfrm>
              <a:custGeom>
                <a:avLst/>
                <a:gdLst>
                  <a:gd name="T0" fmla="*/ 111 w 111"/>
                  <a:gd name="T1" fmla="*/ 0 h 105"/>
                  <a:gd name="T2" fmla="*/ 0 w 111"/>
                  <a:gd name="T3" fmla="*/ 105 h 105"/>
                  <a:gd name="T4" fmla="*/ 10 w 111"/>
                  <a:gd name="T5" fmla="*/ 105 h 105"/>
                  <a:gd name="T6" fmla="*/ 111 w 111"/>
                  <a:gd name="T7" fmla="*/ 9 h 105"/>
                  <a:gd name="T8" fmla="*/ 111 w 111"/>
                  <a:gd name="T9" fmla="*/ 0 h 105"/>
                </a:gdLst>
                <a:ahLst/>
                <a:cxnLst>
                  <a:cxn ang="0">
                    <a:pos x="T0" y="T1"/>
                  </a:cxn>
                  <a:cxn ang="0">
                    <a:pos x="T2" y="T3"/>
                  </a:cxn>
                  <a:cxn ang="0">
                    <a:pos x="T4" y="T5"/>
                  </a:cxn>
                  <a:cxn ang="0">
                    <a:pos x="T6" y="T7"/>
                  </a:cxn>
                  <a:cxn ang="0">
                    <a:pos x="T8" y="T9"/>
                  </a:cxn>
                </a:cxnLst>
                <a:rect l="0" t="0" r="r" b="b"/>
                <a:pathLst>
                  <a:path w="111" h="105">
                    <a:moveTo>
                      <a:pt x="111" y="0"/>
                    </a:moveTo>
                    <a:lnTo>
                      <a:pt x="0" y="105"/>
                    </a:lnTo>
                    <a:lnTo>
                      <a:pt x="10" y="105"/>
                    </a:lnTo>
                    <a:lnTo>
                      <a:pt x="111" y="9"/>
                    </a:lnTo>
                    <a:lnTo>
                      <a:pt x="111" y="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sp>
            <p:nvSpPr>
              <p:cNvPr id="28" name="Freeform 90"/>
              <p:cNvSpPr/>
              <p:nvPr/>
            </p:nvSpPr>
            <p:spPr bwMode="auto">
              <a:xfrm>
                <a:off x="11202988" y="4792749"/>
                <a:ext cx="136525" cy="127000"/>
              </a:xfrm>
              <a:custGeom>
                <a:avLst/>
                <a:gdLst>
                  <a:gd name="T0" fmla="*/ 86 w 86"/>
                  <a:gd name="T1" fmla="*/ 0 h 80"/>
                  <a:gd name="T2" fmla="*/ 0 w 86"/>
                  <a:gd name="T3" fmla="*/ 80 h 80"/>
                  <a:gd name="T4" fmla="*/ 9 w 86"/>
                  <a:gd name="T5" fmla="*/ 80 h 80"/>
                  <a:gd name="T6" fmla="*/ 86 w 86"/>
                  <a:gd name="T7" fmla="*/ 9 h 80"/>
                  <a:gd name="T8" fmla="*/ 86 w 86"/>
                  <a:gd name="T9" fmla="*/ 0 h 80"/>
                </a:gdLst>
                <a:ahLst/>
                <a:cxnLst>
                  <a:cxn ang="0">
                    <a:pos x="T0" y="T1"/>
                  </a:cxn>
                  <a:cxn ang="0">
                    <a:pos x="T2" y="T3"/>
                  </a:cxn>
                  <a:cxn ang="0">
                    <a:pos x="T4" y="T5"/>
                  </a:cxn>
                  <a:cxn ang="0">
                    <a:pos x="T6" y="T7"/>
                  </a:cxn>
                  <a:cxn ang="0">
                    <a:pos x="T8" y="T9"/>
                  </a:cxn>
                </a:cxnLst>
                <a:rect l="0" t="0" r="r" b="b"/>
                <a:pathLst>
                  <a:path w="86" h="80">
                    <a:moveTo>
                      <a:pt x="86" y="0"/>
                    </a:moveTo>
                    <a:lnTo>
                      <a:pt x="0" y="80"/>
                    </a:lnTo>
                    <a:lnTo>
                      <a:pt x="9" y="80"/>
                    </a:lnTo>
                    <a:lnTo>
                      <a:pt x="86" y="9"/>
                    </a:lnTo>
                    <a:lnTo>
                      <a:pt x="86" y="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sp>
            <p:nvSpPr>
              <p:cNvPr id="29" name="Freeform 91"/>
              <p:cNvSpPr/>
              <p:nvPr/>
            </p:nvSpPr>
            <p:spPr bwMode="auto">
              <a:xfrm>
                <a:off x="11242676" y="4826087"/>
                <a:ext cx="96838" cy="93662"/>
              </a:xfrm>
              <a:custGeom>
                <a:avLst/>
                <a:gdLst>
                  <a:gd name="T0" fmla="*/ 61 w 61"/>
                  <a:gd name="T1" fmla="*/ 0 h 59"/>
                  <a:gd name="T2" fmla="*/ 0 w 61"/>
                  <a:gd name="T3" fmla="*/ 59 h 59"/>
                  <a:gd name="T4" fmla="*/ 9 w 61"/>
                  <a:gd name="T5" fmla="*/ 59 h 59"/>
                  <a:gd name="T6" fmla="*/ 61 w 61"/>
                  <a:gd name="T7" fmla="*/ 13 h 59"/>
                  <a:gd name="T8" fmla="*/ 61 w 61"/>
                  <a:gd name="T9" fmla="*/ 0 h 59"/>
                </a:gdLst>
                <a:ahLst/>
                <a:cxnLst>
                  <a:cxn ang="0">
                    <a:pos x="T0" y="T1"/>
                  </a:cxn>
                  <a:cxn ang="0">
                    <a:pos x="T2" y="T3"/>
                  </a:cxn>
                  <a:cxn ang="0">
                    <a:pos x="T4" y="T5"/>
                  </a:cxn>
                  <a:cxn ang="0">
                    <a:pos x="T6" y="T7"/>
                  </a:cxn>
                  <a:cxn ang="0">
                    <a:pos x="T8" y="T9"/>
                  </a:cxn>
                </a:cxnLst>
                <a:rect l="0" t="0" r="r" b="b"/>
                <a:pathLst>
                  <a:path w="61" h="59">
                    <a:moveTo>
                      <a:pt x="61" y="0"/>
                    </a:moveTo>
                    <a:lnTo>
                      <a:pt x="0" y="59"/>
                    </a:lnTo>
                    <a:lnTo>
                      <a:pt x="9" y="59"/>
                    </a:lnTo>
                    <a:lnTo>
                      <a:pt x="61" y="13"/>
                    </a:lnTo>
                    <a:lnTo>
                      <a:pt x="61" y="0"/>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sp>
            <p:nvSpPr>
              <p:cNvPr id="30" name="Freeform 92"/>
              <p:cNvSpPr/>
              <p:nvPr/>
            </p:nvSpPr>
            <p:spPr bwMode="auto">
              <a:xfrm>
                <a:off x="11280776" y="4865774"/>
                <a:ext cx="58738" cy="53975"/>
              </a:xfrm>
              <a:custGeom>
                <a:avLst/>
                <a:gdLst>
                  <a:gd name="T0" fmla="*/ 37 w 37"/>
                  <a:gd name="T1" fmla="*/ 9 h 34"/>
                  <a:gd name="T2" fmla="*/ 37 w 37"/>
                  <a:gd name="T3" fmla="*/ 0 h 34"/>
                  <a:gd name="T4" fmla="*/ 0 w 37"/>
                  <a:gd name="T5" fmla="*/ 34 h 34"/>
                  <a:gd name="T6" fmla="*/ 10 w 37"/>
                  <a:gd name="T7" fmla="*/ 34 h 34"/>
                  <a:gd name="T8" fmla="*/ 37 w 37"/>
                  <a:gd name="T9" fmla="*/ 9 h 34"/>
                </a:gdLst>
                <a:ahLst/>
                <a:cxnLst>
                  <a:cxn ang="0">
                    <a:pos x="T0" y="T1"/>
                  </a:cxn>
                  <a:cxn ang="0">
                    <a:pos x="T2" y="T3"/>
                  </a:cxn>
                  <a:cxn ang="0">
                    <a:pos x="T4" y="T5"/>
                  </a:cxn>
                  <a:cxn ang="0">
                    <a:pos x="T6" y="T7"/>
                  </a:cxn>
                  <a:cxn ang="0">
                    <a:pos x="T8" y="T9"/>
                  </a:cxn>
                </a:cxnLst>
                <a:rect l="0" t="0" r="r" b="b"/>
                <a:pathLst>
                  <a:path w="37" h="34">
                    <a:moveTo>
                      <a:pt x="37" y="9"/>
                    </a:moveTo>
                    <a:lnTo>
                      <a:pt x="37" y="0"/>
                    </a:lnTo>
                    <a:lnTo>
                      <a:pt x="0" y="34"/>
                    </a:lnTo>
                    <a:lnTo>
                      <a:pt x="10" y="34"/>
                    </a:lnTo>
                    <a:lnTo>
                      <a:pt x="37" y="9"/>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sp>
            <p:nvSpPr>
              <p:cNvPr id="31" name="Oval 93"/>
              <p:cNvSpPr>
                <a:spLocks noChangeArrowheads="1"/>
              </p:cNvSpPr>
              <p:nvPr/>
            </p:nvSpPr>
            <p:spPr bwMode="auto">
              <a:xfrm>
                <a:off x="10939463" y="4856249"/>
                <a:ext cx="117475" cy="117475"/>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sp>
            <p:nvSpPr>
              <p:cNvPr id="32" name="Freeform 94"/>
              <p:cNvSpPr/>
              <p:nvPr/>
            </p:nvSpPr>
            <p:spPr bwMode="auto">
              <a:xfrm>
                <a:off x="10885488" y="4997537"/>
                <a:ext cx="336550" cy="406400"/>
              </a:xfrm>
              <a:custGeom>
                <a:avLst/>
                <a:gdLst>
                  <a:gd name="T0" fmla="*/ 69 w 69"/>
                  <a:gd name="T1" fmla="*/ 7 h 83"/>
                  <a:gd name="T2" fmla="*/ 61 w 69"/>
                  <a:gd name="T3" fmla="*/ 0 h 83"/>
                  <a:gd name="T4" fmla="*/ 33 w 69"/>
                  <a:gd name="T5" fmla="*/ 0 h 83"/>
                  <a:gd name="T6" fmla="*/ 23 w 69"/>
                  <a:gd name="T7" fmla="*/ 9 h 83"/>
                  <a:gd name="T8" fmla="*/ 23 w 69"/>
                  <a:gd name="T9" fmla="*/ 10 h 83"/>
                  <a:gd name="T10" fmla="*/ 13 w 69"/>
                  <a:gd name="T11" fmla="*/ 0 h 83"/>
                  <a:gd name="T12" fmla="*/ 10 w 69"/>
                  <a:gd name="T13" fmla="*/ 0 h 83"/>
                  <a:gd name="T14" fmla="*/ 0 w 69"/>
                  <a:gd name="T15" fmla="*/ 9 h 83"/>
                  <a:gd name="T16" fmla="*/ 0 w 69"/>
                  <a:gd name="T17" fmla="*/ 30 h 83"/>
                  <a:gd name="T18" fmla="*/ 10 w 69"/>
                  <a:gd name="T19" fmla="*/ 40 h 83"/>
                  <a:gd name="T20" fmla="*/ 10 w 69"/>
                  <a:gd name="T21" fmla="*/ 40 h 83"/>
                  <a:gd name="T22" fmla="*/ 9 w 69"/>
                  <a:gd name="T23" fmla="*/ 42 h 83"/>
                  <a:gd name="T24" fmla="*/ 9 w 69"/>
                  <a:gd name="T25" fmla="*/ 76 h 83"/>
                  <a:gd name="T26" fmla="*/ 16 w 69"/>
                  <a:gd name="T27" fmla="*/ 83 h 83"/>
                  <a:gd name="T28" fmla="*/ 23 w 69"/>
                  <a:gd name="T29" fmla="*/ 76 h 83"/>
                  <a:gd name="T30" fmla="*/ 30 w 69"/>
                  <a:gd name="T31" fmla="*/ 83 h 83"/>
                  <a:gd name="T32" fmla="*/ 37 w 69"/>
                  <a:gd name="T33" fmla="*/ 76 h 83"/>
                  <a:gd name="T34" fmla="*/ 37 w 69"/>
                  <a:gd name="T35" fmla="*/ 13 h 83"/>
                  <a:gd name="T36" fmla="*/ 61 w 69"/>
                  <a:gd name="T37" fmla="*/ 13 h 83"/>
                  <a:gd name="T38" fmla="*/ 69 w 69"/>
                  <a:gd name="T39"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3">
                    <a:moveTo>
                      <a:pt x="69" y="7"/>
                    </a:moveTo>
                    <a:cubicBezTo>
                      <a:pt x="69" y="2"/>
                      <a:pt x="65" y="0"/>
                      <a:pt x="61" y="0"/>
                    </a:cubicBezTo>
                    <a:cubicBezTo>
                      <a:pt x="57" y="0"/>
                      <a:pt x="33" y="0"/>
                      <a:pt x="33" y="0"/>
                    </a:cubicBezTo>
                    <a:cubicBezTo>
                      <a:pt x="23" y="9"/>
                      <a:pt x="23" y="9"/>
                      <a:pt x="23" y="9"/>
                    </a:cubicBezTo>
                    <a:cubicBezTo>
                      <a:pt x="23" y="10"/>
                      <a:pt x="23" y="10"/>
                      <a:pt x="23" y="10"/>
                    </a:cubicBezTo>
                    <a:cubicBezTo>
                      <a:pt x="13" y="0"/>
                      <a:pt x="13" y="0"/>
                      <a:pt x="13" y="0"/>
                    </a:cubicBezTo>
                    <a:cubicBezTo>
                      <a:pt x="10" y="0"/>
                      <a:pt x="10" y="0"/>
                      <a:pt x="10" y="0"/>
                    </a:cubicBezTo>
                    <a:cubicBezTo>
                      <a:pt x="4" y="0"/>
                      <a:pt x="0" y="4"/>
                      <a:pt x="0" y="9"/>
                    </a:cubicBezTo>
                    <a:cubicBezTo>
                      <a:pt x="0" y="30"/>
                      <a:pt x="0" y="30"/>
                      <a:pt x="0" y="30"/>
                    </a:cubicBezTo>
                    <a:cubicBezTo>
                      <a:pt x="0" y="36"/>
                      <a:pt x="4" y="40"/>
                      <a:pt x="10" y="40"/>
                    </a:cubicBezTo>
                    <a:cubicBezTo>
                      <a:pt x="10" y="40"/>
                      <a:pt x="10" y="40"/>
                      <a:pt x="10" y="40"/>
                    </a:cubicBezTo>
                    <a:cubicBezTo>
                      <a:pt x="9" y="41"/>
                      <a:pt x="9" y="42"/>
                      <a:pt x="9" y="42"/>
                    </a:cubicBezTo>
                    <a:cubicBezTo>
                      <a:pt x="9" y="76"/>
                      <a:pt x="9" y="76"/>
                      <a:pt x="9" y="76"/>
                    </a:cubicBezTo>
                    <a:cubicBezTo>
                      <a:pt x="9" y="80"/>
                      <a:pt x="12" y="83"/>
                      <a:pt x="16" y="83"/>
                    </a:cubicBezTo>
                    <a:cubicBezTo>
                      <a:pt x="20" y="83"/>
                      <a:pt x="23" y="80"/>
                      <a:pt x="23" y="76"/>
                    </a:cubicBezTo>
                    <a:cubicBezTo>
                      <a:pt x="23" y="80"/>
                      <a:pt x="26" y="83"/>
                      <a:pt x="30" y="83"/>
                    </a:cubicBezTo>
                    <a:cubicBezTo>
                      <a:pt x="34" y="83"/>
                      <a:pt x="37" y="80"/>
                      <a:pt x="37" y="76"/>
                    </a:cubicBezTo>
                    <a:cubicBezTo>
                      <a:pt x="37" y="13"/>
                      <a:pt x="37" y="13"/>
                      <a:pt x="37" y="13"/>
                    </a:cubicBezTo>
                    <a:cubicBezTo>
                      <a:pt x="37" y="13"/>
                      <a:pt x="58" y="13"/>
                      <a:pt x="61" y="13"/>
                    </a:cubicBezTo>
                    <a:cubicBezTo>
                      <a:pt x="64" y="13"/>
                      <a:pt x="69" y="12"/>
                      <a:pt x="69" y="7"/>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grpSp>
        <p:grpSp>
          <p:nvGrpSpPr>
            <p:cNvPr id="14" name="组合 13"/>
            <p:cNvGrpSpPr/>
            <p:nvPr/>
          </p:nvGrpSpPr>
          <p:grpSpPr>
            <a:xfrm>
              <a:off x="7344877" y="1357618"/>
              <a:ext cx="455712" cy="610906"/>
              <a:chOff x="10709276" y="1628862"/>
              <a:chExt cx="439738" cy="596900"/>
            </a:xfrm>
            <a:solidFill>
              <a:schemeClr val="accent1"/>
            </a:solidFill>
          </p:grpSpPr>
          <p:sp>
            <p:nvSpPr>
              <p:cNvPr id="23" name="Freeform 95"/>
              <p:cNvSpPr/>
              <p:nvPr/>
            </p:nvSpPr>
            <p:spPr bwMode="auto">
              <a:xfrm>
                <a:off x="10709276" y="1809837"/>
                <a:ext cx="341313" cy="415925"/>
              </a:xfrm>
              <a:custGeom>
                <a:avLst/>
                <a:gdLst>
                  <a:gd name="T0" fmla="*/ 62 w 70"/>
                  <a:gd name="T1" fmla="*/ 0 h 85"/>
                  <a:gd name="T2" fmla="*/ 33 w 70"/>
                  <a:gd name="T3" fmla="*/ 0 h 85"/>
                  <a:gd name="T4" fmla="*/ 23 w 70"/>
                  <a:gd name="T5" fmla="*/ 9 h 85"/>
                  <a:gd name="T6" fmla="*/ 23 w 70"/>
                  <a:gd name="T7" fmla="*/ 10 h 85"/>
                  <a:gd name="T8" fmla="*/ 13 w 70"/>
                  <a:gd name="T9" fmla="*/ 0 h 85"/>
                  <a:gd name="T10" fmla="*/ 10 w 70"/>
                  <a:gd name="T11" fmla="*/ 0 h 85"/>
                  <a:gd name="T12" fmla="*/ 0 w 70"/>
                  <a:gd name="T13" fmla="*/ 9 h 85"/>
                  <a:gd name="T14" fmla="*/ 0 w 70"/>
                  <a:gd name="T15" fmla="*/ 31 h 85"/>
                  <a:gd name="T16" fmla="*/ 10 w 70"/>
                  <a:gd name="T17" fmla="*/ 41 h 85"/>
                  <a:gd name="T18" fmla="*/ 10 w 70"/>
                  <a:gd name="T19" fmla="*/ 41 h 85"/>
                  <a:gd name="T20" fmla="*/ 9 w 70"/>
                  <a:gd name="T21" fmla="*/ 43 h 85"/>
                  <a:gd name="T22" fmla="*/ 9 w 70"/>
                  <a:gd name="T23" fmla="*/ 78 h 85"/>
                  <a:gd name="T24" fmla="*/ 16 w 70"/>
                  <a:gd name="T25" fmla="*/ 85 h 85"/>
                  <a:gd name="T26" fmla="*/ 23 w 70"/>
                  <a:gd name="T27" fmla="*/ 78 h 85"/>
                  <a:gd name="T28" fmla="*/ 30 w 70"/>
                  <a:gd name="T29" fmla="*/ 85 h 85"/>
                  <a:gd name="T30" fmla="*/ 37 w 70"/>
                  <a:gd name="T31" fmla="*/ 78 h 85"/>
                  <a:gd name="T32" fmla="*/ 37 w 70"/>
                  <a:gd name="T33" fmla="*/ 13 h 85"/>
                  <a:gd name="T34" fmla="*/ 62 w 70"/>
                  <a:gd name="T35" fmla="*/ 13 h 85"/>
                  <a:gd name="T36" fmla="*/ 70 w 70"/>
                  <a:gd name="T37" fmla="*/ 7 h 85"/>
                  <a:gd name="T38" fmla="*/ 62 w 70"/>
                  <a:gd name="T3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62" y="0"/>
                    </a:moveTo>
                    <a:cubicBezTo>
                      <a:pt x="58" y="0"/>
                      <a:pt x="33" y="0"/>
                      <a:pt x="33" y="0"/>
                    </a:cubicBezTo>
                    <a:cubicBezTo>
                      <a:pt x="23" y="9"/>
                      <a:pt x="23" y="9"/>
                      <a:pt x="23" y="9"/>
                    </a:cubicBezTo>
                    <a:cubicBezTo>
                      <a:pt x="23" y="10"/>
                      <a:pt x="23" y="10"/>
                      <a:pt x="23" y="10"/>
                    </a:cubicBezTo>
                    <a:cubicBezTo>
                      <a:pt x="13" y="0"/>
                      <a:pt x="13" y="0"/>
                      <a:pt x="13" y="0"/>
                    </a:cubicBezTo>
                    <a:cubicBezTo>
                      <a:pt x="10" y="0"/>
                      <a:pt x="10" y="0"/>
                      <a:pt x="10" y="0"/>
                    </a:cubicBezTo>
                    <a:cubicBezTo>
                      <a:pt x="4" y="0"/>
                      <a:pt x="0" y="4"/>
                      <a:pt x="0" y="9"/>
                    </a:cubicBezTo>
                    <a:cubicBezTo>
                      <a:pt x="0" y="31"/>
                      <a:pt x="0" y="31"/>
                      <a:pt x="0" y="31"/>
                    </a:cubicBezTo>
                    <a:cubicBezTo>
                      <a:pt x="0" y="36"/>
                      <a:pt x="4" y="41"/>
                      <a:pt x="10" y="41"/>
                    </a:cubicBezTo>
                    <a:cubicBezTo>
                      <a:pt x="10" y="41"/>
                      <a:pt x="10" y="41"/>
                      <a:pt x="10" y="41"/>
                    </a:cubicBezTo>
                    <a:cubicBezTo>
                      <a:pt x="10" y="41"/>
                      <a:pt x="9" y="42"/>
                      <a:pt x="9" y="43"/>
                    </a:cubicBezTo>
                    <a:cubicBezTo>
                      <a:pt x="9" y="78"/>
                      <a:pt x="9" y="78"/>
                      <a:pt x="9" y="78"/>
                    </a:cubicBezTo>
                    <a:cubicBezTo>
                      <a:pt x="9" y="82"/>
                      <a:pt x="13" y="85"/>
                      <a:pt x="16" y="85"/>
                    </a:cubicBezTo>
                    <a:cubicBezTo>
                      <a:pt x="20" y="85"/>
                      <a:pt x="23" y="82"/>
                      <a:pt x="23" y="78"/>
                    </a:cubicBezTo>
                    <a:cubicBezTo>
                      <a:pt x="23" y="82"/>
                      <a:pt x="27" y="85"/>
                      <a:pt x="30" y="85"/>
                    </a:cubicBezTo>
                    <a:cubicBezTo>
                      <a:pt x="34" y="85"/>
                      <a:pt x="37" y="82"/>
                      <a:pt x="37" y="78"/>
                    </a:cubicBezTo>
                    <a:cubicBezTo>
                      <a:pt x="37" y="13"/>
                      <a:pt x="37" y="13"/>
                      <a:pt x="37" y="13"/>
                    </a:cubicBezTo>
                    <a:cubicBezTo>
                      <a:pt x="37" y="13"/>
                      <a:pt x="59" y="13"/>
                      <a:pt x="62" y="13"/>
                    </a:cubicBezTo>
                    <a:cubicBezTo>
                      <a:pt x="66" y="13"/>
                      <a:pt x="70" y="12"/>
                      <a:pt x="70" y="7"/>
                    </a:cubicBezTo>
                    <a:cubicBezTo>
                      <a:pt x="70" y="2"/>
                      <a:pt x="66" y="0"/>
                      <a:pt x="62"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sp>
            <p:nvSpPr>
              <p:cNvPr id="24" name="Freeform 96"/>
              <p:cNvSpPr>
                <a:spLocks noEditPoints="1"/>
              </p:cNvSpPr>
              <p:nvPr/>
            </p:nvSpPr>
            <p:spPr bwMode="auto">
              <a:xfrm>
                <a:off x="10763251" y="1628862"/>
                <a:ext cx="385763" cy="161925"/>
              </a:xfrm>
              <a:custGeom>
                <a:avLst/>
                <a:gdLst>
                  <a:gd name="T0" fmla="*/ 68 w 79"/>
                  <a:gd name="T1" fmla="*/ 1 h 33"/>
                  <a:gd name="T2" fmla="*/ 62 w 79"/>
                  <a:gd name="T3" fmla="*/ 4 h 33"/>
                  <a:gd name="T4" fmla="*/ 56 w 79"/>
                  <a:gd name="T5" fmla="*/ 8 h 33"/>
                  <a:gd name="T6" fmla="*/ 46 w 79"/>
                  <a:gd name="T7" fmla="*/ 0 h 33"/>
                  <a:gd name="T8" fmla="*/ 38 w 79"/>
                  <a:gd name="T9" fmla="*/ 4 h 33"/>
                  <a:gd name="T10" fmla="*/ 23 w 79"/>
                  <a:gd name="T11" fmla="*/ 14 h 33"/>
                  <a:gd name="T12" fmla="*/ 12 w 79"/>
                  <a:gd name="T13" fmla="*/ 8 h 33"/>
                  <a:gd name="T14" fmla="*/ 0 w 79"/>
                  <a:gd name="T15" fmla="*/ 20 h 33"/>
                  <a:gd name="T16" fmla="*/ 12 w 79"/>
                  <a:gd name="T17" fmla="*/ 32 h 33"/>
                  <a:gd name="T18" fmla="*/ 22 w 79"/>
                  <a:gd name="T19" fmla="*/ 27 h 33"/>
                  <a:gd name="T20" fmla="*/ 46 w 79"/>
                  <a:gd name="T21" fmla="*/ 33 h 33"/>
                  <a:gd name="T22" fmla="*/ 54 w 79"/>
                  <a:gd name="T23" fmla="*/ 29 h 33"/>
                  <a:gd name="T24" fmla="*/ 68 w 79"/>
                  <a:gd name="T25" fmla="*/ 33 h 33"/>
                  <a:gd name="T26" fmla="*/ 79 w 79"/>
                  <a:gd name="T27" fmla="*/ 17 h 33"/>
                  <a:gd name="T28" fmla="*/ 68 w 79"/>
                  <a:gd name="T29" fmla="*/ 1 h 33"/>
                  <a:gd name="T30" fmla="*/ 46 w 79"/>
                  <a:gd name="T31" fmla="*/ 27 h 33"/>
                  <a:gd name="T32" fmla="*/ 39 w 79"/>
                  <a:gd name="T33" fmla="*/ 17 h 33"/>
                  <a:gd name="T34" fmla="*/ 46 w 79"/>
                  <a:gd name="T35" fmla="*/ 6 h 33"/>
                  <a:gd name="T36" fmla="*/ 53 w 79"/>
                  <a:gd name="T37" fmla="*/ 17 h 33"/>
                  <a:gd name="T38" fmla="*/ 46 w 79"/>
                  <a:gd name="T39" fmla="*/ 27 h 33"/>
                  <a:gd name="T40" fmla="*/ 68 w 79"/>
                  <a:gd name="T41" fmla="*/ 28 h 33"/>
                  <a:gd name="T42" fmla="*/ 60 w 79"/>
                  <a:gd name="T43" fmla="*/ 17 h 33"/>
                  <a:gd name="T44" fmla="*/ 68 w 79"/>
                  <a:gd name="T45" fmla="*/ 7 h 33"/>
                  <a:gd name="T46" fmla="*/ 75 w 79"/>
                  <a:gd name="T47" fmla="*/ 17 h 33"/>
                  <a:gd name="T48" fmla="*/ 68 w 79"/>
                  <a:gd name="T49"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33">
                    <a:moveTo>
                      <a:pt x="68" y="1"/>
                    </a:moveTo>
                    <a:cubicBezTo>
                      <a:pt x="66" y="1"/>
                      <a:pt x="64" y="2"/>
                      <a:pt x="62" y="4"/>
                    </a:cubicBezTo>
                    <a:cubicBezTo>
                      <a:pt x="56" y="8"/>
                      <a:pt x="56" y="8"/>
                      <a:pt x="56" y="8"/>
                    </a:cubicBezTo>
                    <a:cubicBezTo>
                      <a:pt x="54" y="3"/>
                      <a:pt x="50" y="0"/>
                      <a:pt x="46" y="0"/>
                    </a:cubicBezTo>
                    <a:cubicBezTo>
                      <a:pt x="44" y="0"/>
                      <a:pt x="41" y="3"/>
                      <a:pt x="38" y="4"/>
                    </a:cubicBezTo>
                    <a:cubicBezTo>
                      <a:pt x="36" y="6"/>
                      <a:pt x="26" y="12"/>
                      <a:pt x="23" y="14"/>
                    </a:cubicBezTo>
                    <a:cubicBezTo>
                      <a:pt x="21" y="10"/>
                      <a:pt x="17" y="8"/>
                      <a:pt x="12" y="8"/>
                    </a:cubicBezTo>
                    <a:cubicBezTo>
                      <a:pt x="6" y="8"/>
                      <a:pt x="0" y="13"/>
                      <a:pt x="0" y="20"/>
                    </a:cubicBezTo>
                    <a:cubicBezTo>
                      <a:pt x="0" y="27"/>
                      <a:pt x="6" y="32"/>
                      <a:pt x="12" y="32"/>
                    </a:cubicBezTo>
                    <a:cubicBezTo>
                      <a:pt x="16" y="32"/>
                      <a:pt x="20" y="30"/>
                      <a:pt x="22" y="27"/>
                    </a:cubicBezTo>
                    <a:cubicBezTo>
                      <a:pt x="26" y="28"/>
                      <a:pt x="45" y="33"/>
                      <a:pt x="46" y="33"/>
                    </a:cubicBezTo>
                    <a:cubicBezTo>
                      <a:pt x="49" y="33"/>
                      <a:pt x="52" y="32"/>
                      <a:pt x="54" y="29"/>
                    </a:cubicBezTo>
                    <a:cubicBezTo>
                      <a:pt x="54" y="29"/>
                      <a:pt x="64" y="33"/>
                      <a:pt x="68" y="33"/>
                    </a:cubicBezTo>
                    <a:cubicBezTo>
                      <a:pt x="74" y="33"/>
                      <a:pt x="79" y="26"/>
                      <a:pt x="79" y="17"/>
                    </a:cubicBezTo>
                    <a:cubicBezTo>
                      <a:pt x="79" y="8"/>
                      <a:pt x="74" y="1"/>
                      <a:pt x="68" y="1"/>
                    </a:cubicBezTo>
                    <a:close/>
                    <a:moveTo>
                      <a:pt x="46" y="27"/>
                    </a:moveTo>
                    <a:cubicBezTo>
                      <a:pt x="42" y="27"/>
                      <a:pt x="39" y="23"/>
                      <a:pt x="39" y="17"/>
                    </a:cubicBezTo>
                    <a:cubicBezTo>
                      <a:pt x="39" y="11"/>
                      <a:pt x="42" y="6"/>
                      <a:pt x="46" y="6"/>
                    </a:cubicBezTo>
                    <a:cubicBezTo>
                      <a:pt x="50" y="6"/>
                      <a:pt x="53" y="11"/>
                      <a:pt x="53" y="17"/>
                    </a:cubicBezTo>
                    <a:cubicBezTo>
                      <a:pt x="53" y="23"/>
                      <a:pt x="50" y="27"/>
                      <a:pt x="46" y="27"/>
                    </a:cubicBezTo>
                    <a:close/>
                    <a:moveTo>
                      <a:pt x="68" y="28"/>
                    </a:moveTo>
                    <a:cubicBezTo>
                      <a:pt x="64" y="28"/>
                      <a:pt x="60" y="23"/>
                      <a:pt x="60" y="17"/>
                    </a:cubicBezTo>
                    <a:cubicBezTo>
                      <a:pt x="60" y="12"/>
                      <a:pt x="64" y="7"/>
                      <a:pt x="68" y="7"/>
                    </a:cubicBezTo>
                    <a:cubicBezTo>
                      <a:pt x="72" y="7"/>
                      <a:pt x="75" y="12"/>
                      <a:pt x="75" y="17"/>
                    </a:cubicBezTo>
                    <a:cubicBezTo>
                      <a:pt x="75" y="23"/>
                      <a:pt x="72" y="28"/>
                      <a:pt x="68" y="28"/>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lumMod val="65000"/>
                    </a:schemeClr>
                  </a:solidFill>
                  <a:latin typeface="+mn-lt"/>
                  <a:ea typeface="+mn-ea"/>
                </a:endParaRPr>
              </a:p>
            </p:txBody>
          </p:sp>
        </p:grpSp>
        <p:sp>
          <p:nvSpPr>
            <p:cNvPr id="15" name="文本框 20"/>
            <p:cNvSpPr txBox="1"/>
            <p:nvPr/>
          </p:nvSpPr>
          <p:spPr>
            <a:xfrm>
              <a:off x="1885031" y="2027634"/>
              <a:ext cx="852207" cy="276971"/>
            </a:xfrm>
            <a:prstGeom prst="rect">
              <a:avLst/>
            </a:prstGeom>
            <a:noFill/>
          </p:spPr>
          <p:txBody>
            <a:bodyPr wrap="none" lIns="72585" tIns="36293" rIns="72585" bIns="36293">
              <a:spAutoFit/>
            </a:bodyPr>
            <a:lstStyle/>
            <a:p>
              <a:pPr algn="ctr" fontAlgn="auto">
                <a:spcBef>
                  <a:spcPts val="0"/>
                </a:spcBef>
                <a:spcAft>
                  <a:spcPts val="0"/>
                </a:spcAft>
                <a:defRPr/>
              </a:pPr>
              <a:r>
                <a:rPr lang="zh-CN" altLang="en-US" sz="2000" dirty="0">
                  <a:solidFill>
                    <a:schemeClr val="bg1">
                      <a:lumMod val="65000"/>
                    </a:schemeClr>
                  </a:solidFill>
                  <a:latin typeface="+mj-ea"/>
                  <a:ea typeface="+mj-ea"/>
                  <a:sym typeface="宋体" pitchFamily="2" charset="-122"/>
                </a:rPr>
                <a:t>Add a title</a:t>
              </a:r>
            </a:p>
          </p:txBody>
        </p:sp>
        <p:sp>
          <p:nvSpPr>
            <p:cNvPr id="16" name="矩形 47"/>
            <p:cNvSpPr>
              <a:spLocks noChangeArrowheads="1"/>
            </p:cNvSpPr>
            <p:nvPr/>
          </p:nvSpPr>
          <p:spPr bwMode="auto">
            <a:xfrm>
              <a:off x="1178321" y="2382688"/>
              <a:ext cx="1821844" cy="33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auto">
                <a:spcBef>
                  <a:spcPts val="0"/>
                </a:spcBef>
                <a:spcAft>
                  <a:spcPts val="0"/>
                </a:spcAft>
                <a:defRPr/>
              </a:pPr>
              <a:r>
                <a:rPr lang="zh-CN" altLang="en-US" sz="1200" dirty="0">
                  <a:solidFill>
                    <a:schemeClr val="bg1">
                      <a:lumMod val="65000"/>
                    </a:schemeClr>
                  </a:solidFill>
                  <a:latin typeface="微软雅黑" pitchFamily="34" charset="-122"/>
                  <a:ea typeface="微软雅黑" pitchFamily="34" charset="-122"/>
                  <a:cs typeface="Arial Unicode MS" pitchFamily="34" charset="-122"/>
                  <a:sym typeface="Calibri" pitchFamily="34" charset="0"/>
                </a:rPr>
                <a:t>Click here to change the text</a:t>
              </a:r>
              <a:endParaRPr lang="en-US" altLang="zh-CN" sz="1200" dirty="0">
                <a:solidFill>
                  <a:schemeClr val="bg1">
                    <a:lumMod val="65000"/>
                  </a:schemeClr>
                </a:solidFill>
                <a:latin typeface="微软雅黑" pitchFamily="34" charset="-122"/>
                <a:ea typeface="微软雅黑" pitchFamily="34" charset="-122"/>
                <a:cs typeface="Arial Unicode MS" pitchFamily="34" charset="-122"/>
                <a:sym typeface="Calibri" pitchFamily="34" charset="0"/>
              </a:endParaRPr>
            </a:p>
            <a:p>
              <a:pPr algn="ctr" fontAlgn="auto">
                <a:spcBef>
                  <a:spcPts val="0"/>
                </a:spcBef>
                <a:spcAft>
                  <a:spcPts val="0"/>
                </a:spcAft>
                <a:defRPr/>
              </a:pPr>
              <a:r>
                <a:rPr lang="zh-CN" altLang="en-US" sz="1200" dirty="0">
                  <a:solidFill>
                    <a:schemeClr val="bg1">
                      <a:lumMod val="65000"/>
                    </a:schemeClr>
                  </a:solidFill>
                  <a:latin typeface="微软雅黑" pitchFamily="34" charset="-122"/>
                  <a:ea typeface="微软雅黑" pitchFamily="34" charset="-122"/>
                  <a:cs typeface="Arial Unicode MS" pitchFamily="34" charset="-122"/>
                  <a:sym typeface="Calibri" pitchFamily="34" charset="0"/>
                </a:rPr>
                <a:t>The above text has no practical meaning</a:t>
              </a:r>
              <a:endParaRPr lang="en-US" altLang="zh-CN" sz="1200" dirty="0">
                <a:solidFill>
                  <a:schemeClr val="bg1">
                    <a:lumMod val="65000"/>
                  </a:schemeClr>
                </a:solidFill>
                <a:latin typeface="微软雅黑" pitchFamily="34" charset="-122"/>
                <a:ea typeface="微软雅黑" pitchFamily="34" charset="-122"/>
                <a:cs typeface="Arial Unicode MS" pitchFamily="34" charset="-122"/>
                <a:sym typeface="Calibri" pitchFamily="34" charset="0"/>
              </a:endParaRPr>
            </a:p>
          </p:txBody>
        </p:sp>
        <p:sp>
          <p:nvSpPr>
            <p:cNvPr id="17" name="文本框 20"/>
            <p:cNvSpPr txBox="1"/>
            <p:nvPr/>
          </p:nvSpPr>
          <p:spPr>
            <a:xfrm>
              <a:off x="7057072" y="2027634"/>
              <a:ext cx="852207" cy="276971"/>
            </a:xfrm>
            <a:prstGeom prst="rect">
              <a:avLst/>
            </a:prstGeom>
            <a:noFill/>
          </p:spPr>
          <p:txBody>
            <a:bodyPr wrap="none" lIns="72585" tIns="36293" rIns="72585" bIns="36293">
              <a:spAutoFit/>
            </a:bodyPr>
            <a:lstStyle/>
            <a:p>
              <a:pPr algn="ctr" fontAlgn="auto">
                <a:spcBef>
                  <a:spcPts val="0"/>
                </a:spcBef>
                <a:spcAft>
                  <a:spcPts val="0"/>
                </a:spcAft>
                <a:defRPr/>
              </a:pPr>
              <a:r>
                <a:rPr lang="zh-CN" altLang="en-US" sz="2000" dirty="0">
                  <a:solidFill>
                    <a:schemeClr val="bg1">
                      <a:lumMod val="65000"/>
                    </a:schemeClr>
                  </a:solidFill>
                  <a:latin typeface="+mj-ea"/>
                  <a:ea typeface="+mj-ea"/>
                  <a:sym typeface="宋体" pitchFamily="2" charset="-122"/>
                </a:rPr>
                <a:t>Add a title</a:t>
              </a:r>
            </a:p>
          </p:txBody>
        </p:sp>
        <p:sp>
          <p:nvSpPr>
            <p:cNvPr id="18" name="矩形 47"/>
            <p:cNvSpPr>
              <a:spLocks noChangeArrowheads="1"/>
            </p:cNvSpPr>
            <p:nvPr/>
          </p:nvSpPr>
          <p:spPr bwMode="auto">
            <a:xfrm>
              <a:off x="6854418" y="2382688"/>
              <a:ext cx="1821844" cy="33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ts val="0"/>
                </a:spcBef>
                <a:spcAft>
                  <a:spcPts val="0"/>
                </a:spcAft>
                <a:defRPr/>
              </a:pPr>
              <a:r>
                <a:rPr lang="zh-CN" altLang="en-US" sz="1200" dirty="0">
                  <a:solidFill>
                    <a:schemeClr val="bg1">
                      <a:lumMod val="65000"/>
                    </a:schemeClr>
                  </a:solidFill>
                  <a:latin typeface="微软雅黑" pitchFamily="34" charset="-122"/>
                  <a:ea typeface="微软雅黑" pitchFamily="34" charset="-122"/>
                  <a:cs typeface="Arial Unicode MS" pitchFamily="34" charset="-122"/>
                  <a:sym typeface="Calibri" pitchFamily="34" charset="0"/>
                </a:rPr>
                <a:t>Click here to change the text</a:t>
              </a:r>
              <a:endParaRPr lang="en-US" altLang="zh-CN" sz="1200" dirty="0">
                <a:solidFill>
                  <a:schemeClr val="bg1">
                    <a:lumMod val="65000"/>
                  </a:schemeClr>
                </a:solidFill>
                <a:latin typeface="微软雅黑" pitchFamily="34" charset="-122"/>
                <a:ea typeface="微软雅黑" pitchFamily="34" charset="-122"/>
                <a:cs typeface="Arial Unicode MS" pitchFamily="34" charset="-122"/>
                <a:sym typeface="Calibri" pitchFamily="34" charset="0"/>
              </a:endParaRPr>
            </a:p>
            <a:p>
              <a:pPr fontAlgn="auto">
                <a:spcBef>
                  <a:spcPts val="0"/>
                </a:spcBef>
                <a:spcAft>
                  <a:spcPts val="0"/>
                </a:spcAft>
                <a:defRPr/>
              </a:pPr>
              <a:r>
                <a:rPr lang="zh-CN" altLang="en-US" sz="1200" dirty="0">
                  <a:solidFill>
                    <a:schemeClr val="bg1">
                      <a:lumMod val="65000"/>
                    </a:schemeClr>
                  </a:solidFill>
                  <a:latin typeface="微软雅黑" pitchFamily="34" charset="-122"/>
                  <a:ea typeface="微软雅黑" pitchFamily="34" charset="-122"/>
                  <a:cs typeface="Arial Unicode MS" pitchFamily="34" charset="-122"/>
                  <a:sym typeface="Calibri" pitchFamily="34" charset="0"/>
                </a:rPr>
                <a:t>The above text has no practical meaning</a:t>
              </a:r>
              <a:endParaRPr lang="en-US" altLang="zh-CN" sz="1200" dirty="0">
                <a:solidFill>
                  <a:schemeClr val="bg1">
                    <a:lumMod val="65000"/>
                  </a:schemeClr>
                </a:solidFill>
                <a:latin typeface="微软雅黑" pitchFamily="34" charset="-122"/>
                <a:ea typeface="微软雅黑" pitchFamily="34" charset="-122"/>
                <a:cs typeface="Arial Unicode MS" pitchFamily="34" charset="-122"/>
                <a:sym typeface="Calibri" pitchFamily="34" charset="0"/>
              </a:endParaRPr>
            </a:p>
          </p:txBody>
        </p:sp>
        <p:sp>
          <p:nvSpPr>
            <p:cNvPr id="19" name="文本框 20"/>
            <p:cNvSpPr txBox="1"/>
            <p:nvPr/>
          </p:nvSpPr>
          <p:spPr>
            <a:xfrm>
              <a:off x="1885031" y="3611810"/>
              <a:ext cx="852207" cy="276971"/>
            </a:xfrm>
            <a:prstGeom prst="rect">
              <a:avLst/>
            </a:prstGeom>
            <a:noFill/>
          </p:spPr>
          <p:txBody>
            <a:bodyPr wrap="none" lIns="72585" tIns="36293" rIns="72585" bIns="36293">
              <a:spAutoFit/>
            </a:bodyPr>
            <a:lstStyle/>
            <a:p>
              <a:pPr algn="ctr" fontAlgn="auto">
                <a:spcBef>
                  <a:spcPts val="0"/>
                </a:spcBef>
                <a:spcAft>
                  <a:spcPts val="0"/>
                </a:spcAft>
                <a:defRPr/>
              </a:pPr>
              <a:r>
                <a:rPr lang="zh-CN" altLang="en-US" sz="2000" dirty="0">
                  <a:solidFill>
                    <a:schemeClr val="bg1">
                      <a:lumMod val="65000"/>
                    </a:schemeClr>
                  </a:solidFill>
                  <a:latin typeface="+mj-ea"/>
                  <a:ea typeface="+mj-ea"/>
                  <a:sym typeface="宋体" pitchFamily="2" charset="-122"/>
                </a:rPr>
                <a:t>Add a title</a:t>
              </a:r>
            </a:p>
          </p:txBody>
        </p:sp>
        <p:sp>
          <p:nvSpPr>
            <p:cNvPr id="20" name="矩形 47"/>
            <p:cNvSpPr>
              <a:spLocks noChangeArrowheads="1"/>
            </p:cNvSpPr>
            <p:nvPr/>
          </p:nvSpPr>
          <p:spPr bwMode="auto">
            <a:xfrm>
              <a:off x="1178321" y="3966864"/>
              <a:ext cx="1821844" cy="33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auto">
                <a:spcBef>
                  <a:spcPts val="0"/>
                </a:spcBef>
                <a:spcAft>
                  <a:spcPts val="0"/>
                </a:spcAft>
                <a:defRPr/>
              </a:pPr>
              <a:r>
                <a:rPr lang="zh-CN" altLang="en-US" sz="1200" dirty="0">
                  <a:solidFill>
                    <a:schemeClr val="bg1">
                      <a:lumMod val="65000"/>
                    </a:schemeClr>
                  </a:solidFill>
                  <a:latin typeface="微软雅黑" pitchFamily="34" charset="-122"/>
                  <a:ea typeface="微软雅黑" pitchFamily="34" charset="-122"/>
                  <a:cs typeface="Arial Unicode MS" pitchFamily="34" charset="-122"/>
                  <a:sym typeface="Calibri" pitchFamily="34" charset="0"/>
                </a:rPr>
                <a:t>Click here to change the text</a:t>
              </a:r>
              <a:endParaRPr lang="en-US" altLang="zh-CN" sz="1200" dirty="0">
                <a:solidFill>
                  <a:schemeClr val="bg1">
                    <a:lumMod val="65000"/>
                  </a:schemeClr>
                </a:solidFill>
                <a:latin typeface="微软雅黑" pitchFamily="34" charset="-122"/>
                <a:ea typeface="微软雅黑" pitchFamily="34" charset="-122"/>
                <a:cs typeface="Arial Unicode MS" pitchFamily="34" charset="-122"/>
                <a:sym typeface="Calibri" pitchFamily="34" charset="0"/>
              </a:endParaRPr>
            </a:p>
            <a:p>
              <a:pPr algn="ctr" fontAlgn="auto">
                <a:spcBef>
                  <a:spcPts val="0"/>
                </a:spcBef>
                <a:spcAft>
                  <a:spcPts val="0"/>
                </a:spcAft>
                <a:defRPr/>
              </a:pPr>
              <a:r>
                <a:rPr lang="zh-CN" altLang="en-US" sz="1200" dirty="0">
                  <a:solidFill>
                    <a:schemeClr val="bg1">
                      <a:lumMod val="65000"/>
                    </a:schemeClr>
                  </a:solidFill>
                  <a:latin typeface="微软雅黑" pitchFamily="34" charset="-122"/>
                  <a:ea typeface="微软雅黑" pitchFamily="34" charset="-122"/>
                  <a:cs typeface="Arial Unicode MS" pitchFamily="34" charset="-122"/>
                  <a:sym typeface="Calibri" pitchFamily="34" charset="0"/>
                </a:rPr>
                <a:t>The above text has no practical meaning</a:t>
              </a:r>
              <a:endParaRPr lang="en-US" altLang="zh-CN" sz="1200" dirty="0">
                <a:solidFill>
                  <a:schemeClr val="bg1">
                    <a:lumMod val="65000"/>
                  </a:schemeClr>
                </a:solidFill>
                <a:latin typeface="微软雅黑" pitchFamily="34" charset="-122"/>
                <a:ea typeface="微软雅黑" pitchFamily="34" charset="-122"/>
                <a:cs typeface="Arial Unicode MS" pitchFamily="34" charset="-122"/>
                <a:sym typeface="Calibri" pitchFamily="34" charset="0"/>
              </a:endParaRPr>
            </a:p>
          </p:txBody>
        </p:sp>
        <p:sp>
          <p:nvSpPr>
            <p:cNvPr id="21" name="文本框 20"/>
            <p:cNvSpPr txBox="1"/>
            <p:nvPr/>
          </p:nvSpPr>
          <p:spPr>
            <a:xfrm>
              <a:off x="7057072" y="3611810"/>
              <a:ext cx="852207" cy="276971"/>
            </a:xfrm>
            <a:prstGeom prst="rect">
              <a:avLst/>
            </a:prstGeom>
            <a:noFill/>
          </p:spPr>
          <p:txBody>
            <a:bodyPr wrap="none" lIns="72585" tIns="36293" rIns="72585" bIns="36293">
              <a:spAutoFit/>
            </a:bodyPr>
            <a:lstStyle/>
            <a:p>
              <a:pPr algn="ctr" fontAlgn="auto">
                <a:spcBef>
                  <a:spcPts val="0"/>
                </a:spcBef>
                <a:spcAft>
                  <a:spcPts val="0"/>
                </a:spcAft>
                <a:defRPr/>
              </a:pPr>
              <a:r>
                <a:rPr lang="zh-CN" altLang="en-US" sz="2000" dirty="0">
                  <a:solidFill>
                    <a:schemeClr val="bg1">
                      <a:lumMod val="65000"/>
                    </a:schemeClr>
                  </a:solidFill>
                  <a:latin typeface="+mj-ea"/>
                  <a:ea typeface="+mj-ea"/>
                  <a:sym typeface="宋体" pitchFamily="2" charset="-122"/>
                </a:rPr>
                <a:t>Add a title</a:t>
              </a:r>
            </a:p>
          </p:txBody>
        </p:sp>
        <p:sp>
          <p:nvSpPr>
            <p:cNvPr id="22" name="矩形 47"/>
            <p:cNvSpPr>
              <a:spLocks noChangeArrowheads="1"/>
            </p:cNvSpPr>
            <p:nvPr/>
          </p:nvSpPr>
          <p:spPr bwMode="auto">
            <a:xfrm>
              <a:off x="6854418" y="3966864"/>
              <a:ext cx="1821844" cy="33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ts val="0"/>
                </a:spcBef>
                <a:spcAft>
                  <a:spcPts val="0"/>
                </a:spcAft>
                <a:defRPr/>
              </a:pPr>
              <a:r>
                <a:rPr lang="zh-CN" altLang="en-US" sz="1200" dirty="0">
                  <a:solidFill>
                    <a:schemeClr val="bg1">
                      <a:lumMod val="65000"/>
                    </a:schemeClr>
                  </a:solidFill>
                  <a:latin typeface="微软雅黑" pitchFamily="34" charset="-122"/>
                  <a:ea typeface="微软雅黑" pitchFamily="34" charset="-122"/>
                  <a:cs typeface="Arial Unicode MS" pitchFamily="34" charset="-122"/>
                  <a:sym typeface="Calibri" pitchFamily="34" charset="0"/>
                </a:rPr>
                <a:t>Click here to change the text</a:t>
              </a:r>
              <a:endParaRPr lang="en-US" altLang="zh-CN" sz="1200" dirty="0">
                <a:solidFill>
                  <a:schemeClr val="bg1">
                    <a:lumMod val="65000"/>
                  </a:schemeClr>
                </a:solidFill>
                <a:latin typeface="微软雅黑" pitchFamily="34" charset="-122"/>
                <a:ea typeface="微软雅黑" pitchFamily="34" charset="-122"/>
                <a:cs typeface="Arial Unicode MS" pitchFamily="34" charset="-122"/>
                <a:sym typeface="Calibri" pitchFamily="34" charset="0"/>
              </a:endParaRPr>
            </a:p>
            <a:p>
              <a:pPr fontAlgn="auto">
                <a:spcBef>
                  <a:spcPts val="0"/>
                </a:spcBef>
                <a:spcAft>
                  <a:spcPts val="0"/>
                </a:spcAft>
                <a:defRPr/>
              </a:pPr>
              <a:r>
                <a:rPr lang="zh-CN" altLang="en-US" sz="1200" dirty="0">
                  <a:solidFill>
                    <a:schemeClr val="bg1">
                      <a:lumMod val="65000"/>
                    </a:schemeClr>
                  </a:solidFill>
                  <a:latin typeface="微软雅黑" pitchFamily="34" charset="-122"/>
                  <a:ea typeface="微软雅黑" pitchFamily="34" charset="-122"/>
                  <a:cs typeface="Arial Unicode MS" pitchFamily="34" charset="-122"/>
                  <a:sym typeface="Calibri" pitchFamily="34" charset="0"/>
                </a:rPr>
                <a:t>The above text has no practical meaning</a:t>
              </a:r>
              <a:endParaRPr lang="en-US" altLang="zh-CN" sz="1200" dirty="0">
                <a:solidFill>
                  <a:schemeClr val="bg1">
                    <a:lumMod val="65000"/>
                  </a:schemeClr>
                </a:solidFill>
                <a:latin typeface="微软雅黑" pitchFamily="34" charset="-122"/>
                <a:ea typeface="微软雅黑" pitchFamily="34" charset="-122"/>
                <a:cs typeface="Arial Unicode MS" pitchFamily="34" charset="-122"/>
                <a:sym typeface="Calibri"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793402" y="748330"/>
              <a:ext cx="4472412"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Oval 6"/>
          <p:cNvSpPr/>
          <p:nvPr/>
        </p:nvSpPr>
        <p:spPr>
          <a:xfrm>
            <a:off x="1309407" y="3057151"/>
            <a:ext cx="571500" cy="571500"/>
          </a:xfrm>
          <a:prstGeom prst="ellipse">
            <a:avLst/>
          </a:prstGeom>
          <a:noFill/>
          <a:ln>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altLang="zh-CN" dirty="0">
              <a:solidFill>
                <a:schemeClr val="bg1">
                  <a:lumMod val="65000"/>
                </a:schemeClr>
              </a:solidFill>
            </a:endParaRPr>
          </a:p>
        </p:txBody>
      </p:sp>
      <p:sp>
        <p:nvSpPr>
          <p:cNvPr id="6" name="Rectangle 8"/>
          <p:cNvSpPr/>
          <p:nvPr/>
        </p:nvSpPr>
        <p:spPr>
          <a:xfrm>
            <a:off x="2085695" y="2935100"/>
            <a:ext cx="2551112" cy="830997"/>
          </a:xfrm>
          <a:prstGeom prst="rect">
            <a:avLst/>
          </a:prstGeom>
        </p:spPr>
        <p:txBody>
          <a:bodyPr wrap="square">
            <a:spAutoFit/>
          </a:bodyPr>
          <a:lstStyle/>
          <a:p>
            <a:pPr eaLnBrk="1" hangingPunct="1"/>
            <a:r>
              <a:rPr lang="zh-CN" altLang="en-US" sz="1600" b="1" dirty="0">
                <a:solidFill>
                  <a:schemeClr val="bg1">
                    <a:lumMod val="65000"/>
                  </a:schemeClr>
                </a:solidFill>
                <a:latin typeface="Open Sans" panose="020B0606030504020204" pitchFamily="34" charset="0"/>
                <a:cs typeface="Calibri" pitchFamily="34" charset="0"/>
              </a:rPr>
              <a:t>Click to join the title</a:t>
            </a:r>
            <a:endParaRPr lang="en-US" altLang="zh-CN" sz="1600" b="1" dirty="0">
              <a:solidFill>
                <a:schemeClr val="bg1">
                  <a:lumMod val="65000"/>
                </a:schemeClr>
              </a:solidFill>
              <a:latin typeface="Open Sans" panose="020B0606030504020204" pitchFamily="34" charset="0"/>
              <a:cs typeface="Calibri" pitchFamily="34" charset="0"/>
            </a:endParaRPr>
          </a:p>
          <a:p>
            <a:r>
              <a:rPr lang="zh-CN" altLang="en-US" sz="1600" dirty="0">
                <a:solidFill>
                  <a:schemeClr val="bg1">
                    <a:lumMod val="65000"/>
                  </a:schemeClr>
                </a:solidFill>
                <a:latin typeface="Open Sans" panose="020B0606030504020204" pitchFamily="34" charset="0"/>
                <a:cs typeface="Calibri" pitchFamily="34" charset="0"/>
              </a:rPr>
              <a:t>Add a text description copy description,</a:t>
            </a:r>
            <a:endParaRPr lang="en-US" altLang="zh-CN" sz="1600" dirty="0">
              <a:solidFill>
                <a:schemeClr val="bg1">
                  <a:lumMod val="65000"/>
                </a:schemeClr>
              </a:solidFill>
              <a:latin typeface="Open Sans" panose="020B0606030504020204" pitchFamily="34" charset="0"/>
              <a:cs typeface="Calibri" pitchFamily="34" charset="0"/>
            </a:endParaRPr>
          </a:p>
          <a:p>
            <a:r>
              <a:rPr lang="zh-CN" altLang="en-US" sz="1600" dirty="0">
                <a:solidFill>
                  <a:schemeClr val="bg1">
                    <a:lumMod val="65000"/>
                  </a:schemeClr>
                </a:solidFill>
                <a:latin typeface="Open Sans" panose="020B0606030504020204" pitchFamily="34" charset="0"/>
                <a:cs typeface="Calibri" pitchFamily="34" charset="0"/>
              </a:rPr>
              <a:t>The text description copy description is expressed.</a:t>
            </a:r>
            <a:endParaRPr lang="en-US" altLang="zh-CN" sz="1600" dirty="0">
              <a:solidFill>
                <a:schemeClr val="bg1">
                  <a:lumMod val="65000"/>
                </a:schemeClr>
              </a:solidFill>
            </a:endParaRPr>
          </a:p>
        </p:txBody>
      </p:sp>
      <p:sp>
        <p:nvSpPr>
          <p:cNvPr id="7" name="Oval 9"/>
          <p:cNvSpPr/>
          <p:nvPr/>
        </p:nvSpPr>
        <p:spPr>
          <a:xfrm>
            <a:off x="1295120" y="4583239"/>
            <a:ext cx="571500" cy="571500"/>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altLang="zh-CN" dirty="0">
              <a:solidFill>
                <a:schemeClr val="bg1">
                  <a:lumMod val="65000"/>
                </a:schemeClr>
              </a:solidFill>
            </a:endParaRPr>
          </a:p>
        </p:txBody>
      </p:sp>
      <p:sp>
        <p:nvSpPr>
          <p:cNvPr id="8" name="Rectangle 10"/>
          <p:cNvSpPr/>
          <p:nvPr/>
        </p:nvSpPr>
        <p:spPr>
          <a:xfrm>
            <a:off x="2071407" y="4434294"/>
            <a:ext cx="2409825" cy="830997"/>
          </a:xfrm>
          <a:prstGeom prst="rect">
            <a:avLst/>
          </a:prstGeom>
        </p:spPr>
        <p:txBody>
          <a:bodyPr>
            <a:spAutoFit/>
          </a:bodyPr>
          <a:lstStyle/>
          <a:p>
            <a:pPr lvl="0"/>
            <a:r>
              <a:rPr lang="zh-CN" altLang="en-US" sz="1600" b="1" dirty="0">
                <a:solidFill>
                  <a:schemeClr val="bg1">
                    <a:lumMod val="65000"/>
                  </a:schemeClr>
                </a:solidFill>
                <a:latin typeface="Open Sans" panose="020B0606030504020204" pitchFamily="34" charset="0"/>
                <a:cs typeface="Calibri" pitchFamily="34" charset="0"/>
              </a:rPr>
              <a:t>Click to join the title</a:t>
            </a:r>
            <a:endParaRPr lang="en-US" altLang="zh-CN" sz="1600" b="1" dirty="0">
              <a:solidFill>
                <a:schemeClr val="bg1">
                  <a:lumMod val="65000"/>
                </a:schemeClr>
              </a:solidFill>
              <a:latin typeface="Open Sans" panose="020B0606030504020204" pitchFamily="34" charset="0"/>
              <a:cs typeface="Calibri" pitchFamily="34" charset="0"/>
            </a:endParaRPr>
          </a:p>
          <a:p>
            <a:pPr lvl="0"/>
            <a:r>
              <a:rPr lang="zh-CN" altLang="en-US" sz="1600" dirty="0">
                <a:solidFill>
                  <a:schemeClr val="bg1">
                    <a:lumMod val="65000"/>
                  </a:schemeClr>
                </a:solidFill>
                <a:latin typeface="Open Sans" panose="020B0606030504020204" pitchFamily="34" charset="0"/>
                <a:cs typeface="Calibri" pitchFamily="34" charset="0"/>
              </a:rPr>
              <a:t>Add a text description copy description,</a:t>
            </a:r>
            <a:endParaRPr lang="en-US" altLang="zh-CN" sz="1600" dirty="0">
              <a:solidFill>
                <a:schemeClr val="bg1">
                  <a:lumMod val="65000"/>
                </a:schemeClr>
              </a:solidFill>
              <a:latin typeface="Open Sans" panose="020B0606030504020204" pitchFamily="34" charset="0"/>
              <a:cs typeface="Calibri" pitchFamily="34" charset="0"/>
            </a:endParaRPr>
          </a:p>
          <a:p>
            <a:pPr lvl="0"/>
            <a:r>
              <a:rPr lang="zh-CN" altLang="en-US" sz="1600" dirty="0">
                <a:solidFill>
                  <a:schemeClr val="bg1">
                    <a:lumMod val="65000"/>
                  </a:schemeClr>
                </a:solidFill>
                <a:latin typeface="Open Sans" panose="020B0606030504020204" pitchFamily="34" charset="0"/>
                <a:cs typeface="Calibri" pitchFamily="34" charset="0"/>
              </a:rPr>
              <a:t>The text description copy description is expressed.</a:t>
            </a:r>
            <a:endParaRPr lang="en-US" altLang="zh-CN" sz="1600" dirty="0">
              <a:solidFill>
                <a:schemeClr val="bg1">
                  <a:lumMod val="65000"/>
                </a:schemeClr>
              </a:solidFill>
            </a:endParaRPr>
          </a:p>
        </p:txBody>
      </p:sp>
      <p:sp>
        <p:nvSpPr>
          <p:cNvPr id="9" name="Oval 12"/>
          <p:cNvSpPr/>
          <p:nvPr/>
        </p:nvSpPr>
        <p:spPr>
          <a:xfrm>
            <a:off x="4651095" y="3057151"/>
            <a:ext cx="571500" cy="571500"/>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altLang="zh-CN">
              <a:solidFill>
                <a:schemeClr val="bg1">
                  <a:lumMod val="65000"/>
                </a:schemeClr>
              </a:solidFill>
            </a:endParaRPr>
          </a:p>
        </p:txBody>
      </p:sp>
      <p:sp>
        <p:nvSpPr>
          <p:cNvPr id="10" name="Rectangle 13"/>
          <p:cNvSpPr/>
          <p:nvPr/>
        </p:nvSpPr>
        <p:spPr>
          <a:xfrm>
            <a:off x="5427382" y="2935100"/>
            <a:ext cx="2409825" cy="830997"/>
          </a:xfrm>
          <a:prstGeom prst="rect">
            <a:avLst/>
          </a:prstGeom>
        </p:spPr>
        <p:txBody>
          <a:bodyPr>
            <a:spAutoFit/>
          </a:bodyPr>
          <a:lstStyle/>
          <a:p>
            <a:pPr lvl="0"/>
            <a:r>
              <a:rPr lang="zh-CN" altLang="en-US" sz="1600" b="1" dirty="0">
                <a:solidFill>
                  <a:schemeClr val="bg1">
                    <a:lumMod val="65000"/>
                  </a:schemeClr>
                </a:solidFill>
                <a:latin typeface="Open Sans" panose="020B0606030504020204" pitchFamily="34" charset="0"/>
                <a:cs typeface="Calibri" pitchFamily="34" charset="0"/>
              </a:rPr>
              <a:t>Click to join the title</a:t>
            </a:r>
            <a:endParaRPr lang="en-US" altLang="zh-CN" sz="1600" b="1" dirty="0">
              <a:solidFill>
                <a:schemeClr val="bg1">
                  <a:lumMod val="65000"/>
                </a:schemeClr>
              </a:solidFill>
              <a:latin typeface="Open Sans" panose="020B0606030504020204" pitchFamily="34" charset="0"/>
              <a:cs typeface="Calibri" pitchFamily="34" charset="0"/>
            </a:endParaRPr>
          </a:p>
          <a:p>
            <a:pPr lvl="0"/>
            <a:r>
              <a:rPr lang="zh-CN" altLang="en-US" sz="1600" dirty="0">
                <a:solidFill>
                  <a:schemeClr val="bg1">
                    <a:lumMod val="65000"/>
                  </a:schemeClr>
                </a:solidFill>
                <a:latin typeface="Open Sans" panose="020B0606030504020204" pitchFamily="34" charset="0"/>
                <a:cs typeface="Calibri" pitchFamily="34" charset="0"/>
              </a:rPr>
              <a:t>Add a text description copy description,</a:t>
            </a:r>
            <a:endParaRPr lang="en-US" altLang="zh-CN" sz="1600" dirty="0">
              <a:solidFill>
                <a:schemeClr val="bg1">
                  <a:lumMod val="65000"/>
                </a:schemeClr>
              </a:solidFill>
              <a:latin typeface="Open Sans" panose="020B0606030504020204" pitchFamily="34" charset="0"/>
              <a:cs typeface="Calibri" pitchFamily="34" charset="0"/>
            </a:endParaRPr>
          </a:p>
          <a:p>
            <a:pPr lvl="0"/>
            <a:r>
              <a:rPr lang="zh-CN" altLang="en-US" sz="1600" dirty="0">
                <a:solidFill>
                  <a:schemeClr val="bg1">
                    <a:lumMod val="65000"/>
                  </a:schemeClr>
                </a:solidFill>
                <a:latin typeface="Open Sans" panose="020B0606030504020204" pitchFamily="34" charset="0"/>
                <a:cs typeface="Calibri" pitchFamily="34" charset="0"/>
              </a:rPr>
              <a:t>The text description copy description is expressed.</a:t>
            </a:r>
            <a:endParaRPr lang="en-US" altLang="zh-CN" sz="1600" dirty="0">
              <a:solidFill>
                <a:schemeClr val="bg1">
                  <a:lumMod val="65000"/>
                </a:schemeClr>
              </a:solidFill>
            </a:endParaRPr>
          </a:p>
        </p:txBody>
      </p:sp>
      <p:sp>
        <p:nvSpPr>
          <p:cNvPr id="12" name="Oval 14"/>
          <p:cNvSpPr/>
          <p:nvPr/>
        </p:nvSpPr>
        <p:spPr>
          <a:xfrm>
            <a:off x="4636807" y="4583239"/>
            <a:ext cx="571500" cy="571500"/>
          </a:xfrm>
          <a:prstGeom prst="ellipse">
            <a:avLst/>
          </a:prstGeom>
          <a:noFill/>
          <a:ln>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altLang="zh-CN" dirty="0">
              <a:solidFill>
                <a:schemeClr val="bg1">
                  <a:lumMod val="65000"/>
                </a:schemeClr>
              </a:solidFill>
            </a:endParaRPr>
          </a:p>
        </p:txBody>
      </p:sp>
      <p:sp>
        <p:nvSpPr>
          <p:cNvPr id="13" name="Rectangle 15"/>
          <p:cNvSpPr/>
          <p:nvPr/>
        </p:nvSpPr>
        <p:spPr>
          <a:xfrm>
            <a:off x="5413095" y="4434294"/>
            <a:ext cx="2409825" cy="830997"/>
          </a:xfrm>
          <a:prstGeom prst="rect">
            <a:avLst/>
          </a:prstGeom>
        </p:spPr>
        <p:txBody>
          <a:bodyPr>
            <a:spAutoFit/>
          </a:bodyPr>
          <a:lstStyle/>
          <a:p>
            <a:pPr lvl="0"/>
            <a:r>
              <a:rPr lang="zh-CN" altLang="en-US" sz="1600" b="1" dirty="0">
                <a:solidFill>
                  <a:schemeClr val="bg1">
                    <a:lumMod val="65000"/>
                  </a:schemeClr>
                </a:solidFill>
                <a:latin typeface="Open Sans" panose="020B0606030504020204" pitchFamily="34" charset="0"/>
                <a:cs typeface="Calibri" pitchFamily="34" charset="0"/>
              </a:rPr>
              <a:t>Click to join the title</a:t>
            </a:r>
            <a:endParaRPr lang="en-US" altLang="zh-CN" sz="1600" b="1" dirty="0">
              <a:solidFill>
                <a:schemeClr val="bg1">
                  <a:lumMod val="65000"/>
                </a:schemeClr>
              </a:solidFill>
              <a:latin typeface="Open Sans" panose="020B0606030504020204" pitchFamily="34" charset="0"/>
              <a:cs typeface="Calibri" pitchFamily="34" charset="0"/>
            </a:endParaRPr>
          </a:p>
          <a:p>
            <a:pPr lvl="0"/>
            <a:r>
              <a:rPr lang="zh-CN" altLang="en-US" sz="1600" dirty="0">
                <a:solidFill>
                  <a:schemeClr val="bg1">
                    <a:lumMod val="65000"/>
                  </a:schemeClr>
                </a:solidFill>
                <a:latin typeface="Open Sans" panose="020B0606030504020204" pitchFamily="34" charset="0"/>
                <a:cs typeface="Calibri" pitchFamily="34" charset="0"/>
              </a:rPr>
              <a:t>Add a text description copy description,</a:t>
            </a:r>
            <a:endParaRPr lang="en-US" altLang="zh-CN" sz="1600" dirty="0">
              <a:solidFill>
                <a:schemeClr val="bg1">
                  <a:lumMod val="65000"/>
                </a:schemeClr>
              </a:solidFill>
              <a:latin typeface="Open Sans" panose="020B0606030504020204" pitchFamily="34" charset="0"/>
              <a:cs typeface="Calibri" pitchFamily="34" charset="0"/>
            </a:endParaRPr>
          </a:p>
          <a:p>
            <a:pPr lvl="0"/>
            <a:r>
              <a:rPr lang="zh-CN" altLang="en-US" sz="1600" dirty="0">
                <a:solidFill>
                  <a:schemeClr val="bg1">
                    <a:lumMod val="65000"/>
                  </a:schemeClr>
                </a:solidFill>
                <a:latin typeface="Open Sans" panose="020B0606030504020204" pitchFamily="34" charset="0"/>
                <a:cs typeface="Calibri" pitchFamily="34" charset="0"/>
              </a:rPr>
              <a:t>The text description copy description is expressed.</a:t>
            </a:r>
            <a:endParaRPr lang="en-US" altLang="zh-CN" sz="1600" dirty="0">
              <a:solidFill>
                <a:schemeClr val="bg1">
                  <a:lumMod val="65000"/>
                </a:schemeClr>
              </a:solidFill>
            </a:endParaRPr>
          </a:p>
        </p:txBody>
      </p:sp>
      <p:sp>
        <p:nvSpPr>
          <p:cNvPr id="14" name="Oval 16"/>
          <p:cNvSpPr/>
          <p:nvPr/>
        </p:nvSpPr>
        <p:spPr>
          <a:xfrm>
            <a:off x="8005482" y="3057151"/>
            <a:ext cx="571500" cy="571500"/>
          </a:xfrm>
          <a:prstGeom prst="ellipse">
            <a:avLst/>
          </a:prstGeom>
          <a:noFill/>
          <a:ln>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US" altLang="zh-CN" sz="1000" dirty="0">
                <a:solidFill>
                  <a:schemeClr val="bg1">
                    <a:lumMod val="65000"/>
                  </a:schemeClr>
                </a:solidFill>
                <a:latin typeface="FontAwesome" pitchFamily="2" charset="0"/>
              </a:rPr>
              <a:t>You're s</a:t>
            </a:r>
            <a:endParaRPr lang="en-US" altLang="zh-CN" sz="1000" dirty="0">
              <a:solidFill>
                <a:schemeClr val="bg1">
                  <a:lumMod val="65000"/>
                </a:schemeClr>
              </a:solidFill>
            </a:endParaRPr>
          </a:p>
        </p:txBody>
      </p:sp>
      <p:sp>
        <p:nvSpPr>
          <p:cNvPr id="15" name="Rectangle 17"/>
          <p:cNvSpPr/>
          <p:nvPr/>
        </p:nvSpPr>
        <p:spPr>
          <a:xfrm>
            <a:off x="8781770" y="2935100"/>
            <a:ext cx="2409825" cy="830997"/>
          </a:xfrm>
          <a:prstGeom prst="rect">
            <a:avLst/>
          </a:prstGeom>
        </p:spPr>
        <p:txBody>
          <a:bodyPr>
            <a:spAutoFit/>
          </a:bodyPr>
          <a:lstStyle/>
          <a:p>
            <a:pPr lvl="0"/>
            <a:r>
              <a:rPr lang="zh-CN" altLang="en-US" sz="1600" b="1" dirty="0">
                <a:solidFill>
                  <a:schemeClr val="bg1">
                    <a:lumMod val="65000"/>
                  </a:schemeClr>
                </a:solidFill>
                <a:latin typeface="Open Sans" panose="020B0606030504020204" pitchFamily="34" charset="0"/>
                <a:cs typeface="Calibri" pitchFamily="34" charset="0"/>
              </a:rPr>
              <a:t>Click to join the title</a:t>
            </a:r>
            <a:endParaRPr lang="en-US" altLang="zh-CN" sz="1600" b="1" dirty="0">
              <a:solidFill>
                <a:schemeClr val="bg1">
                  <a:lumMod val="65000"/>
                </a:schemeClr>
              </a:solidFill>
              <a:latin typeface="Open Sans" panose="020B0606030504020204" pitchFamily="34" charset="0"/>
              <a:cs typeface="Calibri" pitchFamily="34" charset="0"/>
            </a:endParaRPr>
          </a:p>
          <a:p>
            <a:pPr lvl="0"/>
            <a:r>
              <a:rPr lang="zh-CN" altLang="en-US" sz="1600" dirty="0">
                <a:solidFill>
                  <a:schemeClr val="bg1">
                    <a:lumMod val="65000"/>
                  </a:schemeClr>
                </a:solidFill>
                <a:latin typeface="Open Sans" panose="020B0606030504020204" pitchFamily="34" charset="0"/>
                <a:cs typeface="Calibri" pitchFamily="34" charset="0"/>
              </a:rPr>
              <a:t>Add a text description copy description,</a:t>
            </a:r>
            <a:endParaRPr lang="en-US" altLang="zh-CN" sz="1600" dirty="0">
              <a:solidFill>
                <a:schemeClr val="bg1">
                  <a:lumMod val="65000"/>
                </a:schemeClr>
              </a:solidFill>
              <a:latin typeface="Open Sans" panose="020B0606030504020204" pitchFamily="34" charset="0"/>
              <a:cs typeface="Calibri" pitchFamily="34" charset="0"/>
            </a:endParaRPr>
          </a:p>
          <a:p>
            <a:pPr lvl="0"/>
            <a:r>
              <a:rPr lang="zh-CN" altLang="en-US" sz="1600" dirty="0">
                <a:solidFill>
                  <a:schemeClr val="bg1">
                    <a:lumMod val="65000"/>
                  </a:schemeClr>
                </a:solidFill>
                <a:latin typeface="Open Sans" panose="020B0606030504020204" pitchFamily="34" charset="0"/>
                <a:cs typeface="Calibri" pitchFamily="34" charset="0"/>
              </a:rPr>
              <a:t>The text description copy description is expressed.</a:t>
            </a:r>
            <a:endParaRPr lang="en-US" altLang="zh-CN" sz="1600" dirty="0">
              <a:solidFill>
                <a:schemeClr val="bg1">
                  <a:lumMod val="65000"/>
                </a:schemeClr>
              </a:solidFill>
            </a:endParaRPr>
          </a:p>
        </p:txBody>
      </p:sp>
      <p:sp>
        <p:nvSpPr>
          <p:cNvPr id="16" name="Oval 18"/>
          <p:cNvSpPr/>
          <p:nvPr/>
        </p:nvSpPr>
        <p:spPr>
          <a:xfrm>
            <a:off x="7991195" y="4583239"/>
            <a:ext cx="571500" cy="571500"/>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altLang="zh-CN">
              <a:solidFill>
                <a:schemeClr val="bg1">
                  <a:lumMod val="65000"/>
                </a:schemeClr>
              </a:solidFill>
            </a:endParaRPr>
          </a:p>
        </p:txBody>
      </p:sp>
      <p:sp>
        <p:nvSpPr>
          <p:cNvPr id="17" name="Rectangle 19"/>
          <p:cNvSpPr/>
          <p:nvPr/>
        </p:nvSpPr>
        <p:spPr>
          <a:xfrm>
            <a:off x="8767482" y="4434294"/>
            <a:ext cx="2409825" cy="830997"/>
          </a:xfrm>
          <a:prstGeom prst="rect">
            <a:avLst/>
          </a:prstGeom>
        </p:spPr>
        <p:txBody>
          <a:bodyPr>
            <a:spAutoFit/>
          </a:bodyPr>
          <a:lstStyle/>
          <a:p>
            <a:pPr lvl="0"/>
            <a:r>
              <a:rPr lang="zh-CN" altLang="en-US" sz="1600" b="1" dirty="0">
                <a:solidFill>
                  <a:schemeClr val="bg1">
                    <a:lumMod val="65000"/>
                  </a:schemeClr>
                </a:solidFill>
                <a:latin typeface="Open Sans" panose="020B0606030504020204" pitchFamily="34" charset="0"/>
                <a:cs typeface="Calibri" pitchFamily="34" charset="0"/>
              </a:rPr>
              <a:t>Click to join the title</a:t>
            </a:r>
            <a:endParaRPr lang="en-US" altLang="zh-CN" sz="1600" b="1" dirty="0">
              <a:solidFill>
                <a:schemeClr val="bg1">
                  <a:lumMod val="65000"/>
                </a:schemeClr>
              </a:solidFill>
              <a:latin typeface="Open Sans" panose="020B0606030504020204" pitchFamily="34" charset="0"/>
              <a:cs typeface="Calibri" pitchFamily="34" charset="0"/>
            </a:endParaRPr>
          </a:p>
          <a:p>
            <a:pPr lvl="0"/>
            <a:r>
              <a:rPr lang="zh-CN" altLang="en-US" sz="1600" dirty="0">
                <a:solidFill>
                  <a:schemeClr val="bg1">
                    <a:lumMod val="65000"/>
                  </a:schemeClr>
                </a:solidFill>
                <a:latin typeface="Open Sans" panose="020B0606030504020204" pitchFamily="34" charset="0"/>
                <a:cs typeface="Calibri" pitchFamily="34" charset="0"/>
              </a:rPr>
              <a:t>Add a text description copy description,</a:t>
            </a:r>
            <a:endParaRPr lang="en-US" altLang="zh-CN" sz="1600" dirty="0">
              <a:solidFill>
                <a:schemeClr val="bg1">
                  <a:lumMod val="65000"/>
                </a:schemeClr>
              </a:solidFill>
              <a:latin typeface="Open Sans" panose="020B0606030504020204" pitchFamily="34" charset="0"/>
              <a:cs typeface="Calibri" pitchFamily="34" charset="0"/>
            </a:endParaRPr>
          </a:p>
          <a:p>
            <a:pPr lvl="0"/>
            <a:r>
              <a:rPr lang="zh-CN" altLang="en-US" sz="1600" dirty="0">
                <a:solidFill>
                  <a:schemeClr val="bg1">
                    <a:lumMod val="65000"/>
                  </a:schemeClr>
                </a:solidFill>
                <a:latin typeface="Open Sans" panose="020B0606030504020204" pitchFamily="34" charset="0"/>
                <a:cs typeface="Calibri" pitchFamily="34" charset="0"/>
              </a:rPr>
              <a:t>The text description copy description is expressed.</a:t>
            </a:r>
            <a:endParaRPr lang="en-US" altLang="zh-CN" sz="1600" dirty="0">
              <a:solidFill>
                <a:schemeClr val="bg1">
                  <a:lumMod val="6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anim calcmode="lin" valueType="num">
                                      <p:cBhvr>
                                        <p:cTn id="50" dur="500" fill="hold"/>
                                        <p:tgtEl>
                                          <p:spTgt spid="12"/>
                                        </p:tgtEl>
                                        <p:attrNameLst>
                                          <p:attrName>ppt_x</p:attrName>
                                        </p:attrNameLst>
                                      </p:cBhvr>
                                      <p:tavLst>
                                        <p:tav tm="0">
                                          <p:val>
                                            <p:strVal val="#ppt_x"/>
                                          </p:val>
                                        </p:tav>
                                        <p:tav tm="100000">
                                          <p:val>
                                            <p:strVal val="#ppt_x"/>
                                          </p:val>
                                        </p:tav>
                                      </p:tavLst>
                                    </p:anim>
                                    <p:anim calcmode="lin" valueType="num">
                                      <p:cBhvr>
                                        <p:cTn id="51" dur="500" fill="hold"/>
                                        <p:tgtEl>
                                          <p:spTgt spid="12"/>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anim calcmode="lin" valueType="num">
                                      <p:cBhvr>
                                        <p:cTn id="56" dur="500" fill="hold"/>
                                        <p:tgtEl>
                                          <p:spTgt spid="13"/>
                                        </p:tgtEl>
                                        <p:attrNameLst>
                                          <p:attrName>ppt_x</p:attrName>
                                        </p:attrNameLst>
                                      </p:cBhvr>
                                      <p:tavLst>
                                        <p:tav tm="0">
                                          <p:val>
                                            <p:strVal val="#ppt_x"/>
                                          </p:val>
                                        </p:tav>
                                        <p:tav tm="100000">
                                          <p:val>
                                            <p:strVal val="#ppt_x"/>
                                          </p:val>
                                        </p:tav>
                                      </p:tavLst>
                                    </p:anim>
                                    <p:anim calcmode="lin" valueType="num">
                                      <p:cBhvr>
                                        <p:cTn id="57" dur="500" fill="hold"/>
                                        <p:tgtEl>
                                          <p:spTgt spid="13"/>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anim calcmode="lin" valueType="num">
                                      <p:cBhvr>
                                        <p:cTn id="62" dur="500" fill="hold"/>
                                        <p:tgtEl>
                                          <p:spTgt spid="14"/>
                                        </p:tgtEl>
                                        <p:attrNameLst>
                                          <p:attrName>ppt_x</p:attrName>
                                        </p:attrNameLst>
                                      </p:cBhvr>
                                      <p:tavLst>
                                        <p:tav tm="0">
                                          <p:val>
                                            <p:strVal val="#ppt_x"/>
                                          </p:val>
                                        </p:tav>
                                        <p:tav tm="100000">
                                          <p:val>
                                            <p:strVal val="#ppt_x"/>
                                          </p:val>
                                        </p:tav>
                                      </p:tavLst>
                                    </p:anim>
                                    <p:anim calcmode="lin" valueType="num">
                                      <p:cBhvr>
                                        <p:cTn id="63" dur="50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anim calcmode="lin" valueType="num">
                                      <p:cBhvr>
                                        <p:cTn id="68" dur="500" fill="hold"/>
                                        <p:tgtEl>
                                          <p:spTgt spid="15"/>
                                        </p:tgtEl>
                                        <p:attrNameLst>
                                          <p:attrName>ppt_x</p:attrName>
                                        </p:attrNameLst>
                                      </p:cBhvr>
                                      <p:tavLst>
                                        <p:tav tm="0">
                                          <p:val>
                                            <p:strVal val="#ppt_x"/>
                                          </p:val>
                                        </p:tav>
                                        <p:tav tm="100000">
                                          <p:val>
                                            <p:strVal val="#ppt_x"/>
                                          </p:val>
                                        </p:tav>
                                      </p:tavLst>
                                    </p:anim>
                                    <p:anim calcmode="lin" valueType="num">
                                      <p:cBhvr>
                                        <p:cTn id="69" dur="500" fill="hold"/>
                                        <p:tgtEl>
                                          <p:spTgt spid="15"/>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grpId="0"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anim calcmode="lin" valueType="num">
                                      <p:cBhvr>
                                        <p:cTn id="74" dur="500" fill="hold"/>
                                        <p:tgtEl>
                                          <p:spTgt spid="16"/>
                                        </p:tgtEl>
                                        <p:attrNameLst>
                                          <p:attrName>ppt_x</p:attrName>
                                        </p:attrNameLst>
                                      </p:cBhvr>
                                      <p:tavLst>
                                        <p:tav tm="0">
                                          <p:val>
                                            <p:strVal val="#ppt_x"/>
                                          </p:val>
                                        </p:tav>
                                        <p:tav tm="100000">
                                          <p:val>
                                            <p:strVal val="#ppt_x"/>
                                          </p:val>
                                        </p:tav>
                                      </p:tavLst>
                                    </p:anim>
                                    <p:anim calcmode="lin" valueType="num">
                                      <p:cBhvr>
                                        <p:cTn id="75" dur="500" fill="hold"/>
                                        <p:tgtEl>
                                          <p:spTgt spid="16"/>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2" presetClass="entr" presetSubtype="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anim calcmode="lin" valueType="num">
                                      <p:cBhvr>
                                        <p:cTn id="80" dur="500" fill="hold"/>
                                        <p:tgtEl>
                                          <p:spTgt spid="17"/>
                                        </p:tgtEl>
                                        <p:attrNameLst>
                                          <p:attrName>ppt_x</p:attrName>
                                        </p:attrNameLst>
                                      </p:cBhvr>
                                      <p:tavLst>
                                        <p:tav tm="0">
                                          <p:val>
                                            <p:strVal val="#ppt_x"/>
                                          </p:val>
                                        </p:tav>
                                        <p:tav tm="100000">
                                          <p:val>
                                            <p:strVal val="#ppt_x"/>
                                          </p:val>
                                        </p:tav>
                                      </p:tavLst>
                                    </p:anim>
                                    <p:anim calcmode="lin" valueType="num">
                                      <p:cBhvr>
                                        <p:cTn id="8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2" grpId="0" animBg="1"/>
      <p:bldP spid="13" grpId="0"/>
      <p:bldP spid="14" grpId="0" animBg="1"/>
      <p:bldP spid="15" grpId="0"/>
      <p:bldP spid="16"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8" name="TextBox 5"/>
          <p:cNvSpPr txBox="1"/>
          <p:nvPr/>
        </p:nvSpPr>
        <p:spPr>
          <a:xfrm>
            <a:off x="4510239" y="2474355"/>
            <a:ext cx="3196708" cy="923330"/>
          </a:xfrm>
          <a:prstGeom prst="rect">
            <a:avLst/>
          </a:prstGeom>
          <a:noFill/>
        </p:spPr>
        <p:txBody>
          <a:bodyPr wrap="none" rtlCol="0">
            <a:spAutoFit/>
          </a:bodyPr>
          <a:lstStyle/>
          <a:p>
            <a:pPr algn="ctr" fontAlgn="base">
              <a:spcBef>
                <a:spcPct val="0"/>
              </a:spcBef>
              <a:spcAft>
                <a:spcPct val="0"/>
              </a:spcAft>
              <a:buFont typeface="Arial" pitchFamily="34" charset="0"/>
              <a:buNone/>
            </a:pPr>
            <a:r>
              <a:rPr lang="zh-CN" altLang="en-US" sz="5400" b="1" dirty="0">
                <a:solidFill>
                  <a:srgbClr val="00787D"/>
                </a:solidFill>
                <a:latin typeface="微软雅黑"/>
                <a:ea typeface="微软雅黑"/>
              </a:rPr>
              <a:t>Thank you for your guidance.</a:t>
            </a:r>
            <a:r>
              <a:rPr lang="en-US" altLang="zh-CN" sz="5400" b="1" dirty="0">
                <a:solidFill>
                  <a:srgbClr val="00787D"/>
                </a:solidFill>
                <a:latin typeface="微软雅黑"/>
                <a:ea typeface="微软雅黑"/>
              </a:rPr>
              <a:t>!</a:t>
            </a:r>
            <a:endParaRPr lang="zh-CN" altLang="en-US" sz="5400" b="1" dirty="0">
              <a:solidFill>
                <a:srgbClr val="00787D"/>
              </a:solidFill>
              <a:latin typeface="微软雅黑"/>
              <a:ea typeface="微软雅黑"/>
            </a:endParaRPr>
          </a:p>
        </p:txBody>
      </p:sp>
      <p:sp>
        <p:nvSpPr>
          <p:cNvPr id="10" name="TextBox 5"/>
          <p:cNvSpPr txBox="1"/>
          <p:nvPr/>
        </p:nvSpPr>
        <p:spPr>
          <a:xfrm>
            <a:off x="3770462" y="3921805"/>
            <a:ext cx="4676280" cy="553998"/>
          </a:xfrm>
          <a:prstGeom prst="rect">
            <a:avLst/>
          </a:prstGeom>
          <a:noFill/>
        </p:spPr>
        <p:txBody>
          <a:bodyPr wrap="none" rtlCol="0">
            <a:spAutoFit/>
          </a:bodyPr>
          <a:lstStyle/>
          <a:p>
            <a:pPr algn="ct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MARKETING and MANAGEMENT FOR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INFOGRAPHICaccusantium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Doloremque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Laudantium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Totam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Rem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aperiam</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eaque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ipsa</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quae ab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illo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inventore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p>
          <a:p>
            <a:pPr algn="ct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veritatis</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et quasi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architecto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beatae</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vitae dicta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sunt</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0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explicabo</a:t>
            </a: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a14="http://schemas.microsoft.com/office/drawing/2010/main"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childTnLst>
                          </p:cTn>
                        </p:par>
                        <p:par>
                          <p:cTn id="8" fill="hold">
                            <p:stCondLst>
                              <p:cond delay="10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by="(-#ppt_w*2)" calcmode="lin" valueType="num">
                                      <p:cBhvr rctx="PPT">
                                        <p:cTn id="11" dur="500" autoRev="1" fill="hold">
                                          <p:stCondLst>
                                            <p:cond delay="0"/>
                                          </p:stCondLst>
                                        </p:cTn>
                                        <p:tgtEl>
                                          <p:spTgt spid="8"/>
                                        </p:tgtEl>
                                        <p:attrNameLst>
                                          <p:attrName>ppt_w</p:attrName>
                                        </p:attrNameLst>
                                      </p:cBhvr>
                                    </p:anim>
                                    <p:anim by="(#ppt_w*0.50)" calcmode="lin" valueType="num">
                                      <p:cBhvr>
                                        <p:cTn id="12" dur="500" decel="50000" autoRev="1" fill="hold">
                                          <p:stCondLst>
                                            <p:cond delay="0"/>
                                          </p:stCondLst>
                                        </p:cTn>
                                        <p:tgtEl>
                                          <p:spTgt spid="8"/>
                                        </p:tgtEl>
                                        <p:attrNameLst>
                                          <p:attrName>ppt_x</p:attrName>
                                        </p:attrNameLst>
                                      </p:cBhvr>
                                    </p:anim>
                                    <p:anim from="(-#ppt_h/2)" to="(#ppt_y)" calcmode="lin" valueType="num">
                                      <p:cBhvr>
                                        <p:cTn id="13" dur="1000" fill="hold">
                                          <p:stCondLst>
                                            <p:cond delay="0"/>
                                          </p:stCondLst>
                                        </p:cTn>
                                        <p:tgtEl>
                                          <p:spTgt spid="8"/>
                                        </p:tgtEl>
                                        <p:attrNameLst>
                                          <p:attrName>ppt_y</p:attrName>
                                        </p:attrNameLst>
                                      </p:cBhvr>
                                    </p:anim>
                                    <p:animRot by="21600000">
                                      <p:cBhvr>
                                        <p:cTn id="14" dur="1000" fill="hold">
                                          <p:stCondLst>
                                            <p:cond delay="0"/>
                                          </p:stCondLst>
                                        </p:cTn>
                                        <p:tgtEl>
                                          <p:spTgt spid="8"/>
                                        </p:tgtEl>
                                        <p:attrNameLst>
                                          <p:attrName>r</p:attrName>
                                        </p:attrNameLst>
                                      </p:cBhvr>
                                    </p:animRo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矩形 12"/>
          <p:cNvSpPr/>
          <p:nvPr/>
        </p:nvSpPr>
        <p:spPr>
          <a:xfrm>
            <a:off x="3267599" y="2921009"/>
            <a:ext cx="1074594" cy="10209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3"/>
          <p:cNvSpPr txBox="1"/>
          <p:nvPr/>
        </p:nvSpPr>
        <p:spPr>
          <a:xfrm>
            <a:off x="3116037" y="3022609"/>
            <a:ext cx="1380250" cy="830997"/>
          </a:xfrm>
          <a:prstGeom prst="rect">
            <a:avLst/>
          </a:prstGeom>
          <a:noFill/>
        </p:spPr>
        <p:txBody>
          <a:bodyPr wrap="square" rtlCol="0">
            <a:spAutoFit/>
          </a:bodyPr>
          <a:lstStyle/>
          <a:p>
            <a:pPr algn="ctr"/>
            <a:r>
              <a:rPr lang="en-US" altLang="zh-CN" sz="4800" dirty="0">
                <a:solidFill>
                  <a:schemeClr val="bg1"/>
                </a:solidFill>
                <a:latin typeface="微软雅黑" pitchFamily="34" charset="-122"/>
                <a:ea typeface="微软雅黑" pitchFamily="34" charset="-122"/>
              </a:rPr>
              <a:t>01</a:t>
            </a:r>
            <a:endParaRPr lang="zh-CN" altLang="en-US" sz="4800" dirty="0">
              <a:solidFill>
                <a:schemeClr val="bg1"/>
              </a:solidFill>
              <a:latin typeface="微软雅黑" pitchFamily="34" charset="-122"/>
              <a:ea typeface="微软雅黑" pitchFamily="34" charset="-122"/>
            </a:endParaRPr>
          </a:p>
        </p:txBody>
      </p:sp>
      <p:sp>
        <p:nvSpPr>
          <p:cNvPr id="15" name="矩形 14"/>
          <p:cNvSpPr/>
          <p:nvPr/>
        </p:nvSpPr>
        <p:spPr>
          <a:xfrm>
            <a:off x="4793138" y="2862953"/>
            <a:ext cx="5799415" cy="1200318"/>
          </a:xfrm>
          <a:prstGeom prst="rect">
            <a:avLst/>
          </a:prstGeom>
        </p:spPr>
        <p:txBody>
          <a:bodyPr wrap="square" lIns="0" tIns="45715" rIns="91431" bIns="45715">
            <a:spAutoFit/>
          </a:bodyPr>
          <a:lstStyle/>
          <a:p>
            <a:r>
              <a:rPr lang="zh-CN" altLang="en-US" sz="4000" b="1" dirty="0">
                <a:solidFill>
                  <a:srgbClr val="00787D"/>
                </a:solidFill>
                <a:latin typeface="微软雅黑" pitchFamily="34" charset="-122"/>
                <a:ea typeface="微软雅黑" pitchFamily="34" charset="-122"/>
              </a:rPr>
              <a:t>Click to join the title</a:t>
            </a:r>
          </a:p>
          <a:p>
            <a:pPr fontAlgn="base">
              <a:spcBef>
                <a:spcPct val="0"/>
              </a:spcBef>
              <a:spcAft>
                <a:spcPct val="0"/>
              </a:spcAft>
            </a:pPr>
            <a:r>
              <a:rPr lang="zh-CN" altLang="en-US" sz="3200" dirty="0">
                <a:solidFill>
                  <a:schemeClr val="bg1">
                    <a:lumMod val="65000"/>
                  </a:schemeClr>
                </a:solidFill>
                <a:latin typeface="Arial" pitchFamily="34" charset="0"/>
                <a:ea typeface="宋体" charset="-122"/>
                <a:cs typeface="Arial" pitchFamily="34" charset="0"/>
              </a:rPr>
              <a:t>Insert Head Head Topic Here</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2" presetClass="entr" presetSubtype="2" fill="hold" grpId="0" nodeType="withEffect" p14:presetBounceEnd="58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8000">
                                          <p:cBhvr additive="base">
                                            <p:cTn id="17" dur="600" fill="hold"/>
                                            <p:tgtEl>
                                              <p:spTgt spid="15"/>
                                            </p:tgtEl>
                                            <p:attrNameLst>
                                              <p:attrName>ppt_x</p:attrName>
                                            </p:attrNameLst>
                                          </p:cBhvr>
                                          <p:tavLst>
                                            <p:tav tm="0">
                                              <p:val>
                                                <p:strVal val="1+#ppt_w/2"/>
                                              </p:val>
                                            </p:tav>
                                            <p:tav tm="100000">
                                              <p:val>
                                                <p:strVal val="#ppt_x"/>
                                              </p:val>
                                            </p:tav>
                                          </p:tavLst>
                                        </p:anim>
                                        <p:anim calcmode="lin" valueType="num" p14:bounceEnd="58000">
                                          <p:cBhvr additive="base">
                                            <p:cTn id="18" dur="6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2" presetClass="entr" presetSubtype="2"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600" fill="hold"/>
                                            <p:tgtEl>
                                              <p:spTgt spid="15"/>
                                            </p:tgtEl>
                                            <p:attrNameLst>
                                              <p:attrName>ppt_x</p:attrName>
                                            </p:attrNameLst>
                                          </p:cBhvr>
                                          <p:tavLst>
                                            <p:tav tm="0">
                                              <p:val>
                                                <p:strVal val="1+#ppt_w/2"/>
                                              </p:val>
                                            </p:tav>
                                            <p:tav tm="100000">
                                              <p:val>
                                                <p:strVal val="#ppt_x"/>
                                              </p:val>
                                            </p:tav>
                                          </p:tavLst>
                                        </p:anim>
                                        <p:anim calcmode="lin" valueType="num">
                                          <p:cBhvr additive="base">
                                            <p:cTn id="18" dur="6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688022" y="748330"/>
              <a:ext cx="4396723"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667689" y="4424707"/>
            <a:ext cx="10748024" cy="2208412"/>
            <a:chOff x="559269" y="1211715"/>
            <a:chExt cx="8129682" cy="1670417"/>
          </a:xfrm>
        </p:grpSpPr>
        <p:sp>
          <p:nvSpPr>
            <p:cNvPr id="6" name="文本框 12"/>
            <p:cNvSpPr txBox="1"/>
            <p:nvPr/>
          </p:nvSpPr>
          <p:spPr>
            <a:xfrm>
              <a:off x="559269" y="2346695"/>
              <a:ext cx="2365487" cy="535437"/>
            </a:xfrm>
            <a:prstGeom prst="rect">
              <a:avLst/>
            </a:prstGeom>
            <a:noFill/>
          </p:spPr>
          <p:txBody>
            <a:bodyPr wrap="square" rtlCol="0">
              <a:spAutoFit/>
            </a:bodyPr>
            <a:lstStyle/>
            <a:p>
              <a:pPr algn="ctr"/>
              <a:r>
                <a:rPr lang="zh-CN" altLang="en-US" sz="2000" dirty="0">
                  <a:solidFill>
                    <a:schemeClr val="bg1">
                      <a:lumMod val="65000"/>
                    </a:schemeClr>
                  </a:solidFill>
                  <a:latin typeface="微软雅黑" pitchFamily="34" charset="-122"/>
                  <a:ea typeface="微软雅黑" pitchFamily="34" charset="-122"/>
                </a:rPr>
                <a:t>Click on the input text description</a:t>
              </a:r>
              <a:endParaRPr lang="en-US" altLang="zh-CN" sz="2000" dirty="0">
                <a:solidFill>
                  <a:schemeClr val="bg1">
                    <a:lumMod val="65000"/>
                  </a:schemeClr>
                </a:solidFill>
                <a:latin typeface="微软雅黑" pitchFamily="34" charset="-122"/>
                <a:ea typeface="微软雅黑" pitchFamily="34" charset="-122"/>
              </a:endParaRPr>
            </a:p>
          </p:txBody>
        </p:sp>
        <p:sp>
          <p:nvSpPr>
            <p:cNvPr id="26" name="圆角矩形 19"/>
            <p:cNvSpPr/>
            <p:nvPr/>
          </p:nvSpPr>
          <p:spPr>
            <a:xfrm>
              <a:off x="640211" y="1211715"/>
              <a:ext cx="2203603" cy="1049694"/>
            </a:xfrm>
            <a:prstGeom prst="roundRect">
              <a:avLst>
                <a:gd name="adj" fmla="val 5669"/>
              </a:avLst>
            </a:prstGeom>
            <a:noFill/>
            <a:ln>
              <a:solidFill>
                <a:srgbClr val="0078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solidFill>
                  <a:schemeClr val="bg1">
                    <a:lumMod val="65000"/>
                  </a:schemeClr>
                </a:solidFill>
                <a:latin typeface="微软雅黑" pitchFamily="34" charset="-122"/>
                <a:ea typeface="微软雅黑" pitchFamily="34" charset="-122"/>
              </a:endParaRPr>
            </a:p>
          </p:txBody>
        </p:sp>
        <p:sp>
          <p:nvSpPr>
            <p:cNvPr id="24" name="圆角矩形 27"/>
            <p:cNvSpPr/>
            <p:nvPr/>
          </p:nvSpPr>
          <p:spPr>
            <a:xfrm>
              <a:off x="3564450" y="1211715"/>
              <a:ext cx="2203603" cy="1049694"/>
            </a:xfrm>
            <a:prstGeom prst="roundRect">
              <a:avLst>
                <a:gd name="adj" fmla="val 5669"/>
              </a:avLst>
            </a:prstGeom>
            <a:no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solidFill>
                  <a:schemeClr val="bg1">
                    <a:lumMod val="65000"/>
                  </a:schemeClr>
                </a:solidFill>
                <a:latin typeface="微软雅黑" pitchFamily="34" charset="-122"/>
                <a:ea typeface="微软雅黑" pitchFamily="34" charset="-122"/>
              </a:endParaRPr>
            </a:p>
          </p:txBody>
        </p:sp>
        <p:sp>
          <p:nvSpPr>
            <p:cNvPr id="22" name="圆角矩形 32"/>
            <p:cNvSpPr/>
            <p:nvPr/>
          </p:nvSpPr>
          <p:spPr>
            <a:xfrm>
              <a:off x="6457730" y="1211715"/>
              <a:ext cx="2203603" cy="1049694"/>
            </a:xfrm>
            <a:prstGeom prst="roundRect">
              <a:avLst>
                <a:gd name="adj" fmla="val 5669"/>
              </a:avLst>
            </a:prstGeom>
            <a:noFill/>
            <a:ln>
              <a:solidFill>
                <a:srgbClr val="0078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solidFill>
                  <a:schemeClr val="bg1">
                    <a:lumMod val="65000"/>
                  </a:schemeClr>
                </a:solidFill>
                <a:latin typeface="微软雅黑" pitchFamily="34" charset="-122"/>
                <a:ea typeface="微软雅黑" pitchFamily="34" charset="-122"/>
              </a:endParaRPr>
            </a:p>
          </p:txBody>
        </p:sp>
        <p:grpSp>
          <p:nvGrpSpPr>
            <p:cNvPr id="10" name="组合 2"/>
            <p:cNvGrpSpPr/>
            <p:nvPr/>
          </p:nvGrpSpPr>
          <p:grpSpPr>
            <a:xfrm>
              <a:off x="701240" y="1211715"/>
              <a:ext cx="2142574" cy="836242"/>
              <a:chOff x="437058" y="3441362"/>
              <a:chExt cx="2142574" cy="836242"/>
            </a:xfrm>
          </p:grpSpPr>
          <p:sp>
            <p:nvSpPr>
              <p:cNvPr id="20" name="TextBox 28"/>
              <p:cNvSpPr txBox="1"/>
              <p:nvPr/>
            </p:nvSpPr>
            <p:spPr>
              <a:xfrm>
                <a:off x="466378" y="3441362"/>
                <a:ext cx="1536471" cy="349198"/>
              </a:xfrm>
              <a:prstGeom prst="rect">
                <a:avLst/>
              </a:prstGeom>
              <a:noFill/>
            </p:spPr>
            <p:txBody>
              <a:bodyPr wrap="none" rtlCol="0">
                <a:spAutoFit/>
              </a:bodyPr>
              <a:lstStyle>
                <a:defPPr>
                  <a:defRPr lang="zh-CN"/>
                </a:defPPr>
                <a:lvl1pPr>
                  <a:defRPr sz="1400">
                    <a:solidFill>
                      <a:srgbClr val="0070C0"/>
                    </a:solidFill>
                    <a:latin typeface="微软雅黑" pitchFamily="34" charset="-122"/>
                    <a:ea typeface="微软雅黑" pitchFamily="34" charset="-122"/>
                  </a:defRPr>
                </a:lvl1pPr>
              </a:lstStyle>
              <a:p>
                <a:pPr algn="l">
                  <a:defRPr/>
                </a:pPr>
                <a:r>
                  <a:rPr lang="zh-CN" altLang="en-US" sz="2400" dirty="0">
                    <a:solidFill>
                      <a:schemeClr val="bg1">
                        <a:lumMod val="65000"/>
                      </a:schemeClr>
                    </a:solidFill>
                  </a:rPr>
                  <a:t>Click to add a title</a:t>
                </a:r>
                <a:endParaRPr lang="en-US" altLang="zh-CN" sz="2400" dirty="0">
                  <a:solidFill>
                    <a:schemeClr val="bg1">
                      <a:lumMod val="65000"/>
                    </a:schemeClr>
                  </a:solidFill>
                </a:endParaRPr>
              </a:p>
            </p:txBody>
          </p:sp>
          <p:sp>
            <p:nvSpPr>
              <p:cNvPr id="21" name="矩形 95"/>
              <p:cNvSpPr/>
              <p:nvPr/>
            </p:nvSpPr>
            <p:spPr>
              <a:xfrm>
                <a:off x="437058" y="3742167"/>
                <a:ext cx="2142574" cy="535437"/>
              </a:xfrm>
              <a:prstGeom prst="rect">
                <a:avLst/>
              </a:prstGeom>
            </p:spPr>
            <p:txBody>
              <a:bodyPr wrap="square">
                <a:spAutoFit/>
              </a:bodyPr>
              <a:lstStyle/>
              <a:p>
                <a:pPr algn="just">
                  <a:lnSpc>
                    <a:spcPct val="114000"/>
                  </a:lnSpc>
                </a:pPr>
                <a:r>
                  <a:rPr lang="zh-CN" altLang="en-US" sz="1200" dirty="0">
                    <a:solidFill>
                      <a:schemeClr val="bg1">
                        <a:lumMod val="65000"/>
                      </a:schemeClr>
                    </a:solidFill>
                    <a:latin typeface="微软雅黑" pitchFamily="34" charset="-122"/>
                    <a:ea typeface="微软雅黑" pitchFamily="34" charset="-122"/>
                  </a:rPr>
                  <a:t>Tap to enter text here.</a:t>
                </a:r>
                <a:r>
                  <a:rPr lang="en-US" altLang="zh-CN" sz="1200" dirty="0">
                    <a:solidFill>
                      <a:schemeClr val="bg1">
                        <a:lumMod val="65000"/>
                      </a:schemeClr>
                    </a:solidFill>
                    <a:latin typeface="微软雅黑" pitchFamily="34" charset="-122"/>
                    <a:ea typeface="微软雅黑" pitchFamily="34" charset="-122"/>
                  </a:rPr>
                  <a:t>Ppt</a:t>
                </a:r>
                <a:r>
                  <a:rPr lang="zh-CN" altLang="en-US" sz="1200" dirty="0">
                    <a:solidFill>
                      <a:schemeClr val="bg1">
                        <a:lumMod val="65000"/>
                      </a:schemeClr>
                    </a:solidFill>
                    <a:latin typeface="微软雅黑" pitchFamily="34" charset="-122"/>
                    <a:ea typeface="微软雅黑" pitchFamily="34" charset="-122"/>
                  </a:rPr>
                  <a:t>Template All text pictures can be edited, data charts can modify color size shapes</a:t>
                </a:r>
              </a:p>
            </p:txBody>
          </p:sp>
        </p:grpSp>
        <p:grpSp>
          <p:nvGrpSpPr>
            <p:cNvPr id="12" name="组合 2"/>
            <p:cNvGrpSpPr/>
            <p:nvPr/>
          </p:nvGrpSpPr>
          <p:grpSpPr>
            <a:xfrm>
              <a:off x="3625479" y="1212174"/>
              <a:ext cx="2142574" cy="836242"/>
              <a:chOff x="437058" y="3441362"/>
              <a:chExt cx="2142574" cy="836242"/>
            </a:xfrm>
          </p:grpSpPr>
          <p:sp>
            <p:nvSpPr>
              <p:cNvPr id="18" name="TextBox 26"/>
              <p:cNvSpPr txBox="1"/>
              <p:nvPr/>
            </p:nvSpPr>
            <p:spPr>
              <a:xfrm>
                <a:off x="466378" y="3441362"/>
                <a:ext cx="1536471" cy="349198"/>
              </a:xfrm>
              <a:prstGeom prst="rect">
                <a:avLst/>
              </a:prstGeom>
              <a:noFill/>
            </p:spPr>
            <p:txBody>
              <a:bodyPr wrap="none" rtlCol="0">
                <a:spAutoFit/>
              </a:bodyPr>
              <a:lstStyle>
                <a:defPPr>
                  <a:defRPr lang="zh-CN"/>
                </a:defPPr>
                <a:lvl1pPr>
                  <a:defRPr sz="1400">
                    <a:solidFill>
                      <a:srgbClr val="0070C0"/>
                    </a:solidFill>
                    <a:latin typeface="微软雅黑" pitchFamily="34" charset="-122"/>
                    <a:ea typeface="微软雅黑" pitchFamily="34" charset="-122"/>
                  </a:defRPr>
                </a:lvl1pPr>
              </a:lstStyle>
              <a:p>
                <a:pPr algn="l">
                  <a:defRPr/>
                </a:pPr>
                <a:r>
                  <a:rPr lang="zh-CN" altLang="en-US" sz="2400" dirty="0">
                    <a:solidFill>
                      <a:schemeClr val="bg1">
                        <a:lumMod val="65000"/>
                      </a:schemeClr>
                    </a:solidFill>
                  </a:rPr>
                  <a:t>Click to add a title</a:t>
                </a:r>
                <a:endParaRPr lang="en-US" altLang="zh-CN" sz="2400" dirty="0">
                  <a:solidFill>
                    <a:schemeClr val="bg1">
                      <a:lumMod val="65000"/>
                    </a:schemeClr>
                  </a:solidFill>
                </a:endParaRPr>
              </a:p>
            </p:txBody>
          </p:sp>
          <p:sp>
            <p:nvSpPr>
              <p:cNvPr id="19" name="矩形 95"/>
              <p:cNvSpPr/>
              <p:nvPr/>
            </p:nvSpPr>
            <p:spPr>
              <a:xfrm>
                <a:off x="437058" y="3742167"/>
                <a:ext cx="2142574" cy="535437"/>
              </a:xfrm>
              <a:prstGeom prst="rect">
                <a:avLst/>
              </a:prstGeom>
            </p:spPr>
            <p:txBody>
              <a:bodyPr wrap="square">
                <a:spAutoFit/>
              </a:bodyPr>
              <a:lstStyle/>
              <a:p>
                <a:pPr algn="just">
                  <a:lnSpc>
                    <a:spcPct val="114000"/>
                  </a:lnSpc>
                </a:pPr>
                <a:r>
                  <a:rPr lang="zh-CN" altLang="en-US" sz="1200" dirty="0">
                    <a:solidFill>
                      <a:schemeClr val="bg1">
                        <a:lumMod val="65000"/>
                      </a:schemeClr>
                    </a:solidFill>
                    <a:latin typeface="微软雅黑" pitchFamily="34" charset="-122"/>
                    <a:ea typeface="微软雅黑" pitchFamily="34" charset="-122"/>
                  </a:rPr>
                  <a:t>Tap to enter text here.</a:t>
                </a:r>
                <a:r>
                  <a:rPr lang="en-US" altLang="zh-CN" sz="1200" dirty="0">
                    <a:solidFill>
                      <a:schemeClr val="bg1">
                        <a:lumMod val="65000"/>
                      </a:schemeClr>
                    </a:solidFill>
                    <a:latin typeface="微软雅黑" pitchFamily="34" charset="-122"/>
                    <a:ea typeface="微软雅黑" pitchFamily="34" charset="-122"/>
                  </a:rPr>
                  <a:t>Ppt</a:t>
                </a:r>
                <a:r>
                  <a:rPr lang="zh-CN" altLang="en-US" sz="1200" dirty="0">
                    <a:solidFill>
                      <a:schemeClr val="bg1">
                        <a:lumMod val="65000"/>
                      </a:schemeClr>
                    </a:solidFill>
                    <a:latin typeface="微软雅黑" pitchFamily="34" charset="-122"/>
                    <a:ea typeface="微软雅黑" pitchFamily="34" charset="-122"/>
                  </a:rPr>
                  <a:t>Template All text pictures can be edited, data charts can modify color size shapes</a:t>
                </a:r>
              </a:p>
            </p:txBody>
          </p:sp>
        </p:grpSp>
        <p:grpSp>
          <p:nvGrpSpPr>
            <p:cNvPr id="13" name="组合 2"/>
            <p:cNvGrpSpPr/>
            <p:nvPr/>
          </p:nvGrpSpPr>
          <p:grpSpPr>
            <a:xfrm>
              <a:off x="6518759" y="1212174"/>
              <a:ext cx="2142574" cy="836242"/>
              <a:chOff x="437058" y="3441362"/>
              <a:chExt cx="2142574" cy="836242"/>
            </a:xfrm>
          </p:grpSpPr>
          <p:sp>
            <p:nvSpPr>
              <p:cNvPr id="16" name="TextBox 24"/>
              <p:cNvSpPr txBox="1"/>
              <p:nvPr/>
            </p:nvSpPr>
            <p:spPr>
              <a:xfrm>
                <a:off x="466378" y="3441362"/>
                <a:ext cx="1536471" cy="349198"/>
              </a:xfrm>
              <a:prstGeom prst="rect">
                <a:avLst/>
              </a:prstGeom>
              <a:noFill/>
            </p:spPr>
            <p:txBody>
              <a:bodyPr wrap="none" rtlCol="0">
                <a:spAutoFit/>
              </a:bodyPr>
              <a:lstStyle>
                <a:defPPr>
                  <a:defRPr lang="zh-CN"/>
                </a:defPPr>
                <a:lvl1pPr>
                  <a:defRPr sz="1400">
                    <a:solidFill>
                      <a:srgbClr val="0070C0"/>
                    </a:solidFill>
                    <a:latin typeface="微软雅黑" pitchFamily="34" charset="-122"/>
                    <a:ea typeface="微软雅黑" pitchFamily="34" charset="-122"/>
                  </a:defRPr>
                </a:lvl1pPr>
              </a:lstStyle>
              <a:p>
                <a:pPr algn="l">
                  <a:defRPr/>
                </a:pPr>
                <a:r>
                  <a:rPr lang="zh-CN" altLang="en-US" sz="2400" dirty="0">
                    <a:solidFill>
                      <a:schemeClr val="bg1">
                        <a:lumMod val="65000"/>
                      </a:schemeClr>
                    </a:solidFill>
                  </a:rPr>
                  <a:t>Click to add a title</a:t>
                </a:r>
                <a:endParaRPr lang="en-US" altLang="zh-CN" sz="2400" dirty="0">
                  <a:solidFill>
                    <a:schemeClr val="bg1">
                      <a:lumMod val="65000"/>
                    </a:schemeClr>
                  </a:solidFill>
                </a:endParaRPr>
              </a:p>
            </p:txBody>
          </p:sp>
          <p:sp>
            <p:nvSpPr>
              <p:cNvPr id="17" name="矩形 95"/>
              <p:cNvSpPr/>
              <p:nvPr/>
            </p:nvSpPr>
            <p:spPr>
              <a:xfrm>
                <a:off x="437058" y="3742167"/>
                <a:ext cx="2142574" cy="535437"/>
              </a:xfrm>
              <a:prstGeom prst="rect">
                <a:avLst/>
              </a:prstGeom>
            </p:spPr>
            <p:txBody>
              <a:bodyPr wrap="square">
                <a:spAutoFit/>
              </a:bodyPr>
              <a:lstStyle/>
              <a:p>
                <a:pPr algn="just">
                  <a:lnSpc>
                    <a:spcPct val="114000"/>
                  </a:lnSpc>
                </a:pPr>
                <a:r>
                  <a:rPr lang="zh-CN" altLang="en-US" sz="1200" dirty="0">
                    <a:solidFill>
                      <a:schemeClr val="bg1">
                        <a:lumMod val="65000"/>
                      </a:schemeClr>
                    </a:solidFill>
                    <a:latin typeface="微软雅黑" pitchFamily="34" charset="-122"/>
                    <a:ea typeface="微软雅黑" pitchFamily="34" charset="-122"/>
                  </a:rPr>
                  <a:t>Tap to enter text here.</a:t>
                </a:r>
                <a:r>
                  <a:rPr lang="en-US" altLang="zh-CN" sz="1200" dirty="0">
                    <a:solidFill>
                      <a:schemeClr val="bg1">
                        <a:lumMod val="65000"/>
                      </a:schemeClr>
                    </a:solidFill>
                    <a:latin typeface="微软雅黑" pitchFamily="34" charset="-122"/>
                    <a:ea typeface="微软雅黑" pitchFamily="34" charset="-122"/>
                  </a:rPr>
                  <a:t>Ppt</a:t>
                </a:r>
                <a:r>
                  <a:rPr lang="zh-CN" altLang="en-US" sz="1200" dirty="0">
                    <a:solidFill>
                      <a:schemeClr val="bg1">
                        <a:lumMod val="65000"/>
                      </a:schemeClr>
                    </a:solidFill>
                    <a:latin typeface="微软雅黑" pitchFamily="34" charset="-122"/>
                    <a:ea typeface="微软雅黑" pitchFamily="34" charset="-122"/>
                  </a:rPr>
                  <a:t>Template All text pictures can be edited, data charts can modify color size shapes</a:t>
                </a:r>
              </a:p>
            </p:txBody>
          </p:sp>
        </p:grpSp>
        <p:sp>
          <p:nvSpPr>
            <p:cNvPr id="14" name="文本框 12"/>
            <p:cNvSpPr txBox="1"/>
            <p:nvPr/>
          </p:nvSpPr>
          <p:spPr>
            <a:xfrm>
              <a:off x="3346359" y="2346695"/>
              <a:ext cx="2421694" cy="535437"/>
            </a:xfrm>
            <a:prstGeom prst="rect">
              <a:avLst/>
            </a:prstGeom>
            <a:noFill/>
          </p:spPr>
          <p:txBody>
            <a:bodyPr wrap="square" rtlCol="0">
              <a:spAutoFit/>
            </a:bodyPr>
            <a:lstStyle/>
            <a:p>
              <a:pPr algn="ctr"/>
              <a:r>
                <a:rPr lang="zh-CN" altLang="en-US" sz="2000" dirty="0">
                  <a:solidFill>
                    <a:schemeClr val="bg1">
                      <a:lumMod val="65000"/>
                    </a:schemeClr>
                  </a:solidFill>
                  <a:latin typeface="微软雅黑" pitchFamily="34" charset="-122"/>
                  <a:ea typeface="微软雅黑" pitchFamily="34" charset="-122"/>
                </a:rPr>
                <a:t>Click on the input text description</a:t>
              </a:r>
              <a:endParaRPr lang="en-US" altLang="zh-CN" sz="2000" dirty="0">
                <a:solidFill>
                  <a:schemeClr val="bg1">
                    <a:lumMod val="65000"/>
                  </a:schemeClr>
                </a:solidFill>
                <a:latin typeface="微软雅黑" pitchFamily="34" charset="-122"/>
                <a:ea typeface="微软雅黑" pitchFamily="34" charset="-122"/>
              </a:endParaRPr>
            </a:p>
          </p:txBody>
        </p:sp>
        <p:sp>
          <p:nvSpPr>
            <p:cNvPr id="15" name="文本框 12"/>
            <p:cNvSpPr txBox="1"/>
            <p:nvPr/>
          </p:nvSpPr>
          <p:spPr>
            <a:xfrm>
              <a:off x="6499373" y="2346695"/>
              <a:ext cx="2189578" cy="535437"/>
            </a:xfrm>
            <a:prstGeom prst="rect">
              <a:avLst/>
            </a:prstGeom>
            <a:noFill/>
          </p:spPr>
          <p:txBody>
            <a:bodyPr wrap="square" rtlCol="0">
              <a:spAutoFit/>
            </a:bodyPr>
            <a:lstStyle/>
            <a:p>
              <a:pPr algn="ctr"/>
              <a:r>
                <a:rPr lang="zh-CN" altLang="en-US" sz="2000" dirty="0">
                  <a:solidFill>
                    <a:schemeClr val="bg1">
                      <a:lumMod val="65000"/>
                    </a:schemeClr>
                  </a:solidFill>
                  <a:latin typeface="微软雅黑" pitchFamily="34" charset="-122"/>
                  <a:ea typeface="微软雅黑" pitchFamily="34" charset="-122"/>
                </a:rPr>
                <a:t>Click on the input text description</a:t>
              </a:r>
              <a:endParaRPr lang="en-US" altLang="zh-CN" sz="2000" dirty="0">
                <a:solidFill>
                  <a:schemeClr val="bg1">
                    <a:lumMod val="65000"/>
                  </a:schemeClr>
                </a:solidFill>
                <a:latin typeface="微软雅黑" pitchFamily="34" charset="-122"/>
                <a:ea typeface="微软雅黑" pitchFamily="34" charset="-122"/>
              </a:endParaRPr>
            </a:p>
          </p:txBody>
        </p:sp>
      </p:grpSp>
      <p:sp>
        <p:nvSpPr>
          <p:cNvPr id="28" name="Rectangle 30"/>
          <p:cNvSpPr/>
          <p:nvPr/>
        </p:nvSpPr>
        <p:spPr>
          <a:xfrm>
            <a:off x="774700" y="1881734"/>
            <a:ext cx="10604500" cy="2234956"/>
          </a:xfrm>
          <a:prstGeom prst="rect">
            <a:avLst/>
          </a:prstGeom>
          <a:blipFill dpi="0" rotWithShape="1">
            <a:blip r:embed="rId3"/>
            <a:srcRect/>
            <a:tile tx="0" ty="0" sx="2000" sy="2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521798" y="748330"/>
              <a:ext cx="4852657"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1512932" y="2310314"/>
            <a:ext cx="3996854" cy="3771325"/>
            <a:chOff x="842909" y="1793474"/>
            <a:chExt cx="4406198" cy="4157570"/>
          </a:xfrm>
        </p:grpSpPr>
        <p:grpSp>
          <p:nvGrpSpPr>
            <p:cNvPr id="6" name="组合 5"/>
            <p:cNvGrpSpPr/>
            <p:nvPr/>
          </p:nvGrpSpPr>
          <p:grpSpPr>
            <a:xfrm>
              <a:off x="1241031" y="1793474"/>
              <a:ext cx="1668617" cy="761236"/>
              <a:chOff x="3934999" y="3960217"/>
              <a:chExt cx="2942250" cy="1314694"/>
            </a:xfrm>
          </p:grpSpPr>
          <p:sp>
            <p:nvSpPr>
              <p:cNvPr id="16" name="Rounded Rectangle 43"/>
              <p:cNvSpPr/>
              <p:nvPr/>
            </p:nvSpPr>
            <p:spPr>
              <a:xfrm>
                <a:off x="4081294" y="3961259"/>
                <a:ext cx="2230265" cy="557566"/>
              </a:xfrm>
              <a:prstGeom prst="roundRect">
                <a:avLst>
                  <a:gd name="adj" fmla="val 46832"/>
                </a:avLst>
              </a:prstGeom>
              <a:noFill/>
              <a:ln>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bg1">
                      <a:lumMod val="65000"/>
                    </a:schemeClr>
                  </a:solidFill>
                </a:endParaRPr>
              </a:p>
            </p:txBody>
          </p:sp>
          <p:sp>
            <p:nvSpPr>
              <p:cNvPr id="17" name="TextBox 52"/>
              <p:cNvSpPr txBox="1"/>
              <p:nvPr/>
            </p:nvSpPr>
            <p:spPr>
              <a:xfrm>
                <a:off x="3934999" y="3960217"/>
                <a:ext cx="2601389" cy="585986"/>
              </a:xfrm>
              <a:prstGeom prst="rect">
                <a:avLst/>
              </a:prstGeom>
              <a:noFill/>
            </p:spPr>
            <p:txBody>
              <a:bodyPr wrap="square" rtlCol="0">
                <a:spAutoFit/>
              </a:bodyPr>
              <a:lstStyle/>
              <a:p>
                <a:r>
                  <a:rPr lang="zh-CN" altLang="en-US" sz="1400" dirty="0">
                    <a:solidFill>
                      <a:schemeClr val="bg1">
                        <a:lumMod val="65000"/>
                      </a:schemeClr>
                    </a:solidFill>
                    <a:latin typeface="思源黑体 CN Medium" pitchFamily="34" charset="-122"/>
                    <a:ea typeface="思源黑体 CN Medium" pitchFamily="34" charset="-122"/>
                  </a:rPr>
                  <a:t>Add content</a:t>
                </a:r>
                <a:endParaRPr lang="id-ID" sz="1400" dirty="0">
                  <a:solidFill>
                    <a:schemeClr val="bg1">
                      <a:lumMod val="65000"/>
                    </a:schemeClr>
                  </a:solidFill>
                  <a:latin typeface="思源黑体 CN Medium" pitchFamily="34" charset="-122"/>
                  <a:ea typeface="思源黑体 CN Medium" pitchFamily="34" charset="-122"/>
                </a:endParaRPr>
              </a:p>
            </p:txBody>
          </p:sp>
          <p:sp>
            <p:nvSpPr>
              <p:cNvPr id="18" name="TextBox 53"/>
              <p:cNvSpPr txBox="1"/>
              <p:nvPr/>
            </p:nvSpPr>
            <p:spPr>
              <a:xfrm>
                <a:off x="4065694" y="4630327"/>
                <a:ext cx="2811555" cy="644584"/>
              </a:xfrm>
              <a:prstGeom prst="rect">
                <a:avLst/>
              </a:prstGeom>
              <a:noFill/>
            </p:spPr>
            <p:txBody>
              <a:bodyPr wrap="square" rtlCol="0">
                <a:spAutoFit/>
              </a:bodyPr>
              <a:lstStyle/>
              <a:p>
                <a:r>
                  <a:rPr lang="en-US" altLang="zh-CN" sz="1600" dirty="0">
                    <a:solidFill>
                      <a:schemeClr val="bg1">
                        <a:lumMod val="65000"/>
                      </a:schemeClr>
                    </a:solidFill>
                    <a:latin typeface="方正兰亭纤黑_GBK" panose="02000000000000000000" pitchFamily="2" charset="-122"/>
                    <a:ea typeface="方正兰亭纤黑_GBK" panose="02000000000000000000" pitchFamily="2" charset="-122"/>
                  </a:rPr>
                  <a:t>Add Content</a:t>
                </a:r>
                <a:endParaRPr lang="zh-CN" altLang="en-US" sz="1600" dirty="0">
                  <a:solidFill>
                    <a:schemeClr val="bg1">
                      <a:lumMod val="65000"/>
                    </a:schemeClr>
                  </a:solidFill>
                  <a:latin typeface="方正兰亭纤黑_GBK" panose="02000000000000000000" pitchFamily="2" charset="-122"/>
                  <a:ea typeface="方正兰亭纤黑_GBK" panose="02000000000000000000" pitchFamily="2" charset="-122"/>
                </a:endParaRPr>
              </a:p>
            </p:txBody>
          </p:sp>
        </p:grpSp>
        <p:sp>
          <p:nvSpPr>
            <p:cNvPr id="7" name="TextBox 54"/>
            <p:cNvSpPr txBox="1"/>
            <p:nvPr/>
          </p:nvSpPr>
          <p:spPr>
            <a:xfrm>
              <a:off x="842909" y="2670401"/>
              <a:ext cx="553631" cy="733848"/>
            </a:xfrm>
            <a:prstGeom prst="rect">
              <a:avLst/>
            </a:prstGeom>
            <a:noFill/>
          </p:spPr>
          <p:txBody>
            <a:bodyPr wrap="square" lIns="49634" tIns="24817" rIns="49634" bIns="24817" rtlCol="0">
              <a:spAutoFit/>
            </a:bodyPr>
            <a:lstStyle/>
            <a:p>
              <a:r>
                <a:rPr lang="id-ID" sz="4000" dirty="0">
                  <a:solidFill>
                    <a:srgbClr val="00787D"/>
                  </a:solidFill>
                  <a:latin typeface="+mj-lt"/>
                </a:rPr>
                <a:t>1</a:t>
              </a:r>
              <a:r>
                <a:rPr lang="en-US" sz="4000" dirty="0">
                  <a:solidFill>
                    <a:srgbClr val="00787D"/>
                  </a:solidFill>
                  <a:latin typeface="+mj-lt"/>
                </a:rPr>
                <a:t>.</a:t>
              </a:r>
              <a:endParaRPr lang="id-ID" sz="4000" dirty="0">
                <a:solidFill>
                  <a:srgbClr val="00787D"/>
                </a:solidFill>
                <a:latin typeface="+mj-lt"/>
              </a:endParaRPr>
            </a:p>
          </p:txBody>
        </p:sp>
        <p:sp>
          <p:nvSpPr>
            <p:cNvPr id="8" name="Rectangle 19"/>
            <p:cNvSpPr/>
            <p:nvPr/>
          </p:nvSpPr>
          <p:spPr>
            <a:xfrm>
              <a:off x="1323998" y="2576911"/>
              <a:ext cx="3925109" cy="895014"/>
            </a:xfrm>
            <a:prstGeom prst="rect">
              <a:avLst/>
            </a:prstGeom>
          </p:spPr>
          <p:txBody>
            <a:bodyPr wrap="square" lIns="49634" tIns="24817" rIns="49634" bIns="24817">
              <a:spAutoFit/>
            </a:bodyPr>
            <a:lstStyle/>
            <a:p>
              <a:pPr>
                <a:lnSpc>
                  <a:spcPct val="150000"/>
                </a:lnSpc>
              </a:pPr>
              <a:r>
                <a:rPr lang="zh-CN" altLang="en-US" sz="1100" dirty="0">
                  <a:solidFill>
                    <a:schemeClr val="bg1">
                      <a:lumMod val="65000"/>
                    </a:schemeClr>
                  </a:solidFill>
                  <a:latin typeface="微软雅黑" pitchFamily="34" charset="-122"/>
                  <a:ea typeface="微软雅黑" pitchFamily="34" charset="-122"/>
                </a:rPr>
                <a:t>Select Paste in this box and choose to keep only text. Your content is played here, or by copying your text, after you've played here in this box, or by copying your text,</a:t>
              </a:r>
              <a:endParaRPr lang="en-US" altLang="zh-CN" sz="1100" dirty="0">
                <a:solidFill>
                  <a:schemeClr val="bg1">
                    <a:lumMod val="65000"/>
                  </a:schemeClr>
                </a:solidFill>
                <a:latin typeface="微软雅黑" pitchFamily="34" charset="-122"/>
                <a:ea typeface="微软雅黑" pitchFamily="34" charset="-122"/>
              </a:endParaRPr>
            </a:p>
          </p:txBody>
        </p:sp>
        <p:sp>
          <p:nvSpPr>
            <p:cNvPr id="9" name="TextBox 56"/>
            <p:cNvSpPr txBox="1"/>
            <p:nvPr/>
          </p:nvSpPr>
          <p:spPr>
            <a:xfrm>
              <a:off x="842909" y="3878710"/>
              <a:ext cx="553631" cy="733848"/>
            </a:xfrm>
            <a:prstGeom prst="rect">
              <a:avLst/>
            </a:prstGeom>
            <a:noFill/>
          </p:spPr>
          <p:txBody>
            <a:bodyPr wrap="square" lIns="49634" tIns="24817" rIns="49634" bIns="24817" rtlCol="0">
              <a:spAutoFit/>
            </a:bodyPr>
            <a:lstStyle/>
            <a:p>
              <a:r>
                <a:rPr lang="en-US" sz="4000" dirty="0">
                  <a:solidFill>
                    <a:schemeClr val="accent1">
                      <a:lumMod val="75000"/>
                    </a:schemeClr>
                  </a:solidFill>
                  <a:latin typeface="+mj-lt"/>
                </a:rPr>
                <a:t>2.</a:t>
              </a:r>
              <a:endParaRPr lang="id-ID" sz="4000" dirty="0">
                <a:solidFill>
                  <a:schemeClr val="accent1">
                    <a:lumMod val="75000"/>
                  </a:schemeClr>
                </a:solidFill>
                <a:latin typeface="+mj-lt"/>
              </a:endParaRPr>
            </a:p>
          </p:txBody>
        </p:sp>
        <p:sp>
          <p:nvSpPr>
            <p:cNvPr id="10" name="Rectangle 19"/>
            <p:cNvSpPr/>
            <p:nvPr/>
          </p:nvSpPr>
          <p:spPr>
            <a:xfrm>
              <a:off x="1323998" y="3802866"/>
              <a:ext cx="3925109" cy="895014"/>
            </a:xfrm>
            <a:prstGeom prst="rect">
              <a:avLst/>
            </a:prstGeom>
          </p:spPr>
          <p:txBody>
            <a:bodyPr wrap="square" lIns="49634" tIns="24817" rIns="49634" bIns="24817">
              <a:spAutoFit/>
            </a:bodyPr>
            <a:lstStyle/>
            <a:p>
              <a:pPr>
                <a:lnSpc>
                  <a:spcPct val="150000"/>
                </a:lnSpc>
              </a:pPr>
              <a:r>
                <a:rPr lang="zh-CN" altLang="en-US" sz="1100" dirty="0">
                  <a:solidFill>
                    <a:schemeClr val="bg1">
                      <a:lumMod val="65000"/>
                    </a:schemeClr>
                  </a:solidFill>
                  <a:latin typeface="微软雅黑" pitchFamily="34" charset="-122"/>
                  <a:ea typeface="微软雅黑" pitchFamily="34" charset="-122"/>
                </a:rPr>
                <a:t>Select Paste in this box and choose to keep only text. Your content is played here, or by copying your text, after you've played here in this box, or by copying your text,</a:t>
              </a:r>
              <a:endParaRPr lang="en-US" altLang="zh-CN" sz="1100" dirty="0">
                <a:solidFill>
                  <a:schemeClr val="bg1">
                    <a:lumMod val="65000"/>
                  </a:schemeClr>
                </a:solidFill>
                <a:latin typeface="微软雅黑" pitchFamily="34" charset="-122"/>
                <a:ea typeface="微软雅黑" pitchFamily="34" charset="-122"/>
              </a:endParaRPr>
            </a:p>
          </p:txBody>
        </p:sp>
        <p:sp>
          <p:nvSpPr>
            <p:cNvPr id="12" name="TextBox 58"/>
            <p:cNvSpPr txBox="1"/>
            <p:nvPr/>
          </p:nvSpPr>
          <p:spPr>
            <a:xfrm>
              <a:off x="842909" y="5087841"/>
              <a:ext cx="553631" cy="733848"/>
            </a:xfrm>
            <a:prstGeom prst="rect">
              <a:avLst/>
            </a:prstGeom>
            <a:noFill/>
          </p:spPr>
          <p:txBody>
            <a:bodyPr wrap="square" lIns="49634" tIns="24817" rIns="49634" bIns="24817" rtlCol="0">
              <a:spAutoFit/>
            </a:bodyPr>
            <a:lstStyle/>
            <a:p>
              <a:r>
                <a:rPr lang="en-US" sz="4000" dirty="0">
                  <a:solidFill>
                    <a:srgbClr val="00787D"/>
                  </a:solidFill>
                  <a:latin typeface="+mj-lt"/>
                </a:rPr>
                <a:t>3.</a:t>
              </a:r>
              <a:endParaRPr lang="id-ID" sz="4000" dirty="0">
                <a:solidFill>
                  <a:srgbClr val="00787D"/>
                </a:solidFill>
                <a:latin typeface="+mj-lt"/>
              </a:endParaRPr>
            </a:p>
          </p:txBody>
        </p:sp>
        <p:sp>
          <p:nvSpPr>
            <p:cNvPr id="13" name="Rectangle 19"/>
            <p:cNvSpPr/>
            <p:nvPr/>
          </p:nvSpPr>
          <p:spPr>
            <a:xfrm>
              <a:off x="1323998" y="5056030"/>
              <a:ext cx="3925109" cy="895014"/>
            </a:xfrm>
            <a:prstGeom prst="rect">
              <a:avLst/>
            </a:prstGeom>
          </p:spPr>
          <p:txBody>
            <a:bodyPr wrap="square" lIns="49634" tIns="24817" rIns="49634" bIns="24817">
              <a:spAutoFit/>
            </a:bodyPr>
            <a:lstStyle/>
            <a:p>
              <a:pPr>
                <a:lnSpc>
                  <a:spcPct val="150000"/>
                </a:lnSpc>
              </a:pPr>
              <a:r>
                <a:rPr lang="zh-CN" altLang="en-US" sz="1100" dirty="0">
                  <a:solidFill>
                    <a:schemeClr val="bg1">
                      <a:lumMod val="65000"/>
                    </a:schemeClr>
                  </a:solidFill>
                  <a:latin typeface="微软雅黑" pitchFamily="34" charset="-122"/>
                  <a:ea typeface="微软雅黑" pitchFamily="34" charset="-122"/>
                </a:rPr>
                <a:t>Select Paste in this box and choose to keep only text. Your content is played here, or by copying your text, after you've played here in this box, or by copying your text,</a:t>
              </a:r>
              <a:endParaRPr lang="en-US" altLang="zh-CN" sz="1100" dirty="0">
                <a:solidFill>
                  <a:schemeClr val="bg1">
                    <a:lumMod val="65000"/>
                  </a:schemeClr>
                </a:solidFill>
                <a:latin typeface="微软雅黑" pitchFamily="34" charset="-122"/>
                <a:ea typeface="微软雅黑" pitchFamily="34" charset="-122"/>
              </a:endParaRPr>
            </a:p>
          </p:txBody>
        </p:sp>
        <p:cxnSp>
          <p:nvCxnSpPr>
            <p:cNvPr id="14" name="直接连接符 13"/>
            <p:cNvCxnSpPr/>
            <p:nvPr/>
          </p:nvCxnSpPr>
          <p:spPr>
            <a:xfrm>
              <a:off x="990289" y="3794791"/>
              <a:ext cx="425881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990289" y="5028822"/>
              <a:ext cx="425881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9" name="Rectangle 2"/>
          <p:cNvSpPr/>
          <p:nvPr/>
        </p:nvSpPr>
        <p:spPr>
          <a:xfrm>
            <a:off x="6267090" y="2133601"/>
            <a:ext cx="4763422" cy="4051662"/>
          </a:xfrm>
          <a:prstGeom prst="rect">
            <a:avLst/>
          </a:prstGeom>
          <a:blipFill dpi="0" rotWithShape="1">
            <a:blip r:embed="rId3"/>
            <a:srcRect/>
            <a:tile tx="0" ty="0" sx="50000" sy="50000" flip="none" algn="ctr"/>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865830" y="748330"/>
              <a:ext cx="4617267"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任意多边形 5"/>
          <p:cNvSpPr/>
          <p:nvPr/>
        </p:nvSpPr>
        <p:spPr>
          <a:xfrm rot="5400000">
            <a:off x="3603625" y="3665538"/>
            <a:ext cx="1503363" cy="723900"/>
          </a:xfrm>
          <a:custGeom>
            <a:avLst/>
            <a:gdLst>
              <a:gd name="txL" fmla="*/ 0 w 1503912"/>
              <a:gd name="txT" fmla="*/ 0 h 723424"/>
              <a:gd name="txR" fmla="*/ 1503912 w 1503912"/>
              <a:gd name="txB" fmla="*/ 723424 h 723424"/>
            </a:gdLst>
            <a:ahLst/>
            <a:cxnLst>
              <a:cxn ang="0">
                <a:pos x="0" y="488434"/>
              </a:cxn>
              <a:cxn ang="0">
                <a:pos x="545844" y="194507"/>
              </a:cxn>
              <a:cxn ang="0">
                <a:pos x="621520" y="182921"/>
              </a:cxn>
              <a:cxn ang="0">
                <a:pos x="758642" y="0"/>
              </a:cxn>
              <a:cxn ang="0">
                <a:pos x="896001" y="183236"/>
              </a:cxn>
              <a:cxn ang="0">
                <a:pos x="950785" y="190524"/>
              </a:cxn>
              <a:cxn ang="0">
                <a:pos x="1502265" y="473660"/>
              </a:cxn>
              <a:cxn ang="0">
                <a:pos x="1271237" y="714670"/>
              </a:cxn>
              <a:cxn ang="0">
                <a:pos x="235695" y="724853"/>
              </a:cxn>
            </a:cxnLst>
            <a:rect l="txL" t="txT" r="txR" b="txB"/>
            <a:pathLst>
              <a:path w="1503912" h="723424">
                <a:moveTo>
                  <a:pt x="0" y="487471"/>
                </a:moveTo>
                <a:cubicBezTo>
                  <a:pt x="155116" y="332355"/>
                  <a:pt x="346085" y="234486"/>
                  <a:pt x="546441" y="194123"/>
                </a:cubicBezTo>
                <a:lnTo>
                  <a:pt x="622201" y="182561"/>
                </a:lnTo>
                <a:lnTo>
                  <a:pt x="759473" y="0"/>
                </a:lnTo>
                <a:lnTo>
                  <a:pt x="896982" y="182876"/>
                </a:lnTo>
                <a:lnTo>
                  <a:pt x="951826" y="190149"/>
                </a:lnTo>
                <a:cubicBezTo>
                  <a:pt x="1152934" y="226576"/>
                  <a:pt x="1345785" y="320682"/>
                  <a:pt x="1503912" y="472727"/>
                </a:cubicBezTo>
                <a:lnTo>
                  <a:pt x="1272630" y="713261"/>
                </a:lnTo>
                <a:cubicBezTo>
                  <a:pt x="981963" y="433774"/>
                  <a:pt x="521086" y="438291"/>
                  <a:pt x="235953" y="723424"/>
                </a:cubicBezTo>
                <a:lnTo>
                  <a:pt x="0" y="487471"/>
                </a:lnTo>
                <a:close/>
              </a:path>
            </a:pathLst>
          </a:custGeom>
          <a:noFill/>
          <a:ln w="9525">
            <a:solidFill>
              <a:schemeClr val="accent1">
                <a:lumMod val="75000"/>
              </a:schemeClr>
            </a:solidFill>
          </a:ln>
        </p:spPr>
        <p:txBody>
          <a:bodyPr/>
          <a:lstStyle/>
          <a:p>
            <a:endParaRPr lang="zh-CN" altLang="en-US"/>
          </a:p>
        </p:txBody>
      </p:sp>
      <p:sp>
        <p:nvSpPr>
          <p:cNvPr id="6" name="任意多边形 6"/>
          <p:cNvSpPr/>
          <p:nvPr/>
        </p:nvSpPr>
        <p:spPr>
          <a:xfrm rot="-2700000">
            <a:off x="2065338" y="3486150"/>
            <a:ext cx="1060450" cy="1074738"/>
          </a:xfrm>
          <a:custGeom>
            <a:avLst/>
            <a:gdLst>
              <a:gd name="txL" fmla="*/ 0 w 1059543"/>
              <a:gd name="txT" fmla="*/ 0 h 1073851"/>
              <a:gd name="txR" fmla="*/ 1059543 w 1059543"/>
              <a:gd name="txB" fmla="*/ 1073851 h 1073851"/>
            </a:gdLst>
            <a:ahLst/>
            <a:cxnLst>
              <a:cxn ang="0">
                <a:pos x="1055707" y="0"/>
              </a:cxn>
              <a:cxn ang="0">
                <a:pos x="1062267" y="334452"/>
              </a:cxn>
              <a:cxn ang="0">
                <a:pos x="334546" y="1076514"/>
              </a:cxn>
              <a:cxn ang="0">
                <a:pos x="0" y="1076514"/>
              </a:cxn>
              <a:cxn ang="0">
                <a:pos x="179422" y="481222"/>
              </a:cxn>
              <a:cxn ang="0">
                <a:pos x="224934" y="419325"/>
              </a:cxn>
              <a:cxn ang="0">
                <a:pos x="192828" y="192606"/>
              </a:cxn>
              <a:cxn ang="0">
                <a:pos x="419957" y="224765"/>
              </a:cxn>
              <a:cxn ang="0">
                <a:pos x="463994" y="191043"/>
              </a:cxn>
              <a:cxn ang="0">
                <a:pos x="1055707" y="0"/>
              </a:cxn>
            </a:cxnLst>
            <a:rect l="txL" t="txT" r="txR" b="txB"/>
            <a:pathLst>
              <a:path w="1059543" h="1073851">
                <a:moveTo>
                  <a:pt x="1053001" y="0"/>
                </a:moveTo>
                <a:lnTo>
                  <a:pt x="1059543" y="333624"/>
                </a:lnTo>
                <a:cubicBezTo>
                  <a:pt x="656383" y="341529"/>
                  <a:pt x="333688" y="670613"/>
                  <a:pt x="333688" y="1073851"/>
                </a:cubicBezTo>
                <a:lnTo>
                  <a:pt x="0" y="1073851"/>
                </a:lnTo>
                <a:cubicBezTo>
                  <a:pt x="0" y="854484"/>
                  <a:pt x="65832" y="650244"/>
                  <a:pt x="178963" y="480031"/>
                </a:cubicBezTo>
                <a:lnTo>
                  <a:pt x="224358" y="418287"/>
                </a:lnTo>
                <a:lnTo>
                  <a:pt x="192333" y="192129"/>
                </a:lnTo>
                <a:lnTo>
                  <a:pt x="418880" y="224209"/>
                </a:lnTo>
                <a:lnTo>
                  <a:pt x="462804" y="190570"/>
                </a:lnTo>
                <a:cubicBezTo>
                  <a:pt x="630767" y="74123"/>
                  <a:pt x="833676" y="4301"/>
                  <a:pt x="1053001" y="0"/>
                </a:cubicBezTo>
                <a:close/>
              </a:path>
            </a:pathLst>
          </a:custGeom>
          <a:noFill/>
          <a:ln w="9525">
            <a:solidFill>
              <a:schemeClr val="accent1">
                <a:lumMod val="75000"/>
              </a:schemeClr>
            </a:solidFill>
          </a:ln>
        </p:spPr>
        <p:txBody>
          <a:bodyPr/>
          <a:lstStyle/>
          <a:p>
            <a:endParaRPr lang="zh-CN" altLang="en-US"/>
          </a:p>
        </p:txBody>
      </p:sp>
      <p:sp>
        <p:nvSpPr>
          <p:cNvPr id="7" name="任意多边形 7"/>
          <p:cNvSpPr/>
          <p:nvPr/>
        </p:nvSpPr>
        <p:spPr>
          <a:xfrm rot="-2700000" flipV="1">
            <a:off x="2892425" y="4311650"/>
            <a:ext cx="1058863" cy="1074738"/>
          </a:xfrm>
          <a:custGeom>
            <a:avLst/>
            <a:gdLst>
              <a:gd name="txL" fmla="*/ 0 w 1059543"/>
              <a:gd name="txT" fmla="*/ 0 h 1073851"/>
              <a:gd name="txR" fmla="*/ 1059543 w 1059543"/>
              <a:gd name="txB" fmla="*/ 1073851 h 1073851"/>
            </a:gdLst>
            <a:ahLst/>
            <a:cxnLst>
              <a:cxn ang="0">
                <a:pos x="333046" y="1076511"/>
              </a:cxn>
              <a:cxn ang="0">
                <a:pos x="1057501" y="334450"/>
              </a:cxn>
              <a:cxn ang="0">
                <a:pos x="1050972" y="0"/>
              </a:cxn>
              <a:cxn ang="0">
                <a:pos x="461913" y="191041"/>
              </a:cxn>
              <a:cxn ang="0">
                <a:pos x="418074" y="224763"/>
              </a:cxn>
              <a:cxn ang="0">
                <a:pos x="191963" y="192605"/>
              </a:cxn>
              <a:cxn ang="0">
                <a:pos x="223927" y="419321"/>
              </a:cxn>
              <a:cxn ang="0">
                <a:pos x="178619" y="481220"/>
              </a:cxn>
              <a:cxn ang="0">
                <a:pos x="0" y="1076511"/>
              </a:cxn>
            </a:cxnLst>
            <a:rect l="txL" t="txT" r="txR" b="txB"/>
            <a:pathLst>
              <a:path w="1059543" h="1073851">
                <a:moveTo>
                  <a:pt x="333688" y="1073851"/>
                </a:moveTo>
                <a:cubicBezTo>
                  <a:pt x="333688" y="670613"/>
                  <a:pt x="656383" y="341529"/>
                  <a:pt x="1059543" y="333624"/>
                </a:cubicBezTo>
                <a:lnTo>
                  <a:pt x="1053001" y="0"/>
                </a:lnTo>
                <a:cubicBezTo>
                  <a:pt x="833676" y="4300"/>
                  <a:pt x="630767" y="74123"/>
                  <a:pt x="462804" y="190570"/>
                </a:cubicBezTo>
                <a:lnTo>
                  <a:pt x="418881" y="224208"/>
                </a:lnTo>
                <a:lnTo>
                  <a:pt x="192334" y="192128"/>
                </a:lnTo>
                <a:lnTo>
                  <a:pt x="224359" y="418285"/>
                </a:lnTo>
                <a:lnTo>
                  <a:pt x="178964" y="480031"/>
                </a:lnTo>
                <a:cubicBezTo>
                  <a:pt x="65832" y="650245"/>
                  <a:pt x="0" y="854484"/>
                  <a:pt x="0" y="1073851"/>
                </a:cubicBezTo>
                <a:lnTo>
                  <a:pt x="333688" y="1073851"/>
                </a:lnTo>
                <a:close/>
              </a:path>
            </a:pathLst>
          </a:custGeom>
          <a:noFill/>
          <a:ln w="9525">
            <a:solidFill>
              <a:srgbClr val="00787D"/>
            </a:solidFill>
          </a:ln>
        </p:spPr>
        <p:txBody>
          <a:bodyPr/>
          <a:lstStyle/>
          <a:p>
            <a:endParaRPr lang="zh-CN" altLang="en-US"/>
          </a:p>
        </p:txBody>
      </p:sp>
      <p:sp>
        <p:nvSpPr>
          <p:cNvPr id="8" name="任意多边形 8"/>
          <p:cNvSpPr/>
          <p:nvPr/>
        </p:nvSpPr>
        <p:spPr>
          <a:xfrm rot="2700000">
            <a:off x="2871788" y="2655888"/>
            <a:ext cx="1060450" cy="1074737"/>
          </a:xfrm>
          <a:custGeom>
            <a:avLst/>
            <a:gdLst>
              <a:gd name="txL" fmla="*/ 0 w 1059543"/>
              <a:gd name="txT" fmla="*/ 0 h 1073851"/>
              <a:gd name="txR" fmla="*/ 1059543 w 1059543"/>
              <a:gd name="txB" fmla="*/ 1073851 h 1073851"/>
            </a:gdLst>
            <a:ahLst/>
            <a:cxnLst>
              <a:cxn ang="0">
                <a:pos x="219839" y="192605"/>
              </a:cxn>
              <a:cxn ang="0">
                <a:pos x="424172" y="221536"/>
              </a:cxn>
              <a:cxn ang="0">
                <a:pos x="463994" y="191041"/>
              </a:cxn>
              <a:cxn ang="0">
                <a:pos x="1055707" y="0"/>
              </a:cxn>
              <a:cxn ang="0">
                <a:pos x="1062267" y="334450"/>
              </a:cxn>
              <a:cxn ang="0">
                <a:pos x="334546" y="1076511"/>
              </a:cxn>
              <a:cxn ang="0">
                <a:pos x="0" y="1076511"/>
              </a:cxn>
              <a:cxn ang="0">
                <a:pos x="240001" y="398833"/>
              </a:cxn>
              <a:cxn ang="0">
                <a:pos x="247806" y="390085"/>
              </a:cxn>
            </a:cxnLst>
            <a:rect l="txL" t="txT" r="txR" b="txB"/>
            <a:pathLst>
              <a:path w="1059543" h="1073851">
                <a:moveTo>
                  <a:pt x="219275" y="192128"/>
                </a:moveTo>
                <a:lnTo>
                  <a:pt x="423085" y="220989"/>
                </a:lnTo>
                <a:lnTo>
                  <a:pt x="462804" y="190570"/>
                </a:lnTo>
                <a:cubicBezTo>
                  <a:pt x="630767" y="74123"/>
                  <a:pt x="833676" y="4301"/>
                  <a:pt x="1053001" y="0"/>
                </a:cubicBezTo>
                <a:lnTo>
                  <a:pt x="1059543" y="333624"/>
                </a:lnTo>
                <a:cubicBezTo>
                  <a:pt x="656383" y="341529"/>
                  <a:pt x="333688" y="670613"/>
                  <a:pt x="333688" y="1073851"/>
                </a:cubicBezTo>
                <a:lnTo>
                  <a:pt x="0" y="1073851"/>
                </a:lnTo>
                <a:cubicBezTo>
                  <a:pt x="0" y="817923"/>
                  <a:pt x="89604" y="582585"/>
                  <a:pt x="239386" y="397847"/>
                </a:cubicBezTo>
                <a:lnTo>
                  <a:pt x="247170" y="389121"/>
                </a:lnTo>
                <a:lnTo>
                  <a:pt x="219275" y="192128"/>
                </a:lnTo>
                <a:close/>
              </a:path>
            </a:pathLst>
          </a:custGeom>
          <a:noFill/>
          <a:ln w="9525">
            <a:solidFill>
              <a:srgbClr val="00787D"/>
            </a:solidFill>
          </a:ln>
        </p:spPr>
        <p:txBody>
          <a:bodyPr/>
          <a:lstStyle/>
          <a:p>
            <a:endParaRPr lang="zh-CN" altLang="en-US"/>
          </a:p>
        </p:txBody>
      </p:sp>
      <p:sp>
        <p:nvSpPr>
          <p:cNvPr id="9" name="心形 9"/>
          <p:cNvSpPr/>
          <p:nvPr/>
        </p:nvSpPr>
        <p:spPr>
          <a:xfrm>
            <a:off x="3251200" y="2314575"/>
            <a:ext cx="352425" cy="292100"/>
          </a:xfrm>
          <a:custGeom>
            <a:avLst/>
            <a:gdLst>
              <a:gd name="txL" fmla="*/ 5037 w 21600"/>
              <a:gd name="txT" fmla="*/ 2277 h 21600"/>
              <a:gd name="txR" fmla="*/ 16557 w 21600"/>
              <a:gd name="txB" fmla="*/ 13677 h 21600"/>
            </a:gdLst>
            <a:ahLst/>
            <a:cxnLst>
              <a:cxn ang="17694720">
                <a:pos x="47170177" y="5408543"/>
              </a:cxn>
              <a:cxn ang="11796480">
                <a:pos x="12717697" y="26708975"/>
              </a:cxn>
              <a:cxn ang="5898240">
                <a:pos x="47170177" y="53417950"/>
              </a:cxn>
              <a:cxn ang="0">
                <a:pos x="81101705" y="26708975"/>
              </a:cxn>
            </a:cxnLst>
            <a:rect l="txL" t="txT" r="txR" b="txB"/>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noFill/>
          <a:ln w="9525">
            <a:solidFill>
              <a:srgbClr val="00787D"/>
            </a:solidFill>
          </a:ln>
        </p:spPr>
        <p:txBody>
          <a:bodyPr/>
          <a:lstStyle/>
          <a:p>
            <a:endParaRPr lang="zh-CN" altLang="en-US"/>
          </a:p>
        </p:txBody>
      </p:sp>
      <p:grpSp>
        <p:nvGrpSpPr>
          <p:cNvPr id="10" name="组合 9"/>
          <p:cNvGrpSpPr/>
          <p:nvPr/>
        </p:nvGrpSpPr>
        <p:grpSpPr>
          <a:xfrm>
            <a:off x="4881563" y="3781425"/>
            <a:ext cx="225425" cy="563563"/>
            <a:chOff x="0" y="0"/>
            <a:chExt cx="224872" cy="564609"/>
          </a:xfrm>
          <a:noFill/>
        </p:grpSpPr>
        <p:sp>
          <p:nvSpPr>
            <p:cNvPr id="12" name="椭圆 11"/>
            <p:cNvSpPr/>
            <p:nvPr/>
          </p:nvSpPr>
          <p:spPr>
            <a:xfrm>
              <a:off x="69912" y="0"/>
              <a:ext cx="90487" cy="90487"/>
            </a:xfrm>
            <a:prstGeom prst="ellipse">
              <a:avLst/>
            </a:prstGeom>
            <a:grpFill/>
            <a:ln w="9525">
              <a:solidFill>
                <a:schemeClr val="accent1">
                  <a:lumMod val="75000"/>
                </a:schemeClr>
              </a:solidFill>
            </a:ln>
          </p:spPr>
          <p:txBody>
            <a:bodyPr anchor="ctr"/>
            <a:lstStyle/>
            <a:p>
              <a:pPr lvl="0" algn="ctr" eaLnBrk="1" hangingPunct="1">
                <a:buNone/>
              </a:pPr>
              <a:endParaRPr lang="zh-CN" altLang="zh-CN" dirty="0">
                <a:solidFill>
                  <a:srgbClr val="3F3F3F"/>
                </a:solidFill>
                <a:latin typeface="宋体" pitchFamily="2" charset="-122"/>
                <a:ea typeface="宋体" pitchFamily="2" charset="-122"/>
                <a:sym typeface="宋体" pitchFamily="2" charset="-122"/>
              </a:endParaRPr>
            </a:p>
          </p:txBody>
        </p:sp>
        <p:sp>
          <p:nvSpPr>
            <p:cNvPr id="13" name="矩形 13"/>
            <p:cNvSpPr/>
            <p:nvPr/>
          </p:nvSpPr>
          <p:spPr>
            <a:xfrm>
              <a:off x="56189" y="162997"/>
              <a:ext cx="112763" cy="154601"/>
            </a:xfrm>
            <a:prstGeom prst="rect">
              <a:avLst/>
            </a:prstGeom>
            <a:grpFill/>
            <a:ln w="9525">
              <a:solidFill>
                <a:schemeClr val="accent1">
                  <a:lumMod val="75000"/>
                </a:schemeClr>
              </a:solidFill>
              <a:miter/>
            </a:ln>
          </p:spPr>
          <p:txBody>
            <a:bodyPr anchor="ctr"/>
            <a:lstStyle/>
            <a:p>
              <a:pPr lvl="0" algn="ctr" eaLnBrk="1" hangingPunct="1">
                <a:buNone/>
              </a:pPr>
              <a:endParaRPr lang="zh-CN" altLang="zh-CN" dirty="0">
                <a:solidFill>
                  <a:srgbClr val="3F3F3F"/>
                </a:solidFill>
                <a:latin typeface="宋体" pitchFamily="2" charset="-122"/>
                <a:ea typeface="宋体" pitchFamily="2" charset="-122"/>
                <a:sym typeface="宋体" pitchFamily="2" charset="-122"/>
              </a:endParaRPr>
            </a:p>
          </p:txBody>
        </p:sp>
      </p:grpSp>
      <p:grpSp>
        <p:nvGrpSpPr>
          <p:cNvPr id="14" name="组合 18"/>
          <p:cNvGrpSpPr/>
          <p:nvPr/>
        </p:nvGrpSpPr>
        <p:grpSpPr>
          <a:xfrm>
            <a:off x="1573213" y="3868738"/>
            <a:ext cx="439737" cy="311150"/>
            <a:chOff x="0" y="0"/>
            <a:chExt cx="439857" cy="311768"/>
          </a:xfrm>
          <a:noFill/>
        </p:grpSpPr>
        <p:grpSp>
          <p:nvGrpSpPr>
            <p:cNvPr id="15" name="组合 19"/>
            <p:cNvGrpSpPr/>
            <p:nvPr/>
          </p:nvGrpSpPr>
          <p:grpSpPr>
            <a:xfrm>
              <a:off x="0" y="43261"/>
              <a:ext cx="439857" cy="268507"/>
              <a:chOff x="0" y="0"/>
              <a:chExt cx="439857" cy="268507"/>
            </a:xfrm>
            <a:grpFill/>
          </p:grpSpPr>
          <p:grpSp>
            <p:nvGrpSpPr>
              <p:cNvPr id="16" name="组合 21"/>
              <p:cNvGrpSpPr/>
              <p:nvPr/>
            </p:nvGrpSpPr>
            <p:grpSpPr>
              <a:xfrm>
                <a:off x="0" y="20559"/>
                <a:ext cx="439857" cy="24689"/>
                <a:chOff x="0" y="0"/>
                <a:chExt cx="439857" cy="24689"/>
              </a:xfrm>
              <a:grpFill/>
            </p:grpSpPr>
            <p:sp>
              <p:nvSpPr>
                <p:cNvPr id="20" name="矩形 25"/>
                <p:cNvSpPr/>
                <p:nvPr/>
              </p:nvSpPr>
              <p:spPr>
                <a:xfrm rot="-2220000">
                  <a:off x="0" y="0"/>
                  <a:ext cx="252000" cy="24688"/>
                </a:xfrm>
                <a:prstGeom prst="rect">
                  <a:avLst/>
                </a:prstGeom>
                <a:grpFill/>
                <a:ln w="9525">
                  <a:solidFill>
                    <a:schemeClr val="accent1">
                      <a:lumMod val="75000"/>
                    </a:schemeClr>
                  </a:solidFill>
                  <a:miter/>
                </a:ln>
              </p:spPr>
              <p:txBody>
                <a:bodyPr anchor="ctr"/>
                <a:lstStyle/>
                <a:p>
                  <a:pPr lvl="0" algn="ctr" eaLnBrk="1" hangingPunct="1">
                    <a:buNone/>
                  </a:pPr>
                  <a:endParaRPr lang="zh-CN" altLang="zh-CN" dirty="0">
                    <a:solidFill>
                      <a:srgbClr val="3F3F3F"/>
                    </a:solidFill>
                    <a:latin typeface="宋体" pitchFamily="2" charset="-122"/>
                    <a:ea typeface="宋体" pitchFamily="2" charset="-122"/>
                    <a:sym typeface="宋体" pitchFamily="2" charset="-122"/>
                  </a:endParaRPr>
                </a:p>
              </p:txBody>
            </p:sp>
            <p:sp>
              <p:nvSpPr>
                <p:cNvPr id="21" name="矩形 26"/>
                <p:cNvSpPr/>
                <p:nvPr/>
              </p:nvSpPr>
              <p:spPr>
                <a:xfrm rot="2220000" flipH="1">
                  <a:off x="187857" y="1"/>
                  <a:ext cx="252000" cy="24688"/>
                </a:xfrm>
                <a:prstGeom prst="rect">
                  <a:avLst/>
                </a:prstGeom>
                <a:grpFill/>
                <a:ln w="9525">
                  <a:solidFill>
                    <a:schemeClr val="accent1">
                      <a:lumMod val="75000"/>
                    </a:schemeClr>
                  </a:solidFill>
                  <a:miter/>
                </a:ln>
              </p:spPr>
              <p:txBody>
                <a:bodyPr anchor="ctr"/>
                <a:lstStyle/>
                <a:p>
                  <a:pPr lvl="0" algn="ctr" eaLnBrk="1" hangingPunct="1">
                    <a:buNone/>
                  </a:pPr>
                  <a:endParaRPr lang="zh-CN" altLang="zh-CN" dirty="0">
                    <a:solidFill>
                      <a:srgbClr val="3F3F3F"/>
                    </a:solidFill>
                    <a:latin typeface="宋体" pitchFamily="2" charset="-122"/>
                    <a:ea typeface="宋体" pitchFamily="2" charset="-122"/>
                    <a:sym typeface="宋体" pitchFamily="2" charset="-122"/>
                  </a:endParaRPr>
                </a:p>
              </p:txBody>
            </p:sp>
          </p:grpSp>
          <p:sp>
            <p:nvSpPr>
              <p:cNvPr id="17" name="等腰三角形 22"/>
              <p:cNvSpPr/>
              <p:nvPr/>
            </p:nvSpPr>
            <p:spPr>
              <a:xfrm>
                <a:off x="68555" y="0"/>
                <a:ext cx="302746" cy="127806"/>
              </a:xfrm>
              <a:prstGeom prst="triangle">
                <a:avLst>
                  <a:gd name="adj" fmla="val 50000"/>
                </a:avLst>
              </a:prstGeom>
              <a:grpFill/>
              <a:ln w="9525">
                <a:solidFill>
                  <a:schemeClr val="accent1">
                    <a:lumMod val="75000"/>
                  </a:schemeClr>
                </a:solidFill>
                <a:miter/>
              </a:ln>
            </p:spPr>
            <p:txBody>
              <a:bodyPr anchor="ctr"/>
              <a:lstStyle/>
              <a:p>
                <a:pPr lvl="0" algn="ctr" eaLnBrk="1" hangingPunct="1">
                  <a:buNone/>
                </a:pPr>
                <a:endParaRPr lang="zh-CN" altLang="zh-CN" dirty="0">
                  <a:solidFill>
                    <a:srgbClr val="3F3F3F"/>
                  </a:solidFill>
                  <a:latin typeface="宋体" pitchFamily="2" charset="-122"/>
                  <a:ea typeface="宋体" pitchFamily="2" charset="-122"/>
                  <a:sym typeface="宋体" pitchFamily="2" charset="-122"/>
                </a:endParaRPr>
              </a:p>
            </p:txBody>
          </p:sp>
          <p:sp>
            <p:nvSpPr>
              <p:cNvPr id="18" name="矩形 23"/>
              <p:cNvSpPr/>
              <p:nvPr/>
            </p:nvSpPr>
            <p:spPr>
              <a:xfrm>
                <a:off x="68082" y="127806"/>
                <a:ext cx="106784" cy="140701"/>
              </a:xfrm>
              <a:prstGeom prst="rect">
                <a:avLst/>
              </a:prstGeom>
              <a:grpFill/>
              <a:ln w="9525">
                <a:solidFill>
                  <a:schemeClr val="accent1">
                    <a:lumMod val="75000"/>
                  </a:schemeClr>
                </a:solidFill>
                <a:miter/>
              </a:ln>
            </p:spPr>
            <p:txBody>
              <a:bodyPr anchor="ctr"/>
              <a:lstStyle/>
              <a:p>
                <a:pPr lvl="0" algn="ctr" eaLnBrk="1" hangingPunct="1">
                  <a:buNone/>
                </a:pPr>
                <a:endParaRPr lang="zh-CN" altLang="zh-CN" dirty="0">
                  <a:solidFill>
                    <a:srgbClr val="3F3F3F"/>
                  </a:solidFill>
                  <a:latin typeface="宋体" pitchFamily="2" charset="-122"/>
                  <a:ea typeface="宋体" pitchFamily="2" charset="-122"/>
                  <a:sym typeface="宋体" pitchFamily="2" charset="-122"/>
                </a:endParaRPr>
              </a:p>
            </p:txBody>
          </p:sp>
          <p:sp>
            <p:nvSpPr>
              <p:cNvPr id="19" name="矩形 24"/>
              <p:cNvSpPr/>
              <p:nvPr/>
            </p:nvSpPr>
            <p:spPr>
              <a:xfrm>
                <a:off x="262846" y="127806"/>
                <a:ext cx="106784" cy="140701"/>
              </a:xfrm>
              <a:prstGeom prst="rect">
                <a:avLst/>
              </a:prstGeom>
              <a:grpFill/>
              <a:ln w="9525">
                <a:solidFill>
                  <a:schemeClr val="accent1">
                    <a:lumMod val="75000"/>
                  </a:schemeClr>
                </a:solidFill>
                <a:miter/>
              </a:ln>
            </p:spPr>
            <p:txBody>
              <a:bodyPr anchor="ctr"/>
              <a:lstStyle/>
              <a:p>
                <a:pPr lvl="0" algn="ctr" eaLnBrk="1" hangingPunct="1">
                  <a:buNone/>
                </a:pPr>
                <a:endParaRPr lang="zh-CN" altLang="zh-CN" dirty="0">
                  <a:solidFill>
                    <a:srgbClr val="3F3F3F"/>
                  </a:solidFill>
                  <a:latin typeface="宋体" pitchFamily="2" charset="-122"/>
                  <a:ea typeface="宋体" pitchFamily="2" charset="-122"/>
                  <a:sym typeface="宋体" pitchFamily="2" charset="-122"/>
                </a:endParaRPr>
              </a:p>
            </p:txBody>
          </p:sp>
        </p:grpSp>
      </p:grpSp>
      <p:grpSp>
        <p:nvGrpSpPr>
          <p:cNvPr id="22" name="组合 27"/>
          <p:cNvGrpSpPr/>
          <p:nvPr/>
        </p:nvGrpSpPr>
        <p:grpSpPr>
          <a:xfrm>
            <a:off x="3194050" y="5454650"/>
            <a:ext cx="465138" cy="417513"/>
            <a:chOff x="0" y="0"/>
            <a:chExt cx="465358" cy="418456"/>
          </a:xfrm>
          <a:noFill/>
        </p:grpSpPr>
        <p:grpSp>
          <p:nvGrpSpPr>
            <p:cNvPr id="23" name="组合 28"/>
            <p:cNvGrpSpPr/>
            <p:nvPr/>
          </p:nvGrpSpPr>
          <p:grpSpPr>
            <a:xfrm>
              <a:off x="0" y="0"/>
              <a:ext cx="460390" cy="418456"/>
              <a:chOff x="0" y="0"/>
              <a:chExt cx="460390" cy="418456"/>
            </a:xfrm>
            <a:grpFill/>
          </p:grpSpPr>
          <p:sp>
            <p:nvSpPr>
              <p:cNvPr id="26" name="任意多边形 31"/>
              <p:cNvSpPr/>
              <p:nvPr/>
            </p:nvSpPr>
            <p:spPr>
              <a:xfrm>
                <a:off x="53155" y="0"/>
                <a:ext cx="407235" cy="357637"/>
              </a:xfrm>
              <a:custGeom>
                <a:avLst/>
                <a:gdLst>
                  <a:gd name="txL" fmla="*/ 0 w 407235"/>
                  <a:gd name="txT" fmla="*/ 0 h 357637"/>
                  <a:gd name="txR" fmla="*/ 407235 w 407235"/>
                  <a:gd name="txB" fmla="*/ 357637 h 357637"/>
                </a:gdLst>
                <a:ahLst/>
                <a:cxnLst>
                  <a:cxn ang="0">
                    <a:pos x="7668" y="305095"/>
                  </a:cxn>
                  <a:cxn ang="0">
                    <a:pos x="7668" y="226514"/>
                  </a:cxn>
                  <a:cxn ang="0">
                    <a:pos x="74343" y="128882"/>
                  </a:cxn>
                  <a:cxn ang="0">
                    <a:pos x="245793" y="43157"/>
                  </a:cxn>
                  <a:cxn ang="0">
                    <a:pos x="402955" y="295"/>
                  </a:cxn>
                  <a:cxn ang="0">
                    <a:pos x="360093" y="26489"/>
                  </a:cxn>
                  <a:cxn ang="0">
                    <a:pos x="331518" y="69351"/>
                  </a:cxn>
                  <a:cxn ang="0">
                    <a:pos x="279130" y="209845"/>
                  </a:cxn>
                  <a:cxn ang="0">
                    <a:pos x="212455" y="305095"/>
                  </a:cxn>
                  <a:cxn ang="0">
                    <a:pos x="121967" y="355101"/>
                  </a:cxn>
                  <a:cxn ang="0">
                    <a:pos x="45768" y="345576"/>
                  </a:cxn>
                  <a:cxn ang="0">
                    <a:pos x="7668" y="305095"/>
                  </a:cxn>
                </a:cxnLst>
                <a:rect l="txL" t="txT" r="txR" b="txB"/>
                <a:pathLst>
                  <a:path w="407235" h="357637">
                    <a:moveTo>
                      <a:pt x="7668" y="305095"/>
                    </a:moveTo>
                    <a:cubicBezTo>
                      <a:pt x="1318" y="285251"/>
                      <a:pt x="-5826" y="270170"/>
                      <a:pt x="7668" y="226514"/>
                    </a:cubicBezTo>
                    <a:cubicBezTo>
                      <a:pt x="21162" y="182858"/>
                      <a:pt x="48943" y="149916"/>
                      <a:pt x="74343" y="128882"/>
                    </a:cubicBezTo>
                    <a:cubicBezTo>
                      <a:pt x="99743" y="107848"/>
                      <a:pt x="191024" y="64588"/>
                      <a:pt x="245793" y="43157"/>
                    </a:cubicBezTo>
                    <a:cubicBezTo>
                      <a:pt x="300562" y="21726"/>
                      <a:pt x="383905" y="3073"/>
                      <a:pt x="402955" y="295"/>
                    </a:cubicBezTo>
                    <a:cubicBezTo>
                      <a:pt x="422005" y="-2483"/>
                      <a:pt x="371999" y="14980"/>
                      <a:pt x="360093" y="26489"/>
                    </a:cubicBezTo>
                    <a:cubicBezTo>
                      <a:pt x="348187" y="37998"/>
                      <a:pt x="345012" y="38792"/>
                      <a:pt x="331518" y="69351"/>
                    </a:cubicBezTo>
                    <a:cubicBezTo>
                      <a:pt x="318024" y="99910"/>
                      <a:pt x="298974" y="170554"/>
                      <a:pt x="279130" y="209845"/>
                    </a:cubicBezTo>
                    <a:cubicBezTo>
                      <a:pt x="259286" y="249136"/>
                      <a:pt x="238649" y="280886"/>
                      <a:pt x="212455" y="305095"/>
                    </a:cubicBezTo>
                    <a:cubicBezTo>
                      <a:pt x="186261" y="329304"/>
                      <a:pt x="149748" y="348354"/>
                      <a:pt x="121967" y="355101"/>
                    </a:cubicBezTo>
                    <a:cubicBezTo>
                      <a:pt x="94186" y="361848"/>
                      <a:pt x="64818" y="353910"/>
                      <a:pt x="45768" y="345576"/>
                    </a:cubicBezTo>
                    <a:cubicBezTo>
                      <a:pt x="26718" y="337242"/>
                      <a:pt x="14018" y="324939"/>
                      <a:pt x="7668" y="305095"/>
                    </a:cubicBezTo>
                    <a:close/>
                  </a:path>
                </a:pathLst>
              </a:custGeom>
              <a:grpFill/>
              <a:ln w="9525">
                <a:solidFill>
                  <a:srgbClr val="00787D"/>
                </a:solidFill>
              </a:ln>
            </p:spPr>
            <p:txBody>
              <a:bodyPr/>
              <a:lstStyle/>
              <a:p>
                <a:endParaRPr lang="zh-CN" altLang="en-US"/>
              </a:p>
            </p:txBody>
          </p:sp>
          <p:sp>
            <p:nvSpPr>
              <p:cNvPr id="27" name="任意多边形 32"/>
              <p:cNvSpPr/>
              <p:nvPr/>
            </p:nvSpPr>
            <p:spPr>
              <a:xfrm>
                <a:off x="0" y="296819"/>
                <a:ext cx="95196" cy="121637"/>
              </a:xfrm>
              <a:custGeom>
                <a:avLst/>
                <a:gdLst>
                  <a:gd name="txL" fmla="*/ 0 w 151739"/>
                  <a:gd name="txT" fmla="*/ 0 h 131899"/>
                  <a:gd name="txR" fmla="*/ 151739 w 151739"/>
                  <a:gd name="txB" fmla="*/ 131899 h 131899"/>
                </a:gdLst>
                <a:ahLst/>
                <a:cxnLst>
                  <a:cxn ang="0">
                    <a:pos x="36660" y="8926"/>
                  </a:cxn>
                  <a:cxn ang="0">
                    <a:pos x="16465" y="69792"/>
                  </a:cxn>
                  <a:cxn ang="0">
                    <a:pos x="7185" y="102936"/>
                  </a:cxn>
                  <a:cxn ang="0">
                    <a:pos x="2" y="86601"/>
                  </a:cxn>
                  <a:cxn ang="0">
                    <a:pos x="10585" y="49249"/>
                  </a:cxn>
                  <a:cxn ang="0">
                    <a:pos x="32067" y="3009"/>
                  </a:cxn>
                  <a:cxn ang="0">
                    <a:pos x="36660" y="8926"/>
                  </a:cxn>
                </a:cxnLst>
                <a:rect l="txL" t="txT" r="txR" b="txB"/>
                <a:pathLst>
                  <a:path w="151739" h="131899">
                    <a:moveTo>
                      <a:pt x="148467" y="11381"/>
                    </a:moveTo>
                    <a:cubicBezTo>
                      <a:pt x="137936" y="25573"/>
                      <a:pt x="86576" y="69011"/>
                      <a:pt x="66681" y="88989"/>
                    </a:cubicBezTo>
                    <a:cubicBezTo>
                      <a:pt x="46786" y="108967"/>
                      <a:pt x="40211" y="127676"/>
                      <a:pt x="29099" y="131248"/>
                    </a:cubicBezTo>
                    <a:cubicBezTo>
                      <a:pt x="17987" y="134820"/>
                      <a:pt x="-391" y="123120"/>
                      <a:pt x="6" y="110420"/>
                    </a:cubicBezTo>
                    <a:cubicBezTo>
                      <a:pt x="403" y="97720"/>
                      <a:pt x="21225" y="80559"/>
                      <a:pt x="42868" y="62795"/>
                    </a:cubicBezTo>
                    <a:cubicBezTo>
                      <a:pt x="64511" y="45031"/>
                      <a:pt x="117959" y="9393"/>
                      <a:pt x="129865" y="3837"/>
                    </a:cubicBezTo>
                    <a:cubicBezTo>
                      <a:pt x="141771" y="-1719"/>
                      <a:pt x="158998" y="-2811"/>
                      <a:pt x="148467" y="11381"/>
                    </a:cubicBezTo>
                    <a:close/>
                  </a:path>
                </a:pathLst>
              </a:custGeom>
              <a:grpFill/>
              <a:ln w="9525">
                <a:solidFill>
                  <a:srgbClr val="00787D"/>
                </a:solidFill>
              </a:ln>
            </p:spPr>
            <p:txBody>
              <a:bodyPr/>
              <a:lstStyle/>
              <a:p>
                <a:endParaRPr lang="zh-CN" altLang="en-US"/>
              </a:p>
            </p:txBody>
          </p:sp>
        </p:grpSp>
        <p:sp>
          <p:nvSpPr>
            <p:cNvPr id="24" name="任意多边形 29"/>
            <p:cNvSpPr/>
            <p:nvPr/>
          </p:nvSpPr>
          <p:spPr>
            <a:xfrm>
              <a:off x="141938" y="0"/>
              <a:ext cx="323420" cy="355925"/>
            </a:xfrm>
            <a:custGeom>
              <a:avLst/>
              <a:gdLst>
                <a:gd name="txL" fmla="*/ 0 w 323420"/>
                <a:gd name="txT" fmla="*/ 0 h 355925"/>
                <a:gd name="txR" fmla="*/ 323420 w 323420"/>
                <a:gd name="txB" fmla="*/ 355925 h 355925"/>
              </a:gdLst>
              <a:ahLst/>
              <a:cxnLst>
                <a:cxn ang="0">
                  <a:pos x="319140" y="295"/>
                </a:cxn>
                <a:cxn ang="0">
                  <a:pos x="276278" y="26489"/>
                </a:cxn>
                <a:cxn ang="0">
                  <a:pos x="247703" y="69351"/>
                </a:cxn>
                <a:cxn ang="0">
                  <a:pos x="195315" y="209845"/>
                </a:cxn>
                <a:cxn ang="0">
                  <a:pos x="128640" y="305095"/>
                </a:cxn>
                <a:cxn ang="0">
                  <a:pos x="84656" y="336177"/>
                </a:cxn>
                <a:cxn ang="0">
                  <a:pos x="36710" y="355132"/>
                </a:cxn>
                <a:cxn ang="0">
                  <a:pos x="0" y="355925"/>
                </a:cxn>
                <a:cxn ang="0">
                  <a:pos x="82794" y="77974"/>
                </a:cxn>
                <a:cxn ang="0">
                  <a:pos x="115655" y="62635"/>
                </a:cxn>
                <a:cxn ang="0">
                  <a:pos x="161978" y="43157"/>
                </a:cxn>
                <a:cxn ang="0">
                  <a:pos x="319140" y="295"/>
                </a:cxn>
              </a:cxnLst>
              <a:rect l="txL" t="txT" r="txR" b="txB"/>
              <a:pathLst>
                <a:path w="323420" h="355925">
                  <a:moveTo>
                    <a:pt x="319140" y="295"/>
                  </a:moveTo>
                  <a:cubicBezTo>
                    <a:pt x="338190" y="-2483"/>
                    <a:pt x="288184" y="14980"/>
                    <a:pt x="276278" y="26489"/>
                  </a:cubicBezTo>
                  <a:cubicBezTo>
                    <a:pt x="264372" y="37998"/>
                    <a:pt x="261197" y="38792"/>
                    <a:pt x="247703" y="69351"/>
                  </a:cubicBezTo>
                  <a:cubicBezTo>
                    <a:pt x="234209" y="99910"/>
                    <a:pt x="215159" y="170554"/>
                    <a:pt x="195315" y="209845"/>
                  </a:cubicBezTo>
                  <a:cubicBezTo>
                    <a:pt x="175471" y="249136"/>
                    <a:pt x="154834" y="280886"/>
                    <a:pt x="128640" y="305095"/>
                  </a:cubicBezTo>
                  <a:lnTo>
                    <a:pt x="84656" y="336177"/>
                  </a:lnTo>
                  <a:lnTo>
                    <a:pt x="36710" y="355132"/>
                  </a:lnTo>
                  <a:lnTo>
                    <a:pt x="0" y="355925"/>
                  </a:lnTo>
                  <a:lnTo>
                    <a:pt x="82794" y="77974"/>
                  </a:lnTo>
                  <a:lnTo>
                    <a:pt x="115655" y="62635"/>
                  </a:lnTo>
                  <a:cubicBezTo>
                    <a:pt x="132312" y="55237"/>
                    <a:pt x="148286" y="48515"/>
                    <a:pt x="161978" y="43157"/>
                  </a:cubicBezTo>
                  <a:cubicBezTo>
                    <a:pt x="216747" y="21726"/>
                    <a:pt x="300090" y="3073"/>
                    <a:pt x="319140" y="295"/>
                  </a:cubicBezTo>
                  <a:close/>
                </a:path>
              </a:pathLst>
            </a:custGeom>
            <a:grpFill/>
            <a:ln w="9525">
              <a:solidFill>
                <a:srgbClr val="00787D"/>
              </a:solidFill>
            </a:ln>
          </p:spPr>
          <p:txBody>
            <a:bodyPr/>
            <a:lstStyle/>
            <a:p>
              <a:endParaRPr lang="zh-CN" altLang="en-US"/>
            </a:p>
          </p:txBody>
        </p:sp>
        <p:sp>
          <p:nvSpPr>
            <p:cNvPr id="25" name="任意多边形 30"/>
            <p:cNvSpPr/>
            <p:nvPr/>
          </p:nvSpPr>
          <p:spPr>
            <a:xfrm>
              <a:off x="67920" y="135454"/>
              <a:ext cx="181927" cy="183765"/>
            </a:xfrm>
            <a:custGeom>
              <a:avLst/>
              <a:gdLst>
                <a:gd name="txL" fmla="*/ 0 w 181927"/>
                <a:gd name="txT" fmla="*/ 0 h 183765"/>
                <a:gd name="txR" fmla="*/ 181927 w 181927"/>
                <a:gd name="txB" fmla="*/ 183765 h 183765"/>
              </a:gdLst>
              <a:ahLst/>
              <a:cxnLst>
                <a:cxn ang="0">
                  <a:pos x="5402" y="166742"/>
                </a:cxn>
                <a:cxn ang="0">
                  <a:pos x="95890" y="64349"/>
                </a:cxn>
                <a:cxn ang="0">
                  <a:pos x="181615" y="55"/>
                </a:cxn>
                <a:cxn ang="0">
                  <a:pos x="122084" y="54824"/>
                </a:cxn>
                <a:cxn ang="0">
                  <a:pos x="53027" y="133405"/>
                </a:cxn>
                <a:cxn ang="0">
                  <a:pos x="14927" y="181030"/>
                </a:cxn>
                <a:cxn ang="0">
                  <a:pos x="5402" y="166742"/>
                </a:cxn>
              </a:cxnLst>
              <a:rect l="txL" t="txT" r="txR" b="txB"/>
              <a:pathLst>
                <a:path w="181927" h="183765">
                  <a:moveTo>
                    <a:pt x="5402" y="166742"/>
                  </a:moveTo>
                  <a:cubicBezTo>
                    <a:pt x="18896" y="147295"/>
                    <a:pt x="66521" y="92130"/>
                    <a:pt x="95890" y="64349"/>
                  </a:cubicBezTo>
                  <a:cubicBezTo>
                    <a:pt x="125259" y="36568"/>
                    <a:pt x="177249" y="1642"/>
                    <a:pt x="181615" y="55"/>
                  </a:cubicBezTo>
                  <a:cubicBezTo>
                    <a:pt x="185981" y="-1532"/>
                    <a:pt x="143515" y="31805"/>
                    <a:pt x="122084" y="54824"/>
                  </a:cubicBezTo>
                  <a:cubicBezTo>
                    <a:pt x="100653" y="77843"/>
                    <a:pt x="70886" y="112371"/>
                    <a:pt x="53027" y="133405"/>
                  </a:cubicBezTo>
                  <a:cubicBezTo>
                    <a:pt x="35168" y="154439"/>
                    <a:pt x="22865" y="176268"/>
                    <a:pt x="14927" y="181030"/>
                  </a:cubicBezTo>
                  <a:cubicBezTo>
                    <a:pt x="6990" y="185793"/>
                    <a:pt x="-8092" y="186189"/>
                    <a:pt x="5402" y="166742"/>
                  </a:cubicBezTo>
                  <a:close/>
                </a:path>
              </a:pathLst>
            </a:custGeom>
            <a:grpFill/>
            <a:ln w="9525">
              <a:solidFill>
                <a:srgbClr val="00787D"/>
              </a:solidFill>
            </a:ln>
          </p:spPr>
          <p:txBody>
            <a:bodyPr/>
            <a:lstStyle/>
            <a:p>
              <a:endParaRPr lang="zh-CN" altLang="en-US"/>
            </a:p>
          </p:txBody>
        </p:sp>
      </p:grpSp>
      <p:sp>
        <p:nvSpPr>
          <p:cNvPr id="28" name="矩形 33"/>
          <p:cNvSpPr/>
          <p:nvPr/>
        </p:nvSpPr>
        <p:spPr>
          <a:xfrm>
            <a:off x="5708650" y="2384425"/>
            <a:ext cx="1312863" cy="430213"/>
          </a:xfrm>
          <a:prstGeom prst="rect">
            <a:avLst/>
          </a:prstGeom>
          <a:noFill/>
          <a:ln w="9525">
            <a:noFill/>
            <a:miter/>
          </a:ln>
        </p:spPr>
        <p:txBody>
          <a:bodyPr wrap="none" lIns="91431" tIns="45716" rIns="91431" bIns="45716">
            <a:spAutoFit/>
          </a:bodyPr>
          <a:lstStyle/>
          <a:p>
            <a:pPr lvl="0" eaLnBrk="1" hangingPunct="1">
              <a:buNone/>
            </a:pPr>
            <a:r>
              <a:rPr lang="zh-CN" altLang="en-US" sz="2200" b="1" dirty="0">
                <a:solidFill>
                  <a:srgbClr val="00787D"/>
                </a:solidFill>
                <a:latin typeface="微软雅黑" pitchFamily="34" charset="-122"/>
                <a:ea typeface="微软雅黑" pitchFamily="34" charset="-122"/>
                <a:sym typeface="微软雅黑" pitchFamily="34" charset="-122"/>
              </a:rPr>
              <a:t>Add a title</a:t>
            </a:r>
            <a:endParaRPr lang="en-US" altLang="x-none" sz="2200" b="1" dirty="0">
              <a:solidFill>
                <a:srgbClr val="00787D"/>
              </a:solidFill>
              <a:latin typeface="微软雅黑" pitchFamily="34" charset="-122"/>
              <a:ea typeface="微软雅黑" pitchFamily="34" charset="-122"/>
              <a:sym typeface="微软雅黑" pitchFamily="34" charset="-122"/>
            </a:endParaRPr>
          </a:p>
        </p:txBody>
      </p:sp>
      <p:sp>
        <p:nvSpPr>
          <p:cNvPr id="29" name="矩形 47"/>
          <p:cNvSpPr/>
          <p:nvPr/>
        </p:nvSpPr>
        <p:spPr>
          <a:xfrm>
            <a:off x="5708650" y="2868613"/>
            <a:ext cx="2416175" cy="1509316"/>
          </a:xfrm>
          <a:prstGeom prst="rect">
            <a:avLst/>
          </a:prstGeom>
          <a:noFill/>
          <a:ln w="9525">
            <a:noFill/>
            <a:miter/>
          </a:ln>
        </p:spPr>
        <p:txBody>
          <a:bodyPr lIns="91431" tIns="45716" rIns="91431" bIns="45716">
            <a:spAutoFit/>
          </a:bodyPr>
          <a:lstStyle/>
          <a:p>
            <a:pPr lvl="0" eaLnBrk="1" hangingPunct="1">
              <a:lnSpc>
                <a:spcPct val="130000"/>
              </a:lnSpc>
              <a:buNone/>
            </a:pPr>
            <a:r>
              <a:rPr lang="zh-CN" altLang="en-US" sz="1200" dirty="0">
                <a:solidFill>
                  <a:schemeClr val="bg1">
                    <a:lumMod val="50000"/>
                  </a:schemeClr>
                </a:solidFill>
                <a:latin typeface="微软雅黑" pitchFamily="34" charset="-122"/>
                <a:ea typeface="微软雅黑" pitchFamily="34" charset="-122"/>
                <a:sym typeface="微软雅黑" pitchFamily="34" charset="-122"/>
              </a:rPr>
              <a:t>Enter the comprehensive description description of the chart above and the comprehensive description description of the chart above here.</a:t>
            </a:r>
          </a:p>
        </p:txBody>
      </p:sp>
      <p:sp>
        <p:nvSpPr>
          <p:cNvPr id="30" name="矩形 35"/>
          <p:cNvSpPr/>
          <p:nvPr/>
        </p:nvSpPr>
        <p:spPr>
          <a:xfrm>
            <a:off x="8274050" y="2384425"/>
            <a:ext cx="1312863" cy="430213"/>
          </a:xfrm>
          <a:prstGeom prst="rect">
            <a:avLst/>
          </a:prstGeom>
          <a:noFill/>
          <a:ln w="9525">
            <a:noFill/>
            <a:miter/>
          </a:ln>
        </p:spPr>
        <p:txBody>
          <a:bodyPr wrap="none" lIns="91431" tIns="45716" rIns="91431" bIns="45716">
            <a:spAutoFit/>
          </a:bodyPr>
          <a:lstStyle/>
          <a:p>
            <a:pPr lvl="0" eaLnBrk="1" hangingPunct="1">
              <a:buNone/>
            </a:pPr>
            <a:r>
              <a:rPr lang="zh-CN" altLang="en-US" sz="2200" b="1" dirty="0">
                <a:solidFill>
                  <a:schemeClr val="accent1">
                    <a:lumMod val="75000"/>
                  </a:schemeClr>
                </a:solidFill>
                <a:latin typeface="微软雅黑" pitchFamily="34" charset="-122"/>
                <a:ea typeface="微软雅黑" pitchFamily="34" charset="-122"/>
                <a:sym typeface="微软雅黑" pitchFamily="34" charset="-122"/>
              </a:rPr>
              <a:t>Add a title</a:t>
            </a:r>
            <a:endParaRPr lang="en-US" altLang="x-none" sz="2200" b="1" dirty="0">
              <a:solidFill>
                <a:schemeClr val="accent1">
                  <a:lumMod val="75000"/>
                </a:schemeClr>
              </a:solidFill>
              <a:latin typeface="微软雅黑" pitchFamily="34" charset="-122"/>
              <a:ea typeface="微软雅黑" pitchFamily="34" charset="-122"/>
              <a:sym typeface="微软雅黑" pitchFamily="34" charset="-122"/>
            </a:endParaRPr>
          </a:p>
        </p:txBody>
      </p:sp>
      <p:sp>
        <p:nvSpPr>
          <p:cNvPr id="31" name="矩形 47"/>
          <p:cNvSpPr/>
          <p:nvPr/>
        </p:nvSpPr>
        <p:spPr>
          <a:xfrm>
            <a:off x="8274050" y="2868613"/>
            <a:ext cx="2400300" cy="1509316"/>
          </a:xfrm>
          <a:prstGeom prst="rect">
            <a:avLst/>
          </a:prstGeom>
          <a:noFill/>
          <a:ln w="9525">
            <a:noFill/>
            <a:miter/>
          </a:ln>
        </p:spPr>
        <p:txBody>
          <a:bodyPr lIns="91431" tIns="45716" rIns="91431" bIns="45716">
            <a:spAutoFit/>
          </a:bodyPr>
          <a:lstStyle/>
          <a:p>
            <a:pPr lvl="0" eaLnBrk="1" hangingPunct="1">
              <a:lnSpc>
                <a:spcPct val="130000"/>
              </a:lnSpc>
              <a:buNone/>
            </a:pPr>
            <a:r>
              <a:rPr lang="zh-CN" altLang="en-US" sz="1200" dirty="0">
                <a:solidFill>
                  <a:schemeClr val="bg1">
                    <a:lumMod val="50000"/>
                  </a:schemeClr>
                </a:solidFill>
                <a:latin typeface="微软雅黑" pitchFamily="34" charset="-122"/>
                <a:ea typeface="微软雅黑" pitchFamily="34" charset="-122"/>
                <a:sym typeface="微软雅黑" pitchFamily="34" charset="-122"/>
              </a:rPr>
              <a:t>Enter the comprehensive description description of the chart above and the comprehensive description description of the chart above here.</a:t>
            </a:r>
          </a:p>
        </p:txBody>
      </p:sp>
      <p:sp>
        <p:nvSpPr>
          <p:cNvPr id="32" name="矩形 37"/>
          <p:cNvSpPr/>
          <p:nvPr/>
        </p:nvSpPr>
        <p:spPr>
          <a:xfrm>
            <a:off x="5708650" y="4443413"/>
            <a:ext cx="1312863" cy="430212"/>
          </a:xfrm>
          <a:prstGeom prst="rect">
            <a:avLst/>
          </a:prstGeom>
          <a:noFill/>
          <a:ln w="9525">
            <a:noFill/>
            <a:miter/>
          </a:ln>
        </p:spPr>
        <p:txBody>
          <a:bodyPr wrap="none" lIns="91431" tIns="45716" rIns="91431" bIns="45716">
            <a:spAutoFit/>
          </a:bodyPr>
          <a:lstStyle/>
          <a:p>
            <a:pPr lvl="0" eaLnBrk="1" hangingPunct="1">
              <a:buNone/>
            </a:pPr>
            <a:r>
              <a:rPr lang="zh-CN" altLang="en-US" sz="2200" b="1" dirty="0">
                <a:solidFill>
                  <a:schemeClr val="accent1">
                    <a:lumMod val="75000"/>
                  </a:schemeClr>
                </a:solidFill>
                <a:latin typeface="微软雅黑" pitchFamily="34" charset="-122"/>
                <a:ea typeface="微软雅黑" pitchFamily="34" charset="-122"/>
                <a:sym typeface="微软雅黑" pitchFamily="34" charset="-122"/>
              </a:rPr>
              <a:t>Add a title</a:t>
            </a:r>
            <a:endParaRPr lang="en-US" altLang="x-none" sz="2200" b="1" dirty="0">
              <a:solidFill>
                <a:schemeClr val="accent1">
                  <a:lumMod val="75000"/>
                </a:schemeClr>
              </a:solidFill>
              <a:latin typeface="微软雅黑" pitchFamily="34" charset="-122"/>
              <a:ea typeface="微软雅黑" pitchFamily="34" charset="-122"/>
              <a:sym typeface="微软雅黑" pitchFamily="34" charset="-122"/>
            </a:endParaRPr>
          </a:p>
        </p:txBody>
      </p:sp>
      <p:sp>
        <p:nvSpPr>
          <p:cNvPr id="33" name="矩形 47"/>
          <p:cNvSpPr/>
          <p:nvPr/>
        </p:nvSpPr>
        <p:spPr>
          <a:xfrm>
            <a:off x="5708650" y="4927600"/>
            <a:ext cx="2416175" cy="1509316"/>
          </a:xfrm>
          <a:prstGeom prst="rect">
            <a:avLst/>
          </a:prstGeom>
          <a:noFill/>
          <a:ln w="9525">
            <a:noFill/>
            <a:miter/>
          </a:ln>
        </p:spPr>
        <p:txBody>
          <a:bodyPr lIns="91431" tIns="45716" rIns="91431" bIns="45716">
            <a:spAutoFit/>
          </a:bodyPr>
          <a:lstStyle/>
          <a:p>
            <a:pPr lvl="0" eaLnBrk="1" hangingPunct="1">
              <a:lnSpc>
                <a:spcPct val="130000"/>
              </a:lnSpc>
              <a:buNone/>
            </a:pPr>
            <a:r>
              <a:rPr lang="zh-CN" altLang="en-US" sz="1200" dirty="0">
                <a:solidFill>
                  <a:schemeClr val="bg1">
                    <a:lumMod val="50000"/>
                  </a:schemeClr>
                </a:solidFill>
                <a:latin typeface="微软雅黑" pitchFamily="34" charset="-122"/>
                <a:ea typeface="微软雅黑" pitchFamily="34" charset="-122"/>
                <a:sym typeface="微软雅黑" pitchFamily="34" charset="-122"/>
              </a:rPr>
              <a:t>Enter the comprehensive description description of the chart above and the comprehensive description description of the chart above here.</a:t>
            </a:r>
          </a:p>
        </p:txBody>
      </p:sp>
      <p:sp>
        <p:nvSpPr>
          <p:cNvPr id="34" name="矩形 39"/>
          <p:cNvSpPr/>
          <p:nvPr/>
        </p:nvSpPr>
        <p:spPr>
          <a:xfrm>
            <a:off x="8274050" y="4443413"/>
            <a:ext cx="1312863" cy="430212"/>
          </a:xfrm>
          <a:prstGeom prst="rect">
            <a:avLst/>
          </a:prstGeom>
          <a:noFill/>
          <a:ln w="9525">
            <a:noFill/>
            <a:miter/>
          </a:ln>
        </p:spPr>
        <p:txBody>
          <a:bodyPr wrap="none" lIns="91431" tIns="45716" rIns="91431" bIns="45716">
            <a:spAutoFit/>
          </a:bodyPr>
          <a:lstStyle/>
          <a:p>
            <a:pPr lvl="0" eaLnBrk="1" hangingPunct="1">
              <a:buNone/>
            </a:pPr>
            <a:r>
              <a:rPr lang="zh-CN" altLang="en-US" sz="2200" b="1" dirty="0">
                <a:solidFill>
                  <a:srgbClr val="00787D"/>
                </a:solidFill>
                <a:latin typeface="微软雅黑" pitchFamily="34" charset="-122"/>
                <a:ea typeface="微软雅黑" pitchFamily="34" charset="-122"/>
                <a:sym typeface="微软雅黑" pitchFamily="34" charset="-122"/>
              </a:rPr>
              <a:t>Add a title</a:t>
            </a:r>
            <a:endParaRPr lang="en-US" altLang="x-none" sz="2200" b="1" dirty="0">
              <a:solidFill>
                <a:srgbClr val="00787D"/>
              </a:solidFill>
              <a:latin typeface="微软雅黑" pitchFamily="34" charset="-122"/>
              <a:ea typeface="微软雅黑" pitchFamily="34" charset="-122"/>
              <a:sym typeface="微软雅黑" pitchFamily="34" charset="-122"/>
            </a:endParaRPr>
          </a:p>
        </p:txBody>
      </p:sp>
      <p:sp>
        <p:nvSpPr>
          <p:cNvPr id="35" name="矩形 47"/>
          <p:cNvSpPr/>
          <p:nvPr/>
        </p:nvSpPr>
        <p:spPr>
          <a:xfrm>
            <a:off x="8274050" y="4927600"/>
            <a:ext cx="2400300" cy="1509316"/>
          </a:xfrm>
          <a:prstGeom prst="rect">
            <a:avLst/>
          </a:prstGeom>
          <a:noFill/>
          <a:ln w="9525">
            <a:noFill/>
            <a:miter/>
          </a:ln>
        </p:spPr>
        <p:txBody>
          <a:bodyPr lIns="91431" tIns="45716" rIns="91431" bIns="45716">
            <a:spAutoFit/>
          </a:bodyPr>
          <a:lstStyle/>
          <a:p>
            <a:pPr lvl="0" eaLnBrk="1" hangingPunct="1">
              <a:lnSpc>
                <a:spcPct val="130000"/>
              </a:lnSpc>
              <a:buNone/>
            </a:pPr>
            <a:r>
              <a:rPr lang="zh-CN" altLang="en-US" sz="1200" dirty="0">
                <a:solidFill>
                  <a:schemeClr val="bg1">
                    <a:lumMod val="50000"/>
                  </a:schemeClr>
                </a:solidFill>
                <a:latin typeface="微软雅黑" pitchFamily="34" charset="-122"/>
                <a:ea typeface="微软雅黑" pitchFamily="34" charset="-122"/>
                <a:sym typeface="微软雅黑" pitchFamily="34" charset="-122"/>
              </a:rPr>
              <a:t>Enter the comprehensive description description of the chart above and the comprehensive description description of the chart above here.</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filter="fade">
                                      <p:cBhvr>
                                        <p:cTn id="30" dur="500"/>
                                        <p:tgtEl>
                                          <p:spTgt spid="7"/>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filter="fade">
                                      <p:cBhvr>
                                        <p:cTn id="36" dur="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filter="fade">
                                      <p:cBhvr>
                                        <p:cTn id="46" dur="500"/>
                                        <p:tgtEl>
                                          <p:spTgt spid="14"/>
                                        </p:tgtEl>
                                      </p:cBhvr>
                                    </p:animEffect>
                                  </p:childTnLst>
                                </p:cTn>
                              </p:par>
                              <p:par>
                                <p:cTn id="47" presetID="10"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filter="fade">
                                      <p:cBhvr>
                                        <p:cTn id="51" dur="500"/>
                                        <p:tgtEl>
                                          <p:spTgt spid="22"/>
                                        </p:tgtEl>
                                      </p:cBhvr>
                                    </p:animEffect>
                                  </p:childTnLst>
                                </p:cTn>
                              </p:par>
                            </p:childTnLst>
                          </p:cTn>
                        </p:par>
                        <p:par>
                          <p:cTn id="52" fill="hold">
                            <p:stCondLst>
                              <p:cond delay="1500"/>
                            </p:stCondLst>
                            <p:childTnLst>
                              <p:par>
                                <p:cTn id="53" presetID="14" presetClass="entr" presetSubtype="1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filter="randombar(horizontal)">
                                      <p:cBhvr>
                                        <p:cTn id="55" dur="400"/>
                                        <p:tgtEl>
                                          <p:spTgt spid="28"/>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filter="randombar(horizontal)">
                                      <p:cBhvr>
                                        <p:cTn id="58" dur="400"/>
                                        <p:tgtEl>
                                          <p:spTgt spid="29"/>
                                        </p:tgtEl>
                                      </p:cBhvr>
                                    </p:animEffect>
                                  </p:childTnLst>
                                </p:cTn>
                              </p:par>
                            </p:childTnLst>
                          </p:cTn>
                        </p:par>
                        <p:par>
                          <p:cTn id="59" fill="hold">
                            <p:stCondLst>
                              <p:cond delay="2000"/>
                            </p:stCondLst>
                            <p:childTnLst>
                              <p:par>
                                <p:cTn id="60" presetID="14" presetClass="entr" presetSubtype="10" fill="hold" grpId="0" nodeType="afterEffect">
                                  <p:stCondLst>
                                    <p:cond delay="100"/>
                                  </p:stCondLst>
                                  <p:childTnLst>
                                    <p:set>
                                      <p:cBhvr>
                                        <p:cTn id="61" dur="1" fill="hold">
                                          <p:stCondLst>
                                            <p:cond delay="0"/>
                                          </p:stCondLst>
                                        </p:cTn>
                                        <p:tgtEl>
                                          <p:spTgt spid="30"/>
                                        </p:tgtEl>
                                        <p:attrNameLst>
                                          <p:attrName>style.visibility</p:attrName>
                                        </p:attrNameLst>
                                      </p:cBhvr>
                                      <p:to>
                                        <p:strVal val="visible"/>
                                      </p:to>
                                    </p:set>
                                    <p:animEffect filter="randombar(horizontal)">
                                      <p:cBhvr>
                                        <p:cTn id="62" dur="400"/>
                                        <p:tgtEl>
                                          <p:spTgt spid="30"/>
                                        </p:tgtEl>
                                      </p:cBhvr>
                                    </p:animEffect>
                                  </p:childTnLst>
                                </p:cTn>
                              </p:par>
                              <p:par>
                                <p:cTn id="63" presetID="14" presetClass="entr" presetSubtype="10" fill="hold" grpId="0" nodeType="withEffect">
                                  <p:stCondLst>
                                    <p:cond delay="100"/>
                                  </p:stCondLst>
                                  <p:childTnLst>
                                    <p:set>
                                      <p:cBhvr>
                                        <p:cTn id="64" dur="1" fill="hold">
                                          <p:stCondLst>
                                            <p:cond delay="0"/>
                                          </p:stCondLst>
                                        </p:cTn>
                                        <p:tgtEl>
                                          <p:spTgt spid="31"/>
                                        </p:tgtEl>
                                        <p:attrNameLst>
                                          <p:attrName>style.visibility</p:attrName>
                                        </p:attrNameLst>
                                      </p:cBhvr>
                                      <p:to>
                                        <p:strVal val="visible"/>
                                      </p:to>
                                    </p:set>
                                    <p:animEffect filter="randombar(horizontal)">
                                      <p:cBhvr>
                                        <p:cTn id="65" dur="400"/>
                                        <p:tgtEl>
                                          <p:spTgt spid="31"/>
                                        </p:tgtEl>
                                      </p:cBhvr>
                                    </p:animEffect>
                                  </p:childTnLst>
                                </p:cTn>
                              </p:par>
                            </p:childTnLst>
                          </p:cTn>
                        </p:par>
                        <p:par>
                          <p:cTn id="66" fill="hold">
                            <p:stCondLst>
                              <p:cond delay="2600"/>
                            </p:stCondLst>
                            <p:childTnLst>
                              <p:par>
                                <p:cTn id="67" presetID="14" presetClass="entr" presetSubtype="10" fill="hold" grpId="0" nodeType="afterEffect">
                                  <p:stCondLst>
                                    <p:cond delay="100"/>
                                  </p:stCondLst>
                                  <p:childTnLst>
                                    <p:set>
                                      <p:cBhvr>
                                        <p:cTn id="68" dur="1" fill="hold">
                                          <p:stCondLst>
                                            <p:cond delay="0"/>
                                          </p:stCondLst>
                                        </p:cTn>
                                        <p:tgtEl>
                                          <p:spTgt spid="32"/>
                                        </p:tgtEl>
                                        <p:attrNameLst>
                                          <p:attrName>style.visibility</p:attrName>
                                        </p:attrNameLst>
                                      </p:cBhvr>
                                      <p:to>
                                        <p:strVal val="visible"/>
                                      </p:to>
                                    </p:set>
                                    <p:animEffect filter="randombar(horizontal)">
                                      <p:cBhvr>
                                        <p:cTn id="69" dur="400"/>
                                        <p:tgtEl>
                                          <p:spTgt spid="32"/>
                                        </p:tgtEl>
                                      </p:cBhvr>
                                    </p:animEffect>
                                  </p:childTnLst>
                                </p:cTn>
                              </p:par>
                              <p:par>
                                <p:cTn id="70" presetID="14" presetClass="entr" presetSubtype="10" fill="hold" grpId="0" nodeType="withEffect">
                                  <p:stCondLst>
                                    <p:cond delay="100"/>
                                  </p:stCondLst>
                                  <p:childTnLst>
                                    <p:set>
                                      <p:cBhvr>
                                        <p:cTn id="71" dur="1" fill="hold">
                                          <p:stCondLst>
                                            <p:cond delay="0"/>
                                          </p:stCondLst>
                                        </p:cTn>
                                        <p:tgtEl>
                                          <p:spTgt spid="33"/>
                                        </p:tgtEl>
                                        <p:attrNameLst>
                                          <p:attrName>style.visibility</p:attrName>
                                        </p:attrNameLst>
                                      </p:cBhvr>
                                      <p:to>
                                        <p:strVal val="visible"/>
                                      </p:to>
                                    </p:set>
                                    <p:animEffect filter="randombar(horizontal)">
                                      <p:cBhvr>
                                        <p:cTn id="72" dur="400"/>
                                        <p:tgtEl>
                                          <p:spTgt spid="33"/>
                                        </p:tgtEl>
                                      </p:cBhvr>
                                    </p:animEffect>
                                  </p:childTnLst>
                                </p:cTn>
                              </p:par>
                            </p:childTnLst>
                          </p:cTn>
                        </p:par>
                        <p:par>
                          <p:cTn id="73" fill="hold">
                            <p:stCondLst>
                              <p:cond delay="3200"/>
                            </p:stCondLst>
                            <p:childTnLst>
                              <p:par>
                                <p:cTn id="74" presetID="14" presetClass="entr" presetSubtype="10" fill="hold" grpId="0" nodeType="afterEffect">
                                  <p:stCondLst>
                                    <p:cond delay="100"/>
                                  </p:stCondLst>
                                  <p:childTnLst>
                                    <p:set>
                                      <p:cBhvr>
                                        <p:cTn id="75" dur="1" fill="hold">
                                          <p:stCondLst>
                                            <p:cond delay="0"/>
                                          </p:stCondLst>
                                        </p:cTn>
                                        <p:tgtEl>
                                          <p:spTgt spid="34"/>
                                        </p:tgtEl>
                                        <p:attrNameLst>
                                          <p:attrName>style.visibility</p:attrName>
                                        </p:attrNameLst>
                                      </p:cBhvr>
                                      <p:to>
                                        <p:strVal val="visible"/>
                                      </p:to>
                                    </p:set>
                                    <p:animEffect filter="randombar(horizontal)">
                                      <p:cBhvr>
                                        <p:cTn id="76" dur="400"/>
                                        <p:tgtEl>
                                          <p:spTgt spid="34"/>
                                        </p:tgtEl>
                                      </p:cBhvr>
                                    </p:animEffect>
                                  </p:childTnLst>
                                </p:cTn>
                              </p:par>
                              <p:par>
                                <p:cTn id="77" presetID="14" presetClass="entr" presetSubtype="10" fill="hold" grpId="0" nodeType="withEffect">
                                  <p:stCondLst>
                                    <p:cond delay="100"/>
                                  </p:stCondLst>
                                  <p:childTnLst>
                                    <p:set>
                                      <p:cBhvr>
                                        <p:cTn id="78" dur="1" fill="hold">
                                          <p:stCondLst>
                                            <p:cond delay="0"/>
                                          </p:stCondLst>
                                        </p:cTn>
                                        <p:tgtEl>
                                          <p:spTgt spid="35"/>
                                        </p:tgtEl>
                                        <p:attrNameLst>
                                          <p:attrName>style.visibility</p:attrName>
                                        </p:attrNameLst>
                                      </p:cBhvr>
                                      <p:to>
                                        <p:strVal val="visible"/>
                                      </p:to>
                                    </p:set>
                                    <p:animEffect filter="randombar(horizontal)">
                                      <p:cBhvr>
                                        <p:cTn id="79" dur="4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p:bldP spid="29" grpId="0" bldLvl="0"/>
      <p:bldP spid="30" grpId="0" bldLvl="0"/>
      <p:bldP spid="31" grpId="0" bldLvl="0"/>
      <p:bldP spid="32" grpId="0" bldLvl="0"/>
      <p:bldP spid="33" grpId="0" bldLvl="0"/>
      <p:bldP spid="34" grpId="0" bldLvl="0"/>
      <p:bldP spid="35" grpId="0" bldLvl="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956364" y="748330"/>
              <a:ext cx="43456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6903887" y="2338443"/>
            <a:ext cx="4576913" cy="4335063"/>
            <a:chOff x="4269488" y="1755301"/>
            <a:chExt cx="2765463" cy="2619333"/>
          </a:xfrm>
        </p:grpSpPr>
        <p:sp>
          <p:nvSpPr>
            <p:cNvPr id="6" name="TextBox 16"/>
            <p:cNvSpPr txBox="1"/>
            <p:nvPr/>
          </p:nvSpPr>
          <p:spPr>
            <a:xfrm>
              <a:off x="4269488" y="2366214"/>
              <a:ext cx="2765463" cy="2008420"/>
            </a:xfrm>
            <a:prstGeom prst="rect">
              <a:avLst/>
            </a:prstGeom>
            <a:noFill/>
          </p:spPr>
          <p:txBody>
            <a:bodyPr wrap="square" rtlCol="0">
              <a:spAutoFit/>
            </a:bodyPr>
            <a:lstStyle/>
            <a:p>
              <a:pPr marL="285750" indent="-285750">
                <a:lnSpc>
                  <a:spcPct val="150000"/>
                </a:lnSpc>
                <a:buFont typeface="Arial" pitchFamily="34" charset="0"/>
                <a:buChar char="•"/>
              </a:pPr>
              <a:r>
                <a:rPr lang="en-US" altLang="zh-CN" sz="2000" dirty="0">
                  <a:solidFill>
                    <a:schemeClr val="bg1">
                      <a:lumMod val="65000"/>
                    </a:schemeClr>
                  </a:solidFill>
                </a:rPr>
                <a:t>You can click here to enter you text. </a:t>
              </a:r>
            </a:p>
            <a:p>
              <a:pPr marL="285750" indent="-285750">
                <a:lnSpc>
                  <a:spcPct val="150000"/>
                </a:lnSpc>
                <a:buFont typeface="Arial" pitchFamily="34" charset="0"/>
                <a:buChar char="•"/>
              </a:pPr>
              <a:r>
                <a:rPr lang="en-US" altLang="zh-CN" sz="2000" dirty="0">
                  <a:solidFill>
                    <a:schemeClr val="bg1">
                      <a:lumMod val="65000"/>
                    </a:schemeClr>
                  </a:solidFill>
                </a:rPr>
                <a:t>You can click here to enter you text. </a:t>
              </a:r>
            </a:p>
            <a:p>
              <a:pPr marL="285750" indent="-285750">
                <a:lnSpc>
                  <a:spcPct val="150000"/>
                </a:lnSpc>
                <a:buFont typeface="Arial" pitchFamily="34" charset="0"/>
                <a:buChar char="•"/>
              </a:pPr>
              <a:r>
                <a:rPr lang="en-US" altLang="zh-CN" sz="2000" dirty="0">
                  <a:solidFill>
                    <a:schemeClr val="bg1">
                      <a:lumMod val="65000"/>
                    </a:schemeClr>
                  </a:solidFill>
                </a:rPr>
                <a:t>You can click here to enter you text.</a:t>
              </a:r>
            </a:p>
            <a:p>
              <a:pPr marL="285750" indent="-285750">
                <a:lnSpc>
                  <a:spcPct val="150000"/>
                </a:lnSpc>
                <a:buFont typeface="Arial" pitchFamily="34" charset="0"/>
                <a:buChar char="•"/>
              </a:pPr>
              <a:r>
                <a:rPr lang="en-US" altLang="zh-CN" sz="2000" dirty="0">
                  <a:solidFill>
                    <a:schemeClr val="bg1">
                      <a:lumMod val="65000"/>
                    </a:schemeClr>
                  </a:solidFill>
                </a:rPr>
                <a:t> You can click here to enter you text. </a:t>
              </a:r>
            </a:p>
            <a:p>
              <a:pPr marL="285750" indent="-285750">
                <a:lnSpc>
                  <a:spcPct val="150000"/>
                </a:lnSpc>
                <a:buFont typeface="Arial" pitchFamily="34" charset="0"/>
                <a:buChar char="•"/>
              </a:pPr>
              <a:r>
                <a:rPr lang="en-US" altLang="zh-CN" sz="2000" dirty="0">
                  <a:solidFill>
                    <a:schemeClr val="bg1">
                      <a:lumMod val="65000"/>
                    </a:schemeClr>
                  </a:solidFill>
                </a:rPr>
                <a:t>You can click here to enter you text. </a:t>
              </a:r>
            </a:p>
            <a:p>
              <a:pPr marL="285750" indent="-285750">
                <a:lnSpc>
                  <a:spcPct val="150000"/>
                </a:lnSpc>
                <a:buFont typeface="Arial" pitchFamily="34" charset="0"/>
                <a:buChar char="•"/>
              </a:pPr>
              <a:r>
                <a:rPr lang="en-US" altLang="zh-CN" sz="2000" dirty="0">
                  <a:solidFill>
                    <a:schemeClr val="bg1">
                      <a:lumMod val="65000"/>
                    </a:schemeClr>
                  </a:solidFill>
                </a:rPr>
                <a:t>You can click here to enter you text. </a:t>
              </a:r>
              <a:endParaRPr lang="zh-CN" altLang="en-US" sz="2000" dirty="0">
                <a:solidFill>
                  <a:schemeClr val="bg1">
                    <a:lumMod val="65000"/>
                  </a:schemeClr>
                </a:solidFill>
              </a:endParaRPr>
            </a:p>
            <a:p>
              <a:pPr marL="285750" indent="-285750">
                <a:lnSpc>
                  <a:spcPct val="150000"/>
                </a:lnSpc>
                <a:buFont typeface="Arial" pitchFamily="34" charset="0"/>
                <a:buChar char="•"/>
              </a:pPr>
              <a:endParaRPr lang="zh-CN" altLang="en-US" sz="2000" dirty="0">
                <a:solidFill>
                  <a:schemeClr val="bg1">
                    <a:lumMod val="65000"/>
                  </a:schemeClr>
                </a:solidFill>
              </a:endParaRPr>
            </a:p>
          </p:txBody>
        </p:sp>
        <p:sp>
          <p:nvSpPr>
            <p:cNvPr id="7" name="TextBox 17"/>
            <p:cNvSpPr txBox="1"/>
            <p:nvPr/>
          </p:nvSpPr>
          <p:spPr>
            <a:xfrm>
              <a:off x="4269488" y="1755301"/>
              <a:ext cx="1751366" cy="278947"/>
            </a:xfrm>
            <a:prstGeom prst="rect">
              <a:avLst/>
            </a:prstGeom>
            <a:noFill/>
            <a:ln>
              <a:solidFill>
                <a:srgbClr val="00787D"/>
              </a:solidFill>
            </a:ln>
          </p:spPr>
          <p:txBody>
            <a:bodyPr wrap="square" rtlCol="0">
              <a:spAutoFit/>
            </a:bodyPr>
            <a:lstStyle/>
            <a:p>
              <a:r>
                <a:rPr lang="en-US" altLang="zh-CN" sz="2400" b="1" dirty="0">
                  <a:solidFill>
                    <a:schemeClr val="bg1">
                      <a:lumMod val="65000"/>
                    </a:schemeClr>
                  </a:solidFill>
                </a:rPr>
                <a:t>TEXT HERE</a:t>
              </a:r>
              <a:endParaRPr lang="zh-CN" altLang="en-US" sz="2400" b="1" dirty="0">
                <a:solidFill>
                  <a:schemeClr val="bg1">
                    <a:lumMod val="65000"/>
                  </a:schemeClr>
                </a:solidFill>
              </a:endParaRPr>
            </a:p>
          </p:txBody>
        </p:sp>
      </p:grpSp>
      <p:sp>
        <p:nvSpPr>
          <p:cNvPr id="8" name="矩形 7"/>
          <p:cNvSpPr/>
          <p:nvPr/>
        </p:nvSpPr>
        <p:spPr>
          <a:xfrm>
            <a:off x="1130774" y="1814288"/>
            <a:ext cx="4892655" cy="2215194"/>
          </a:xfrm>
          <a:prstGeom prst="rect">
            <a:avLst/>
          </a:prstGeom>
          <a:blipFill dpi="0" rotWithShape="1">
            <a:blip r:embed="rId3"/>
            <a:srcRect/>
            <a:tile tx="0" ty="0" sx="50000" sy="5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130774" y="4194630"/>
            <a:ext cx="4892655" cy="2215194"/>
          </a:xfrm>
          <a:prstGeom prst="rect">
            <a:avLst/>
          </a:prstGeom>
          <a:blipFill dpi="0" rotWithShape="1">
            <a:blip r:embed="rId4"/>
            <a:srcRect/>
            <a:tile tx="0" ty="0" sx="75000" sy="7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 fill="hold"/>
                                        <p:tgtEl>
                                          <p:spTgt spid="5"/>
                                        </p:tgtEl>
                                        <p:attrNameLst>
                                          <p:attrName>ppt_x</p:attrName>
                                        </p:attrNameLst>
                                      </p:cBhvr>
                                      <p:tavLst>
                                        <p:tav tm="0">
                                          <p:val>
                                            <p:strVal val="#ppt_x"/>
                                          </p:val>
                                        </p:tav>
                                        <p:tav tm="100000">
                                          <p:val>
                                            <p:strVal val="#ppt_x"/>
                                          </p:val>
                                        </p:tav>
                                      </p:tavLst>
                                    </p:anim>
                                    <p:anim calcmode="lin" valueType="num">
                                      <p:cBhvr additive="base">
                                        <p:cTn id="14" dur="750" fill="hold"/>
                                        <p:tgtEl>
                                          <p:spTgt spid="5"/>
                                        </p:tgtEl>
                                        <p:attrNameLst>
                                          <p:attrName>ppt_y</p:attrName>
                                        </p:attrNameLst>
                                      </p:cBhvr>
                                      <p:tavLst>
                                        <p:tav tm="0">
                                          <p:val>
                                            <p:strVal val="1+#ppt_h/2"/>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914946" y="414503"/>
            <a:ext cx="6362108" cy="611615"/>
            <a:chOff x="2914946" y="748330"/>
            <a:chExt cx="6362108" cy="611615"/>
          </a:xfrm>
        </p:grpSpPr>
        <p:sp>
          <p:nvSpPr>
            <p:cNvPr id="11" name="Copyright Notice"/>
            <p:cNvSpPr/>
            <p:nvPr/>
          </p:nvSpPr>
          <p:spPr bwMode="auto">
            <a:xfrm>
              <a:off x="3992578" y="748330"/>
              <a:ext cx="4363771"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b="1" cap="small" dirty="0">
                  <a:solidFill>
                    <a:schemeClr val="bg1">
                      <a:lumMod val="65000"/>
                    </a:schemeClr>
                  </a:solidFill>
                  <a:latin typeface="微软雅黑" pitchFamily="34" charset="-122"/>
                  <a:ea typeface="微软雅黑" pitchFamily="34" charset="-122"/>
                </a:rPr>
                <a:t>Click to join the title text</a:t>
              </a:r>
              <a:endParaRPr lang="en-US" sz="2400" b="1" cap="small" dirty="0">
                <a:solidFill>
                  <a:schemeClr val="bg1">
                    <a:lumMod val="65000"/>
                  </a:schemeClr>
                </a:solidFill>
                <a:latin typeface="微软雅黑" pitchFamily="34" charset="-122"/>
                <a:ea typeface="微软雅黑" pitchFamily="34" charset="-122"/>
              </a:endParaRPr>
            </a:p>
          </p:txBody>
        </p:sp>
        <p:sp>
          <p:nvSpPr>
            <p:cNvPr id="2" name="矩形 1"/>
            <p:cNvSpPr/>
            <p:nvPr/>
          </p:nvSpPr>
          <p:spPr>
            <a:xfrm>
              <a:off x="2914946" y="1314226"/>
              <a:ext cx="6362108" cy="45719"/>
            </a:xfrm>
            <a:prstGeom prst="rect">
              <a:avLst/>
            </a:prstGeom>
            <a:solidFill>
              <a:srgbClr val="007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328613" y="1862406"/>
            <a:ext cx="11533188" cy="4245856"/>
            <a:chOff x="246492" y="699542"/>
            <a:chExt cx="8651017" cy="3744416"/>
          </a:xfrm>
          <a:noFill/>
        </p:grpSpPr>
        <p:sp>
          <p:nvSpPr>
            <p:cNvPr id="6" name="矩形 9"/>
            <p:cNvSpPr/>
            <p:nvPr/>
          </p:nvSpPr>
          <p:spPr>
            <a:xfrm>
              <a:off x="246492" y="2483115"/>
              <a:ext cx="8651017" cy="172977"/>
            </a:xfrm>
            <a:custGeom>
              <a:avLst/>
              <a:gdLst/>
              <a:ahLst/>
              <a:cxnLst/>
              <a:rect l="l" t="t" r="r" b="b"/>
              <a:pathLst>
                <a:path w="144016" h="869444">
                  <a:moveTo>
                    <a:pt x="0" y="0"/>
                  </a:moveTo>
                  <a:lnTo>
                    <a:pt x="144016" y="0"/>
                  </a:lnTo>
                  <a:lnTo>
                    <a:pt x="144016" y="869444"/>
                  </a:lnTo>
                  <a:lnTo>
                    <a:pt x="0" y="869444"/>
                  </a:lnTo>
                  <a:close/>
                </a:path>
              </a:pathLst>
            </a:custGeom>
            <a:grpFill/>
            <a:ln>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65000"/>
                  </a:schemeClr>
                </a:solidFill>
                <a:latin typeface="微软雅黑" pitchFamily="34" charset="-122"/>
                <a:ea typeface="微软雅黑" pitchFamily="34" charset="-122"/>
              </a:endParaRPr>
            </a:p>
          </p:txBody>
        </p:sp>
        <p:grpSp>
          <p:nvGrpSpPr>
            <p:cNvPr id="9" name="组合 8"/>
            <p:cNvGrpSpPr/>
            <p:nvPr/>
          </p:nvGrpSpPr>
          <p:grpSpPr>
            <a:xfrm>
              <a:off x="549712" y="699542"/>
              <a:ext cx="3888432" cy="1584176"/>
              <a:chOff x="549712" y="699542"/>
              <a:chExt cx="3888432" cy="1584176"/>
            </a:xfrm>
            <a:grpFill/>
          </p:grpSpPr>
          <p:sp>
            <p:nvSpPr>
              <p:cNvPr id="38" name="圆角矩形 38"/>
              <p:cNvSpPr/>
              <p:nvPr/>
            </p:nvSpPr>
            <p:spPr>
              <a:xfrm>
                <a:off x="549712" y="699542"/>
                <a:ext cx="3888432" cy="1584176"/>
              </a:xfrm>
              <a:prstGeom prst="roundRect">
                <a:avLst>
                  <a:gd name="adj" fmla="val 8330"/>
                </a:avLst>
              </a:prstGeom>
              <a:grpFill/>
              <a:ln w="6350">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65000"/>
                    </a:schemeClr>
                  </a:solidFill>
                  <a:latin typeface="微软雅黑" pitchFamily="34" charset="-122"/>
                  <a:ea typeface="微软雅黑" pitchFamily="34" charset="-122"/>
                </a:endParaRPr>
              </a:p>
            </p:txBody>
          </p:sp>
          <p:cxnSp>
            <p:nvCxnSpPr>
              <p:cNvPr id="39" name="直接连接符 38"/>
              <p:cNvCxnSpPr/>
              <p:nvPr/>
            </p:nvCxnSpPr>
            <p:spPr>
              <a:xfrm>
                <a:off x="1619672" y="915566"/>
                <a:ext cx="0" cy="1152128"/>
              </a:xfrm>
              <a:prstGeom prst="line">
                <a:avLst/>
              </a:prstGeom>
              <a:grpFill/>
              <a:ln w="6350">
                <a:solidFill>
                  <a:srgbClr val="00787D"/>
                </a:solidFill>
                <a:prstDash val="dash"/>
              </a:ln>
            </p:spPr>
            <p:style>
              <a:lnRef idx="1">
                <a:schemeClr val="accent1"/>
              </a:lnRef>
              <a:fillRef idx="0">
                <a:schemeClr val="accent1"/>
              </a:fillRef>
              <a:effectRef idx="0">
                <a:schemeClr val="accent1"/>
              </a:effectRef>
              <a:fontRef idx="minor">
                <a:schemeClr val="tx1"/>
              </a:fontRef>
            </p:style>
          </p:cxnSp>
          <p:sp>
            <p:nvSpPr>
              <p:cNvPr id="40" name="Rectangle 13" descr="FD1DDF730CE4456e89755B07FE1653D0# #Rectangle 13"/>
              <p:cNvSpPr>
                <a:spLocks noChangeArrowheads="1"/>
              </p:cNvSpPr>
              <p:nvPr/>
            </p:nvSpPr>
            <p:spPr bwMode="auto">
              <a:xfrm>
                <a:off x="1876107" y="1085519"/>
                <a:ext cx="1460088" cy="325713"/>
              </a:xfrm>
              <a:prstGeom prst="rect">
                <a:avLst/>
              </a:prstGeom>
              <a:grpFill/>
              <a:ln w="9525">
                <a:noFill/>
                <a:miter lim="800000"/>
              </a:ln>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800" dirty="0">
                    <a:solidFill>
                      <a:schemeClr val="bg1">
                        <a:lumMod val="65000"/>
                      </a:schemeClr>
                    </a:solidFill>
                    <a:latin typeface="微软雅黑" pitchFamily="34" charset="-122"/>
                    <a:ea typeface="微软雅黑" pitchFamily="34" charset="-122"/>
                  </a:rPr>
                  <a:t>Add a title</a:t>
                </a:r>
                <a:endParaRPr lang="en-US" altLang="zh-CN" sz="1800" dirty="0">
                  <a:solidFill>
                    <a:schemeClr val="bg1">
                      <a:lumMod val="65000"/>
                    </a:schemeClr>
                  </a:solidFill>
                  <a:latin typeface="微软雅黑" pitchFamily="34" charset="-122"/>
                  <a:ea typeface="微软雅黑" pitchFamily="34" charset="-122"/>
                </a:endParaRPr>
              </a:p>
            </p:txBody>
          </p:sp>
          <p:sp>
            <p:nvSpPr>
              <p:cNvPr id="41" name="Rectangle 13" descr="FD1DDF730CE4456e89755B07FE1653D0# #Rectangle 13"/>
              <p:cNvSpPr>
                <a:spLocks noChangeArrowheads="1"/>
              </p:cNvSpPr>
              <p:nvPr/>
            </p:nvSpPr>
            <p:spPr bwMode="auto">
              <a:xfrm>
                <a:off x="1876105" y="1353231"/>
                <a:ext cx="2391677" cy="569999"/>
              </a:xfrm>
              <a:prstGeom prst="rect">
                <a:avLst/>
              </a:prstGeom>
              <a:grpFill/>
              <a:ln w="9525">
                <a:noFill/>
                <a:miter lim="800000"/>
              </a:ln>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solidFill>
                      <a:schemeClr val="bg1">
                        <a:lumMod val="65000"/>
                      </a:schemeClr>
                    </a:solidFill>
                    <a:latin typeface="微软雅黑" pitchFamily="34" charset="-122"/>
                    <a:ea typeface="微软雅黑" pitchFamily="34" charset="-122"/>
                  </a:rPr>
                  <a:t>Add a plan brief here and a short description. Add a summary of next year's plan here, and a short description.</a:t>
                </a:r>
                <a:endParaRPr lang="en-US" altLang="zh-CN" sz="1200" dirty="0">
                  <a:solidFill>
                    <a:schemeClr val="bg1">
                      <a:lumMod val="65000"/>
                    </a:schemeClr>
                  </a:solidFill>
                  <a:latin typeface="微软雅黑" pitchFamily="34" charset="-122"/>
                  <a:ea typeface="微软雅黑" pitchFamily="34" charset="-122"/>
                </a:endParaRPr>
              </a:p>
            </p:txBody>
          </p:sp>
          <p:sp>
            <p:nvSpPr>
              <p:cNvPr id="42" name="椭圆 41"/>
              <p:cNvSpPr/>
              <p:nvPr/>
            </p:nvSpPr>
            <p:spPr>
              <a:xfrm>
                <a:off x="683568" y="1056220"/>
                <a:ext cx="870820" cy="870820"/>
              </a:xfrm>
              <a:prstGeom prst="ellipse">
                <a:avLst/>
              </a:prstGeom>
              <a:grpFill/>
              <a:ln>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65000"/>
                    </a:schemeClr>
                  </a:solidFill>
                  <a:latin typeface="微软雅黑" pitchFamily="34" charset="-122"/>
                  <a:ea typeface="微软雅黑" pitchFamily="34" charset="-122"/>
                </a:endParaRPr>
              </a:p>
            </p:txBody>
          </p:sp>
          <p:grpSp>
            <p:nvGrpSpPr>
              <p:cNvPr id="43" name="组合 42"/>
              <p:cNvGrpSpPr/>
              <p:nvPr/>
            </p:nvGrpSpPr>
            <p:grpSpPr>
              <a:xfrm>
                <a:off x="805195" y="1061904"/>
                <a:ext cx="585479" cy="814284"/>
                <a:chOff x="1695731" y="990614"/>
                <a:chExt cx="585479" cy="814284"/>
              </a:xfrm>
              <a:grpFill/>
            </p:grpSpPr>
            <p:sp>
              <p:nvSpPr>
                <p:cNvPr id="44" name="TextBox 14"/>
                <p:cNvSpPr txBox="1"/>
                <p:nvPr/>
              </p:nvSpPr>
              <p:spPr>
                <a:xfrm>
                  <a:off x="1695731" y="1159969"/>
                  <a:ext cx="323207" cy="443332"/>
                </a:xfrm>
                <a:prstGeom prst="rect">
                  <a:avLst/>
                </a:prstGeom>
                <a:grpFill/>
                <a:ln>
                  <a:noFill/>
                </a:ln>
              </p:spPr>
              <p:txBody>
                <a:bodyPr vert="eaVert" wrap="none" rtlCol="0">
                  <a:spAutoFit/>
                </a:bodyPr>
                <a:lstStyle/>
                <a:p>
                  <a:pPr algn="ctr"/>
                  <a:r>
                    <a:rPr lang="zh-CN" altLang="en-US" sz="1600" dirty="0">
                      <a:solidFill>
                        <a:schemeClr val="bg1">
                          <a:lumMod val="65000"/>
                        </a:schemeClr>
                      </a:solidFill>
                      <a:latin typeface="微软雅黑" pitchFamily="34" charset="-122"/>
                      <a:ea typeface="微软雅黑" pitchFamily="34" charset="-122"/>
                    </a:rPr>
                    <a:t>Plan</a:t>
                  </a:r>
                </a:p>
              </p:txBody>
            </p:sp>
            <p:sp>
              <p:nvSpPr>
                <p:cNvPr id="45" name="矩形 44"/>
                <p:cNvSpPr/>
                <p:nvPr/>
              </p:nvSpPr>
              <p:spPr>
                <a:xfrm>
                  <a:off x="1838483" y="990614"/>
                  <a:ext cx="442727" cy="814284"/>
                </a:xfrm>
                <a:prstGeom prst="rect">
                  <a:avLst/>
                </a:prstGeom>
                <a:grpFill/>
                <a:ln>
                  <a:noFill/>
                </a:ln>
              </p:spPr>
              <p:txBody>
                <a:bodyPr wrap="none">
                  <a:spAutoFit/>
                </a:bodyPr>
                <a:lstStyle/>
                <a:p>
                  <a:pPr>
                    <a:spcBef>
                      <a:spcPct val="0"/>
                    </a:spcBef>
                    <a:defRPr/>
                  </a:pPr>
                  <a:r>
                    <a:rPr lang="en-US" altLang="zh-CN" sz="5400" dirty="0">
                      <a:solidFill>
                        <a:schemeClr val="bg1">
                          <a:lumMod val="65000"/>
                        </a:schemeClr>
                      </a:solidFill>
                      <a:latin typeface="微软雅黑" pitchFamily="34" charset="-122"/>
                      <a:ea typeface="微软雅黑" pitchFamily="34" charset="-122"/>
                      <a:cs typeface="Arial" pitchFamily="34" charset="0"/>
                    </a:rPr>
                    <a:t>1</a:t>
                  </a:r>
                </a:p>
              </p:txBody>
            </p:sp>
          </p:grpSp>
        </p:grpSp>
        <p:grpSp>
          <p:nvGrpSpPr>
            <p:cNvPr id="10" name="组合 9"/>
            <p:cNvGrpSpPr/>
            <p:nvPr/>
          </p:nvGrpSpPr>
          <p:grpSpPr>
            <a:xfrm>
              <a:off x="549712" y="2859782"/>
              <a:ext cx="3888432" cy="1584176"/>
              <a:chOff x="549712" y="2859782"/>
              <a:chExt cx="3888432" cy="1584176"/>
            </a:xfrm>
            <a:grpFill/>
          </p:grpSpPr>
          <p:sp>
            <p:nvSpPr>
              <p:cNvPr id="30" name="圆角矩形 29"/>
              <p:cNvSpPr/>
              <p:nvPr/>
            </p:nvSpPr>
            <p:spPr>
              <a:xfrm>
                <a:off x="549712" y="2859782"/>
                <a:ext cx="3888432" cy="1584176"/>
              </a:xfrm>
              <a:prstGeom prst="roundRect">
                <a:avLst>
                  <a:gd name="adj" fmla="val 8636"/>
                </a:avLst>
              </a:prstGeom>
              <a:grp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65000"/>
                    </a:schemeClr>
                  </a:solidFill>
                  <a:latin typeface="微软雅黑" pitchFamily="34" charset="-122"/>
                  <a:ea typeface="微软雅黑" pitchFamily="34" charset="-122"/>
                </a:endParaRPr>
              </a:p>
            </p:txBody>
          </p:sp>
          <p:cxnSp>
            <p:nvCxnSpPr>
              <p:cNvPr id="31" name="直接连接符 30"/>
              <p:cNvCxnSpPr/>
              <p:nvPr/>
            </p:nvCxnSpPr>
            <p:spPr>
              <a:xfrm>
                <a:off x="1619672" y="3075806"/>
                <a:ext cx="0" cy="1152128"/>
              </a:xfrm>
              <a:prstGeom prst="line">
                <a:avLst/>
              </a:prstGeom>
              <a:grpFill/>
              <a:ln w="635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Rectangle 13" descr="FD1DDF730CE4456e89755B07FE1653D0# #Rectangle 13"/>
              <p:cNvSpPr>
                <a:spLocks noChangeArrowheads="1"/>
              </p:cNvSpPr>
              <p:nvPr/>
            </p:nvSpPr>
            <p:spPr bwMode="auto">
              <a:xfrm>
                <a:off x="1876107" y="3245759"/>
                <a:ext cx="1460088" cy="325713"/>
              </a:xfrm>
              <a:prstGeom prst="rect">
                <a:avLst/>
              </a:prstGeom>
              <a:grpFill/>
              <a:ln w="9525">
                <a:noFill/>
                <a:miter lim="800000"/>
              </a:ln>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800" dirty="0">
                    <a:solidFill>
                      <a:schemeClr val="bg1">
                        <a:lumMod val="65000"/>
                      </a:schemeClr>
                    </a:solidFill>
                    <a:latin typeface="微软雅黑" pitchFamily="34" charset="-122"/>
                    <a:ea typeface="微软雅黑" pitchFamily="34" charset="-122"/>
                  </a:rPr>
                  <a:t>Add a title</a:t>
                </a:r>
                <a:endParaRPr lang="en-US" altLang="zh-CN" sz="1800" dirty="0">
                  <a:solidFill>
                    <a:schemeClr val="bg1">
                      <a:lumMod val="65000"/>
                    </a:schemeClr>
                  </a:solidFill>
                  <a:latin typeface="微软雅黑" pitchFamily="34" charset="-122"/>
                  <a:ea typeface="微软雅黑" pitchFamily="34" charset="-122"/>
                </a:endParaRPr>
              </a:p>
            </p:txBody>
          </p:sp>
          <p:sp>
            <p:nvSpPr>
              <p:cNvPr id="33" name="Rectangle 13" descr="FD1DDF730CE4456e89755B07FE1653D0# #Rectangle 13"/>
              <p:cNvSpPr>
                <a:spLocks noChangeArrowheads="1"/>
              </p:cNvSpPr>
              <p:nvPr/>
            </p:nvSpPr>
            <p:spPr bwMode="auto">
              <a:xfrm>
                <a:off x="1876105" y="3513471"/>
                <a:ext cx="2391677" cy="569999"/>
              </a:xfrm>
              <a:prstGeom prst="rect">
                <a:avLst/>
              </a:prstGeom>
              <a:grpFill/>
              <a:ln w="9525">
                <a:noFill/>
                <a:miter lim="800000"/>
              </a:ln>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solidFill>
                      <a:schemeClr val="bg1">
                        <a:lumMod val="65000"/>
                      </a:schemeClr>
                    </a:solidFill>
                    <a:latin typeface="微软雅黑" pitchFamily="34" charset="-122"/>
                    <a:ea typeface="微软雅黑" pitchFamily="34" charset="-122"/>
                  </a:rPr>
                  <a:t>Add a plan brief here and a short description. Add a summary of next year's plan here, and a short description.</a:t>
                </a:r>
                <a:endParaRPr lang="en-US" altLang="zh-CN" sz="1200" dirty="0">
                  <a:solidFill>
                    <a:schemeClr val="bg1">
                      <a:lumMod val="65000"/>
                    </a:schemeClr>
                  </a:solidFill>
                  <a:latin typeface="微软雅黑" pitchFamily="34" charset="-122"/>
                  <a:ea typeface="微软雅黑" pitchFamily="34" charset="-122"/>
                </a:endParaRPr>
              </a:p>
            </p:txBody>
          </p:sp>
          <p:sp>
            <p:nvSpPr>
              <p:cNvPr id="34" name="椭圆 33"/>
              <p:cNvSpPr/>
              <p:nvPr/>
            </p:nvSpPr>
            <p:spPr>
              <a:xfrm>
                <a:off x="683568" y="3216460"/>
                <a:ext cx="870820" cy="87082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65000"/>
                    </a:schemeClr>
                  </a:solidFill>
                  <a:latin typeface="微软雅黑" pitchFamily="34" charset="-122"/>
                  <a:ea typeface="微软雅黑" pitchFamily="34" charset="-122"/>
                </a:endParaRPr>
              </a:p>
            </p:txBody>
          </p:sp>
          <p:grpSp>
            <p:nvGrpSpPr>
              <p:cNvPr id="35" name="组合 34"/>
              <p:cNvGrpSpPr/>
              <p:nvPr/>
            </p:nvGrpSpPr>
            <p:grpSpPr>
              <a:xfrm>
                <a:off x="786282" y="3222144"/>
                <a:ext cx="604392" cy="814284"/>
                <a:chOff x="1676818" y="990614"/>
                <a:chExt cx="604392" cy="814284"/>
              </a:xfrm>
              <a:grpFill/>
            </p:grpSpPr>
            <p:sp>
              <p:nvSpPr>
                <p:cNvPr id="36" name="TextBox 25"/>
                <p:cNvSpPr txBox="1"/>
                <p:nvPr/>
              </p:nvSpPr>
              <p:spPr>
                <a:xfrm>
                  <a:off x="1676818" y="1159969"/>
                  <a:ext cx="323207" cy="443332"/>
                </a:xfrm>
                <a:prstGeom prst="rect">
                  <a:avLst/>
                </a:prstGeom>
                <a:grpFill/>
                <a:ln>
                  <a:noFill/>
                </a:ln>
              </p:spPr>
              <p:txBody>
                <a:bodyPr vert="eaVert" wrap="none" rtlCol="0">
                  <a:spAutoFit/>
                </a:bodyPr>
                <a:lstStyle/>
                <a:p>
                  <a:pPr algn="ctr"/>
                  <a:r>
                    <a:rPr lang="zh-CN" altLang="en-US" sz="1600" dirty="0">
                      <a:solidFill>
                        <a:schemeClr val="bg1">
                          <a:lumMod val="65000"/>
                        </a:schemeClr>
                      </a:solidFill>
                      <a:latin typeface="微软雅黑" pitchFamily="34" charset="-122"/>
                      <a:ea typeface="微软雅黑" pitchFamily="34" charset="-122"/>
                    </a:rPr>
                    <a:t>Plan</a:t>
                  </a:r>
                </a:p>
              </p:txBody>
            </p:sp>
            <p:sp>
              <p:nvSpPr>
                <p:cNvPr id="37" name="矩形 36"/>
                <p:cNvSpPr/>
                <p:nvPr/>
              </p:nvSpPr>
              <p:spPr>
                <a:xfrm>
                  <a:off x="1838483" y="990614"/>
                  <a:ext cx="442727" cy="814284"/>
                </a:xfrm>
                <a:prstGeom prst="rect">
                  <a:avLst/>
                </a:prstGeom>
                <a:grpFill/>
                <a:ln>
                  <a:noFill/>
                </a:ln>
              </p:spPr>
              <p:txBody>
                <a:bodyPr wrap="none">
                  <a:spAutoFit/>
                </a:bodyPr>
                <a:lstStyle/>
                <a:p>
                  <a:pPr>
                    <a:spcBef>
                      <a:spcPct val="0"/>
                    </a:spcBef>
                    <a:defRPr/>
                  </a:pPr>
                  <a:r>
                    <a:rPr lang="en-US" altLang="zh-CN" sz="5400" dirty="0">
                      <a:solidFill>
                        <a:schemeClr val="bg1">
                          <a:lumMod val="65000"/>
                        </a:schemeClr>
                      </a:solidFill>
                      <a:latin typeface="微软雅黑" pitchFamily="34" charset="-122"/>
                      <a:ea typeface="微软雅黑" pitchFamily="34" charset="-122"/>
                      <a:cs typeface="Arial" pitchFamily="34" charset="0"/>
                    </a:rPr>
                    <a:t>3</a:t>
                  </a:r>
                </a:p>
              </p:txBody>
            </p:sp>
          </p:grpSp>
        </p:grpSp>
        <p:grpSp>
          <p:nvGrpSpPr>
            <p:cNvPr id="12" name="组合 11"/>
            <p:cNvGrpSpPr/>
            <p:nvPr/>
          </p:nvGrpSpPr>
          <p:grpSpPr>
            <a:xfrm>
              <a:off x="4654168" y="699542"/>
              <a:ext cx="3888432" cy="1584176"/>
              <a:chOff x="4654168" y="699542"/>
              <a:chExt cx="3888432" cy="1584176"/>
            </a:xfrm>
            <a:grpFill/>
          </p:grpSpPr>
          <p:sp>
            <p:nvSpPr>
              <p:cNvPr id="22" name="圆角矩形 21"/>
              <p:cNvSpPr/>
              <p:nvPr/>
            </p:nvSpPr>
            <p:spPr>
              <a:xfrm>
                <a:off x="4654168" y="699542"/>
                <a:ext cx="3888432" cy="1584176"/>
              </a:xfrm>
              <a:prstGeom prst="roundRect">
                <a:avLst>
                  <a:gd name="adj" fmla="val 9138"/>
                </a:avLst>
              </a:prstGeom>
              <a:grp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65000"/>
                    </a:schemeClr>
                  </a:solidFill>
                  <a:latin typeface="微软雅黑" pitchFamily="34" charset="-122"/>
                  <a:ea typeface="微软雅黑" pitchFamily="34" charset="-122"/>
                </a:endParaRPr>
              </a:p>
            </p:txBody>
          </p:sp>
          <p:cxnSp>
            <p:nvCxnSpPr>
              <p:cNvPr id="23" name="直接连接符 22"/>
              <p:cNvCxnSpPr/>
              <p:nvPr/>
            </p:nvCxnSpPr>
            <p:spPr>
              <a:xfrm>
                <a:off x="5724128" y="915566"/>
                <a:ext cx="0" cy="1152128"/>
              </a:xfrm>
              <a:prstGeom prst="line">
                <a:avLst/>
              </a:prstGeom>
              <a:grpFill/>
              <a:ln w="635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Rectangle 13" descr="FD1DDF730CE4456e89755B07FE1653D0# #Rectangle 13"/>
              <p:cNvSpPr>
                <a:spLocks noChangeArrowheads="1"/>
              </p:cNvSpPr>
              <p:nvPr/>
            </p:nvSpPr>
            <p:spPr bwMode="auto">
              <a:xfrm>
                <a:off x="5980563" y="1085519"/>
                <a:ext cx="1460088" cy="325713"/>
              </a:xfrm>
              <a:prstGeom prst="rect">
                <a:avLst/>
              </a:prstGeom>
              <a:grpFill/>
              <a:ln w="9525">
                <a:noFill/>
                <a:miter lim="800000"/>
              </a:ln>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800" dirty="0">
                    <a:solidFill>
                      <a:schemeClr val="bg1">
                        <a:lumMod val="65000"/>
                      </a:schemeClr>
                    </a:solidFill>
                    <a:latin typeface="微软雅黑" pitchFamily="34" charset="-122"/>
                    <a:ea typeface="微软雅黑" pitchFamily="34" charset="-122"/>
                  </a:rPr>
                  <a:t>Add a title</a:t>
                </a:r>
                <a:endParaRPr lang="en-US" altLang="zh-CN" sz="1800" dirty="0">
                  <a:solidFill>
                    <a:schemeClr val="bg1">
                      <a:lumMod val="65000"/>
                    </a:schemeClr>
                  </a:solidFill>
                  <a:latin typeface="微软雅黑" pitchFamily="34" charset="-122"/>
                  <a:ea typeface="微软雅黑" pitchFamily="34" charset="-122"/>
                </a:endParaRPr>
              </a:p>
            </p:txBody>
          </p:sp>
          <p:sp>
            <p:nvSpPr>
              <p:cNvPr id="25" name="Rectangle 13" descr="FD1DDF730CE4456e89755B07FE1653D0# #Rectangle 13"/>
              <p:cNvSpPr>
                <a:spLocks noChangeArrowheads="1"/>
              </p:cNvSpPr>
              <p:nvPr/>
            </p:nvSpPr>
            <p:spPr bwMode="auto">
              <a:xfrm>
                <a:off x="5980561" y="1353231"/>
                <a:ext cx="2391677" cy="569999"/>
              </a:xfrm>
              <a:prstGeom prst="rect">
                <a:avLst/>
              </a:prstGeom>
              <a:grpFill/>
              <a:ln w="9525">
                <a:noFill/>
                <a:miter lim="800000"/>
              </a:ln>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solidFill>
                      <a:schemeClr val="bg1">
                        <a:lumMod val="65000"/>
                      </a:schemeClr>
                    </a:solidFill>
                    <a:latin typeface="微软雅黑" pitchFamily="34" charset="-122"/>
                    <a:ea typeface="微软雅黑" pitchFamily="34" charset="-122"/>
                  </a:rPr>
                  <a:t>Add a plan brief here and a short description. Add a summary of next year's plan here, and a short description.</a:t>
                </a:r>
                <a:endParaRPr lang="en-US" altLang="zh-CN" sz="1200" dirty="0">
                  <a:solidFill>
                    <a:schemeClr val="bg1">
                      <a:lumMod val="65000"/>
                    </a:schemeClr>
                  </a:solidFill>
                  <a:latin typeface="微软雅黑" pitchFamily="34" charset="-122"/>
                  <a:ea typeface="微软雅黑" pitchFamily="34" charset="-122"/>
                </a:endParaRPr>
              </a:p>
            </p:txBody>
          </p:sp>
          <p:sp>
            <p:nvSpPr>
              <p:cNvPr id="26" name="椭圆 25"/>
              <p:cNvSpPr/>
              <p:nvPr/>
            </p:nvSpPr>
            <p:spPr>
              <a:xfrm>
                <a:off x="4788024" y="1056220"/>
                <a:ext cx="870820" cy="870820"/>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65000"/>
                    </a:schemeClr>
                  </a:solidFill>
                  <a:latin typeface="微软雅黑" pitchFamily="34" charset="-122"/>
                  <a:ea typeface="微软雅黑" pitchFamily="34" charset="-122"/>
                </a:endParaRPr>
              </a:p>
            </p:txBody>
          </p:sp>
          <p:grpSp>
            <p:nvGrpSpPr>
              <p:cNvPr id="27" name="组合 26"/>
              <p:cNvGrpSpPr/>
              <p:nvPr/>
            </p:nvGrpSpPr>
            <p:grpSpPr>
              <a:xfrm>
                <a:off x="4878510" y="1061904"/>
                <a:ext cx="616620" cy="814284"/>
                <a:chOff x="1664590" y="990614"/>
                <a:chExt cx="616620" cy="814284"/>
              </a:xfrm>
              <a:grpFill/>
            </p:grpSpPr>
            <p:sp>
              <p:nvSpPr>
                <p:cNvPr id="28" name="TextBox 34"/>
                <p:cNvSpPr txBox="1"/>
                <p:nvPr/>
              </p:nvSpPr>
              <p:spPr>
                <a:xfrm>
                  <a:off x="1664590" y="1159969"/>
                  <a:ext cx="323207" cy="443332"/>
                </a:xfrm>
                <a:prstGeom prst="rect">
                  <a:avLst/>
                </a:prstGeom>
                <a:grpFill/>
                <a:ln>
                  <a:noFill/>
                </a:ln>
              </p:spPr>
              <p:txBody>
                <a:bodyPr vert="eaVert" wrap="none" rtlCol="0">
                  <a:spAutoFit/>
                </a:bodyPr>
                <a:lstStyle/>
                <a:p>
                  <a:pPr algn="ctr"/>
                  <a:r>
                    <a:rPr lang="zh-CN" altLang="en-US" sz="1600" dirty="0">
                      <a:solidFill>
                        <a:schemeClr val="bg1">
                          <a:lumMod val="65000"/>
                        </a:schemeClr>
                      </a:solidFill>
                      <a:latin typeface="微软雅黑" pitchFamily="34" charset="-122"/>
                      <a:ea typeface="微软雅黑" pitchFamily="34" charset="-122"/>
                    </a:rPr>
                    <a:t>Plan</a:t>
                  </a:r>
                </a:p>
              </p:txBody>
            </p:sp>
            <p:sp>
              <p:nvSpPr>
                <p:cNvPr id="29" name="矩形 28"/>
                <p:cNvSpPr/>
                <p:nvPr/>
              </p:nvSpPr>
              <p:spPr>
                <a:xfrm>
                  <a:off x="1838483" y="990614"/>
                  <a:ext cx="442727" cy="814284"/>
                </a:xfrm>
                <a:prstGeom prst="rect">
                  <a:avLst/>
                </a:prstGeom>
                <a:grpFill/>
                <a:ln>
                  <a:noFill/>
                </a:ln>
              </p:spPr>
              <p:txBody>
                <a:bodyPr wrap="none">
                  <a:spAutoFit/>
                </a:bodyPr>
                <a:lstStyle/>
                <a:p>
                  <a:pPr>
                    <a:spcBef>
                      <a:spcPct val="0"/>
                    </a:spcBef>
                    <a:defRPr/>
                  </a:pPr>
                  <a:r>
                    <a:rPr lang="en-US" altLang="zh-CN" sz="5400" dirty="0">
                      <a:solidFill>
                        <a:schemeClr val="bg1">
                          <a:lumMod val="65000"/>
                        </a:schemeClr>
                      </a:solidFill>
                      <a:latin typeface="微软雅黑" pitchFamily="34" charset="-122"/>
                      <a:ea typeface="微软雅黑" pitchFamily="34" charset="-122"/>
                      <a:cs typeface="Arial" pitchFamily="34" charset="0"/>
                    </a:rPr>
                    <a:t>2</a:t>
                  </a:r>
                </a:p>
              </p:txBody>
            </p:sp>
          </p:grpSp>
        </p:grpSp>
        <p:grpSp>
          <p:nvGrpSpPr>
            <p:cNvPr id="13" name="组合 12"/>
            <p:cNvGrpSpPr/>
            <p:nvPr/>
          </p:nvGrpSpPr>
          <p:grpSpPr>
            <a:xfrm>
              <a:off x="4654168" y="2859782"/>
              <a:ext cx="3888432" cy="1584176"/>
              <a:chOff x="4654168" y="2859782"/>
              <a:chExt cx="3888432" cy="1584176"/>
            </a:xfrm>
            <a:grpFill/>
          </p:grpSpPr>
          <p:sp>
            <p:nvSpPr>
              <p:cNvPr id="14" name="圆角矩形 13"/>
              <p:cNvSpPr/>
              <p:nvPr/>
            </p:nvSpPr>
            <p:spPr>
              <a:xfrm>
                <a:off x="4654168" y="2859782"/>
                <a:ext cx="3888432" cy="1584176"/>
              </a:xfrm>
              <a:prstGeom prst="roundRect">
                <a:avLst>
                  <a:gd name="adj" fmla="val 9138"/>
                </a:avLst>
              </a:prstGeom>
              <a:grpFill/>
              <a:ln w="6350">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65000"/>
                    </a:schemeClr>
                  </a:solidFill>
                  <a:latin typeface="微软雅黑" pitchFamily="34" charset="-122"/>
                  <a:ea typeface="微软雅黑" pitchFamily="34" charset="-122"/>
                </a:endParaRPr>
              </a:p>
            </p:txBody>
          </p:sp>
          <p:cxnSp>
            <p:nvCxnSpPr>
              <p:cNvPr id="15" name="直接连接符 14"/>
              <p:cNvCxnSpPr/>
              <p:nvPr/>
            </p:nvCxnSpPr>
            <p:spPr>
              <a:xfrm>
                <a:off x="5724128" y="3075806"/>
                <a:ext cx="0" cy="1152128"/>
              </a:xfrm>
              <a:prstGeom prst="line">
                <a:avLst/>
              </a:prstGeom>
              <a:grpFill/>
              <a:ln w="6350">
                <a:solidFill>
                  <a:srgbClr val="00787D"/>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3" descr="FD1DDF730CE4456e89755B07FE1653D0# #Rectangle 13"/>
              <p:cNvSpPr>
                <a:spLocks noChangeArrowheads="1"/>
              </p:cNvSpPr>
              <p:nvPr/>
            </p:nvSpPr>
            <p:spPr bwMode="auto">
              <a:xfrm>
                <a:off x="5980563" y="3245759"/>
                <a:ext cx="1460088" cy="325713"/>
              </a:xfrm>
              <a:prstGeom prst="rect">
                <a:avLst/>
              </a:prstGeom>
              <a:grpFill/>
              <a:ln w="9525">
                <a:noFill/>
                <a:miter lim="800000"/>
              </a:ln>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800" dirty="0">
                    <a:solidFill>
                      <a:schemeClr val="bg1">
                        <a:lumMod val="65000"/>
                      </a:schemeClr>
                    </a:solidFill>
                    <a:latin typeface="微软雅黑" pitchFamily="34" charset="-122"/>
                    <a:ea typeface="微软雅黑" pitchFamily="34" charset="-122"/>
                  </a:rPr>
                  <a:t>Add a title</a:t>
                </a:r>
                <a:endParaRPr lang="en-US" altLang="zh-CN" sz="1800" dirty="0">
                  <a:solidFill>
                    <a:schemeClr val="bg1">
                      <a:lumMod val="65000"/>
                    </a:schemeClr>
                  </a:solidFill>
                  <a:latin typeface="微软雅黑" pitchFamily="34" charset="-122"/>
                  <a:ea typeface="微软雅黑" pitchFamily="34" charset="-122"/>
                </a:endParaRPr>
              </a:p>
            </p:txBody>
          </p:sp>
          <p:sp>
            <p:nvSpPr>
              <p:cNvPr id="17" name="Rectangle 13" descr="FD1DDF730CE4456e89755B07FE1653D0# #Rectangle 13"/>
              <p:cNvSpPr>
                <a:spLocks noChangeArrowheads="1"/>
              </p:cNvSpPr>
              <p:nvPr/>
            </p:nvSpPr>
            <p:spPr bwMode="auto">
              <a:xfrm>
                <a:off x="5980561" y="3513471"/>
                <a:ext cx="2391677" cy="569999"/>
              </a:xfrm>
              <a:prstGeom prst="rect">
                <a:avLst/>
              </a:prstGeom>
              <a:grpFill/>
              <a:ln w="9525">
                <a:noFill/>
                <a:miter lim="800000"/>
              </a:ln>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spcBef>
                    <a:spcPct val="0"/>
                  </a:spcBef>
                  <a:buNone/>
                  <a:defRPr/>
                </a:pPr>
                <a:r>
                  <a:rPr lang="zh-CN" altLang="en-US" sz="1200" dirty="0">
                    <a:solidFill>
                      <a:schemeClr val="bg1">
                        <a:lumMod val="65000"/>
                      </a:schemeClr>
                    </a:solidFill>
                    <a:latin typeface="微软雅黑" pitchFamily="34" charset="-122"/>
                    <a:ea typeface="微软雅黑" pitchFamily="34" charset="-122"/>
                  </a:rPr>
                  <a:t>Add a plan brief here and a short description. Add a summary of next year's plan here, and a short description.</a:t>
                </a:r>
                <a:endParaRPr lang="en-US" altLang="zh-CN" sz="1200" dirty="0">
                  <a:solidFill>
                    <a:schemeClr val="bg1">
                      <a:lumMod val="65000"/>
                    </a:schemeClr>
                  </a:solidFill>
                  <a:latin typeface="微软雅黑" pitchFamily="34" charset="-122"/>
                  <a:ea typeface="微软雅黑" pitchFamily="34" charset="-122"/>
                </a:endParaRPr>
              </a:p>
            </p:txBody>
          </p:sp>
          <p:sp>
            <p:nvSpPr>
              <p:cNvPr id="18" name="椭圆 17"/>
              <p:cNvSpPr/>
              <p:nvPr/>
            </p:nvSpPr>
            <p:spPr>
              <a:xfrm>
                <a:off x="4788024" y="3216460"/>
                <a:ext cx="870820" cy="870820"/>
              </a:xfrm>
              <a:prstGeom prst="ellipse">
                <a:avLst/>
              </a:prstGeom>
              <a:grpFill/>
              <a:ln>
                <a:solidFill>
                  <a:srgbClr val="0078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lumMod val="65000"/>
                    </a:schemeClr>
                  </a:solidFill>
                  <a:latin typeface="微软雅黑" pitchFamily="34" charset="-122"/>
                  <a:ea typeface="微软雅黑" pitchFamily="34" charset="-122"/>
                </a:endParaRPr>
              </a:p>
            </p:txBody>
          </p:sp>
          <p:grpSp>
            <p:nvGrpSpPr>
              <p:cNvPr id="19" name="组合 18"/>
              <p:cNvGrpSpPr/>
              <p:nvPr/>
            </p:nvGrpSpPr>
            <p:grpSpPr>
              <a:xfrm>
                <a:off x="4890738" y="3222144"/>
                <a:ext cx="604392" cy="814284"/>
                <a:chOff x="1676818" y="990614"/>
                <a:chExt cx="604392" cy="814284"/>
              </a:xfrm>
              <a:grpFill/>
            </p:grpSpPr>
            <p:sp>
              <p:nvSpPr>
                <p:cNvPr id="20" name="TextBox 43"/>
                <p:cNvSpPr txBox="1"/>
                <p:nvPr/>
              </p:nvSpPr>
              <p:spPr>
                <a:xfrm>
                  <a:off x="1676818" y="1159969"/>
                  <a:ext cx="323207" cy="443332"/>
                </a:xfrm>
                <a:prstGeom prst="rect">
                  <a:avLst/>
                </a:prstGeom>
                <a:grpFill/>
                <a:ln>
                  <a:noFill/>
                </a:ln>
              </p:spPr>
              <p:txBody>
                <a:bodyPr vert="eaVert" wrap="none" rtlCol="0">
                  <a:spAutoFit/>
                </a:bodyPr>
                <a:lstStyle/>
                <a:p>
                  <a:pPr algn="ctr"/>
                  <a:r>
                    <a:rPr lang="zh-CN" altLang="en-US" sz="1600" dirty="0">
                      <a:solidFill>
                        <a:schemeClr val="bg1">
                          <a:lumMod val="65000"/>
                        </a:schemeClr>
                      </a:solidFill>
                      <a:latin typeface="微软雅黑" pitchFamily="34" charset="-122"/>
                      <a:ea typeface="微软雅黑" pitchFamily="34" charset="-122"/>
                    </a:rPr>
                    <a:t>Plan</a:t>
                  </a:r>
                </a:p>
              </p:txBody>
            </p:sp>
            <p:sp>
              <p:nvSpPr>
                <p:cNvPr id="21" name="矩形 20"/>
                <p:cNvSpPr/>
                <p:nvPr/>
              </p:nvSpPr>
              <p:spPr>
                <a:xfrm>
                  <a:off x="1838483" y="990614"/>
                  <a:ext cx="442727" cy="814284"/>
                </a:xfrm>
                <a:prstGeom prst="rect">
                  <a:avLst/>
                </a:prstGeom>
                <a:grpFill/>
                <a:ln>
                  <a:noFill/>
                </a:ln>
              </p:spPr>
              <p:txBody>
                <a:bodyPr wrap="none">
                  <a:spAutoFit/>
                </a:bodyPr>
                <a:lstStyle/>
                <a:p>
                  <a:pPr>
                    <a:spcBef>
                      <a:spcPct val="0"/>
                    </a:spcBef>
                    <a:defRPr/>
                  </a:pPr>
                  <a:r>
                    <a:rPr lang="en-US" altLang="zh-CN" sz="5400" dirty="0">
                      <a:solidFill>
                        <a:schemeClr val="bg1">
                          <a:lumMod val="65000"/>
                        </a:schemeClr>
                      </a:solidFill>
                      <a:latin typeface="微软雅黑" pitchFamily="34" charset="-122"/>
                      <a:ea typeface="微软雅黑" pitchFamily="34" charset="-122"/>
                      <a:cs typeface="Arial" pitchFamily="34" charset="0"/>
                    </a:rPr>
                    <a:t>4</a:t>
                  </a:r>
                </a:p>
              </p:txBody>
            </p:sp>
          </p:gr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矩形 12"/>
          <p:cNvSpPr/>
          <p:nvPr/>
        </p:nvSpPr>
        <p:spPr>
          <a:xfrm>
            <a:off x="3267599" y="2921009"/>
            <a:ext cx="1074594" cy="10209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3"/>
          <p:cNvSpPr txBox="1"/>
          <p:nvPr/>
        </p:nvSpPr>
        <p:spPr>
          <a:xfrm>
            <a:off x="3116037" y="3022609"/>
            <a:ext cx="1380250" cy="830997"/>
          </a:xfrm>
          <a:prstGeom prst="rect">
            <a:avLst/>
          </a:prstGeom>
          <a:noFill/>
        </p:spPr>
        <p:txBody>
          <a:bodyPr wrap="square" rtlCol="0">
            <a:spAutoFit/>
          </a:bodyPr>
          <a:lstStyle/>
          <a:p>
            <a:pPr algn="ctr"/>
            <a:r>
              <a:rPr lang="en-US" altLang="zh-CN" sz="4800" dirty="0">
                <a:solidFill>
                  <a:schemeClr val="bg1"/>
                </a:solidFill>
                <a:latin typeface="微软雅黑" pitchFamily="34" charset="-122"/>
                <a:ea typeface="微软雅黑" pitchFamily="34" charset="-122"/>
              </a:rPr>
              <a:t>02</a:t>
            </a:r>
            <a:endParaRPr lang="zh-CN" altLang="en-US" sz="4800" dirty="0">
              <a:solidFill>
                <a:schemeClr val="bg1"/>
              </a:solidFill>
              <a:latin typeface="微软雅黑" pitchFamily="34" charset="-122"/>
              <a:ea typeface="微软雅黑" pitchFamily="34" charset="-122"/>
            </a:endParaRPr>
          </a:p>
        </p:txBody>
      </p:sp>
      <p:sp>
        <p:nvSpPr>
          <p:cNvPr id="15" name="矩形 14"/>
          <p:cNvSpPr/>
          <p:nvPr/>
        </p:nvSpPr>
        <p:spPr>
          <a:xfrm>
            <a:off x="4793138" y="2862953"/>
            <a:ext cx="5373903" cy="1200318"/>
          </a:xfrm>
          <a:prstGeom prst="rect">
            <a:avLst/>
          </a:prstGeom>
        </p:spPr>
        <p:txBody>
          <a:bodyPr wrap="square" lIns="0" tIns="45715" rIns="91431" bIns="45715">
            <a:spAutoFit/>
          </a:bodyPr>
          <a:lstStyle/>
          <a:p>
            <a:r>
              <a:rPr lang="zh-CN" altLang="en-US" sz="4000" b="1" dirty="0">
                <a:solidFill>
                  <a:srgbClr val="00787D"/>
                </a:solidFill>
                <a:latin typeface="微软雅黑" pitchFamily="34" charset="-122"/>
                <a:ea typeface="微软雅黑" pitchFamily="34" charset="-122"/>
              </a:rPr>
              <a:t>Click to join the title</a:t>
            </a:r>
          </a:p>
          <a:p>
            <a:pPr fontAlgn="base">
              <a:spcBef>
                <a:spcPct val="0"/>
              </a:spcBef>
              <a:spcAft>
                <a:spcPct val="0"/>
              </a:spcAft>
            </a:pPr>
            <a:r>
              <a:rPr lang="zh-CN" altLang="en-US" sz="3200" dirty="0">
                <a:solidFill>
                  <a:schemeClr val="bg1">
                    <a:lumMod val="65000"/>
                  </a:schemeClr>
                </a:solidFill>
                <a:latin typeface="Arial" pitchFamily="34" charset="0"/>
                <a:ea typeface="宋体" charset="-122"/>
                <a:cs typeface="Arial" pitchFamily="34" charset="0"/>
              </a:rPr>
              <a:t>Insert Head Head Topic Here</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a14="http://schemas.microsoft.com/office/drawing/2010/main"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2" presetClass="entr" presetSubtype="2" fill="hold" grpId="0" nodeType="withEffect" p14:presetBounceEnd="58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8000">
                                          <p:cBhvr additive="base">
                                            <p:cTn id="17" dur="600" fill="hold"/>
                                            <p:tgtEl>
                                              <p:spTgt spid="15"/>
                                            </p:tgtEl>
                                            <p:attrNameLst>
                                              <p:attrName>ppt_x</p:attrName>
                                            </p:attrNameLst>
                                          </p:cBhvr>
                                          <p:tavLst>
                                            <p:tav tm="0">
                                              <p:val>
                                                <p:strVal val="1+#ppt_w/2"/>
                                              </p:val>
                                            </p:tav>
                                            <p:tav tm="100000">
                                              <p:val>
                                                <p:strVal val="#ppt_x"/>
                                              </p:val>
                                            </p:tav>
                                          </p:tavLst>
                                        </p:anim>
                                        <p:anim calcmode="lin" valueType="num" p14:bounceEnd="58000">
                                          <p:cBhvr additive="base">
                                            <p:cTn id="18" dur="6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2" presetClass="entr" presetSubtype="2"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600" fill="hold"/>
                                            <p:tgtEl>
                                              <p:spTgt spid="15"/>
                                            </p:tgtEl>
                                            <p:attrNameLst>
                                              <p:attrName>ppt_x</p:attrName>
                                            </p:attrNameLst>
                                          </p:cBhvr>
                                          <p:tavLst>
                                            <p:tav tm="0">
                                              <p:val>
                                                <p:strVal val="1+#ppt_w/2"/>
                                              </p:val>
                                            </p:tav>
                                            <p:tav tm="100000">
                                              <p:val>
                                                <p:strVal val="#ppt_x"/>
                                              </p:val>
                                            </p:tav>
                                          </p:tavLst>
                                        </p:anim>
                                        <p:anim calcmode="lin" valueType="num">
                                          <p:cBhvr additive="base">
                                            <p:cTn id="18" dur="6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2078</Words>
  <Application>Microsoft Office PowerPoint</Application>
  <PresentationFormat>自定义</PresentationFormat>
  <Paragraphs>247</Paragraphs>
  <Slides>26</Slides>
  <Notes>25</Notes>
  <HiddenSlides>0</HiddenSlides>
  <MMClips>1</MMClips>
  <ScaleCrop>false</ScaleCrop>
  <HeadingPairs>
    <vt:vector size="6" baseType="variant">
      <vt:variant>
        <vt:lpstr>已用的字体</vt:lpstr>
      </vt:variant>
      <vt:variant>
        <vt:i4>21</vt:i4>
      </vt:variant>
      <vt:variant>
        <vt:lpstr>主题</vt:lpstr>
      </vt:variant>
      <vt:variant>
        <vt:i4>10</vt:i4>
      </vt:variant>
      <vt:variant>
        <vt:lpstr>幻灯片标题</vt:lpstr>
      </vt:variant>
      <vt:variant>
        <vt:i4>26</vt:i4>
      </vt:variant>
    </vt:vector>
  </HeadingPairs>
  <TitlesOfParts>
    <vt:vector size="57" baseType="lpstr">
      <vt:lpstr>Dotum</vt:lpstr>
      <vt:lpstr>FontAwesome</vt:lpstr>
      <vt:lpstr>ITC Avant Garde Std Bk</vt:lpstr>
      <vt:lpstr>LiHei Pro</vt:lpstr>
      <vt:lpstr>Roboto Condensed</vt:lpstr>
      <vt:lpstr>Signika</vt:lpstr>
      <vt:lpstr>等线</vt:lpstr>
      <vt:lpstr>等线 Light</vt:lpstr>
      <vt:lpstr>冬青黑体简体中文 W3</vt:lpstr>
      <vt:lpstr>方正兰亭黑简体</vt:lpstr>
      <vt:lpstr>方正兰亭纤黑_GBK</vt:lpstr>
      <vt:lpstr>方正正黑简体</vt:lpstr>
      <vt:lpstr>迷你简汉真广标</vt:lpstr>
      <vt:lpstr>思源黑体 CN Medium</vt:lpstr>
      <vt:lpstr>宋体</vt:lpstr>
      <vt:lpstr>微软雅黑</vt:lpstr>
      <vt:lpstr>Arial</vt:lpstr>
      <vt:lpstr>Calibri</vt:lpstr>
      <vt:lpstr>Impact</vt:lpstr>
      <vt:lpstr>Open Sans</vt:lpstr>
      <vt:lpstr>Raleway</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cp:keywords>RP</cp:keywords>
  <dc:description>RP</dc:description>
  <cp:lastModifiedBy>之灵 宇</cp:lastModifiedBy>
  <cp:revision>2859</cp:revision>
  <dcterms:created xsi:type="dcterms:W3CDTF">2015-12-01T09:06:00Z</dcterms:created>
  <dcterms:modified xsi:type="dcterms:W3CDTF">2019-08-31T08:16:22Z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