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2" r:id="rId2"/>
    <p:sldId id="258" r:id="rId3"/>
    <p:sldId id="260" r:id="rId4"/>
    <p:sldId id="261" r:id="rId5"/>
    <p:sldId id="263" r:id="rId6"/>
    <p:sldId id="270" r:id="rId7"/>
    <p:sldId id="267" r:id="rId8"/>
    <p:sldId id="265" r:id="rId9"/>
    <p:sldId id="272" r:id="rId10"/>
    <p:sldId id="271" r:id="rId11"/>
    <p:sldId id="268" r:id="rId12"/>
    <p:sldId id="264" r:id="rId13"/>
    <p:sldId id="266"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Meiryo" panose="020B0604030504040204" pitchFamily="34" charset="-128"/>
      <p:regular r:id="rId22"/>
      <p:bold r:id="rId23"/>
      <p:italic r:id="rId24"/>
      <p:boldItalic r:id="rId25"/>
    </p:embeddedFont>
    <p:embeddedFont>
      <p:font typeface="Microsoft JhengHei" panose="020B0604030504040204" pitchFamily="34" charset="-120"/>
      <p:regular r:id="rId26"/>
      <p:bold r:id="rId27"/>
    </p:embeddedFont>
    <p:embeddedFont>
      <p:font typeface="Microsoft JhengHei UI" panose="020B0604030504040204" pitchFamily="34" charset="-120"/>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5E0"/>
    <a:srgbClr val="8E9CAC"/>
    <a:srgbClr val="4F5261"/>
    <a:srgbClr val="393B45"/>
    <a:srgbClr val="9EAAB8"/>
    <a:srgbClr val="ACB6C2"/>
    <a:srgbClr val="1C6A45"/>
    <a:srgbClr val="207C50"/>
    <a:srgbClr val="808E7B"/>
    <a:srgbClr val="ABD7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4957" autoAdjust="0"/>
  </p:normalViewPr>
  <p:slideViewPr>
    <p:cSldViewPr snapToGrid="0">
      <p:cViewPr varScale="1">
        <p:scale>
          <a:sx n="93" d="100"/>
          <a:sy n="93" d="100"/>
        </p:scale>
        <p:origin x="118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ltLang="zh-CN" b="0" dirty="0">
                <a:ea typeface="MComic PRC Medium" panose="00000500000000000000" pitchFamily="2" charset="-122"/>
              </a:rPr>
              <a:t>Your title</a:t>
            </a:r>
            <a:endParaRPr lang="zh-CN" b="0" dirty="0">
              <a:ea typeface="MComic PRC Medium" panose="00000500000000000000" pitchFamily="2" charset="-122"/>
            </a:endParaRPr>
          </a:p>
        </c:rich>
      </c:tx>
      <c:layout>
        <c:manualLayout>
          <c:xMode val="edge"/>
          <c:yMode val="edge"/>
          <c:x val="0.39255597366234973"/>
          <c:y val="2.2353055653500003E-3"/>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zh-CN"/>
        </a:p>
      </c:txPr>
    </c:title>
    <c:autoTitleDeleted val="0"/>
    <c:plotArea>
      <c:layout/>
      <c:radarChart>
        <c:radarStyle val="marker"/>
        <c:varyColors val="0"/>
        <c:ser>
          <c:idx val="0"/>
          <c:order val="0"/>
          <c:tx>
            <c:strRef>
              <c:f>Sheet1!$B$1</c:f>
              <c:strCache>
                <c:ptCount val="1"/>
                <c:pt idx="0">
                  <c:v>Series 1</c:v>
                </c:pt>
              </c:strCache>
            </c:strRef>
          </c:tx>
          <c:spPr>
            <a:ln w="25400" cap="rnd" cmpd="sng" algn="ctr">
              <a:solidFill>
                <a:schemeClr val="accent1"/>
              </a:solidFill>
              <a:prstDash val="sysDot"/>
              <a:round/>
            </a:ln>
            <a:effectLst/>
          </c:spPr>
          <c:marker>
            <c:symbol val="none"/>
          </c:marker>
          <c:cat>
            <c:numRef>
              <c:f>Sheet1!$A$2:$A$6</c:f>
              <c:numCache>
                <c:formatCode>m/d/yyyy</c:formatCode>
                <c:ptCount val="5"/>
                <c:pt idx="0">
                  <c:v>42559</c:v>
                </c:pt>
                <c:pt idx="1">
                  <c:v>42741</c:v>
                </c:pt>
                <c:pt idx="2">
                  <c:v>43107</c:v>
                </c:pt>
                <c:pt idx="3">
                  <c:v>43473</c:v>
                </c:pt>
                <c:pt idx="4">
                  <c:v>43839</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327B-44D0-8864-CB6D6E88C78F}"/>
            </c:ext>
          </c:extLst>
        </c:ser>
        <c:ser>
          <c:idx val="1"/>
          <c:order val="1"/>
          <c:tx>
            <c:strRef>
              <c:f>Sheet1!$C$1</c:f>
              <c:strCache>
                <c:ptCount val="1"/>
                <c:pt idx="0">
                  <c:v>Series 2</c:v>
                </c:pt>
              </c:strCache>
            </c:strRef>
          </c:tx>
          <c:spPr>
            <a:ln w="25400" cap="rnd" cmpd="sng" algn="ctr">
              <a:solidFill>
                <a:schemeClr val="accent2"/>
              </a:solidFill>
              <a:prstDash val="sysDot"/>
              <a:round/>
            </a:ln>
            <a:effectLst/>
          </c:spPr>
          <c:marker>
            <c:symbol val="none"/>
          </c:marker>
          <c:cat>
            <c:numRef>
              <c:f>Sheet1!$A$2:$A$6</c:f>
              <c:numCache>
                <c:formatCode>m/d/yyyy</c:formatCode>
                <c:ptCount val="5"/>
                <c:pt idx="0">
                  <c:v>42559</c:v>
                </c:pt>
                <c:pt idx="1">
                  <c:v>42741</c:v>
                </c:pt>
                <c:pt idx="2">
                  <c:v>43107</c:v>
                </c:pt>
                <c:pt idx="3">
                  <c:v>43473</c:v>
                </c:pt>
                <c:pt idx="4">
                  <c:v>43839</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327B-44D0-8864-CB6D6E88C78F}"/>
            </c:ext>
          </c:extLst>
        </c:ser>
        <c:dLbls>
          <c:showLegendKey val="0"/>
          <c:showVal val="0"/>
          <c:showCatName val="0"/>
          <c:showSerName val="0"/>
          <c:showPercent val="0"/>
          <c:showBubbleSize val="0"/>
        </c:dLbls>
        <c:axId val="101454848"/>
        <c:axId val="94756160"/>
      </c:radarChart>
      <c:catAx>
        <c:axId val="10145484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94756160"/>
        <c:crosses val="autoZero"/>
        <c:auto val="1"/>
        <c:lblAlgn val="ctr"/>
        <c:lblOffset val="100"/>
        <c:noMultiLvlLbl val="0"/>
      </c:catAx>
      <c:valAx>
        <c:axId val="94756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14548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
  <cs:dataPoint3D>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3D>
  <cs:dataPointLine>
    <cs:lnRef idx="0">
      <cs:styleClr val="auto"/>
    </cs:lnRef>
    <cs:fillRef idx="0"/>
    <cs:effectRef idx="0"/>
    <cs:fontRef idx="minor">
      <a:schemeClr val="tx1"/>
    </cs:fontRef>
    <cs:spPr>
      <a:ln w="25400" cap="rnd" cmpd="sng" algn="ctr">
        <a:solidFill>
          <a:schemeClr val="phClr"/>
        </a:solidFill>
        <a:prstDash val="sysDot"/>
        <a:round/>
      </a:ln>
    </cs:spPr>
  </cs:dataPointLine>
  <cs:dataPointMarker>
    <cs:lnRef idx="0">
      <cs:styleClr val="auto"/>
    </cs:lnRef>
    <cs:fillRef idx="0">
      <cs:styleClr val="auto"/>
    </cs:fillRef>
    <cs:effectRef idx="0"/>
    <cs:fontRef idx="minor">
      <a:schemeClr val="tx1"/>
    </cs:fontRef>
    <cs:spPr>
      <a:solidFill>
        <a:schemeClr val="phClr"/>
      </a:solidFill>
    </cs:spPr>
  </cs:dataPointMarker>
  <cs:dataPointMarkerLayout symbol="circle" size="6"/>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MComic PRC Medium"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MComic PRC Medium" panose="00000500000000000000" pitchFamily="2" charset="-122"/>
              </a:defRPr>
            </a:lvl1pPr>
          </a:lstStyle>
          <a:p>
            <a:fld id="{9FD466CF-55C4-49A4-B953-8B9A9C99DAE2}" type="datetimeFigureOut">
              <a:rPr lang="zh-CN" altLang="en-US" smtClean="0"/>
              <a:pPr/>
              <a:t>2019/9/6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MComic PRC Medium"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MComic PRC Medium" panose="00000500000000000000" pitchFamily="2" charset="-122"/>
              </a:defRPr>
            </a:lvl1pPr>
          </a:lstStyle>
          <a:p>
            <a:fld id="{32BC4255-67D1-48A7-BC35-B563C305CB1A}" type="slidenum">
              <a:rPr lang="zh-CN" altLang="en-US" smtClean="0"/>
              <a:pPr/>
              <a:t>‹#›</a:t>
            </a:fld>
            <a:endParaRPr lang="zh-CN" altLang="en-US" dirty="0"/>
          </a:p>
        </p:txBody>
      </p:sp>
    </p:spTree>
    <p:extLst>
      <p:ext uri="{BB962C8B-B14F-4D97-AF65-F5344CB8AC3E}">
        <p14:creationId xmlns:p14="http://schemas.microsoft.com/office/powerpoint/2010/main" val="3561189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Comic PRC Medium" panose="00000500000000000000" pitchFamily="2" charset="-122"/>
        <a:cs typeface="+mn-cs"/>
      </a:defRPr>
    </a:lvl1pPr>
    <a:lvl2pPr marL="457200" algn="l" defTabSz="914400" rtl="0" eaLnBrk="1" latinLnBrk="0" hangingPunct="1">
      <a:defRPr sz="1200" kern="1200">
        <a:solidFill>
          <a:schemeClr val="tx1"/>
        </a:solidFill>
        <a:latin typeface="+mn-lt"/>
        <a:ea typeface="MComic PRC Medium" panose="00000500000000000000" pitchFamily="2" charset="-122"/>
        <a:cs typeface="+mn-cs"/>
      </a:defRPr>
    </a:lvl2pPr>
    <a:lvl3pPr marL="914400" algn="l" defTabSz="914400" rtl="0" eaLnBrk="1" latinLnBrk="0" hangingPunct="1">
      <a:defRPr sz="1200" kern="1200">
        <a:solidFill>
          <a:schemeClr val="tx1"/>
        </a:solidFill>
        <a:latin typeface="+mn-lt"/>
        <a:ea typeface="MComic PRC Medium" panose="00000500000000000000" pitchFamily="2" charset="-122"/>
        <a:cs typeface="+mn-cs"/>
      </a:defRPr>
    </a:lvl3pPr>
    <a:lvl4pPr marL="1371600" algn="l" defTabSz="914400" rtl="0" eaLnBrk="1" latinLnBrk="0" hangingPunct="1">
      <a:defRPr sz="1200" kern="1200">
        <a:solidFill>
          <a:schemeClr val="tx1"/>
        </a:solidFill>
        <a:latin typeface="+mn-lt"/>
        <a:ea typeface="MComic PRC Medium" panose="00000500000000000000" pitchFamily="2" charset="-122"/>
        <a:cs typeface="+mn-cs"/>
      </a:defRPr>
    </a:lvl4pPr>
    <a:lvl5pPr marL="1828800" algn="l" defTabSz="914400" rtl="0" eaLnBrk="1" latinLnBrk="0" hangingPunct="1">
      <a:defRPr sz="1200" kern="1200">
        <a:solidFill>
          <a:schemeClr val="tx1"/>
        </a:solidFill>
        <a:latin typeface="+mn-lt"/>
        <a:ea typeface="MComic PRC Medium"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4</a:t>
            </a:fld>
            <a:endParaRPr lang="zh-CN" altLang="en-US"/>
          </a:p>
        </p:txBody>
      </p:sp>
    </p:spTree>
    <p:extLst>
      <p:ext uri="{BB962C8B-B14F-4D97-AF65-F5344CB8AC3E}">
        <p14:creationId xmlns:p14="http://schemas.microsoft.com/office/powerpoint/2010/main" val="38325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5</a:t>
            </a:fld>
            <a:endParaRPr lang="zh-CN" altLang="en-US"/>
          </a:p>
        </p:txBody>
      </p:sp>
    </p:spTree>
    <p:extLst>
      <p:ext uri="{BB962C8B-B14F-4D97-AF65-F5344CB8AC3E}">
        <p14:creationId xmlns:p14="http://schemas.microsoft.com/office/powerpoint/2010/main" val="54771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7</a:t>
            </a:fld>
            <a:endParaRPr lang="zh-CN" altLang="en-US"/>
          </a:p>
        </p:txBody>
      </p:sp>
    </p:spTree>
    <p:extLst>
      <p:ext uri="{BB962C8B-B14F-4D97-AF65-F5344CB8AC3E}">
        <p14:creationId xmlns:p14="http://schemas.microsoft.com/office/powerpoint/2010/main" val="899695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8</a:t>
            </a:fld>
            <a:endParaRPr lang="zh-CN" altLang="en-US"/>
          </a:p>
        </p:txBody>
      </p:sp>
    </p:spTree>
    <p:extLst>
      <p:ext uri="{BB962C8B-B14F-4D97-AF65-F5344CB8AC3E}">
        <p14:creationId xmlns:p14="http://schemas.microsoft.com/office/powerpoint/2010/main" val="129064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9</a:t>
            </a:fld>
            <a:endParaRPr lang="zh-CN" altLang="en-US"/>
          </a:p>
        </p:txBody>
      </p:sp>
    </p:spTree>
    <p:extLst>
      <p:ext uri="{BB962C8B-B14F-4D97-AF65-F5344CB8AC3E}">
        <p14:creationId xmlns:p14="http://schemas.microsoft.com/office/powerpoint/2010/main" val="239859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11</a:t>
            </a:fld>
            <a:endParaRPr lang="zh-CN" altLang="en-US"/>
          </a:p>
        </p:txBody>
      </p:sp>
    </p:spTree>
    <p:extLst>
      <p:ext uri="{BB962C8B-B14F-4D97-AF65-F5344CB8AC3E}">
        <p14:creationId xmlns:p14="http://schemas.microsoft.com/office/powerpoint/2010/main" val="1831652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12</a:t>
            </a:fld>
            <a:endParaRPr lang="zh-CN" altLang="en-US"/>
          </a:p>
        </p:txBody>
      </p:sp>
    </p:spTree>
    <p:extLst>
      <p:ext uri="{BB962C8B-B14F-4D97-AF65-F5344CB8AC3E}">
        <p14:creationId xmlns:p14="http://schemas.microsoft.com/office/powerpoint/2010/main" val="396283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C4255-67D1-48A7-BC35-B563C305CB1A}" type="slidenum">
              <a:rPr lang="zh-CN" altLang="en-US" smtClean="0"/>
              <a:t>13</a:t>
            </a:fld>
            <a:endParaRPr lang="zh-CN" altLang="en-US"/>
          </a:p>
        </p:txBody>
      </p:sp>
    </p:spTree>
    <p:extLst>
      <p:ext uri="{BB962C8B-B14F-4D97-AF65-F5344CB8AC3E}">
        <p14:creationId xmlns:p14="http://schemas.microsoft.com/office/powerpoint/2010/main" val="561277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E5E5E0"/>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F7EE0E-38AD-465F-AF20-5BF62952190D}" type="slidenum">
              <a:rPr lang="zh-CN" altLang="en-US" smtClean="0"/>
              <a:t>‹#›</a:t>
            </a:fld>
            <a:endParaRPr lang="zh-CN" altLang="en-US"/>
          </a:p>
        </p:txBody>
      </p:sp>
      <p:sp>
        <p:nvSpPr>
          <p:cNvPr id="7" name="矩形 6"/>
          <p:cNvSpPr/>
          <p:nvPr userDrawn="1"/>
        </p:nvSpPr>
        <p:spPr>
          <a:xfrm>
            <a:off x="0" y="0"/>
            <a:ext cx="12192000" cy="6858000"/>
          </a:xfrm>
          <a:prstGeom prst="rect">
            <a:avLst/>
          </a:prstGeom>
          <a:solidFill>
            <a:srgbClr val="E6E6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415" y="0"/>
            <a:ext cx="2270234" cy="20811632"/>
          </a:xfrm>
          <a:prstGeom prst="rect">
            <a:avLst/>
          </a:prstGeom>
        </p:spPr>
      </p:pic>
    </p:spTree>
    <p:extLst>
      <p:ext uri="{BB962C8B-B14F-4D97-AF65-F5344CB8AC3E}">
        <p14:creationId xmlns:p14="http://schemas.microsoft.com/office/powerpoint/2010/main" val="298491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230203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361357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381208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267104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265217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4098994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418887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417695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239825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04F84DA-0509-4846-A473-4C3F55487C10}" type="datetimeFigureOut">
              <a:rPr lang="zh-CN" altLang="en-US" smtClean="0"/>
              <a:t>2019/9/6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F7EE0E-38AD-465F-AF20-5BF62952190D}" type="slidenum">
              <a:rPr lang="zh-CN" altLang="en-US" smtClean="0"/>
              <a:t>‹#›</a:t>
            </a:fld>
            <a:endParaRPr lang="zh-CN" altLang="en-US"/>
          </a:p>
        </p:txBody>
      </p:sp>
    </p:spTree>
    <p:extLst>
      <p:ext uri="{BB962C8B-B14F-4D97-AF65-F5344CB8AC3E}">
        <p14:creationId xmlns:p14="http://schemas.microsoft.com/office/powerpoint/2010/main" val="389980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5E0"/>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Comic PRC Medium" panose="00000500000000000000" pitchFamily="2" charset="-122"/>
              </a:defRPr>
            </a:lvl1pPr>
          </a:lstStyle>
          <a:p>
            <a:fld id="{F04F84DA-0509-4846-A473-4C3F55487C10}" type="datetimeFigureOut">
              <a:rPr lang="zh-CN" altLang="en-US" smtClean="0"/>
              <a:pPr/>
              <a:t>2019/9/6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Comic PRC Medium"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Comic PRC Medium" panose="00000500000000000000" pitchFamily="2" charset="-122"/>
              </a:defRPr>
            </a:lvl1pPr>
          </a:lstStyle>
          <a:p>
            <a:fld id="{BAF7EE0E-38AD-465F-AF20-5BF62952190D}" type="slidenum">
              <a:rPr lang="zh-CN" altLang="en-US" smtClean="0"/>
              <a:pPr/>
              <a:t>‹#›</a:t>
            </a:fld>
            <a:endParaRPr lang="zh-CN" altLang="en-US" dirty="0"/>
          </a:p>
        </p:txBody>
      </p:sp>
    </p:spTree>
    <p:extLst>
      <p:ext uri="{BB962C8B-B14F-4D97-AF65-F5344CB8AC3E}">
        <p14:creationId xmlns:p14="http://schemas.microsoft.com/office/powerpoint/2010/main" val="1199138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Comic PRC Medium" panose="00000500000000000000" pitchFamily="2" charset="-122"/>
          <a:ea typeface="MComic PRC Medium"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Comic PRC Medium"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Comic PRC Medium"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Comic PRC Medium"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Comic PRC Medium"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Comic PRC Medium"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017196"/>
          </a:xfrm>
          <a:prstGeom prst="rect">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5" name="等腰三角形 4"/>
          <p:cNvSpPr/>
          <p:nvPr/>
        </p:nvSpPr>
        <p:spPr>
          <a:xfrm>
            <a:off x="4540469" y="1529773"/>
            <a:ext cx="1311691" cy="2485576"/>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6" name="等腰三角形 5"/>
          <p:cNvSpPr/>
          <p:nvPr/>
        </p:nvSpPr>
        <p:spPr>
          <a:xfrm>
            <a:off x="6104406" y="2502505"/>
            <a:ext cx="937522" cy="1512844"/>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7" name="等腰三角形 6"/>
          <p:cNvSpPr/>
          <p:nvPr/>
        </p:nvSpPr>
        <p:spPr>
          <a:xfrm flipH="1">
            <a:off x="7027218" y="2502505"/>
            <a:ext cx="937524" cy="1512844"/>
          </a:xfrm>
          <a:prstGeom prst="triangle">
            <a:avLst>
              <a:gd name="adj" fmla="val 99462"/>
            </a:avLst>
          </a:prstGeom>
          <a:solidFill>
            <a:srgbClr val="DA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8" name="等腰三角形 7"/>
          <p:cNvSpPr/>
          <p:nvPr/>
        </p:nvSpPr>
        <p:spPr>
          <a:xfrm flipH="1">
            <a:off x="5831139" y="1529773"/>
            <a:ext cx="1311691" cy="2485576"/>
          </a:xfrm>
          <a:prstGeom prst="triangle">
            <a:avLst>
              <a:gd name="adj" fmla="val 99462"/>
            </a:avLst>
          </a:prstGeom>
          <a:solidFill>
            <a:srgbClr val="DA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9" name="等腰三角形 8"/>
          <p:cNvSpPr/>
          <p:nvPr/>
        </p:nvSpPr>
        <p:spPr>
          <a:xfrm>
            <a:off x="9060836" y="2068691"/>
            <a:ext cx="1077312" cy="1946658"/>
          </a:xfrm>
          <a:prstGeom prst="triangle">
            <a:avLst>
              <a:gd name="adj" fmla="val 99462"/>
            </a:avLst>
          </a:prstGeom>
          <a:solidFill>
            <a:srgbClr val="64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0" name="等腰三角形 9"/>
          <p:cNvSpPr/>
          <p:nvPr/>
        </p:nvSpPr>
        <p:spPr>
          <a:xfrm flipH="1">
            <a:off x="10127638" y="2068691"/>
            <a:ext cx="1077312" cy="1946658"/>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1" name="等腰三角形 10"/>
          <p:cNvSpPr/>
          <p:nvPr/>
        </p:nvSpPr>
        <p:spPr>
          <a:xfrm>
            <a:off x="1859939" y="2068691"/>
            <a:ext cx="1077312" cy="1946658"/>
          </a:xfrm>
          <a:prstGeom prst="triangle">
            <a:avLst>
              <a:gd name="adj" fmla="val 99462"/>
            </a:avLst>
          </a:prstGeom>
          <a:solidFill>
            <a:srgbClr val="64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2" name="等腰三角形 11"/>
          <p:cNvSpPr/>
          <p:nvPr/>
        </p:nvSpPr>
        <p:spPr>
          <a:xfrm flipH="1">
            <a:off x="2926741" y="2068691"/>
            <a:ext cx="1077312" cy="1946658"/>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3" name="等腰三角形 12"/>
          <p:cNvSpPr/>
          <p:nvPr/>
        </p:nvSpPr>
        <p:spPr>
          <a:xfrm>
            <a:off x="1341785" y="2688801"/>
            <a:ext cx="791094" cy="1329237"/>
          </a:xfrm>
          <a:prstGeom prst="triangle">
            <a:avLst>
              <a:gd name="adj" fmla="val 99462"/>
            </a:avLst>
          </a:prstGeom>
          <a:solidFill>
            <a:srgbClr val="64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4" name="等腰三角形 13"/>
          <p:cNvSpPr/>
          <p:nvPr/>
        </p:nvSpPr>
        <p:spPr>
          <a:xfrm flipH="1">
            <a:off x="2125856" y="2686235"/>
            <a:ext cx="791094" cy="1329237"/>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5" name="等腰三角形 14"/>
          <p:cNvSpPr/>
          <p:nvPr/>
        </p:nvSpPr>
        <p:spPr>
          <a:xfrm>
            <a:off x="8552473" y="2687959"/>
            <a:ext cx="791094" cy="1329237"/>
          </a:xfrm>
          <a:prstGeom prst="triangle">
            <a:avLst>
              <a:gd name="adj" fmla="val 99462"/>
            </a:avLst>
          </a:prstGeom>
          <a:solidFill>
            <a:srgbClr val="64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6" name="等腰三角形 15"/>
          <p:cNvSpPr/>
          <p:nvPr/>
        </p:nvSpPr>
        <p:spPr>
          <a:xfrm flipH="1">
            <a:off x="9336544" y="2683546"/>
            <a:ext cx="791094" cy="1329237"/>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2" name="矩形 1"/>
          <p:cNvSpPr/>
          <p:nvPr/>
        </p:nvSpPr>
        <p:spPr>
          <a:xfrm>
            <a:off x="1478425" y="4664915"/>
            <a:ext cx="8980344" cy="646331"/>
          </a:xfrm>
          <a:prstGeom prst="rect">
            <a:avLst/>
          </a:prstGeom>
        </p:spPr>
        <p:txBody>
          <a:bodyPr wrap="none">
            <a:spAutoFit/>
          </a:bodyPr>
          <a:lstStyle/>
          <a:p>
            <a:pPr algn="ctr"/>
            <a:r>
              <a:rPr lang="zh-CN" altLang="en-US" sz="3600" b="1" dirty="0">
                <a:solidFill>
                  <a:srgbClr val="4F5261"/>
                </a:solidFill>
                <a:latin typeface="AjiwaiPro" panose="02000600000000000000" pitchFamily="2" charset="-128"/>
                <a:ea typeface="AjiwaiPro" panose="02000600000000000000" pitchFamily="2" charset="-128"/>
              </a:rPr>
              <a:t>SIMPLICITY </a:t>
            </a:r>
            <a:r>
              <a:rPr lang="en-US" altLang="zh-CN" sz="3600" b="1" dirty="0">
                <a:solidFill>
                  <a:srgbClr val="4F5261"/>
                </a:solidFill>
                <a:latin typeface="AjiwaiPro" panose="02000600000000000000" pitchFamily="2" charset="-128"/>
                <a:ea typeface="AjiwaiPro" panose="02000600000000000000" pitchFamily="2" charset="-128"/>
              </a:rPr>
              <a:t>POWERPOINT </a:t>
            </a:r>
            <a:r>
              <a:rPr lang="zh-CN" altLang="en-US" sz="3600" b="1" dirty="0">
                <a:solidFill>
                  <a:srgbClr val="4F5261"/>
                </a:solidFill>
                <a:latin typeface="AjiwaiPro" panose="02000600000000000000" pitchFamily="2" charset="-128"/>
                <a:ea typeface="AjiwaiPro" panose="02000600000000000000" pitchFamily="2" charset="-128"/>
              </a:rPr>
              <a:t>TEMPLATE</a:t>
            </a:r>
          </a:p>
        </p:txBody>
      </p:sp>
      <p:sp>
        <p:nvSpPr>
          <p:cNvPr id="17" name="等腰三角形 16"/>
          <p:cNvSpPr/>
          <p:nvPr/>
        </p:nvSpPr>
        <p:spPr>
          <a:xfrm rot="10800000" flipV="1">
            <a:off x="5482823" y="6480175"/>
            <a:ext cx="971550" cy="377825"/>
          </a:xfrm>
          <a:prstGeom prst="triangle">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pic>
        <p:nvPicPr>
          <p:cNvPr id="3" name="Kungs,Cookin' On 3 Burners - This Girl (Kungs Vs. Cookin' On 3 Burn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178" y="0"/>
            <a:ext cx="609600" cy="609600"/>
          </a:xfrm>
          <a:prstGeom prst="rect">
            <a:avLst/>
          </a:prstGeom>
        </p:spPr>
      </p:pic>
    </p:spTree>
    <p:extLst>
      <p:ext uri="{BB962C8B-B14F-4D97-AF65-F5344CB8AC3E}">
        <p14:creationId xmlns:p14="http://schemas.microsoft.com/office/powerpoint/2010/main" val="3053715246"/>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50" fill="hold"/>
                                        <p:tgtEl>
                                          <p:spTgt spid="17"/>
                                        </p:tgtEl>
                                        <p:attrNameLst>
                                          <p:attrName>ppt_x</p:attrName>
                                        </p:attrNameLst>
                                      </p:cBhvr>
                                      <p:tavLst>
                                        <p:tav tm="0">
                                          <p:val>
                                            <p:strVal val="#ppt_x"/>
                                          </p:val>
                                        </p:tav>
                                        <p:tav tm="100000">
                                          <p:val>
                                            <p:strVal val="#ppt_x"/>
                                          </p:val>
                                        </p:tav>
                                      </p:tavLst>
                                    </p:anim>
                                    <p:anim calcmode="lin" valueType="num">
                                      <p:cBhvr additive="base">
                                        <p:cTn id="10" dur="250" fill="hold"/>
                                        <p:tgtEl>
                                          <p:spTgt spid="17"/>
                                        </p:tgtEl>
                                        <p:attrNameLst>
                                          <p:attrName>ppt_y</p:attrName>
                                        </p:attrNameLst>
                                      </p:cBhvr>
                                      <p:tavLst>
                                        <p:tav tm="0">
                                          <p:val>
                                            <p:strVal val="1+#ppt_h/2"/>
                                          </p:val>
                                        </p:tav>
                                        <p:tav tm="100000">
                                          <p:val>
                                            <p:strVal val="#ppt_y"/>
                                          </p:val>
                                        </p:tav>
                                      </p:tavLst>
                                    </p:anim>
                                  </p:childTnLst>
                                </p:cTn>
                              </p:par>
                            </p:childTnLst>
                          </p:cTn>
                        </p:par>
                        <p:par>
                          <p:cTn id="11" fill="hold">
                            <p:stCondLst>
                              <p:cond delay="25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9035" r="13566"/>
          <a:stretch/>
        </p:blipFill>
        <p:spPr>
          <a:xfrm>
            <a:off x="4026566" y="844712"/>
            <a:ext cx="3007895" cy="3886201"/>
          </a:xfrm>
          <a:prstGeom prst="rect">
            <a:avLst/>
          </a:prstGeom>
        </p:spPr>
      </p:pic>
      <p:sp>
        <p:nvSpPr>
          <p:cNvPr id="8" name="文本框 7"/>
          <p:cNvSpPr txBox="1"/>
          <p:nvPr/>
        </p:nvSpPr>
        <p:spPr>
          <a:xfrm>
            <a:off x="7625359" y="844712"/>
            <a:ext cx="3120225" cy="738664"/>
          </a:xfrm>
          <a:prstGeom prst="rect">
            <a:avLst/>
          </a:prstGeom>
          <a:noFill/>
        </p:spPr>
        <p:txBody>
          <a:bodyPr wrap="square" rtlCol="0">
            <a:spAutoFit/>
          </a:bodyPr>
          <a:lstStyle/>
          <a:p>
            <a:pPr algn="dist"/>
            <a:r>
              <a:rPr lang="en-US" altLang="zh-CN" sz="1400" dirty="0">
                <a:solidFill>
                  <a:srgbClr val="4F5261"/>
                </a:solidFill>
                <a:latin typeface="Microsoft JhengHei" panose="020B0604030504040204" pitchFamily="34" charset="-120"/>
                <a:ea typeface="Microsoft JhengHei" panose="020B0604030504040204" pitchFamily="34" charset="-120"/>
              </a:rPr>
              <a:t>If you happiness son what somebody ss, i guess you do have a problem.</a:t>
            </a:r>
            <a:endParaRPr lang="zh-CN" altLang="en-US" sz="1400" dirty="0">
              <a:solidFill>
                <a:srgbClr val="4F5261"/>
              </a:solidFill>
              <a:latin typeface="Microsoft JhengHei" panose="020B0604030504040204" pitchFamily="34" charset="-120"/>
              <a:ea typeface="Microsoft JhengHei" panose="020B0604030504040204" pitchFamily="34" charset="-12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359" y="2146680"/>
            <a:ext cx="3002860" cy="3886201"/>
          </a:xfrm>
          <a:prstGeom prst="rect">
            <a:avLst/>
          </a:prstGeom>
        </p:spPr>
      </p:pic>
      <p:sp>
        <p:nvSpPr>
          <p:cNvPr id="9" name="文本框 8"/>
          <p:cNvSpPr txBox="1"/>
          <p:nvPr/>
        </p:nvSpPr>
        <p:spPr>
          <a:xfrm>
            <a:off x="4026565" y="4955663"/>
            <a:ext cx="3007896" cy="954107"/>
          </a:xfrm>
          <a:prstGeom prst="rect">
            <a:avLst/>
          </a:prstGeom>
          <a:noFill/>
        </p:spPr>
        <p:txBody>
          <a:bodyPr wrap="square" rtlCol="0">
            <a:spAutoFit/>
          </a:bodyPr>
          <a:lstStyle/>
          <a:p>
            <a:pPr algn="just"/>
            <a:r>
              <a:rPr lang="en-US" altLang="zh-CN" sz="1400" dirty="0">
                <a:solidFill>
                  <a:srgbClr val="4F5261"/>
                </a:solidFill>
                <a:latin typeface="Microsoft JhengHei" panose="020B0604030504040204" pitchFamily="34" charset="-120"/>
                <a:ea typeface="Microsoft JhengHei" panose="020B0604030504040204" pitchFamily="34" charset="-120"/>
              </a:rPr>
              <a:t>If they throw stones at you, don't's put back, use them to build your own foundation instead.</a:t>
            </a:r>
            <a:endParaRPr lang="zh-CN" altLang="en-US" sz="1400" dirty="0">
              <a:solidFill>
                <a:srgbClr val="4F5261"/>
              </a:solidFill>
              <a:latin typeface="Microsoft JhengHei" panose="020B0604030504040204" pitchFamily="34" charset="-120"/>
              <a:ea typeface="Microsoft JhengHei" panose="020B0604030504040204" pitchFamily="34" charset="-120"/>
            </a:endParaRPr>
          </a:p>
        </p:txBody>
      </p:sp>
      <p:sp>
        <p:nvSpPr>
          <p:cNvPr id="10" name="矩形 9"/>
          <p:cNvSpPr/>
          <p:nvPr/>
        </p:nvSpPr>
        <p:spPr>
          <a:xfrm>
            <a:off x="3389948" y="844712"/>
            <a:ext cx="45719" cy="5188170"/>
          </a:xfrm>
          <a:prstGeom prst="rect">
            <a:avLst/>
          </a:prstGeom>
          <a:solidFill>
            <a:srgbClr val="8E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1" name="矩形 10"/>
          <p:cNvSpPr/>
          <p:nvPr/>
        </p:nvSpPr>
        <p:spPr>
          <a:xfrm>
            <a:off x="1465899" y="2507845"/>
            <a:ext cx="1969769" cy="1754326"/>
          </a:xfrm>
          <a:prstGeom prst="rect">
            <a:avLst/>
          </a:prstGeom>
        </p:spPr>
        <p:txBody>
          <a:bodyPr wrap="square">
            <a:spAutoFit/>
          </a:bodyPr>
          <a:lstStyle/>
          <a:p>
            <a:r>
              <a:rPr lang="en-US" altLang="zh-CN" sz="3600" dirty="0">
                <a:solidFill>
                  <a:srgbClr val="4F5261"/>
                </a:solidFill>
                <a:ea typeface="Meiryo" panose="020B0604030504040204" pitchFamily="34" charset="-128"/>
              </a:rPr>
              <a:t>Little Title Here</a:t>
            </a:r>
            <a:endParaRPr lang="zh-CN" altLang="en-US" sz="3600" dirty="0">
              <a:solidFill>
                <a:srgbClr val="4F5261"/>
              </a:solidFill>
              <a:ea typeface="AjiwaiPro" panose="02000600000000000000" pitchFamily="2" charset="-128"/>
            </a:endParaRPr>
          </a:p>
        </p:txBody>
      </p:sp>
      <p:sp>
        <p:nvSpPr>
          <p:cNvPr id="12" name="矩形 11"/>
          <p:cNvSpPr/>
          <p:nvPr/>
        </p:nvSpPr>
        <p:spPr>
          <a:xfrm>
            <a:off x="1180195" y="2339185"/>
            <a:ext cx="1744579" cy="2092538"/>
          </a:xfrm>
          <a:prstGeom prst="rect">
            <a:avLst/>
          </a:prstGeom>
          <a:noFill/>
          <a:ln>
            <a:solidFill>
              <a:srgbClr val="4F5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3" name="等腰三角形 12"/>
          <p:cNvSpPr/>
          <p:nvPr/>
        </p:nvSpPr>
        <p:spPr>
          <a:xfrm rot="5400000">
            <a:off x="-296863" y="3196096"/>
            <a:ext cx="971550" cy="377825"/>
          </a:xfrm>
          <a:prstGeom prst="triangle">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Tree>
    <p:extLst>
      <p:ext uri="{BB962C8B-B14F-4D97-AF65-F5344CB8AC3E}">
        <p14:creationId xmlns:p14="http://schemas.microsoft.com/office/powerpoint/2010/main" val="225440704"/>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xmlns:a14="http://schemas.microsoft.com/office/drawing/2010/main">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图表 27"/>
          <p:cNvGraphicFramePr/>
          <p:nvPr>
            <p:extLst>
              <p:ext uri="{D42A27DB-BD31-4B8C-83A1-F6EECF244321}">
                <p14:modId xmlns:p14="http://schemas.microsoft.com/office/powerpoint/2010/main" val="4252911701"/>
              </p:ext>
            </p:extLst>
          </p:nvPr>
        </p:nvGraphicFramePr>
        <p:xfrm>
          <a:off x="246164" y="1462901"/>
          <a:ext cx="6308941" cy="3951309"/>
        </p:xfrm>
        <a:graphic>
          <a:graphicData uri="http://schemas.openxmlformats.org/drawingml/2006/chart">
            <c:chart xmlns:c="http://schemas.openxmlformats.org/drawingml/2006/chart" xmlns:r="http://schemas.openxmlformats.org/officeDocument/2006/relationships" r:id="rId3"/>
          </a:graphicData>
        </a:graphic>
      </p:graphicFrame>
      <p:sp>
        <p:nvSpPr>
          <p:cNvPr id="29" name="椭圆 28"/>
          <p:cNvSpPr/>
          <p:nvPr/>
        </p:nvSpPr>
        <p:spPr>
          <a:xfrm>
            <a:off x="10269603" y="2184326"/>
            <a:ext cx="697832" cy="697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30" name="Freeform 30"/>
          <p:cNvSpPr>
            <a:spLocks noEditPoints="1"/>
          </p:cNvSpPr>
          <p:nvPr/>
        </p:nvSpPr>
        <p:spPr bwMode="auto">
          <a:xfrm>
            <a:off x="10471835" y="4561384"/>
            <a:ext cx="297728" cy="311092"/>
          </a:xfrm>
          <a:custGeom>
            <a:avLst/>
            <a:gdLst>
              <a:gd name="T0" fmla="*/ 169 w 170"/>
              <a:gd name="T1" fmla="*/ 131 h 177"/>
              <a:gd name="T2" fmla="*/ 165 w 170"/>
              <a:gd name="T3" fmla="*/ 131 h 177"/>
              <a:gd name="T4" fmla="*/ 120 w 170"/>
              <a:gd name="T5" fmla="*/ 144 h 177"/>
              <a:gd name="T6" fmla="*/ 38 w 170"/>
              <a:gd name="T7" fmla="*/ 62 h 177"/>
              <a:gd name="T8" fmla="*/ 61 w 170"/>
              <a:gd name="T9" fmla="*/ 5 h 177"/>
              <a:gd name="T10" fmla="*/ 61 w 170"/>
              <a:gd name="T11" fmla="*/ 1 h 177"/>
              <a:gd name="T12" fmla="*/ 58 w 170"/>
              <a:gd name="T13" fmla="*/ 0 h 177"/>
              <a:gd name="T14" fmla="*/ 0 w 170"/>
              <a:gd name="T15" fmla="*/ 85 h 177"/>
              <a:gd name="T16" fmla="*/ 92 w 170"/>
              <a:gd name="T17" fmla="*/ 177 h 177"/>
              <a:gd name="T18" fmla="*/ 170 w 170"/>
              <a:gd name="T19" fmla="*/ 135 h 177"/>
              <a:gd name="T20" fmla="*/ 169 w 170"/>
              <a:gd name="T21" fmla="*/ 131 h 177"/>
              <a:gd name="T22" fmla="*/ 92 w 170"/>
              <a:gd name="T23" fmla="*/ 171 h 177"/>
              <a:gd name="T24" fmla="*/ 6 w 170"/>
              <a:gd name="T25" fmla="*/ 85 h 177"/>
              <a:gd name="T26" fmla="*/ 48 w 170"/>
              <a:gd name="T27" fmla="*/ 12 h 177"/>
              <a:gd name="T28" fmla="*/ 32 w 170"/>
              <a:gd name="T29" fmla="*/ 62 h 177"/>
              <a:gd name="T30" fmla="*/ 120 w 170"/>
              <a:gd name="T31" fmla="*/ 150 h 177"/>
              <a:gd name="T32" fmla="*/ 156 w 170"/>
              <a:gd name="T33" fmla="*/ 143 h 177"/>
              <a:gd name="T34" fmla="*/ 92 w 170"/>
              <a:gd name="T35" fmla="*/ 17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77">
                <a:moveTo>
                  <a:pt x="169" y="131"/>
                </a:moveTo>
                <a:cubicBezTo>
                  <a:pt x="168" y="130"/>
                  <a:pt x="167" y="130"/>
                  <a:pt x="165" y="131"/>
                </a:cubicBezTo>
                <a:cubicBezTo>
                  <a:pt x="152" y="139"/>
                  <a:pt x="136" y="144"/>
                  <a:pt x="120" y="144"/>
                </a:cubicBezTo>
                <a:cubicBezTo>
                  <a:pt x="75" y="144"/>
                  <a:pt x="38" y="107"/>
                  <a:pt x="38" y="62"/>
                </a:cubicBezTo>
                <a:cubicBezTo>
                  <a:pt x="38" y="40"/>
                  <a:pt x="46" y="20"/>
                  <a:pt x="61" y="5"/>
                </a:cubicBezTo>
                <a:cubicBezTo>
                  <a:pt x="62" y="4"/>
                  <a:pt x="62" y="2"/>
                  <a:pt x="61" y="1"/>
                </a:cubicBezTo>
                <a:cubicBezTo>
                  <a:pt x="60" y="0"/>
                  <a:pt x="59" y="0"/>
                  <a:pt x="58" y="0"/>
                </a:cubicBezTo>
                <a:cubicBezTo>
                  <a:pt x="23" y="14"/>
                  <a:pt x="0" y="48"/>
                  <a:pt x="0" y="85"/>
                </a:cubicBezTo>
                <a:cubicBezTo>
                  <a:pt x="0" y="136"/>
                  <a:pt x="41" y="177"/>
                  <a:pt x="92" y="177"/>
                </a:cubicBezTo>
                <a:cubicBezTo>
                  <a:pt x="123" y="177"/>
                  <a:pt x="153" y="161"/>
                  <a:pt x="170" y="135"/>
                </a:cubicBezTo>
                <a:cubicBezTo>
                  <a:pt x="170" y="134"/>
                  <a:pt x="170" y="132"/>
                  <a:pt x="169" y="131"/>
                </a:cubicBezTo>
                <a:close/>
                <a:moveTo>
                  <a:pt x="92" y="171"/>
                </a:moveTo>
                <a:cubicBezTo>
                  <a:pt x="45" y="171"/>
                  <a:pt x="6" y="133"/>
                  <a:pt x="6" y="85"/>
                </a:cubicBezTo>
                <a:cubicBezTo>
                  <a:pt x="6" y="55"/>
                  <a:pt x="22" y="27"/>
                  <a:pt x="48" y="12"/>
                </a:cubicBezTo>
                <a:cubicBezTo>
                  <a:pt x="38" y="26"/>
                  <a:pt x="32" y="44"/>
                  <a:pt x="32" y="62"/>
                </a:cubicBezTo>
                <a:cubicBezTo>
                  <a:pt x="32" y="110"/>
                  <a:pt x="72" y="150"/>
                  <a:pt x="120" y="150"/>
                </a:cubicBezTo>
                <a:cubicBezTo>
                  <a:pt x="133" y="150"/>
                  <a:pt x="145" y="148"/>
                  <a:pt x="156" y="143"/>
                </a:cubicBezTo>
                <a:cubicBezTo>
                  <a:pt x="140" y="161"/>
                  <a:pt x="116" y="171"/>
                  <a:pt x="92" y="171"/>
                </a:cubicBez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ea typeface="MComic PRC Medium" panose="00000500000000000000" pitchFamily="2" charset="-122"/>
            </a:endParaRPr>
          </a:p>
        </p:txBody>
      </p:sp>
      <p:sp>
        <p:nvSpPr>
          <p:cNvPr id="31" name="Freeform 31"/>
          <p:cNvSpPr>
            <a:spLocks noEditPoints="1"/>
          </p:cNvSpPr>
          <p:nvPr/>
        </p:nvSpPr>
        <p:spPr bwMode="auto">
          <a:xfrm>
            <a:off x="10399060" y="2312403"/>
            <a:ext cx="438918" cy="441678"/>
          </a:xfrm>
          <a:custGeom>
            <a:avLst/>
            <a:gdLst>
              <a:gd name="T0" fmla="*/ 37 w 186"/>
              <a:gd name="T1" fmla="*/ 91 h 187"/>
              <a:gd name="T2" fmla="*/ 0 w 186"/>
              <a:gd name="T3" fmla="*/ 94 h 187"/>
              <a:gd name="T4" fmla="*/ 37 w 186"/>
              <a:gd name="T5" fmla="*/ 97 h 187"/>
              <a:gd name="T6" fmla="*/ 15 w 186"/>
              <a:gd name="T7" fmla="*/ 49 h 187"/>
              <a:gd name="T8" fmla="*/ 45 w 186"/>
              <a:gd name="T9" fmla="*/ 67 h 187"/>
              <a:gd name="T10" fmla="*/ 47 w 186"/>
              <a:gd name="T11" fmla="*/ 61 h 187"/>
              <a:gd name="T12" fmla="*/ 14 w 186"/>
              <a:gd name="T13" fmla="*/ 45 h 187"/>
              <a:gd name="T14" fmla="*/ 63 w 186"/>
              <a:gd name="T15" fmla="*/ 46 h 187"/>
              <a:gd name="T16" fmla="*/ 67 w 186"/>
              <a:gd name="T17" fmla="*/ 47 h 187"/>
              <a:gd name="T18" fmla="*/ 52 w 186"/>
              <a:gd name="T19" fmla="*/ 13 h 187"/>
              <a:gd name="T20" fmla="*/ 47 w 186"/>
              <a:gd name="T21" fmla="*/ 16 h 187"/>
              <a:gd name="T22" fmla="*/ 93 w 186"/>
              <a:gd name="T23" fmla="*/ 40 h 187"/>
              <a:gd name="T24" fmla="*/ 96 w 186"/>
              <a:gd name="T25" fmla="*/ 3 h 187"/>
              <a:gd name="T26" fmla="*/ 90 w 186"/>
              <a:gd name="T27" fmla="*/ 3 h 187"/>
              <a:gd name="T28" fmla="*/ 93 w 186"/>
              <a:gd name="T29" fmla="*/ 40 h 187"/>
              <a:gd name="T30" fmla="*/ 122 w 186"/>
              <a:gd name="T31" fmla="*/ 49 h 187"/>
              <a:gd name="T32" fmla="*/ 143 w 186"/>
              <a:gd name="T33" fmla="*/ 18 h 187"/>
              <a:gd name="T34" fmla="*/ 138 w 186"/>
              <a:gd name="T35" fmla="*/ 15 h 187"/>
              <a:gd name="T36" fmla="*/ 121 w 186"/>
              <a:gd name="T37" fmla="*/ 48 h 187"/>
              <a:gd name="T38" fmla="*/ 142 w 186"/>
              <a:gd name="T39" fmla="*/ 70 h 187"/>
              <a:gd name="T40" fmla="*/ 173 w 186"/>
              <a:gd name="T41" fmla="*/ 53 h 187"/>
              <a:gd name="T42" fmla="*/ 171 w 186"/>
              <a:gd name="T43" fmla="*/ 48 h 187"/>
              <a:gd name="T44" fmla="*/ 140 w 186"/>
              <a:gd name="T45" fmla="*/ 68 h 187"/>
              <a:gd name="T46" fmla="*/ 118 w 186"/>
              <a:gd name="T47" fmla="*/ 140 h 187"/>
              <a:gd name="T48" fmla="*/ 133 w 186"/>
              <a:gd name="T49" fmla="*/ 174 h 187"/>
              <a:gd name="T50" fmla="*/ 137 w 186"/>
              <a:gd name="T51" fmla="*/ 175 h 187"/>
              <a:gd name="T52" fmla="*/ 122 w 186"/>
              <a:gd name="T53" fmla="*/ 142 h 187"/>
              <a:gd name="T54" fmla="*/ 90 w 186"/>
              <a:gd name="T55" fmla="*/ 150 h 187"/>
              <a:gd name="T56" fmla="*/ 93 w 186"/>
              <a:gd name="T57" fmla="*/ 187 h 187"/>
              <a:gd name="T58" fmla="*/ 96 w 186"/>
              <a:gd name="T59" fmla="*/ 150 h 187"/>
              <a:gd name="T60" fmla="*/ 46 w 186"/>
              <a:gd name="T61" fmla="*/ 119 h 187"/>
              <a:gd name="T62" fmla="*/ 12 w 186"/>
              <a:gd name="T63" fmla="*/ 134 h 187"/>
              <a:gd name="T64" fmla="*/ 14 w 186"/>
              <a:gd name="T65" fmla="*/ 140 h 187"/>
              <a:gd name="T66" fmla="*/ 45 w 186"/>
              <a:gd name="T67" fmla="*/ 123 h 187"/>
              <a:gd name="T68" fmla="*/ 183 w 186"/>
              <a:gd name="T69" fmla="*/ 91 h 187"/>
              <a:gd name="T70" fmla="*/ 146 w 186"/>
              <a:gd name="T71" fmla="*/ 94 h 187"/>
              <a:gd name="T72" fmla="*/ 183 w 186"/>
              <a:gd name="T73" fmla="*/ 97 h 187"/>
              <a:gd name="T74" fmla="*/ 183 w 186"/>
              <a:gd name="T75" fmla="*/ 91 h 187"/>
              <a:gd name="T76" fmla="*/ 142 w 186"/>
              <a:gd name="T77" fmla="*/ 121 h 187"/>
              <a:gd name="T78" fmla="*/ 139 w 186"/>
              <a:gd name="T79" fmla="*/ 126 h 187"/>
              <a:gd name="T80" fmla="*/ 170 w 186"/>
              <a:gd name="T81" fmla="*/ 144 h 187"/>
              <a:gd name="T82" fmla="*/ 171 w 186"/>
              <a:gd name="T83" fmla="*/ 138 h 187"/>
              <a:gd name="T84" fmla="*/ 61 w 186"/>
              <a:gd name="T85" fmla="*/ 140 h 187"/>
              <a:gd name="T86" fmla="*/ 44 w 186"/>
              <a:gd name="T87" fmla="*/ 173 h 187"/>
              <a:gd name="T88" fmla="*/ 48 w 186"/>
              <a:gd name="T89" fmla="*/ 172 h 187"/>
              <a:gd name="T90" fmla="*/ 65 w 186"/>
              <a:gd name="T91" fmla="*/ 139 h 187"/>
              <a:gd name="T92" fmla="*/ 93 w 186"/>
              <a:gd name="T93" fmla="*/ 57 h 187"/>
              <a:gd name="T94" fmla="*/ 93 w 186"/>
              <a:gd name="T95" fmla="*/ 130 h 187"/>
              <a:gd name="T96" fmla="*/ 62 w 186"/>
              <a:gd name="T97" fmla="*/ 94 h 187"/>
              <a:gd name="T98" fmla="*/ 124 w 186"/>
              <a:gd name="T99" fmla="*/ 94 h 187"/>
              <a:gd name="T100" fmla="*/ 62 w 186"/>
              <a:gd name="T101" fmla="*/ 9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6" h="187">
                <a:moveTo>
                  <a:pt x="40" y="94"/>
                </a:moveTo>
                <a:cubicBezTo>
                  <a:pt x="40" y="92"/>
                  <a:pt x="38" y="91"/>
                  <a:pt x="37" y="91"/>
                </a:cubicBezTo>
                <a:cubicBezTo>
                  <a:pt x="3" y="91"/>
                  <a:pt x="3" y="91"/>
                  <a:pt x="3" y="91"/>
                </a:cubicBezTo>
                <a:cubicBezTo>
                  <a:pt x="1" y="91"/>
                  <a:pt x="0" y="92"/>
                  <a:pt x="0" y="94"/>
                </a:cubicBezTo>
                <a:cubicBezTo>
                  <a:pt x="0" y="95"/>
                  <a:pt x="1" y="97"/>
                  <a:pt x="3" y="97"/>
                </a:cubicBezTo>
                <a:cubicBezTo>
                  <a:pt x="37" y="97"/>
                  <a:pt x="37" y="97"/>
                  <a:pt x="37" y="97"/>
                </a:cubicBezTo>
                <a:cubicBezTo>
                  <a:pt x="38" y="97"/>
                  <a:pt x="40" y="95"/>
                  <a:pt x="40" y="94"/>
                </a:cubicBezTo>
                <a:close/>
                <a:moveTo>
                  <a:pt x="15" y="49"/>
                </a:moveTo>
                <a:cubicBezTo>
                  <a:pt x="43" y="67"/>
                  <a:pt x="43" y="67"/>
                  <a:pt x="43" y="67"/>
                </a:cubicBezTo>
                <a:cubicBezTo>
                  <a:pt x="44" y="67"/>
                  <a:pt x="44" y="67"/>
                  <a:pt x="45" y="67"/>
                </a:cubicBezTo>
                <a:cubicBezTo>
                  <a:pt x="46" y="67"/>
                  <a:pt x="47" y="66"/>
                  <a:pt x="48" y="66"/>
                </a:cubicBezTo>
                <a:cubicBezTo>
                  <a:pt x="48" y="64"/>
                  <a:pt x="48" y="62"/>
                  <a:pt x="47" y="61"/>
                </a:cubicBezTo>
                <a:cubicBezTo>
                  <a:pt x="18" y="44"/>
                  <a:pt x="18" y="44"/>
                  <a:pt x="18" y="44"/>
                </a:cubicBezTo>
                <a:cubicBezTo>
                  <a:pt x="16" y="43"/>
                  <a:pt x="15" y="43"/>
                  <a:pt x="14" y="45"/>
                </a:cubicBezTo>
                <a:cubicBezTo>
                  <a:pt x="13" y="46"/>
                  <a:pt x="13" y="48"/>
                  <a:pt x="15" y="49"/>
                </a:cubicBezTo>
                <a:close/>
                <a:moveTo>
                  <a:pt x="63" y="46"/>
                </a:moveTo>
                <a:cubicBezTo>
                  <a:pt x="64" y="47"/>
                  <a:pt x="65" y="47"/>
                  <a:pt x="66" y="47"/>
                </a:cubicBezTo>
                <a:cubicBezTo>
                  <a:pt x="66" y="47"/>
                  <a:pt x="67" y="47"/>
                  <a:pt x="67" y="47"/>
                </a:cubicBezTo>
                <a:cubicBezTo>
                  <a:pt x="69" y="46"/>
                  <a:pt x="69" y="44"/>
                  <a:pt x="69" y="43"/>
                </a:cubicBezTo>
                <a:cubicBezTo>
                  <a:pt x="52" y="13"/>
                  <a:pt x="52" y="13"/>
                  <a:pt x="52" y="13"/>
                </a:cubicBezTo>
                <a:cubicBezTo>
                  <a:pt x="52" y="11"/>
                  <a:pt x="50" y="11"/>
                  <a:pt x="48" y="12"/>
                </a:cubicBezTo>
                <a:cubicBezTo>
                  <a:pt x="47" y="13"/>
                  <a:pt x="46" y="14"/>
                  <a:pt x="47" y="16"/>
                </a:cubicBezTo>
                <a:lnTo>
                  <a:pt x="63" y="46"/>
                </a:lnTo>
                <a:close/>
                <a:moveTo>
                  <a:pt x="93" y="40"/>
                </a:moveTo>
                <a:cubicBezTo>
                  <a:pt x="95" y="40"/>
                  <a:pt x="96" y="39"/>
                  <a:pt x="96" y="37"/>
                </a:cubicBezTo>
                <a:cubicBezTo>
                  <a:pt x="96" y="3"/>
                  <a:pt x="96" y="3"/>
                  <a:pt x="96" y="3"/>
                </a:cubicBezTo>
                <a:cubicBezTo>
                  <a:pt x="96" y="2"/>
                  <a:pt x="95" y="0"/>
                  <a:pt x="93" y="0"/>
                </a:cubicBezTo>
                <a:cubicBezTo>
                  <a:pt x="91" y="0"/>
                  <a:pt x="90" y="2"/>
                  <a:pt x="90" y="3"/>
                </a:cubicBezTo>
                <a:cubicBezTo>
                  <a:pt x="90" y="37"/>
                  <a:pt x="90" y="37"/>
                  <a:pt x="90" y="37"/>
                </a:cubicBezTo>
                <a:cubicBezTo>
                  <a:pt x="90" y="39"/>
                  <a:pt x="91" y="40"/>
                  <a:pt x="93" y="40"/>
                </a:cubicBezTo>
                <a:close/>
                <a:moveTo>
                  <a:pt x="121" y="48"/>
                </a:moveTo>
                <a:cubicBezTo>
                  <a:pt x="121" y="49"/>
                  <a:pt x="122" y="49"/>
                  <a:pt x="122" y="49"/>
                </a:cubicBezTo>
                <a:cubicBezTo>
                  <a:pt x="123" y="49"/>
                  <a:pt x="124" y="48"/>
                  <a:pt x="125" y="47"/>
                </a:cubicBezTo>
                <a:cubicBezTo>
                  <a:pt x="143" y="18"/>
                  <a:pt x="143" y="18"/>
                  <a:pt x="143" y="18"/>
                </a:cubicBezTo>
                <a:cubicBezTo>
                  <a:pt x="144" y="17"/>
                  <a:pt x="143" y="15"/>
                  <a:pt x="142" y="14"/>
                </a:cubicBezTo>
                <a:cubicBezTo>
                  <a:pt x="140" y="13"/>
                  <a:pt x="139" y="14"/>
                  <a:pt x="138" y="15"/>
                </a:cubicBezTo>
                <a:cubicBezTo>
                  <a:pt x="120" y="44"/>
                  <a:pt x="120" y="44"/>
                  <a:pt x="120" y="44"/>
                </a:cubicBezTo>
                <a:cubicBezTo>
                  <a:pt x="119" y="46"/>
                  <a:pt x="119" y="47"/>
                  <a:pt x="121" y="48"/>
                </a:cubicBezTo>
                <a:close/>
                <a:moveTo>
                  <a:pt x="140" y="68"/>
                </a:moveTo>
                <a:cubicBezTo>
                  <a:pt x="140" y="69"/>
                  <a:pt x="141" y="70"/>
                  <a:pt x="142" y="70"/>
                </a:cubicBezTo>
                <a:cubicBezTo>
                  <a:pt x="143" y="70"/>
                  <a:pt x="143" y="70"/>
                  <a:pt x="144" y="69"/>
                </a:cubicBezTo>
                <a:cubicBezTo>
                  <a:pt x="173" y="53"/>
                  <a:pt x="173" y="53"/>
                  <a:pt x="173" y="53"/>
                </a:cubicBezTo>
                <a:cubicBezTo>
                  <a:pt x="175" y="52"/>
                  <a:pt x="175" y="51"/>
                  <a:pt x="175" y="49"/>
                </a:cubicBezTo>
                <a:cubicBezTo>
                  <a:pt x="174" y="48"/>
                  <a:pt x="172" y="47"/>
                  <a:pt x="171" y="48"/>
                </a:cubicBezTo>
                <a:cubicBezTo>
                  <a:pt x="141" y="64"/>
                  <a:pt x="141" y="64"/>
                  <a:pt x="141" y="64"/>
                </a:cubicBezTo>
                <a:cubicBezTo>
                  <a:pt x="139" y="65"/>
                  <a:pt x="139" y="67"/>
                  <a:pt x="140" y="68"/>
                </a:cubicBezTo>
                <a:close/>
                <a:moveTo>
                  <a:pt x="122" y="142"/>
                </a:moveTo>
                <a:cubicBezTo>
                  <a:pt x="122" y="140"/>
                  <a:pt x="120" y="140"/>
                  <a:pt x="118" y="140"/>
                </a:cubicBezTo>
                <a:cubicBezTo>
                  <a:pt x="117" y="141"/>
                  <a:pt x="116" y="143"/>
                  <a:pt x="117" y="144"/>
                </a:cubicBezTo>
                <a:cubicBezTo>
                  <a:pt x="133" y="174"/>
                  <a:pt x="133" y="174"/>
                  <a:pt x="133" y="174"/>
                </a:cubicBezTo>
                <a:cubicBezTo>
                  <a:pt x="134" y="175"/>
                  <a:pt x="135" y="176"/>
                  <a:pt x="136" y="176"/>
                </a:cubicBezTo>
                <a:cubicBezTo>
                  <a:pt x="136" y="176"/>
                  <a:pt x="137" y="176"/>
                  <a:pt x="137" y="175"/>
                </a:cubicBezTo>
                <a:cubicBezTo>
                  <a:pt x="139" y="175"/>
                  <a:pt x="139" y="173"/>
                  <a:pt x="139" y="171"/>
                </a:cubicBezTo>
                <a:lnTo>
                  <a:pt x="122" y="142"/>
                </a:lnTo>
                <a:close/>
                <a:moveTo>
                  <a:pt x="93" y="147"/>
                </a:moveTo>
                <a:cubicBezTo>
                  <a:pt x="91" y="147"/>
                  <a:pt x="90" y="148"/>
                  <a:pt x="90" y="150"/>
                </a:cubicBezTo>
                <a:cubicBezTo>
                  <a:pt x="90" y="184"/>
                  <a:pt x="90" y="184"/>
                  <a:pt x="90" y="184"/>
                </a:cubicBezTo>
                <a:cubicBezTo>
                  <a:pt x="90" y="185"/>
                  <a:pt x="91" y="187"/>
                  <a:pt x="93" y="187"/>
                </a:cubicBezTo>
                <a:cubicBezTo>
                  <a:pt x="95" y="187"/>
                  <a:pt x="96" y="185"/>
                  <a:pt x="96" y="184"/>
                </a:cubicBezTo>
                <a:cubicBezTo>
                  <a:pt x="96" y="150"/>
                  <a:pt x="96" y="150"/>
                  <a:pt x="96" y="150"/>
                </a:cubicBezTo>
                <a:cubicBezTo>
                  <a:pt x="96" y="148"/>
                  <a:pt x="95" y="147"/>
                  <a:pt x="93" y="147"/>
                </a:cubicBezTo>
                <a:close/>
                <a:moveTo>
                  <a:pt x="46" y="119"/>
                </a:moveTo>
                <a:cubicBezTo>
                  <a:pt x="45" y="118"/>
                  <a:pt x="43" y="117"/>
                  <a:pt x="42" y="118"/>
                </a:cubicBezTo>
                <a:cubicBezTo>
                  <a:pt x="12" y="134"/>
                  <a:pt x="12" y="134"/>
                  <a:pt x="12" y="134"/>
                </a:cubicBezTo>
                <a:cubicBezTo>
                  <a:pt x="11" y="135"/>
                  <a:pt x="10" y="137"/>
                  <a:pt x="11" y="138"/>
                </a:cubicBezTo>
                <a:cubicBezTo>
                  <a:pt x="12" y="139"/>
                  <a:pt x="13" y="140"/>
                  <a:pt x="14" y="140"/>
                </a:cubicBezTo>
                <a:cubicBezTo>
                  <a:pt x="14" y="140"/>
                  <a:pt x="15" y="139"/>
                  <a:pt x="15" y="139"/>
                </a:cubicBezTo>
                <a:cubicBezTo>
                  <a:pt x="45" y="123"/>
                  <a:pt x="45" y="123"/>
                  <a:pt x="45" y="123"/>
                </a:cubicBezTo>
                <a:cubicBezTo>
                  <a:pt x="46" y="122"/>
                  <a:pt x="47" y="120"/>
                  <a:pt x="46" y="119"/>
                </a:cubicBezTo>
                <a:close/>
                <a:moveTo>
                  <a:pt x="183" y="91"/>
                </a:moveTo>
                <a:cubicBezTo>
                  <a:pt x="149" y="91"/>
                  <a:pt x="149" y="91"/>
                  <a:pt x="149" y="91"/>
                </a:cubicBezTo>
                <a:cubicBezTo>
                  <a:pt x="147" y="91"/>
                  <a:pt x="146" y="92"/>
                  <a:pt x="146" y="94"/>
                </a:cubicBezTo>
                <a:cubicBezTo>
                  <a:pt x="146" y="95"/>
                  <a:pt x="147" y="97"/>
                  <a:pt x="149" y="97"/>
                </a:cubicBezTo>
                <a:cubicBezTo>
                  <a:pt x="183" y="97"/>
                  <a:pt x="183" y="97"/>
                  <a:pt x="183" y="97"/>
                </a:cubicBezTo>
                <a:cubicBezTo>
                  <a:pt x="185" y="97"/>
                  <a:pt x="186" y="95"/>
                  <a:pt x="186" y="94"/>
                </a:cubicBezTo>
                <a:cubicBezTo>
                  <a:pt x="186" y="92"/>
                  <a:pt x="185" y="91"/>
                  <a:pt x="183" y="91"/>
                </a:cubicBezTo>
                <a:close/>
                <a:moveTo>
                  <a:pt x="171" y="138"/>
                </a:moveTo>
                <a:cubicBezTo>
                  <a:pt x="142" y="121"/>
                  <a:pt x="142" y="121"/>
                  <a:pt x="142" y="121"/>
                </a:cubicBezTo>
                <a:cubicBezTo>
                  <a:pt x="141" y="120"/>
                  <a:pt x="139" y="120"/>
                  <a:pt x="138" y="122"/>
                </a:cubicBezTo>
                <a:cubicBezTo>
                  <a:pt x="137" y="123"/>
                  <a:pt x="138" y="125"/>
                  <a:pt x="139" y="126"/>
                </a:cubicBezTo>
                <a:cubicBezTo>
                  <a:pt x="168" y="143"/>
                  <a:pt x="168" y="143"/>
                  <a:pt x="168" y="143"/>
                </a:cubicBezTo>
                <a:cubicBezTo>
                  <a:pt x="168" y="144"/>
                  <a:pt x="169" y="144"/>
                  <a:pt x="170" y="144"/>
                </a:cubicBezTo>
                <a:cubicBezTo>
                  <a:pt x="171" y="144"/>
                  <a:pt x="172" y="143"/>
                  <a:pt x="172" y="142"/>
                </a:cubicBezTo>
                <a:cubicBezTo>
                  <a:pt x="173" y="141"/>
                  <a:pt x="173" y="139"/>
                  <a:pt x="171" y="138"/>
                </a:cubicBezTo>
                <a:close/>
                <a:moveTo>
                  <a:pt x="65" y="139"/>
                </a:moveTo>
                <a:cubicBezTo>
                  <a:pt x="63" y="138"/>
                  <a:pt x="62" y="138"/>
                  <a:pt x="61" y="140"/>
                </a:cubicBezTo>
                <a:cubicBezTo>
                  <a:pt x="43" y="169"/>
                  <a:pt x="43" y="169"/>
                  <a:pt x="43" y="169"/>
                </a:cubicBezTo>
                <a:cubicBezTo>
                  <a:pt x="42" y="170"/>
                  <a:pt x="43" y="172"/>
                  <a:pt x="44" y="173"/>
                </a:cubicBezTo>
                <a:cubicBezTo>
                  <a:pt x="44" y="173"/>
                  <a:pt x="45" y="173"/>
                  <a:pt x="46" y="173"/>
                </a:cubicBezTo>
                <a:cubicBezTo>
                  <a:pt x="47" y="173"/>
                  <a:pt x="48" y="173"/>
                  <a:pt x="48" y="172"/>
                </a:cubicBezTo>
                <a:cubicBezTo>
                  <a:pt x="66" y="143"/>
                  <a:pt x="66" y="143"/>
                  <a:pt x="66" y="143"/>
                </a:cubicBezTo>
                <a:cubicBezTo>
                  <a:pt x="67" y="142"/>
                  <a:pt x="66" y="140"/>
                  <a:pt x="65" y="139"/>
                </a:cubicBezTo>
                <a:close/>
                <a:moveTo>
                  <a:pt x="130" y="94"/>
                </a:moveTo>
                <a:cubicBezTo>
                  <a:pt x="130" y="73"/>
                  <a:pt x="113" y="57"/>
                  <a:pt x="93" y="57"/>
                </a:cubicBezTo>
                <a:cubicBezTo>
                  <a:pt x="73" y="57"/>
                  <a:pt x="56" y="73"/>
                  <a:pt x="56" y="94"/>
                </a:cubicBezTo>
                <a:cubicBezTo>
                  <a:pt x="56" y="114"/>
                  <a:pt x="73" y="130"/>
                  <a:pt x="93" y="130"/>
                </a:cubicBezTo>
                <a:cubicBezTo>
                  <a:pt x="113" y="130"/>
                  <a:pt x="130" y="114"/>
                  <a:pt x="130" y="94"/>
                </a:cubicBezTo>
                <a:close/>
                <a:moveTo>
                  <a:pt x="62" y="94"/>
                </a:moveTo>
                <a:cubicBezTo>
                  <a:pt x="62" y="77"/>
                  <a:pt x="76" y="63"/>
                  <a:pt x="93" y="63"/>
                </a:cubicBezTo>
                <a:cubicBezTo>
                  <a:pt x="110" y="63"/>
                  <a:pt x="124" y="77"/>
                  <a:pt x="124" y="94"/>
                </a:cubicBezTo>
                <a:cubicBezTo>
                  <a:pt x="124" y="111"/>
                  <a:pt x="110" y="124"/>
                  <a:pt x="93" y="124"/>
                </a:cubicBezTo>
                <a:cubicBezTo>
                  <a:pt x="76" y="124"/>
                  <a:pt x="62" y="111"/>
                  <a:pt x="62" y="94"/>
                </a:cubicBez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ea typeface="MComic PRC Medium" panose="00000500000000000000" pitchFamily="2" charset="-122"/>
            </a:endParaRPr>
          </a:p>
        </p:txBody>
      </p:sp>
      <p:sp>
        <p:nvSpPr>
          <p:cNvPr id="32" name="椭圆 31"/>
          <p:cNvSpPr/>
          <p:nvPr/>
        </p:nvSpPr>
        <p:spPr>
          <a:xfrm>
            <a:off x="10273963" y="4370194"/>
            <a:ext cx="693472" cy="6934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33" name="文本框 32"/>
          <p:cNvSpPr txBox="1"/>
          <p:nvPr/>
        </p:nvSpPr>
        <p:spPr>
          <a:xfrm>
            <a:off x="5079506" y="507591"/>
            <a:ext cx="2671011" cy="461665"/>
          </a:xfrm>
          <a:prstGeom prst="rect">
            <a:avLst/>
          </a:prstGeom>
          <a:noFill/>
        </p:spPr>
        <p:txBody>
          <a:bodyPr wrap="square" rtlCol="0">
            <a:spAutoFit/>
          </a:bodyPr>
          <a:lstStyle/>
          <a:p>
            <a:r>
              <a:rPr lang="en-US" altLang="zh-CN" sz="2400" b="1" dirty="0">
                <a:solidFill>
                  <a:srgbClr val="4F5261"/>
                </a:solidFill>
                <a:ea typeface="MComic PRC Medium" panose="00000500000000000000" pitchFamily="2" charset="-122"/>
              </a:rPr>
              <a:t>Result analysis</a:t>
            </a:r>
            <a:endParaRPr lang="zh-CN" altLang="en-US" sz="2400" b="1" dirty="0">
              <a:solidFill>
                <a:srgbClr val="4F5261"/>
              </a:solidFill>
              <a:ea typeface="MComic PRC Medium" panose="00000500000000000000" pitchFamily="2" charset="-122"/>
            </a:endParaRPr>
          </a:p>
        </p:txBody>
      </p:sp>
      <p:sp>
        <p:nvSpPr>
          <p:cNvPr id="35" name="矩形 34"/>
          <p:cNvSpPr/>
          <p:nvPr/>
        </p:nvSpPr>
        <p:spPr>
          <a:xfrm>
            <a:off x="5870055" y="2184326"/>
            <a:ext cx="4399548" cy="830997"/>
          </a:xfrm>
          <a:prstGeom prst="rect">
            <a:avLst/>
          </a:prstGeom>
        </p:spPr>
        <p:txBody>
          <a:bodyPr wrap="square">
            <a:spAutoFit/>
          </a:bodyPr>
          <a:lstStyle/>
          <a:p>
            <a:pPr algn="just"/>
            <a:r>
              <a:rPr lang="en-US" altLang="zh-CN" sz="1600" dirty="0">
                <a:solidFill>
                  <a:srgbClr val="4F5261"/>
                </a:solidFill>
                <a:latin typeface="Microsoft JhengHei" panose="020B0604030504040204" pitchFamily="34" charset="-120"/>
                <a:ea typeface="Microsoft JhengHei" panose="020B0604030504040204" pitchFamily="34" charset="-120"/>
              </a:rPr>
              <a:t>I don't think it when when grow up, will be become become more broad-minded and can-at. </a:t>
            </a:r>
            <a:endParaRPr lang="zh-CN" altLang="en-US" sz="1600" dirty="0">
              <a:solidFill>
                <a:srgbClr val="4F5261"/>
              </a:solidFill>
              <a:latin typeface="Microsoft JhengHei" panose="020B0604030504040204" pitchFamily="34" charset="-120"/>
              <a:ea typeface="Microsoft JhengHei" panose="020B0604030504040204" pitchFamily="34" charset="-120"/>
            </a:endParaRPr>
          </a:p>
        </p:txBody>
      </p:sp>
      <p:sp>
        <p:nvSpPr>
          <p:cNvPr id="36" name="矩形 35"/>
          <p:cNvSpPr/>
          <p:nvPr/>
        </p:nvSpPr>
        <p:spPr>
          <a:xfrm>
            <a:off x="5870055" y="4370194"/>
            <a:ext cx="4395535" cy="830997"/>
          </a:xfrm>
          <a:prstGeom prst="rect">
            <a:avLst/>
          </a:prstGeom>
        </p:spPr>
        <p:txBody>
          <a:bodyPr wrap="square">
            <a:spAutoFit/>
          </a:bodyPr>
          <a:lstStyle/>
          <a:p>
            <a:pPr algn="just"/>
            <a:r>
              <a:rPr lang="en-US" altLang="zh-CN" sz="1600" dirty="0">
                <a:solidFill>
                  <a:srgbClr val="4F5261"/>
                </a:solidFill>
                <a:latin typeface="Microsoft JhengHei" panose="020B0604030504040204" pitchFamily="34" charset="-120"/>
                <a:ea typeface="Microsoft JhengHei" panose="020B0604030504040204" pitchFamily="34" charset="-120"/>
              </a:rPr>
              <a:t>Conversely, I think it's a selecting process, knowing what's most important and what's s. And then be a simple man.</a:t>
            </a:r>
            <a:endParaRPr lang="zh-CN" altLang="en-US" sz="1600" dirty="0">
              <a:solidFill>
                <a:srgbClr val="4F5261"/>
              </a:solidFill>
              <a:latin typeface="Microsoft JhengHei" panose="020B0604030504040204" pitchFamily="34" charset="-120"/>
              <a:ea typeface="Microsoft JhengHei" panose="020B0604030504040204" pitchFamily="34" charset="-120"/>
            </a:endParaRPr>
          </a:p>
        </p:txBody>
      </p:sp>
      <p:sp>
        <p:nvSpPr>
          <p:cNvPr id="11" name="等腰三角形 10"/>
          <p:cNvSpPr/>
          <p:nvPr/>
        </p:nvSpPr>
        <p:spPr>
          <a:xfrm rot="10800000">
            <a:off x="5532422" y="1"/>
            <a:ext cx="971550" cy="377825"/>
          </a:xfrm>
          <a:prstGeom prst="triangle">
            <a:avLst/>
          </a:prstGeom>
          <a:solidFill>
            <a:srgbClr val="9EA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2" name="等腰三角形 11"/>
          <p:cNvSpPr/>
          <p:nvPr/>
        </p:nvSpPr>
        <p:spPr>
          <a:xfrm rot="10800000">
            <a:off x="5532421" y="0"/>
            <a:ext cx="485775" cy="377825"/>
          </a:xfrm>
          <a:prstGeom prst="triangle">
            <a:avLst>
              <a:gd name="adj" fmla="val 0"/>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Tree>
    <p:extLst>
      <p:ext uri="{BB962C8B-B14F-4D97-AF65-F5344CB8AC3E}">
        <p14:creationId xmlns:p14="http://schemas.microsoft.com/office/powerpoint/2010/main" val="1420729828"/>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xmlns:c="http://schemas.openxmlformats.org/drawingml/2006/chart" xmlns:a14="http://schemas.microsoft.com/office/drawing/2010/main">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4"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heel(4)">
                                      <p:cBhvr>
                                        <p:cTn id="18" dur="750"/>
                                        <p:tgtEl>
                                          <p:spTgt spid="29"/>
                                        </p:tgtEl>
                                      </p:cBhvr>
                                    </p:animEffect>
                                  </p:childTnLst>
                                </p:cTn>
                              </p:par>
                              <p:par>
                                <p:cTn id="19" presetID="26" presetClass="emph" presetSubtype="0" repeatCount="10000" fill="hold" grpId="1" nodeType="withEffect">
                                  <p:stCondLst>
                                    <p:cond delay="0"/>
                                  </p:stCondLst>
                                  <p:childTnLst>
                                    <p:animEffect transition="out" filter="fade">
                                      <p:cBhvr>
                                        <p:cTn id="20" dur="100" tmFilter="0, 0; .2, .5; .8, .5; 1, 0"/>
                                        <p:tgtEl>
                                          <p:spTgt spid="35"/>
                                        </p:tgtEl>
                                      </p:cBhvr>
                                    </p:animEffect>
                                    <p:animScale>
                                      <p:cBhvr>
                                        <p:cTn id="21" dur="50" autoRev="1" fill="hold"/>
                                        <p:tgtEl>
                                          <p:spTgt spid="35"/>
                                        </p:tgtEl>
                                      </p:cBhvr>
                                      <p:by x="105000" y="105000"/>
                                    </p:animScale>
                                  </p:childTnLst>
                                </p:cTn>
                              </p:par>
                            </p:childTnLst>
                          </p:cTn>
                        </p:par>
                        <p:par>
                          <p:cTn id="22" fill="hold">
                            <p:stCondLst>
                              <p:cond delay="2000"/>
                            </p:stCondLst>
                            <p:childTnLst>
                              <p:par>
                                <p:cTn id="23" presetID="21" presetClass="entr" presetSubtype="4"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heel(4)">
                                      <p:cBhvr>
                                        <p:cTn id="25" dur="750"/>
                                        <p:tgtEl>
                                          <p:spTgt spid="32"/>
                                        </p:tgtEl>
                                      </p:cBhvr>
                                    </p:animEffect>
                                  </p:childTnLst>
                                </p:cTn>
                              </p:par>
                              <p:par>
                                <p:cTn id="26" presetID="26" presetClass="emph" presetSubtype="0" repeatCount="10000" fill="hold" grpId="0" nodeType="withEffect">
                                  <p:stCondLst>
                                    <p:cond delay="0"/>
                                  </p:stCondLst>
                                  <p:childTnLst>
                                    <p:animEffect transition="out" filter="fade">
                                      <p:cBhvr>
                                        <p:cTn id="27" dur="100" tmFilter="0, 0; .2, .5; .8, .5; 1, 0"/>
                                        <p:tgtEl>
                                          <p:spTgt spid="36"/>
                                        </p:tgtEl>
                                      </p:cBhvr>
                                    </p:animEffect>
                                    <p:animScale>
                                      <p:cBhvr>
                                        <p:cTn id="28" dur="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5" grpId="1"/>
      <p:bldP spid="36" grpId="0"/>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a:off x="2924912" y="4372424"/>
            <a:ext cx="1311691" cy="2485576"/>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9" name="等腰三角形 8"/>
          <p:cNvSpPr/>
          <p:nvPr/>
        </p:nvSpPr>
        <p:spPr>
          <a:xfrm flipH="1">
            <a:off x="4215582" y="4372424"/>
            <a:ext cx="1311691" cy="2485576"/>
          </a:xfrm>
          <a:prstGeom prst="triangle">
            <a:avLst>
              <a:gd name="adj" fmla="val 99462"/>
            </a:avLst>
          </a:prstGeom>
          <a:solidFill>
            <a:srgbClr val="DA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4" name="矩形 3"/>
          <p:cNvSpPr/>
          <p:nvPr/>
        </p:nvSpPr>
        <p:spPr>
          <a:xfrm>
            <a:off x="6304547" y="0"/>
            <a:ext cx="5887453" cy="6858000"/>
          </a:xfrm>
          <a:prstGeom prst="rect">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6" name="文本框 5"/>
          <p:cNvSpPr txBox="1"/>
          <p:nvPr/>
        </p:nvSpPr>
        <p:spPr>
          <a:xfrm>
            <a:off x="8217568" y="1239252"/>
            <a:ext cx="2923674" cy="923330"/>
          </a:xfrm>
          <a:prstGeom prst="rect">
            <a:avLst/>
          </a:prstGeom>
          <a:noFill/>
        </p:spPr>
        <p:txBody>
          <a:bodyPr wrap="square" rtlCol="0">
            <a:spAutoFit/>
          </a:bodyPr>
          <a:lstStyle/>
          <a:p>
            <a:r>
              <a:rPr lang="en-US" altLang="zh-CN" sz="5400" dirty="0">
                <a:solidFill>
                  <a:srgbClr val="E5E5E0"/>
                </a:solidFill>
                <a:ea typeface="MComic PRC Medium" panose="00000500000000000000" pitchFamily="2" charset="-122"/>
              </a:rPr>
              <a:t>Part 2</a:t>
            </a:r>
            <a:endParaRPr lang="zh-CN" altLang="en-US" sz="5400" dirty="0">
              <a:solidFill>
                <a:srgbClr val="E5E5E0"/>
              </a:solidFill>
              <a:ea typeface="MComic PRC Medium" panose="00000500000000000000" pitchFamily="2" charset="-122"/>
            </a:endParaRPr>
          </a:p>
        </p:txBody>
      </p:sp>
      <p:sp>
        <p:nvSpPr>
          <p:cNvPr id="7" name="文本框 6"/>
          <p:cNvSpPr txBox="1"/>
          <p:nvPr/>
        </p:nvSpPr>
        <p:spPr>
          <a:xfrm>
            <a:off x="2273969" y="1239252"/>
            <a:ext cx="2923674" cy="923330"/>
          </a:xfrm>
          <a:prstGeom prst="rect">
            <a:avLst/>
          </a:prstGeom>
          <a:noFill/>
        </p:spPr>
        <p:txBody>
          <a:bodyPr wrap="square" rtlCol="0">
            <a:spAutoFit/>
          </a:bodyPr>
          <a:lstStyle/>
          <a:p>
            <a:r>
              <a:rPr lang="en-US" altLang="zh-CN" sz="5400" dirty="0">
                <a:solidFill>
                  <a:srgbClr val="4F5261"/>
                </a:solidFill>
                <a:ea typeface="MComic PRC Medium" panose="00000500000000000000" pitchFamily="2" charset="-122"/>
              </a:rPr>
              <a:t>Part 1</a:t>
            </a:r>
            <a:endParaRPr lang="zh-CN" altLang="en-US" sz="5400" dirty="0">
              <a:solidFill>
                <a:srgbClr val="4F5261"/>
              </a:solidFill>
              <a:ea typeface="MComic PRC Medium" panose="00000500000000000000" pitchFamily="2" charset="-122"/>
            </a:endParaRPr>
          </a:p>
        </p:txBody>
      </p:sp>
      <p:grpSp>
        <p:nvGrpSpPr>
          <p:cNvPr id="12" name="组合 11"/>
          <p:cNvGrpSpPr/>
          <p:nvPr/>
        </p:nvGrpSpPr>
        <p:grpSpPr>
          <a:xfrm rot="10800000">
            <a:off x="10739439" y="-1"/>
            <a:ext cx="1452561" cy="1387375"/>
            <a:chOff x="4540469" y="1529773"/>
            <a:chExt cx="2602361" cy="2485576"/>
          </a:xfrm>
        </p:grpSpPr>
        <p:sp>
          <p:nvSpPr>
            <p:cNvPr id="10" name="等腰三角形 9"/>
            <p:cNvSpPr/>
            <p:nvPr/>
          </p:nvSpPr>
          <p:spPr>
            <a:xfrm>
              <a:off x="4540469" y="1529773"/>
              <a:ext cx="1311691" cy="2485576"/>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1" name="等腰三角形 10"/>
            <p:cNvSpPr/>
            <p:nvPr/>
          </p:nvSpPr>
          <p:spPr>
            <a:xfrm flipH="1">
              <a:off x="5831139" y="1529773"/>
              <a:ext cx="1311691" cy="2485576"/>
            </a:xfrm>
            <a:prstGeom prst="triangle">
              <a:avLst>
                <a:gd name="adj" fmla="val 99462"/>
              </a:avLst>
            </a:prstGeom>
            <a:solidFill>
              <a:srgbClr val="DA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grpSp>
      <p:grpSp>
        <p:nvGrpSpPr>
          <p:cNvPr id="15" name="组合 14"/>
          <p:cNvGrpSpPr/>
          <p:nvPr/>
        </p:nvGrpSpPr>
        <p:grpSpPr>
          <a:xfrm>
            <a:off x="4219762" y="2875547"/>
            <a:ext cx="4169569" cy="3982453"/>
            <a:chOff x="4540469" y="1529773"/>
            <a:chExt cx="2602361" cy="2485576"/>
          </a:xfrm>
        </p:grpSpPr>
        <p:sp>
          <p:nvSpPr>
            <p:cNvPr id="13" name="等腰三角形 12"/>
            <p:cNvSpPr/>
            <p:nvPr/>
          </p:nvSpPr>
          <p:spPr>
            <a:xfrm>
              <a:off x="4540469" y="1529773"/>
              <a:ext cx="1311691" cy="2485576"/>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4" name="等腰三角形 13"/>
            <p:cNvSpPr/>
            <p:nvPr/>
          </p:nvSpPr>
          <p:spPr>
            <a:xfrm flipH="1">
              <a:off x="5831139" y="1529773"/>
              <a:ext cx="1311691" cy="2485576"/>
            </a:xfrm>
            <a:prstGeom prst="triangle">
              <a:avLst>
                <a:gd name="adj" fmla="val 99462"/>
              </a:avLst>
            </a:prstGeom>
            <a:solidFill>
              <a:srgbClr val="DA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grpSp>
      <p:grpSp>
        <p:nvGrpSpPr>
          <p:cNvPr id="16" name="组合 15"/>
          <p:cNvGrpSpPr/>
          <p:nvPr/>
        </p:nvGrpSpPr>
        <p:grpSpPr>
          <a:xfrm rot="10800000" flipV="1">
            <a:off x="7071309" y="4372424"/>
            <a:ext cx="2602361" cy="2485576"/>
            <a:chOff x="4540469" y="1529773"/>
            <a:chExt cx="2602361" cy="2485576"/>
          </a:xfrm>
        </p:grpSpPr>
        <p:sp>
          <p:nvSpPr>
            <p:cNvPr id="17" name="等腰三角形 16"/>
            <p:cNvSpPr/>
            <p:nvPr/>
          </p:nvSpPr>
          <p:spPr>
            <a:xfrm>
              <a:off x="4540469" y="1529773"/>
              <a:ext cx="1311691" cy="2485576"/>
            </a:xfrm>
            <a:prstGeom prst="triangle">
              <a:avLst>
                <a:gd name="adj" fmla="val 99462"/>
              </a:avLst>
            </a:prstGeom>
            <a:solidFill>
              <a:srgbClr val="ACB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8" name="等腰三角形 17"/>
            <p:cNvSpPr/>
            <p:nvPr/>
          </p:nvSpPr>
          <p:spPr>
            <a:xfrm flipH="1">
              <a:off x="5831139" y="1529773"/>
              <a:ext cx="1311691" cy="2485576"/>
            </a:xfrm>
            <a:prstGeom prst="triangle">
              <a:avLst>
                <a:gd name="adj" fmla="val 99462"/>
              </a:avLst>
            </a:prstGeom>
            <a:solidFill>
              <a:srgbClr val="DAD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grpSp>
      <p:sp>
        <p:nvSpPr>
          <p:cNvPr id="19" name="矩形 18"/>
          <p:cNvSpPr/>
          <p:nvPr/>
        </p:nvSpPr>
        <p:spPr>
          <a:xfrm>
            <a:off x="1634227" y="2551837"/>
            <a:ext cx="3237200" cy="1754326"/>
          </a:xfrm>
          <a:prstGeom prst="rect">
            <a:avLst/>
          </a:prstGeom>
        </p:spPr>
        <p:txBody>
          <a:bodyPr wrap="square">
            <a:spAutoFit/>
          </a:bodyPr>
          <a:lstStyle/>
          <a:p>
            <a:pPr algn="dist"/>
            <a:r>
              <a:rPr lang="en-US" altLang="zh-CN" dirty="0">
                <a:solidFill>
                  <a:srgbClr val="4F5261"/>
                </a:solidFill>
                <a:latin typeface="MComic PRC Medium" panose="00000500000000000000" pitchFamily="2" charset="-122"/>
                <a:ea typeface="MComic PRC Medium" panose="00000500000000000000" pitchFamily="2" charset="-122"/>
              </a:rPr>
              <a:t>Remember, the brick walls are there there for a reason. They are not out there to keep us out. The brick walls are there to give us a chance to show how badly we want.</a:t>
            </a:r>
            <a:endParaRPr lang="zh-CN" altLang="en-US" dirty="0">
              <a:solidFill>
                <a:srgbClr val="4F5261"/>
              </a:solidFill>
              <a:ea typeface="MComic PRC Medium" panose="00000500000000000000" pitchFamily="2" charset="-122"/>
            </a:endParaRPr>
          </a:p>
        </p:txBody>
      </p:sp>
      <p:sp>
        <p:nvSpPr>
          <p:cNvPr id="20" name="矩形 19"/>
          <p:cNvSpPr/>
          <p:nvPr/>
        </p:nvSpPr>
        <p:spPr>
          <a:xfrm>
            <a:off x="7775847" y="2551837"/>
            <a:ext cx="3237240" cy="1477328"/>
          </a:xfrm>
          <a:prstGeom prst="rect">
            <a:avLst/>
          </a:prstGeom>
        </p:spPr>
        <p:txBody>
          <a:bodyPr wrap="square">
            <a:spAutoFit/>
          </a:bodyPr>
          <a:lstStyle/>
          <a:p>
            <a:pPr algn="dist"/>
            <a:r>
              <a:rPr lang="en-US" altLang="zh-CN" dirty="0">
                <a:solidFill>
                  <a:srgbClr val="E5E5E0"/>
                </a:solidFill>
                <a:latin typeface="MComic PRC Medium" panose="00000500000000000000" pitchFamily="2" charset="-122"/>
                <a:ea typeface="MComic PRC Medium" panose="00000500000000000000" pitchFamily="2" charset="-122"/>
              </a:rPr>
              <a:t>Because the brick walls are there to stop the people who don't want it badly enough. They're're there to stop the other people.</a:t>
            </a:r>
            <a:endParaRPr lang="zh-CN" altLang="en-US" dirty="0">
              <a:solidFill>
                <a:srgbClr val="E5E5E0"/>
              </a:solidFill>
              <a:ea typeface="MComic PRC Medium" panose="00000500000000000000" pitchFamily="2" charset="-122"/>
            </a:endParaRPr>
          </a:p>
        </p:txBody>
      </p:sp>
    </p:spTree>
    <p:extLst>
      <p:ext uri="{BB962C8B-B14F-4D97-AF65-F5344CB8AC3E}">
        <p14:creationId xmlns:p14="http://schemas.microsoft.com/office/powerpoint/2010/main" val="3053284018"/>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矩形 625"/>
          <p:cNvSpPr/>
          <p:nvPr/>
        </p:nvSpPr>
        <p:spPr>
          <a:xfrm>
            <a:off x="0" y="4764504"/>
            <a:ext cx="12192000" cy="2106195"/>
          </a:xfrm>
          <a:prstGeom prst="rect">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625" name="矩形 624"/>
          <p:cNvSpPr/>
          <p:nvPr/>
        </p:nvSpPr>
        <p:spPr>
          <a:xfrm>
            <a:off x="0" y="-1"/>
            <a:ext cx="6581274" cy="4764503"/>
          </a:xfrm>
          <a:prstGeom prst="rect">
            <a:avLst/>
          </a:prstGeom>
          <a:blipFill dpi="0" rotWithShape="1">
            <a:blip r:embed="rId3">
              <a:alphaModFix amt="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627" name="文本框 626"/>
          <p:cNvSpPr txBox="1"/>
          <p:nvPr/>
        </p:nvSpPr>
        <p:spPr>
          <a:xfrm>
            <a:off x="2034282" y="2093496"/>
            <a:ext cx="10664575" cy="1107996"/>
          </a:xfrm>
          <a:prstGeom prst="rect">
            <a:avLst/>
          </a:prstGeom>
          <a:noFill/>
        </p:spPr>
        <p:txBody>
          <a:bodyPr wrap="square" rtlCol="0">
            <a:spAutoFit/>
          </a:bodyPr>
          <a:lstStyle/>
          <a:p>
            <a:r>
              <a:rPr lang="en-US" altLang="zh-CN" sz="6600" dirty="0">
                <a:solidFill>
                  <a:srgbClr val="4F5261"/>
                </a:solidFill>
                <a:latin typeface="+mj-lt"/>
                <a:ea typeface="Meiryo" panose="020B0604030504040204" pitchFamily="34" charset="-128"/>
              </a:rPr>
              <a:t>Thank you for Listening</a:t>
            </a:r>
            <a:endParaRPr lang="zh-CN" altLang="en-US" sz="6600" dirty="0">
              <a:solidFill>
                <a:srgbClr val="4F5261"/>
              </a:solidFill>
              <a:latin typeface="+mj-lt"/>
              <a:ea typeface="AjiwaiPro" panose="02000600000000000000" pitchFamily="2" charset="-128"/>
            </a:endParaRPr>
          </a:p>
        </p:txBody>
      </p:sp>
    </p:spTree>
    <p:extLst>
      <p:ext uri="{BB962C8B-B14F-4D97-AF65-F5344CB8AC3E}">
        <p14:creationId xmlns:p14="http://schemas.microsoft.com/office/powerpoint/2010/main" val="1067461630"/>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wipe(down)">
                                      <p:cBhvr>
                                        <p:cTn id="7" dur="435">
                                          <p:stCondLst>
                                            <p:cond delay="0"/>
                                          </p:stCondLst>
                                        </p:cTn>
                                        <p:tgtEl>
                                          <p:spTgt spid="627"/>
                                        </p:tgtEl>
                                      </p:cBhvr>
                                    </p:animEffect>
                                    <p:anim calcmode="lin" valueType="num">
                                      <p:cBhvr>
                                        <p:cTn id="8" dur="1367" tmFilter="0,0; 0.14,0.36; 0.43,0.73; 0.71,0.91; 1.0,1.0">
                                          <p:stCondLst>
                                            <p:cond delay="0"/>
                                          </p:stCondLst>
                                        </p:cTn>
                                        <p:tgtEl>
                                          <p:spTgt spid="62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2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2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2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27"/>
                                        </p:tgtEl>
                                        <p:attrNameLst>
                                          <p:attrName>ppt_y</p:attrName>
                                        </p:attrNameLst>
                                      </p:cBhvr>
                                      <p:tavLst>
                                        <p:tav tm="0" fmla="#ppt_y-sin(pi*$)/81">
                                          <p:val>
                                            <p:fltVal val="0"/>
                                          </p:val>
                                        </p:tav>
                                        <p:tav tm="100000">
                                          <p:val>
                                            <p:fltVal val="1"/>
                                          </p:val>
                                        </p:tav>
                                      </p:tavLst>
                                    </p:anim>
                                    <p:animScale>
                                      <p:cBhvr>
                                        <p:cTn id="13" dur="20">
                                          <p:stCondLst>
                                            <p:cond delay="487"/>
                                          </p:stCondLst>
                                        </p:cTn>
                                        <p:tgtEl>
                                          <p:spTgt spid="627"/>
                                        </p:tgtEl>
                                      </p:cBhvr>
                                      <p:to x="100000" y="60000"/>
                                    </p:animScale>
                                    <p:animScale>
                                      <p:cBhvr>
                                        <p:cTn id="14" dur="124" decel="50000">
                                          <p:stCondLst>
                                            <p:cond delay="507"/>
                                          </p:stCondLst>
                                        </p:cTn>
                                        <p:tgtEl>
                                          <p:spTgt spid="627"/>
                                        </p:tgtEl>
                                      </p:cBhvr>
                                      <p:to x="100000" y="100000"/>
                                    </p:animScale>
                                    <p:animScale>
                                      <p:cBhvr>
                                        <p:cTn id="15" dur="20">
                                          <p:stCondLst>
                                            <p:cond delay="984"/>
                                          </p:stCondLst>
                                        </p:cTn>
                                        <p:tgtEl>
                                          <p:spTgt spid="627"/>
                                        </p:tgtEl>
                                      </p:cBhvr>
                                      <p:to x="100000" y="80000"/>
                                    </p:animScale>
                                    <p:animScale>
                                      <p:cBhvr>
                                        <p:cTn id="16" dur="124" decel="50000">
                                          <p:stCondLst>
                                            <p:cond delay="1004"/>
                                          </p:stCondLst>
                                        </p:cTn>
                                        <p:tgtEl>
                                          <p:spTgt spid="627"/>
                                        </p:tgtEl>
                                      </p:cBhvr>
                                      <p:to x="100000" y="100000"/>
                                    </p:animScale>
                                    <p:animScale>
                                      <p:cBhvr>
                                        <p:cTn id="17" dur="20">
                                          <p:stCondLst>
                                            <p:cond delay="1231"/>
                                          </p:stCondLst>
                                        </p:cTn>
                                        <p:tgtEl>
                                          <p:spTgt spid="627"/>
                                        </p:tgtEl>
                                      </p:cBhvr>
                                      <p:to x="100000" y="90000"/>
                                    </p:animScale>
                                    <p:animScale>
                                      <p:cBhvr>
                                        <p:cTn id="18" dur="124" decel="50000">
                                          <p:stCondLst>
                                            <p:cond delay="1251"/>
                                          </p:stCondLst>
                                        </p:cTn>
                                        <p:tgtEl>
                                          <p:spTgt spid="627"/>
                                        </p:tgtEl>
                                      </p:cBhvr>
                                      <p:to x="100000" y="100000"/>
                                    </p:animScale>
                                    <p:animScale>
                                      <p:cBhvr>
                                        <p:cTn id="19" dur="20">
                                          <p:stCondLst>
                                            <p:cond delay="1356"/>
                                          </p:stCondLst>
                                        </p:cTn>
                                        <p:tgtEl>
                                          <p:spTgt spid="627"/>
                                        </p:tgtEl>
                                      </p:cBhvr>
                                      <p:to x="100000" y="95000"/>
                                    </p:animScale>
                                    <p:animScale>
                                      <p:cBhvr>
                                        <p:cTn id="20" dur="124" decel="50000">
                                          <p:stCondLst>
                                            <p:cond delay="1376"/>
                                          </p:stCondLst>
                                        </p:cTn>
                                        <p:tgtEl>
                                          <p:spTgt spid="6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5261"/>
        </a:solidFill>
        <a:effectLst/>
      </p:bgPr>
    </p:bg>
    <p:spTree>
      <p:nvGrpSpPr>
        <p:cNvPr id="1" name=""/>
        <p:cNvGrpSpPr/>
        <p:nvPr/>
      </p:nvGrpSpPr>
      <p:grpSpPr>
        <a:xfrm>
          <a:off x="0" y="0"/>
          <a:ext cx="0" cy="0"/>
          <a:chOff x="0" y="0"/>
          <a:chExt cx="0" cy="0"/>
        </a:xfrm>
      </p:grpSpPr>
      <p:sp>
        <p:nvSpPr>
          <p:cNvPr id="29" name="矩形 28"/>
          <p:cNvSpPr/>
          <p:nvPr/>
        </p:nvSpPr>
        <p:spPr>
          <a:xfrm>
            <a:off x="0" y="12700"/>
            <a:ext cx="12192000" cy="6858000"/>
          </a:xfrm>
          <a:prstGeom prst="rect">
            <a:avLst/>
          </a:prstGeom>
          <a:blipFill dpi="0" rotWithShape="1">
            <a:blip r:embed="rId2">
              <a:alphaModFix amt="1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grpSp>
        <p:nvGrpSpPr>
          <p:cNvPr id="43" name="组合 42"/>
          <p:cNvGrpSpPr/>
          <p:nvPr/>
        </p:nvGrpSpPr>
        <p:grpSpPr>
          <a:xfrm>
            <a:off x="5239707" y="1482217"/>
            <a:ext cx="1706108" cy="1409708"/>
            <a:chOff x="7615944" y="3859197"/>
            <a:chExt cx="1706108" cy="1409708"/>
          </a:xfrm>
        </p:grpSpPr>
        <p:grpSp>
          <p:nvGrpSpPr>
            <p:cNvPr id="40" name="组合 39"/>
            <p:cNvGrpSpPr/>
            <p:nvPr/>
          </p:nvGrpSpPr>
          <p:grpSpPr>
            <a:xfrm rot="7733912">
              <a:off x="7920990" y="3750612"/>
              <a:ext cx="1085850" cy="1303020"/>
              <a:chOff x="8526780" y="3303270"/>
              <a:chExt cx="1085850" cy="1303020"/>
            </a:xfrm>
          </p:grpSpPr>
          <p:cxnSp>
            <p:nvCxnSpPr>
              <p:cNvPr id="32" name="直接连接符 31"/>
              <p:cNvCxnSpPr/>
              <p:nvPr/>
            </p:nvCxnSpPr>
            <p:spPr>
              <a:xfrm flipH="1" flipV="1">
                <a:off x="8526780" y="3303270"/>
                <a:ext cx="97195" cy="10193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flipV="1">
                <a:off x="8613808" y="4322659"/>
                <a:ext cx="998822" cy="283631"/>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41" name="直接连接符 40"/>
            <p:cNvCxnSpPr/>
            <p:nvPr/>
          </p:nvCxnSpPr>
          <p:spPr>
            <a:xfrm flipH="1" flipV="1">
              <a:off x="7615944" y="4411639"/>
              <a:ext cx="10166" cy="8572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flipV="1">
              <a:off x="9311886" y="4382731"/>
              <a:ext cx="10166" cy="85726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flipV="1">
            <a:off x="5228212" y="4086594"/>
            <a:ext cx="1706108" cy="1409708"/>
            <a:chOff x="7615944" y="3859197"/>
            <a:chExt cx="1706108" cy="1409708"/>
          </a:xfrm>
        </p:grpSpPr>
        <p:grpSp>
          <p:nvGrpSpPr>
            <p:cNvPr id="45" name="组合 44"/>
            <p:cNvGrpSpPr/>
            <p:nvPr/>
          </p:nvGrpSpPr>
          <p:grpSpPr>
            <a:xfrm rot="7733912">
              <a:off x="7920990" y="3750612"/>
              <a:ext cx="1085850" cy="1303020"/>
              <a:chOff x="8526780" y="3303270"/>
              <a:chExt cx="1085850" cy="1303020"/>
            </a:xfrm>
          </p:grpSpPr>
          <p:cxnSp>
            <p:nvCxnSpPr>
              <p:cNvPr id="48" name="直接连接符 47"/>
              <p:cNvCxnSpPr/>
              <p:nvPr/>
            </p:nvCxnSpPr>
            <p:spPr>
              <a:xfrm flipH="1" flipV="1">
                <a:off x="8526780" y="3303270"/>
                <a:ext cx="97195" cy="10193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8613808" y="4322659"/>
                <a:ext cx="998822" cy="283631"/>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46" name="直接连接符 45"/>
            <p:cNvCxnSpPr/>
            <p:nvPr/>
          </p:nvCxnSpPr>
          <p:spPr>
            <a:xfrm flipH="1" flipV="1">
              <a:off x="7615944" y="4411639"/>
              <a:ext cx="10166" cy="8572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9311886" y="4382731"/>
              <a:ext cx="10166" cy="85726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文本框 50"/>
          <p:cNvSpPr txBox="1"/>
          <p:nvPr/>
        </p:nvSpPr>
        <p:spPr>
          <a:xfrm>
            <a:off x="3304444" y="2940094"/>
            <a:ext cx="5899713" cy="707886"/>
          </a:xfrm>
          <a:prstGeom prst="rect">
            <a:avLst/>
          </a:prstGeom>
          <a:noFill/>
        </p:spPr>
        <p:txBody>
          <a:bodyPr wrap="square" rtlCol="0">
            <a:spAutoFit/>
          </a:bodyPr>
          <a:lstStyle/>
          <a:p>
            <a:r>
              <a:rPr lang="en-US" altLang="zh-CN" sz="4000" b="1" dirty="0">
                <a:solidFill>
                  <a:schemeClr val="bg1"/>
                </a:solidFill>
                <a:latin typeface="Microsoft JhengHei" panose="020B0604030504040204" pitchFamily="34" charset="-120"/>
                <a:ea typeface="Microsoft JhengHei" panose="020B0604030504040204" pitchFamily="34" charset="-120"/>
              </a:rPr>
              <a:t>ADD YOUR TITLE HERE</a:t>
            </a:r>
            <a:endParaRPr lang="zh-CN" altLang="en-US" sz="4000" b="1" dirty="0">
              <a:solidFill>
                <a:schemeClr val="bg1"/>
              </a:solidFill>
              <a:latin typeface="Microsoft JhengHei" panose="020B0604030504040204" pitchFamily="34" charset="-120"/>
              <a:ea typeface="Microsoft JhengHei" panose="020B0604030504040204" pitchFamily="34" charset="-120"/>
            </a:endParaRPr>
          </a:p>
        </p:txBody>
      </p:sp>
      <p:sp>
        <p:nvSpPr>
          <p:cNvPr id="52" name="文本框 51"/>
          <p:cNvSpPr txBox="1"/>
          <p:nvPr/>
        </p:nvSpPr>
        <p:spPr>
          <a:xfrm>
            <a:off x="4510310" y="3452271"/>
            <a:ext cx="3154680" cy="646331"/>
          </a:xfrm>
          <a:prstGeom prst="rect">
            <a:avLst/>
          </a:prstGeom>
          <a:noFill/>
        </p:spPr>
        <p:txBody>
          <a:bodyPr wrap="square" rtlCol="0">
            <a:spAutoFit/>
          </a:bodyPr>
          <a:lstStyle/>
          <a:p>
            <a:pPr algn="ctr"/>
            <a:r>
              <a:rPr lang="en-US" altLang="zh-CN" dirty="0">
                <a:solidFill>
                  <a:schemeClr val="bg1"/>
                </a:solidFill>
                <a:ea typeface="MComic PRC Medium" panose="00000500000000000000" pitchFamily="2" charset="-122"/>
              </a:rPr>
              <a:t>And here you can give a parasphrase</a:t>
            </a:r>
            <a:endParaRPr lang="zh-CN" altLang="en-US" dirty="0">
              <a:solidFill>
                <a:schemeClr val="bg1"/>
              </a:solidFill>
              <a:ea typeface="MComic PRC Medium" panose="00000500000000000000" pitchFamily="2" charset="-122"/>
            </a:endParaRPr>
          </a:p>
        </p:txBody>
      </p:sp>
      <p:grpSp>
        <p:nvGrpSpPr>
          <p:cNvPr id="2" name="组合 1"/>
          <p:cNvGrpSpPr/>
          <p:nvPr/>
        </p:nvGrpSpPr>
        <p:grpSpPr>
          <a:xfrm>
            <a:off x="5312431" y="1578514"/>
            <a:ext cx="1717603" cy="4014085"/>
            <a:chOff x="5384623" y="1530386"/>
            <a:chExt cx="1717603" cy="4014085"/>
          </a:xfrm>
        </p:grpSpPr>
        <p:grpSp>
          <p:nvGrpSpPr>
            <p:cNvPr id="16" name="组合 15"/>
            <p:cNvGrpSpPr/>
            <p:nvPr/>
          </p:nvGrpSpPr>
          <p:grpSpPr>
            <a:xfrm>
              <a:off x="5396118" y="1530386"/>
              <a:ext cx="1706108" cy="1409708"/>
              <a:chOff x="7615944" y="3859197"/>
              <a:chExt cx="1706108" cy="1409708"/>
            </a:xfrm>
          </p:grpSpPr>
          <p:grpSp>
            <p:nvGrpSpPr>
              <p:cNvPr id="17" name="组合 16"/>
              <p:cNvGrpSpPr/>
              <p:nvPr/>
            </p:nvGrpSpPr>
            <p:grpSpPr>
              <a:xfrm rot="7733912">
                <a:off x="7920990" y="3750612"/>
                <a:ext cx="1085850" cy="1303020"/>
                <a:chOff x="8526780" y="3303270"/>
                <a:chExt cx="1085850" cy="1303020"/>
              </a:xfrm>
            </p:grpSpPr>
            <p:cxnSp>
              <p:nvCxnSpPr>
                <p:cNvPr id="20" name="直接连接符 19"/>
                <p:cNvCxnSpPr/>
                <p:nvPr/>
              </p:nvCxnSpPr>
              <p:spPr>
                <a:xfrm flipH="1" flipV="1">
                  <a:off x="8526780" y="3303270"/>
                  <a:ext cx="97195" cy="1019388"/>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flipV="1">
                  <a:off x="8613808" y="4322659"/>
                  <a:ext cx="998822" cy="283631"/>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flipH="1" flipV="1">
                <a:off x="7615944" y="4411639"/>
                <a:ext cx="10166" cy="857266"/>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9311886" y="4382731"/>
                <a:ext cx="10166" cy="857266"/>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flipV="1">
              <a:off x="5384623" y="4134763"/>
              <a:ext cx="1706108" cy="1409708"/>
              <a:chOff x="7615944" y="3859197"/>
              <a:chExt cx="1706108" cy="1409708"/>
            </a:xfrm>
          </p:grpSpPr>
          <p:grpSp>
            <p:nvGrpSpPr>
              <p:cNvPr id="23" name="组合 22"/>
              <p:cNvGrpSpPr/>
              <p:nvPr/>
            </p:nvGrpSpPr>
            <p:grpSpPr>
              <a:xfrm rot="7733912">
                <a:off x="7920990" y="3750612"/>
                <a:ext cx="1085850" cy="1303020"/>
                <a:chOff x="8526780" y="3303270"/>
                <a:chExt cx="1085850" cy="1303020"/>
              </a:xfrm>
            </p:grpSpPr>
            <p:cxnSp>
              <p:nvCxnSpPr>
                <p:cNvPr id="26" name="直接连接符 25"/>
                <p:cNvCxnSpPr/>
                <p:nvPr/>
              </p:nvCxnSpPr>
              <p:spPr>
                <a:xfrm flipH="1" flipV="1">
                  <a:off x="8526780" y="3303270"/>
                  <a:ext cx="97195" cy="1019388"/>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8613808" y="4322659"/>
                  <a:ext cx="998822" cy="283631"/>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24" name="直接连接符 23"/>
              <p:cNvCxnSpPr/>
              <p:nvPr/>
            </p:nvCxnSpPr>
            <p:spPr>
              <a:xfrm flipH="1" flipV="1">
                <a:off x="7615944" y="4411639"/>
                <a:ext cx="10166" cy="857266"/>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9311886" y="4382731"/>
                <a:ext cx="10166" cy="857266"/>
              </a:xfrm>
              <a:prstGeom prst="line">
                <a:avLst/>
              </a:prstGeom>
              <a:ln w="19050">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33824819"/>
      </p:ext>
    </p:extLst>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1250"/>
                                        <p:tgtEl>
                                          <p:spTgt spid="43"/>
                                        </p:tgtEl>
                                      </p:cBhvr>
                                    </p:animEffect>
                                  </p:childTnLst>
                                </p:cTn>
                              </p:par>
                              <p:par>
                                <p:cTn id="8" presetID="21"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heel(1)">
                                      <p:cBhvr>
                                        <p:cTn id="10" dur="1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57900" y="1794510"/>
            <a:ext cx="18047" cy="3162501"/>
          </a:xfrm>
          <a:prstGeom prst="line">
            <a:avLst/>
          </a:prstGeom>
        </p:spPr>
        <p:style>
          <a:lnRef idx="1">
            <a:schemeClr val="accent1"/>
          </a:lnRef>
          <a:fillRef idx="0">
            <a:schemeClr val="accent1"/>
          </a:fillRef>
          <a:effectRef idx="0">
            <a:schemeClr val="accent1"/>
          </a:effectRef>
          <a:fontRef idx="minor">
            <a:schemeClr val="tx1"/>
          </a:fontRef>
        </p:style>
      </p:cxnSp>
      <p:sp>
        <p:nvSpPr>
          <p:cNvPr id="8" name="等腰三角形 7"/>
          <p:cNvSpPr/>
          <p:nvPr/>
        </p:nvSpPr>
        <p:spPr>
          <a:xfrm rot="10800000">
            <a:off x="5583555" y="0"/>
            <a:ext cx="971550" cy="377825"/>
          </a:xfrm>
          <a:prstGeom prst="triangle">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2" name="文本框 1"/>
          <p:cNvSpPr txBox="1"/>
          <p:nvPr/>
        </p:nvSpPr>
        <p:spPr>
          <a:xfrm>
            <a:off x="5160243" y="732225"/>
            <a:ext cx="2646948" cy="523220"/>
          </a:xfrm>
          <a:prstGeom prst="rect">
            <a:avLst/>
          </a:prstGeom>
          <a:noFill/>
        </p:spPr>
        <p:txBody>
          <a:bodyPr wrap="square" rtlCol="0">
            <a:spAutoFit/>
          </a:bodyPr>
          <a:lstStyle/>
          <a:p>
            <a:r>
              <a:rPr lang="en-US" altLang="zh-CN" sz="2800" b="1" dirty="0">
                <a:latin typeface="Meiryo" panose="020B0604030504040204" pitchFamily="34" charset="-128"/>
                <a:ea typeface="Meiryo" panose="020B0604030504040204" pitchFamily="34" charset="-128"/>
              </a:rPr>
              <a:t>CONCENT</a:t>
            </a:r>
            <a:endParaRPr lang="zh-CN" altLang="en-US" sz="2800" b="1" dirty="0">
              <a:latin typeface="Meiryo" panose="020B0604030504040204" pitchFamily="34" charset="-128"/>
              <a:ea typeface="AjiwaiPro" panose="02000600000000000000" pitchFamily="2" charset="-128"/>
            </a:endParaRPr>
          </a:p>
        </p:txBody>
      </p:sp>
      <p:sp>
        <p:nvSpPr>
          <p:cNvPr id="3" name="文本框 2"/>
          <p:cNvSpPr txBox="1"/>
          <p:nvPr/>
        </p:nvSpPr>
        <p:spPr>
          <a:xfrm>
            <a:off x="2695073" y="2213811"/>
            <a:ext cx="2286000" cy="369332"/>
          </a:xfrm>
          <a:prstGeom prst="rect">
            <a:avLst/>
          </a:prstGeom>
          <a:noFill/>
        </p:spPr>
        <p:txBody>
          <a:bodyPr wrap="square" rtlCol="0">
            <a:spAutoFit/>
          </a:bodyPr>
          <a:lstStyle/>
          <a:p>
            <a:r>
              <a:rPr lang="en-US" altLang="zh-CN" dirty="0">
                <a:latin typeface="MStream PRC Bold" panose="00000500000000000000" pitchFamily="2" charset="-122"/>
                <a:ea typeface="MStream PRC Bold" panose="00000500000000000000" pitchFamily="2" charset="-122"/>
              </a:rPr>
              <a:t>1 Part one</a:t>
            </a:r>
            <a:endParaRPr lang="zh-CN" altLang="en-US" dirty="0">
              <a:latin typeface="MStream PRC Bold" panose="00000500000000000000" pitchFamily="2" charset="-122"/>
              <a:ea typeface="MStream PRC Bold" panose="00000500000000000000" pitchFamily="2" charset="-122"/>
            </a:endParaRPr>
          </a:p>
        </p:txBody>
      </p:sp>
      <p:sp>
        <p:nvSpPr>
          <p:cNvPr id="7" name="文本框 6"/>
          <p:cNvSpPr txBox="1"/>
          <p:nvPr/>
        </p:nvSpPr>
        <p:spPr>
          <a:xfrm>
            <a:off x="2695073" y="3196828"/>
            <a:ext cx="2286000" cy="369332"/>
          </a:xfrm>
          <a:prstGeom prst="rect">
            <a:avLst/>
          </a:prstGeom>
          <a:noFill/>
        </p:spPr>
        <p:txBody>
          <a:bodyPr wrap="square" rtlCol="0">
            <a:spAutoFit/>
          </a:bodyPr>
          <a:lstStyle/>
          <a:p>
            <a:r>
              <a:rPr lang="en-US" altLang="zh-CN" dirty="0">
                <a:latin typeface="MStream PRC Bold" panose="00000500000000000000" pitchFamily="2" charset="-122"/>
                <a:ea typeface="MStream PRC Bold" panose="00000500000000000000" pitchFamily="2" charset="-122"/>
              </a:rPr>
              <a:t>2 Part two</a:t>
            </a:r>
            <a:endParaRPr lang="zh-CN" altLang="en-US" dirty="0">
              <a:latin typeface="MStream PRC Bold" panose="00000500000000000000" pitchFamily="2" charset="-122"/>
              <a:ea typeface="MStream PRC Bold" panose="00000500000000000000" pitchFamily="2" charset="-122"/>
            </a:endParaRPr>
          </a:p>
        </p:txBody>
      </p:sp>
      <p:sp>
        <p:nvSpPr>
          <p:cNvPr id="9" name="文本框 8"/>
          <p:cNvSpPr txBox="1"/>
          <p:nvPr/>
        </p:nvSpPr>
        <p:spPr>
          <a:xfrm>
            <a:off x="2695073" y="4179845"/>
            <a:ext cx="2286000" cy="369332"/>
          </a:xfrm>
          <a:prstGeom prst="rect">
            <a:avLst/>
          </a:prstGeom>
          <a:noFill/>
        </p:spPr>
        <p:txBody>
          <a:bodyPr wrap="square" rtlCol="0">
            <a:spAutoFit/>
          </a:bodyPr>
          <a:lstStyle/>
          <a:p>
            <a:r>
              <a:rPr lang="en-US" altLang="zh-CN" dirty="0">
                <a:latin typeface="MStream PRC Bold" panose="00000500000000000000" pitchFamily="2" charset="-122"/>
                <a:ea typeface="MStream PRC Bold" panose="00000500000000000000" pitchFamily="2" charset="-122"/>
              </a:rPr>
              <a:t>3 Part there</a:t>
            </a:r>
            <a:endParaRPr lang="zh-CN" altLang="en-US" dirty="0">
              <a:latin typeface="MStream PRC Bold" panose="00000500000000000000" pitchFamily="2" charset="-122"/>
              <a:ea typeface="MStream PRC Bold" panose="00000500000000000000" pitchFamily="2" charset="-122"/>
            </a:endParaRPr>
          </a:p>
        </p:txBody>
      </p:sp>
      <p:sp>
        <p:nvSpPr>
          <p:cNvPr id="10" name="文本框 9"/>
          <p:cNvSpPr txBox="1"/>
          <p:nvPr/>
        </p:nvSpPr>
        <p:spPr>
          <a:xfrm>
            <a:off x="7807191" y="2213811"/>
            <a:ext cx="2286000" cy="369332"/>
          </a:xfrm>
          <a:prstGeom prst="rect">
            <a:avLst/>
          </a:prstGeom>
          <a:noFill/>
        </p:spPr>
        <p:txBody>
          <a:bodyPr wrap="square" rtlCol="0">
            <a:spAutoFit/>
          </a:bodyPr>
          <a:lstStyle/>
          <a:p>
            <a:r>
              <a:rPr lang="en-US" altLang="zh-CN" dirty="0">
                <a:latin typeface="MStream PRC Bold" panose="00000500000000000000" pitchFamily="2" charset="-122"/>
                <a:ea typeface="MStream PRC Bold" panose="00000500000000000000" pitchFamily="2" charset="-122"/>
              </a:rPr>
              <a:t>4 Part four</a:t>
            </a:r>
            <a:endParaRPr lang="zh-CN" altLang="en-US" dirty="0">
              <a:latin typeface="MStream PRC Bold" panose="00000500000000000000" pitchFamily="2" charset="-122"/>
              <a:ea typeface="MStream PRC Bold" panose="00000500000000000000" pitchFamily="2" charset="-122"/>
            </a:endParaRPr>
          </a:p>
        </p:txBody>
      </p:sp>
      <p:sp>
        <p:nvSpPr>
          <p:cNvPr id="11" name="文本框 10"/>
          <p:cNvSpPr txBox="1"/>
          <p:nvPr/>
        </p:nvSpPr>
        <p:spPr>
          <a:xfrm>
            <a:off x="7807191" y="3196828"/>
            <a:ext cx="2286000" cy="369332"/>
          </a:xfrm>
          <a:prstGeom prst="rect">
            <a:avLst/>
          </a:prstGeom>
          <a:noFill/>
        </p:spPr>
        <p:txBody>
          <a:bodyPr wrap="square" rtlCol="0">
            <a:spAutoFit/>
          </a:bodyPr>
          <a:lstStyle/>
          <a:p>
            <a:r>
              <a:rPr lang="en-US" altLang="zh-CN" dirty="0">
                <a:latin typeface="MStream PRC Bold" panose="00000500000000000000" pitchFamily="2" charset="-122"/>
                <a:ea typeface="MStream PRC Bold" panose="00000500000000000000" pitchFamily="2" charset="-122"/>
              </a:rPr>
              <a:t>5 Part five</a:t>
            </a:r>
            <a:endParaRPr lang="zh-CN" altLang="en-US" dirty="0">
              <a:latin typeface="MStream PRC Bold" panose="00000500000000000000" pitchFamily="2" charset="-122"/>
              <a:ea typeface="MStream PRC Bold" panose="00000500000000000000" pitchFamily="2" charset="-122"/>
            </a:endParaRPr>
          </a:p>
        </p:txBody>
      </p:sp>
      <p:sp>
        <p:nvSpPr>
          <p:cNvPr id="12" name="文本框 11"/>
          <p:cNvSpPr txBox="1"/>
          <p:nvPr/>
        </p:nvSpPr>
        <p:spPr>
          <a:xfrm>
            <a:off x="7807191" y="4179845"/>
            <a:ext cx="2286000" cy="369332"/>
          </a:xfrm>
          <a:prstGeom prst="rect">
            <a:avLst/>
          </a:prstGeom>
          <a:noFill/>
        </p:spPr>
        <p:txBody>
          <a:bodyPr wrap="square" rtlCol="0">
            <a:spAutoFit/>
          </a:bodyPr>
          <a:lstStyle/>
          <a:p>
            <a:r>
              <a:rPr lang="en-US" altLang="zh-CN" dirty="0">
                <a:latin typeface="MStream PRC Bold" panose="00000500000000000000" pitchFamily="2" charset="-122"/>
                <a:ea typeface="MStream PRC Bold" panose="00000500000000000000" pitchFamily="2" charset="-122"/>
              </a:rPr>
              <a:t>6 Part six</a:t>
            </a:r>
            <a:endParaRPr lang="zh-CN" altLang="en-US" dirty="0">
              <a:latin typeface="MStream PRC Bold" panose="00000500000000000000" pitchFamily="2" charset="-122"/>
              <a:ea typeface="MStream PRC Bold" panose="00000500000000000000" pitchFamily="2" charset="-122"/>
            </a:endParaRPr>
          </a:p>
        </p:txBody>
      </p:sp>
      <p:sp>
        <p:nvSpPr>
          <p:cNvPr id="13" name="文本框 12"/>
          <p:cNvSpPr txBox="1"/>
          <p:nvPr/>
        </p:nvSpPr>
        <p:spPr>
          <a:xfrm>
            <a:off x="2105526" y="2791326"/>
            <a:ext cx="2695074" cy="369332"/>
          </a:xfrm>
          <a:prstGeom prst="rect">
            <a:avLst/>
          </a:prstGeom>
          <a:noFill/>
        </p:spPr>
        <p:txBody>
          <a:bodyPr wrap="square" rtlCol="0">
            <a:spAutoFit/>
          </a:bodyPr>
          <a:lstStyle/>
          <a:p>
            <a:r>
              <a:rPr lang="en-US" altLang="zh-CN" dirty="0">
                <a:ea typeface="MComic PRC Medium" panose="00000500000000000000" pitchFamily="2" charset="-122"/>
              </a:rPr>
              <a:t>        </a:t>
            </a:r>
            <a:endParaRPr lang="zh-CN" altLang="en-US" dirty="0">
              <a:ea typeface="MComic PRC Medium" panose="00000500000000000000" pitchFamily="2" charset="-122"/>
            </a:endParaRPr>
          </a:p>
        </p:txBody>
      </p:sp>
    </p:spTree>
    <p:extLst>
      <p:ext uri="{BB962C8B-B14F-4D97-AF65-F5344CB8AC3E}">
        <p14:creationId xmlns:p14="http://schemas.microsoft.com/office/powerpoint/2010/main" val="1146285774"/>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30000" fill="hold" grpId="0"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accel="62000" fill="hold" grpId="0" nodeType="withEffect" p14:presetBounceEnd="4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2000">
                                          <p:cBhvr additive="base">
                                            <p:cTn id="11" dur="1000" fill="hold"/>
                                            <p:tgtEl>
                                              <p:spTgt spid="7"/>
                                            </p:tgtEl>
                                            <p:attrNameLst>
                                              <p:attrName>ppt_x</p:attrName>
                                            </p:attrNameLst>
                                          </p:cBhvr>
                                          <p:tavLst>
                                            <p:tav tm="0">
                                              <p:val>
                                                <p:strVal val="0-#ppt_w/2"/>
                                              </p:val>
                                            </p:tav>
                                            <p:tav tm="100000">
                                              <p:val>
                                                <p:strVal val="#ppt_x"/>
                                              </p:val>
                                            </p:tav>
                                          </p:tavLst>
                                        </p:anim>
                                        <p:anim calcmode="lin" valueType="num" p14:bounceEnd="42000">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accel="58000" fill="hold" grpId="0" nodeType="withEffect" p14:presetBounceEnd="28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28000">
                                          <p:cBhvr additive="base">
                                            <p:cTn id="15" dur="1000" fill="hold"/>
                                            <p:tgtEl>
                                              <p:spTgt spid="9"/>
                                            </p:tgtEl>
                                            <p:attrNameLst>
                                              <p:attrName>ppt_x</p:attrName>
                                            </p:attrNameLst>
                                          </p:cBhvr>
                                          <p:tavLst>
                                            <p:tav tm="0">
                                              <p:val>
                                                <p:strVal val="#ppt_x"/>
                                              </p:val>
                                            </p:tav>
                                            <p:tav tm="100000">
                                              <p:val>
                                                <p:strVal val="#ppt_x"/>
                                              </p:val>
                                            </p:tav>
                                          </p:tavLst>
                                        </p:anim>
                                        <p:anim calcmode="lin" valueType="num" p14:bounceEnd="28000">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accel="48000" fill="hold" grpId="0" nodeType="withEffect" p14:presetBounceEnd="48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48000">
                                          <p:cBhvr additive="base">
                                            <p:cTn id="19" dur="1000" fill="hold"/>
                                            <p:tgtEl>
                                              <p:spTgt spid="10"/>
                                            </p:tgtEl>
                                            <p:attrNameLst>
                                              <p:attrName>ppt_x</p:attrName>
                                            </p:attrNameLst>
                                          </p:cBhvr>
                                          <p:tavLst>
                                            <p:tav tm="0">
                                              <p:val>
                                                <p:strVal val="1+#ppt_w/2"/>
                                              </p:val>
                                            </p:tav>
                                            <p:tav tm="100000">
                                              <p:val>
                                                <p:strVal val="#ppt_x"/>
                                              </p:val>
                                            </p:tav>
                                          </p:tavLst>
                                        </p:anim>
                                        <p:anim calcmode="lin" valueType="num" p14:bounceEnd="48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3" accel="28000" fill="hold" grpId="0" nodeType="withEffect" p14:presetBounceEnd="46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46000">
                                          <p:cBhvr additive="base">
                                            <p:cTn id="23" dur="1000" fill="hold"/>
                                            <p:tgtEl>
                                              <p:spTgt spid="11"/>
                                            </p:tgtEl>
                                            <p:attrNameLst>
                                              <p:attrName>ppt_x</p:attrName>
                                            </p:attrNameLst>
                                          </p:cBhvr>
                                          <p:tavLst>
                                            <p:tav tm="0">
                                              <p:val>
                                                <p:strVal val="1+#ppt_w/2"/>
                                              </p:val>
                                            </p:tav>
                                            <p:tav tm="100000">
                                              <p:val>
                                                <p:strVal val="#ppt_x"/>
                                              </p:val>
                                            </p:tav>
                                          </p:tavLst>
                                        </p:anim>
                                        <p:anim calcmode="lin" valueType="num" p14:bounceEnd="46000">
                                          <p:cBhvr additive="base">
                                            <p:cTn id="24" dur="10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accel="52000" fill="hold" grpId="0" nodeType="withEffect" p14:presetBounceEnd="3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30000">
                                          <p:cBhvr additive="base">
                                            <p:cTn id="27" dur="750" fill="hold"/>
                                            <p:tgtEl>
                                              <p:spTgt spid="12"/>
                                            </p:tgtEl>
                                            <p:attrNameLst>
                                              <p:attrName>ppt_x</p:attrName>
                                            </p:attrNameLst>
                                          </p:cBhvr>
                                          <p:tavLst>
                                            <p:tav tm="0">
                                              <p:val>
                                                <p:strVal val="#ppt_x"/>
                                              </p:val>
                                            </p:tav>
                                            <p:tav tm="100000">
                                              <p:val>
                                                <p:strVal val="#ppt_x"/>
                                              </p:val>
                                            </p:tav>
                                          </p:tavLst>
                                        </p:anim>
                                        <p:anim calcmode="lin" valueType="num" p14:bounceEnd="30000">
                                          <p:cBhvr additive="base">
                                            <p:cTn id="2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3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accel="62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accel="58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accel="48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3" accel="2800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1+#ppt_w/2"/>
                                              </p:val>
                                            </p:tav>
                                            <p:tav tm="100000">
                                              <p:val>
                                                <p:strVal val="#ppt_x"/>
                                              </p:val>
                                            </p:tav>
                                          </p:tavLst>
                                        </p:anim>
                                        <p:anim calcmode="lin" valueType="num">
                                          <p:cBhvr additive="base">
                                            <p:cTn id="24" dur="10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accel="5200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CB6C2"/>
        </a:solidFill>
        <a:effectLst/>
      </p:bgPr>
    </p:bg>
    <p:spTree>
      <p:nvGrpSpPr>
        <p:cNvPr id="1" name=""/>
        <p:cNvGrpSpPr/>
        <p:nvPr/>
      </p:nvGrpSpPr>
      <p:grpSpPr>
        <a:xfrm>
          <a:off x="0" y="0"/>
          <a:ext cx="0" cy="0"/>
          <a:chOff x="0" y="0"/>
          <a:chExt cx="0" cy="0"/>
        </a:xfrm>
      </p:grpSpPr>
      <p:sp>
        <p:nvSpPr>
          <p:cNvPr id="2630" name="矩形 2629"/>
          <p:cNvSpPr/>
          <p:nvPr/>
        </p:nvSpPr>
        <p:spPr>
          <a:xfrm>
            <a:off x="4165854" y="1870097"/>
            <a:ext cx="3943431" cy="2888262"/>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2" name="文本框 1"/>
          <p:cNvSpPr txBox="1"/>
          <p:nvPr/>
        </p:nvSpPr>
        <p:spPr>
          <a:xfrm>
            <a:off x="5123744" y="2052157"/>
            <a:ext cx="2157068" cy="2092881"/>
          </a:xfrm>
          <a:prstGeom prst="rect">
            <a:avLst/>
          </a:prstGeom>
          <a:noFill/>
        </p:spPr>
        <p:txBody>
          <a:bodyPr wrap="square" rtlCol="0">
            <a:spAutoFit/>
          </a:bodyPr>
          <a:lstStyle/>
          <a:p>
            <a:r>
              <a:rPr lang="en-US" altLang="zh-CN" sz="13000" b="1" dirty="0">
                <a:solidFill>
                  <a:srgbClr val="4F5261">
                    <a:alpha val="45000"/>
                  </a:srgbClr>
                </a:solidFill>
                <a:latin typeface="Microsoft JhengHei UI" panose="020B0604030504040204" pitchFamily="34" charset="-120"/>
                <a:ea typeface="Microsoft JhengHei UI" panose="020B0604030504040204" pitchFamily="34" charset="-120"/>
              </a:rPr>
              <a:t>01</a:t>
            </a:r>
            <a:endParaRPr lang="zh-CN" altLang="en-US" sz="13000" b="1" dirty="0">
              <a:solidFill>
                <a:srgbClr val="4F5261">
                  <a:alpha val="45000"/>
                </a:srgbClr>
              </a:solidFill>
              <a:latin typeface="Microsoft JhengHei UI" panose="020B0604030504040204" pitchFamily="34" charset="-120"/>
              <a:ea typeface="Microsoft JhengHei UI" panose="020B0604030504040204" pitchFamily="34" charset="-120"/>
            </a:endParaRPr>
          </a:p>
        </p:txBody>
      </p:sp>
      <p:sp>
        <p:nvSpPr>
          <p:cNvPr id="3" name="文本框 2"/>
          <p:cNvSpPr txBox="1"/>
          <p:nvPr/>
        </p:nvSpPr>
        <p:spPr>
          <a:xfrm>
            <a:off x="4499810" y="3760318"/>
            <a:ext cx="3404937" cy="769441"/>
          </a:xfrm>
          <a:prstGeom prst="rect">
            <a:avLst/>
          </a:prstGeom>
          <a:noFill/>
        </p:spPr>
        <p:txBody>
          <a:bodyPr wrap="square" rtlCol="0">
            <a:spAutoFit/>
          </a:bodyPr>
          <a:lstStyle/>
          <a:p>
            <a:r>
              <a:rPr lang="en-US" altLang="zh-CN" sz="4400" dirty="0">
                <a:solidFill>
                  <a:srgbClr val="4F5261"/>
                </a:solidFill>
                <a:ea typeface="MComic PRC Medium" panose="00000500000000000000" pitchFamily="2" charset="-122"/>
              </a:rPr>
              <a:t>Add your text</a:t>
            </a:r>
            <a:endParaRPr lang="zh-CN" altLang="en-US" sz="4400" dirty="0">
              <a:solidFill>
                <a:srgbClr val="4F5261"/>
              </a:solidFill>
              <a:ea typeface="MComic PRC Medium" panose="00000500000000000000" pitchFamily="2" charset="-122"/>
            </a:endParaRPr>
          </a:p>
        </p:txBody>
      </p:sp>
      <p:sp>
        <p:nvSpPr>
          <p:cNvPr id="6" name="矩形 5"/>
          <p:cNvSpPr/>
          <p:nvPr/>
        </p:nvSpPr>
        <p:spPr>
          <a:xfrm>
            <a:off x="2769458" y="5108861"/>
            <a:ext cx="6736221" cy="646331"/>
          </a:xfrm>
          <a:prstGeom prst="rect">
            <a:avLst/>
          </a:prstGeom>
        </p:spPr>
        <p:txBody>
          <a:bodyPr wrap="square">
            <a:spAutoFit/>
          </a:bodyPr>
          <a:lstStyle/>
          <a:p>
            <a:pPr algn="dist"/>
            <a:r>
              <a:rPr lang="en-US" altLang="zh-CN" dirty="0">
                <a:solidFill>
                  <a:srgbClr val="E5E5E0"/>
                </a:solidFill>
                <a:latin typeface="MComic PRC Medium" panose="00000500000000000000" pitchFamily="2" charset="-122"/>
                <a:ea typeface="MComic PRC Medium" panose="00000500000000000000" pitchFamily="2" charset="-122"/>
              </a:rPr>
              <a:t>I know someone in the world is waiting for me, although i've no idea of who he is. But I feel happy every day for this.</a:t>
            </a:r>
            <a:endParaRPr lang="zh-CN" altLang="en-US" dirty="0">
              <a:solidFill>
                <a:srgbClr val="E5E5E0"/>
              </a:solidFill>
              <a:ea typeface="MComic PRC Medium" panose="00000500000000000000" pitchFamily="2" charset="-122"/>
            </a:endParaRPr>
          </a:p>
        </p:txBody>
      </p:sp>
    </p:spTree>
    <p:extLst>
      <p:ext uri="{BB962C8B-B14F-4D97-AF65-F5344CB8AC3E}">
        <p14:creationId xmlns:p14="http://schemas.microsoft.com/office/powerpoint/2010/main" val="2491847566"/>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mph" presetSubtype="0" fill="hold" grpId="0" nodeType="withEffect">
                                  <p:stCondLst>
                                    <p:cond delay="0"/>
                                  </p:stCondLst>
                                  <p:iterate type="lt">
                                    <p:tmPct val="4000"/>
                                  </p:iterate>
                                  <p:childTnLst>
                                    <p:set>
                                      <p:cBhvr override="childStyle">
                                        <p:cTn id="9" dur="1000" fill="hold"/>
                                        <p:tgtEl>
                                          <p:spTgt spid="3"/>
                                        </p:tgtEl>
                                        <p:attrNameLst>
                                          <p:attrName>style.color</p:attrName>
                                        </p:attrNameLst>
                                      </p:cBhvr>
                                      <p:to>
                                        <p:clrVal>
                                          <a:srgbClr val="E5E5E0"/>
                                        </p:clrVal>
                                      </p:to>
                                    </p:set>
                                    <p:set>
                                      <p:cBhvr>
                                        <p:cTn id="10" dur="1000" fill="hold"/>
                                        <p:tgtEl>
                                          <p:spTgt spid="3"/>
                                        </p:tgtEl>
                                        <p:attrNameLst>
                                          <p:attrName>fillcolor</p:attrName>
                                        </p:attrNameLst>
                                      </p:cBhvr>
                                      <p:to>
                                        <p:clrVal>
                                          <a:srgbClr val="E5E5E0"/>
                                        </p:clrVal>
                                      </p:to>
                                    </p:set>
                                    <p:set>
                                      <p:cBhvr>
                                        <p:cTn id="11" dur="1000" fill="hold"/>
                                        <p:tgtEl>
                                          <p:spTgt spid="3"/>
                                        </p:tgtEl>
                                        <p:attrNameLst>
                                          <p:attrName>fill.type</p:attrName>
                                        </p:attrNameLst>
                                      </p:cBhvr>
                                      <p:to>
                                        <p:strVal val="solid"/>
                                      </p:to>
                                    </p:set>
                                  </p:childTnLst>
                                </p:cTn>
                              </p:par>
                              <p:par>
                                <p:cTn id="12" presetID="16" presetClass="emph" presetSubtype="0" fill="hold" grpId="1" nodeType="withEffect">
                                  <p:stCondLst>
                                    <p:cond delay="1000"/>
                                  </p:stCondLst>
                                  <p:iterate type="lt">
                                    <p:tmPct val="4000"/>
                                  </p:iterate>
                                  <p:childTnLst>
                                    <p:set>
                                      <p:cBhvr override="childStyle">
                                        <p:cTn id="13" dur="1000" fill="hold"/>
                                        <p:tgtEl>
                                          <p:spTgt spid="3"/>
                                        </p:tgtEl>
                                        <p:attrNameLst>
                                          <p:attrName>style.color</p:attrName>
                                        </p:attrNameLst>
                                      </p:cBhvr>
                                      <p:to>
                                        <p:clrVal>
                                          <a:srgbClr val="4F5261"/>
                                        </p:clrVal>
                                      </p:to>
                                    </p:set>
                                    <p:set>
                                      <p:cBhvr>
                                        <p:cTn id="14" dur="1000" fill="hold"/>
                                        <p:tgtEl>
                                          <p:spTgt spid="3"/>
                                        </p:tgtEl>
                                        <p:attrNameLst>
                                          <p:attrName>fillcolor</p:attrName>
                                        </p:attrNameLst>
                                      </p:cBhvr>
                                      <p:to>
                                        <p:clrVal>
                                          <a:srgbClr val="4F5261"/>
                                        </p:clrVal>
                                      </p:to>
                                    </p:set>
                                    <p:set>
                                      <p:cBhvr>
                                        <p:cTn id="15"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p:nvPr/>
        </p:nvSpPr>
        <p:spPr>
          <a:xfrm>
            <a:off x="7742484" y="1394038"/>
            <a:ext cx="2164409" cy="1865870"/>
          </a:xfrm>
          <a:prstGeom prst="hexagon">
            <a:avLst/>
          </a:prstGeom>
          <a:blipFill>
            <a:blip r:embed="rId3"/>
            <a:stretch>
              <a:fillRect/>
            </a:stretch>
          </a:blipFill>
          <a:ln>
            <a:solidFill>
              <a:srgbClr val="ACB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5" name="六边形 4"/>
          <p:cNvSpPr/>
          <p:nvPr/>
        </p:nvSpPr>
        <p:spPr>
          <a:xfrm>
            <a:off x="5851900" y="2456719"/>
            <a:ext cx="2164409" cy="1865870"/>
          </a:xfrm>
          <a:prstGeom prst="hexagon">
            <a:avLst/>
          </a:prstGeom>
          <a:blipFill>
            <a:blip r:embed="rId4"/>
            <a:stretch>
              <a:fillRect/>
            </a:stretch>
          </a:blipFill>
          <a:ln>
            <a:solidFill>
              <a:srgbClr val="ACB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6" name="六边形 5"/>
          <p:cNvSpPr/>
          <p:nvPr/>
        </p:nvSpPr>
        <p:spPr>
          <a:xfrm>
            <a:off x="7742483" y="3519400"/>
            <a:ext cx="2164409" cy="1865870"/>
          </a:xfrm>
          <a:prstGeom prst="hexagon">
            <a:avLst/>
          </a:prstGeom>
          <a:blipFill>
            <a:blip r:embed="rId5"/>
            <a:stretch>
              <a:fillRect/>
            </a:stretch>
          </a:blipFill>
          <a:ln>
            <a:solidFill>
              <a:srgbClr val="ACB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2" name="文本框 1"/>
          <p:cNvSpPr txBox="1"/>
          <p:nvPr/>
        </p:nvSpPr>
        <p:spPr>
          <a:xfrm>
            <a:off x="2739298" y="1517614"/>
            <a:ext cx="2846932" cy="646331"/>
          </a:xfrm>
          <a:prstGeom prst="rect">
            <a:avLst/>
          </a:prstGeom>
          <a:noFill/>
        </p:spPr>
        <p:txBody>
          <a:bodyPr wrap="square" rtlCol="0">
            <a:spAutoFit/>
          </a:bodyPr>
          <a:lstStyle/>
          <a:p>
            <a:pPr algn="just"/>
            <a:r>
              <a:rPr lang="en-US" altLang="zh-CN" sz="1200" dirty="0">
                <a:solidFill>
                  <a:srgbClr val="4F5261"/>
                </a:solidFill>
                <a:latin typeface="Microsoft JhengHei" panose="020B0604030504040204" pitchFamily="34" charset="-120"/>
                <a:ea typeface="Microsoft JhengHei" panose="020B0604030504040204" pitchFamily="34" charset="-120"/>
              </a:rPr>
              <a:t>Acting as if not yn borne in mind is the best revenge. It's all for myself to live better life.</a:t>
            </a:r>
            <a:endParaRPr lang="zh-CN" altLang="en-US" sz="1200" dirty="0">
              <a:solidFill>
                <a:srgbClr val="4F5261"/>
              </a:solidFill>
              <a:latin typeface="Microsoft JhengHei" panose="020B0604030504040204" pitchFamily="34" charset="-120"/>
              <a:ea typeface="Microsoft JhengHei" panose="020B0604030504040204" pitchFamily="34" charset="-120"/>
            </a:endParaRPr>
          </a:p>
        </p:txBody>
      </p:sp>
      <p:sp>
        <p:nvSpPr>
          <p:cNvPr id="7" name="文本框 6"/>
          <p:cNvSpPr txBox="1"/>
          <p:nvPr/>
        </p:nvSpPr>
        <p:spPr>
          <a:xfrm>
            <a:off x="1182333" y="3333730"/>
            <a:ext cx="2936032" cy="646331"/>
          </a:xfrm>
          <a:prstGeom prst="rect">
            <a:avLst/>
          </a:prstGeom>
          <a:noFill/>
        </p:spPr>
        <p:txBody>
          <a:bodyPr wrap="square" rtlCol="0">
            <a:spAutoFit/>
          </a:bodyPr>
          <a:lstStyle/>
          <a:p>
            <a:pPr algn="just"/>
            <a:r>
              <a:rPr lang="en-US" altLang="zh-CN" sz="1200" dirty="0">
                <a:solidFill>
                  <a:srgbClr val="4F5261"/>
                </a:solidFill>
                <a:latin typeface="Microsoft JhengHei" panose="020B0604030504040204" pitchFamily="34" charset="-120"/>
                <a:ea typeface="Microsoft JhengHei" panose="020B0604030504040204" pitchFamily="34" charset="-120"/>
              </a:rPr>
              <a:t>Always listen to your heart because although it's on your your left side, it's always right.</a:t>
            </a:r>
            <a:endParaRPr lang="zh-CN" altLang="en-US" sz="1200" dirty="0">
              <a:solidFill>
                <a:srgbClr val="4F5261"/>
              </a:solidFill>
              <a:latin typeface="Microsoft JhengHei" panose="020B0604030504040204" pitchFamily="34" charset="-120"/>
              <a:ea typeface="Microsoft JhengHei" panose="020B0604030504040204" pitchFamily="34" charset="-120"/>
            </a:endParaRPr>
          </a:p>
        </p:txBody>
      </p:sp>
      <p:sp>
        <p:nvSpPr>
          <p:cNvPr id="8" name="文本框 7"/>
          <p:cNvSpPr txBox="1"/>
          <p:nvPr/>
        </p:nvSpPr>
        <p:spPr>
          <a:xfrm>
            <a:off x="2247902" y="5165235"/>
            <a:ext cx="3082087" cy="646331"/>
          </a:xfrm>
          <a:prstGeom prst="rect">
            <a:avLst/>
          </a:prstGeom>
          <a:noFill/>
        </p:spPr>
        <p:txBody>
          <a:bodyPr wrap="square" rtlCol="0">
            <a:spAutoFit/>
          </a:bodyPr>
          <a:lstStyle/>
          <a:p>
            <a:pPr algn="just"/>
            <a:r>
              <a:rPr lang="en-US" altLang="zh-CN" sz="1200" dirty="0">
                <a:solidFill>
                  <a:srgbClr val="4F5261"/>
                </a:solidFill>
                <a:latin typeface="Microsoft JhengHei" panose="020B0604030504040204" pitchFamily="34" charset="-120"/>
                <a:ea typeface="Microsoft JhengHei" panose="020B0604030504040204" pitchFamily="34" charset="-120"/>
              </a:rPr>
              <a:t>Blessedness is of comparative </a:t>
            </a:r>
            <a:r>
              <a:rPr lang="en-US" altLang="zh-CN" sz="1200" dirty="0" err="1">
                <a:solidFill>
                  <a:srgbClr val="4F5261"/>
                </a:solidFill>
                <a:latin typeface="Microsoft JhengHei" panose="020B0604030504040204" pitchFamily="34" charset="-120"/>
                <a:ea typeface="Microsoft JhengHei" panose="020B0604030504040204" pitchFamily="34" charset="-120"/>
              </a:rPr>
              <a:t>degree, you</a:t>
            </a:r>
            <a:r>
              <a:rPr lang="en-US" altLang="zh-CN" sz="1200" dirty="0">
                <a:solidFill>
                  <a:srgbClr val="4F5261"/>
                </a:solidFill>
                <a:latin typeface="Microsoft JhengHei" panose="020B0604030504040204" pitchFamily="34" charset="-120"/>
                <a:ea typeface="Microsoft JhengHei" panose="020B0604030504040204" pitchFamily="34" charset="-120"/>
              </a:rPr>
              <a:t> will feel it with more easy slys y s y s y s y s y s y dys.</a:t>
            </a:r>
            <a:endParaRPr lang="zh-CN" altLang="en-US" sz="1200" dirty="0">
              <a:solidFill>
                <a:srgbClr val="4F5261"/>
              </a:solidFill>
              <a:latin typeface="Microsoft JhengHei" panose="020B0604030504040204" pitchFamily="34" charset="-120"/>
              <a:ea typeface="Microsoft JhengHei" panose="020B0604030504040204" pitchFamily="34" charset="-120"/>
            </a:endParaRPr>
          </a:p>
        </p:txBody>
      </p:sp>
      <p:cxnSp>
        <p:nvCxnSpPr>
          <p:cNvPr id="10" name="直接连接符 9"/>
          <p:cNvCxnSpPr/>
          <p:nvPr/>
        </p:nvCxnSpPr>
        <p:spPr>
          <a:xfrm flipH="1" flipV="1">
            <a:off x="4431605" y="3389654"/>
            <a:ext cx="1281689" cy="3586"/>
          </a:xfrm>
          <a:prstGeom prst="line">
            <a:avLst/>
          </a:prstGeom>
          <a:ln w="28575">
            <a:solidFill>
              <a:srgbClr val="ACB6C2"/>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915219" y="891781"/>
            <a:ext cx="2671011" cy="461665"/>
          </a:xfrm>
          <a:prstGeom prst="rect">
            <a:avLst/>
          </a:prstGeom>
          <a:noFill/>
        </p:spPr>
        <p:txBody>
          <a:bodyPr wrap="square" rtlCol="0">
            <a:spAutoFit/>
          </a:bodyPr>
          <a:lstStyle/>
          <a:p>
            <a:r>
              <a:rPr lang="en-US" altLang="zh-CN" sz="2400" b="1" dirty="0">
                <a:solidFill>
                  <a:srgbClr val="4F5261"/>
                </a:solidFill>
                <a:ea typeface="Meiryo" panose="020B0604030504040204" pitchFamily="34" charset="-128"/>
              </a:rPr>
              <a:t>Little Title Here</a:t>
            </a:r>
            <a:endParaRPr lang="zh-CN" altLang="en-US" sz="2400" b="1" dirty="0">
              <a:solidFill>
                <a:srgbClr val="4F5261"/>
              </a:solidFill>
              <a:ea typeface="Meiryo" panose="020B0604030504040204" pitchFamily="34" charset="-128"/>
            </a:endParaRPr>
          </a:p>
        </p:txBody>
      </p:sp>
      <p:sp>
        <p:nvSpPr>
          <p:cNvPr id="26" name="文本框 25"/>
          <p:cNvSpPr txBox="1"/>
          <p:nvPr/>
        </p:nvSpPr>
        <p:spPr>
          <a:xfrm>
            <a:off x="2349962" y="4559052"/>
            <a:ext cx="2671011" cy="461665"/>
          </a:xfrm>
          <a:prstGeom prst="rect">
            <a:avLst/>
          </a:prstGeom>
          <a:noFill/>
        </p:spPr>
        <p:txBody>
          <a:bodyPr wrap="square" rtlCol="0">
            <a:spAutoFit/>
          </a:bodyPr>
          <a:lstStyle/>
          <a:p>
            <a:r>
              <a:rPr lang="en-US" altLang="zh-CN" sz="2400" b="1" dirty="0">
                <a:solidFill>
                  <a:srgbClr val="4F5261"/>
                </a:solidFill>
                <a:ea typeface="Meiryo" panose="020B0604030504040204" pitchFamily="34" charset="-128"/>
              </a:rPr>
              <a:t>Little Title Here</a:t>
            </a:r>
            <a:endParaRPr lang="zh-CN" altLang="en-US" sz="2400" b="1" dirty="0">
              <a:solidFill>
                <a:srgbClr val="4F5261"/>
              </a:solidFill>
              <a:ea typeface="Meiryo" panose="020B0604030504040204" pitchFamily="34" charset="-128"/>
            </a:endParaRPr>
          </a:p>
        </p:txBody>
      </p:sp>
      <p:cxnSp>
        <p:nvCxnSpPr>
          <p:cNvPr id="27" name="直接连接符 26"/>
          <p:cNvCxnSpPr/>
          <p:nvPr/>
        </p:nvCxnSpPr>
        <p:spPr>
          <a:xfrm flipH="1">
            <a:off x="8178896" y="3397782"/>
            <a:ext cx="1276969" cy="12032"/>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7610289" y="2318846"/>
            <a:ext cx="563069" cy="1078937"/>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7610289" y="3397783"/>
            <a:ext cx="568691" cy="1028056"/>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6327782" y="4425839"/>
            <a:ext cx="1282507" cy="0"/>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6327782" y="2318846"/>
            <a:ext cx="1281716" cy="4058"/>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9467254" y="3397783"/>
            <a:ext cx="528410" cy="1028056"/>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9467254" y="2325829"/>
            <a:ext cx="528410" cy="1083985"/>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7619751" y="1401021"/>
            <a:ext cx="465045" cy="924808"/>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7609498" y="4425839"/>
            <a:ext cx="528410" cy="1028056"/>
          </a:xfrm>
          <a:prstGeom prst="line">
            <a:avLst/>
          </a:prstGeom>
          <a:ln>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6340418" y="5448517"/>
            <a:ext cx="1281689" cy="3586"/>
          </a:xfrm>
          <a:prstGeom prst="line">
            <a:avLst/>
          </a:prstGeom>
          <a:ln w="28575">
            <a:solidFill>
              <a:srgbClr val="ACB6C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flipV="1">
            <a:off x="6199921" y="1382660"/>
            <a:ext cx="1281689" cy="3586"/>
          </a:xfrm>
          <a:prstGeom prst="line">
            <a:avLst/>
          </a:prstGeom>
          <a:ln w="28575">
            <a:solidFill>
              <a:srgbClr val="ACB6C2"/>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827259" y="910960"/>
            <a:ext cx="2286162" cy="461665"/>
          </a:xfrm>
          <a:prstGeom prst="rect">
            <a:avLst/>
          </a:prstGeom>
          <a:noFill/>
          <a:ln>
            <a:solidFill>
              <a:srgbClr val="8E9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206881" y="2789954"/>
            <a:ext cx="2286162" cy="461665"/>
          </a:xfrm>
          <a:prstGeom prst="rect">
            <a:avLst/>
          </a:prstGeom>
          <a:noFill/>
          <a:ln>
            <a:solidFill>
              <a:srgbClr val="8E9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261190" y="4548601"/>
            <a:ext cx="2286162" cy="461665"/>
          </a:xfrm>
          <a:prstGeom prst="rect">
            <a:avLst/>
          </a:prstGeom>
          <a:noFill/>
          <a:ln>
            <a:solidFill>
              <a:srgbClr val="8E9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332325" y="2799806"/>
            <a:ext cx="2172107" cy="461665"/>
          </a:xfrm>
          <a:prstGeom prst="rect">
            <a:avLst/>
          </a:prstGeom>
          <a:noFill/>
        </p:spPr>
        <p:txBody>
          <a:bodyPr wrap="square" rtlCol="0">
            <a:spAutoFit/>
          </a:bodyPr>
          <a:lstStyle/>
          <a:p>
            <a:r>
              <a:rPr lang="en-US" altLang="zh-CN" sz="2400" b="1" dirty="0">
                <a:solidFill>
                  <a:srgbClr val="4F5261"/>
                </a:solidFill>
                <a:ea typeface="Meiryo" panose="020B0604030504040204" pitchFamily="34" charset="-128"/>
              </a:rPr>
              <a:t>Little Title Here</a:t>
            </a:r>
            <a:endParaRPr lang="zh-CN" altLang="en-US" sz="2400" b="1" dirty="0">
              <a:solidFill>
                <a:srgbClr val="4F5261"/>
              </a:solidFill>
              <a:ea typeface="Meiryo" panose="020B0604030504040204" pitchFamily="34" charset="-128"/>
            </a:endParaRPr>
          </a:p>
        </p:txBody>
      </p:sp>
    </p:spTree>
    <p:extLst>
      <p:ext uri="{BB962C8B-B14F-4D97-AF65-F5344CB8AC3E}">
        <p14:creationId xmlns:p14="http://schemas.microsoft.com/office/powerpoint/2010/main" val="3941714826"/>
      </p:ext>
    </p:extLst>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2977" y="1010112"/>
            <a:ext cx="3143463" cy="235844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674" y="1010112"/>
            <a:ext cx="3143463" cy="235844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2977" y="3572422"/>
            <a:ext cx="3143463" cy="235844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674" y="3572422"/>
            <a:ext cx="3143463" cy="2358440"/>
          </a:xfrm>
          <a:prstGeom prst="rect">
            <a:avLst/>
          </a:prstGeom>
        </p:spPr>
      </p:pic>
      <p:sp>
        <p:nvSpPr>
          <p:cNvPr id="9" name="矩形 8"/>
          <p:cNvSpPr/>
          <p:nvPr/>
        </p:nvSpPr>
        <p:spPr>
          <a:xfrm>
            <a:off x="991737" y="2189332"/>
            <a:ext cx="2932406" cy="646331"/>
          </a:xfrm>
          <a:prstGeom prst="rect">
            <a:avLst/>
          </a:prstGeom>
        </p:spPr>
        <p:txBody>
          <a:bodyPr wrap="none">
            <a:spAutoFit/>
          </a:bodyPr>
          <a:lstStyle/>
          <a:p>
            <a:r>
              <a:rPr lang="en-US" altLang="zh-CN" sz="3600" dirty="0">
                <a:solidFill>
                  <a:srgbClr val="4F5261"/>
                </a:solidFill>
                <a:ea typeface="MComic PRC Medium" panose="00000500000000000000" pitchFamily="2" charset="-122"/>
              </a:rPr>
              <a:t>Little Title Here</a:t>
            </a:r>
            <a:endParaRPr lang="zh-CN" altLang="en-US" sz="3600" dirty="0">
              <a:solidFill>
                <a:srgbClr val="4F5261"/>
              </a:solidFill>
              <a:ea typeface="MComic PRC Medium" panose="00000500000000000000" pitchFamily="2" charset="-122"/>
            </a:endParaRPr>
          </a:p>
        </p:txBody>
      </p:sp>
      <p:cxnSp>
        <p:nvCxnSpPr>
          <p:cNvPr id="12" name="直接连接符 11"/>
          <p:cNvCxnSpPr/>
          <p:nvPr/>
        </p:nvCxnSpPr>
        <p:spPr>
          <a:xfrm>
            <a:off x="991737" y="3354608"/>
            <a:ext cx="1900989" cy="12031"/>
          </a:xfrm>
          <a:prstGeom prst="line">
            <a:avLst/>
          </a:prstGeom>
          <a:ln w="28575">
            <a:solidFill>
              <a:srgbClr val="8E9CAC"/>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991737" y="3832681"/>
            <a:ext cx="3243379" cy="1169551"/>
          </a:xfrm>
          <a:prstGeom prst="rect">
            <a:avLst/>
          </a:prstGeom>
          <a:noFill/>
        </p:spPr>
        <p:txBody>
          <a:bodyPr wrap="square" rtlCol="0">
            <a:spAutoFit/>
          </a:bodyPr>
          <a:lstStyle/>
          <a:p>
            <a:pPr algn="just"/>
            <a:r>
              <a:rPr lang="en-US" altLang="zh-CN" sz="1400" dirty="0">
                <a:solidFill>
                  <a:srgbClr val="8E9CAC"/>
                </a:solidFill>
                <a:latin typeface="Microsoft JhengHei" panose="020B0604030504040204" pitchFamily="34" charset="-120"/>
                <a:ea typeface="Microsoft JhengHei" panose="020B0604030504040204" pitchFamily="34" charset="-120"/>
              </a:rPr>
              <a:t>Dream what you want to dream; go where you want to go; be what you want to be, because you have only one life and one chance to do all the things you want to do.</a:t>
            </a:r>
            <a:endParaRPr lang="zh-CN" altLang="en-US" sz="1400" dirty="0">
              <a:solidFill>
                <a:srgbClr val="8E9CAC"/>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943805558"/>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xmlns:a14="http://schemas.microsoft.com/office/drawing/2010/main">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par>
                                    <p:cTn id="10" presetID="2" presetClass="entr" presetSubtype="1" accel="36000" fill="hold" nodeType="withEffect" p14:presetBounceEnd="74000">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14:bounceEnd="74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74000">
                                          <p:cBhvr additive="base">
                                            <p:cTn id="13" dur="1000" fill="hold"/>
                                            <p:tgtEl>
                                              <p:spTgt spid="5"/>
                                            </p:tgtEl>
                                            <p:attrNameLst>
                                              <p:attrName>ppt_y</p:attrName>
                                            </p:attrNameLst>
                                          </p:cBhvr>
                                          <p:tavLst>
                                            <p:tav tm="0">
                                              <p:val>
                                                <p:strVal val="0-#ppt_h/2"/>
                                              </p:val>
                                            </p:tav>
                                            <p:tav tm="100000">
                                              <p:val>
                                                <p:strVal val="#ppt_y"/>
                                              </p:val>
                                            </p:tav>
                                          </p:tavLst>
                                        </p:anim>
                                      </p:childTnLst>
                                    </p:cTn>
                                  </p:par>
                                  <p:par>
                                    <p:cTn id="14" presetID="1" presetClass="entr" presetSubtype="0"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par>
                                    <p:cTn id="16" presetID="2" presetClass="entr" presetSubtype="4" accel="38000" fill="hold" nodeType="withEffect" p14:presetBounceEnd="54000">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14:bounceEnd="54000">
                                          <p:cBhvr additive="base">
                                            <p:cTn id="18" dur="1000" fill="hold"/>
                                            <p:tgtEl>
                                              <p:spTgt spid="6"/>
                                            </p:tgtEl>
                                            <p:attrNameLst>
                                              <p:attrName>ppt_x</p:attrName>
                                            </p:attrNameLst>
                                          </p:cBhvr>
                                          <p:tavLst>
                                            <p:tav tm="0">
                                              <p:val>
                                                <p:strVal val="#ppt_x"/>
                                              </p:val>
                                            </p:tav>
                                            <p:tav tm="100000">
                                              <p:val>
                                                <p:strVal val="#ppt_x"/>
                                              </p:val>
                                            </p:tav>
                                          </p:tavLst>
                                        </p:anim>
                                        <p:anim calcmode="lin" valueType="num" p14:bounceEnd="54000">
                                          <p:cBhvr additive="base">
                                            <p:cTn id="1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xmlns:a14="http://schemas.microsoft.com/office/drawing/2010/mai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par>
                                    <p:cTn id="10" presetID="2" presetClass="entr" presetSubtype="1" accel="3600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par>
                                    <p:cTn id="14" presetID="1" presetClass="entr" presetSubtype="0"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par>
                                    <p:cTn id="16" presetID="2" presetClass="entr" presetSubtype="4" accel="3800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CB6C2"/>
        </a:solidFill>
        <a:effectLst/>
      </p:bgPr>
    </p:bg>
    <p:spTree>
      <p:nvGrpSpPr>
        <p:cNvPr id="1" name=""/>
        <p:cNvGrpSpPr/>
        <p:nvPr/>
      </p:nvGrpSpPr>
      <p:grpSpPr>
        <a:xfrm>
          <a:off x="0" y="0"/>
          <a:ext cx="0" cy="0"/>
          <a:chOff x="0" y="0"/>
          <a:chExt cx="0" cy="0"/>
        </a:xfrm>
      </p:grpSpPr>
      <p:sp>
        <p:nvSpPr>
          <p:cNvPr id="2630" name="矩形 2629"/>
          <p:cNvSpPr/>
          <p:nvPr/>
        </p:nvSpPr>
        <p:spPr>
          <a:xfrm>
            <a:off x="4165854" y="1870097"/>
            <a:ext cx="3943431" cy="2888262"/>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2" name="文本框 1"/>
          <p:cNvSpPr txBox="1"/>
          <p:nvPr/>
        </p:nvSpPr>
        <p:spPr>
          <a:xfrm>
            <a:off x="5123744" y="2052157"/>
            <a:ext cx="2157068" cy="2092881"/>
          </a:xfrm>
          <a:prstGeom prst="rect">
            <a:avLst/>
          </a:prstGeom>
          <a:noFill/>
        </p:spPr>
        <p:txBody>
          <a:bodyPr wrap="square" rtlCol="0">
            <a:spAutoFit/>
          </a:bodyPr>
          <a:lstStyle/>
          <a:p>
            <a:r>
              <a:rPr lang="en-US" altLang="zh-CN" sz="13000" b="1" dirty="0">
                <a:solidFill>
                  <a:srgbClr val="4F5261">
                    <a:alpha val="45000"/>
                  </a:srgbClr>
                </a:solidFill>
                <a:latin typeface="Microsoft JhengHei UI" panose="020B0604030504040204" pitchFamily="34" charset="-120"/>
                <a:ea typeface="Microsoft JhengHei UI" panose="020B0604030504040204" pitchFamily="34" charset="-120"/>
              </a:rPr>
              <a:t>02</a:t>
            </a:r>
            <a:endParaRPr lang="zh-CN" altLang="en-US" sz="13000" b="1" dirty="0">
              <a:solidFill>
                <a:srgbClr val="4F5261">
                  <a:alpha val="45000"/>
                </a:srgbClr>
              </a:solidFill>
              <a:latin typeface="Microsoft JhengHei UI" panose="020B0604030504040204" pitchFamily="34" charset="-120"/>
              <a:ea typeface="Microsoft JhengHei UI" panose="020B0604030504040204" pitchFamily="34" charset="-120"/>
            </a:endParaRPr>
          </a:p>
        </p:txBody>
      </p:sp>
      <p:sp>
        <p:nvSpPr>
          <p:cNvPr id="3" name="文本框 2"/>
          <p:cNvSpPr txBox="1"/>
          <p:nvPr/>
        </p:nvSpPr>
        <p:spPr>
          <a:xfrm>
            <a:off x="4499810" y="3760318"/>
            <a:ext cx="3404937" cy="769441"/>
          </a:xfrm>
          <a:prstGeom prst="rect">
            <a:avLst/>
          </a:prstGeom>
          <a:noFill/>
        </p:spPr>
        <p:txBody>
          <a:bodyPr wrap="square" rtlCol="0">
            <a:spAutoFit/>
          </a:bodyPr>
          <a:lstStyle/>
          <a:p>
            <a:r>
              <a:rPr lang="en-US" altLang="zh-CN" sz="4400" dirty="0">
                <a:solidFill>
                  <a:srgbClr val="4F5261"/>
                </a:solidFill>
                <a:ea typeface="MComic PRC Medium" panose="00000500000000000000" pitchFamily="2" charset="-122"/>
              </a:rPr>
              <a:t>Add your text</a:t>
            </a:r>
            <a:endParaRPr lang="zh-CN" altLang="en-US" sz="4400" dirty="0">
              <a:solidFill>
                <a:srgbClr val="4F5261"/>
              </a:solidFill>
              <a:ea typeface="MComic PRC Medium" panose="00000500000000000000" pitchFamily="2" charset="-122"/>
            </a:endParaRPr>
          </a:p>
        </p:txBody>
      </p:sp>
      <p:sp>
        <p:nvSpPr>
          <p:cNvPr id="6" name="矩形 5"/>
          <p:cNvSpPr/>
          <p:nvPr/>
        </p:nvSpPr>
        <p:spPr>
          <a:xfrm>
            <a:off x="2641662" y="5024640"/>
            <a:ext cx="7121231" cy="923330"/>
          </a:xfrm>
          <a:prstGeom prst="rect">
            <a:avLst/>
          </a:prstGeom>
        </p:spPr>
        <p:txBody>
          <a:bodyPr wrap="square">
            <a:spAutoFit/>
          </a:bodyPr>
          <a:lstStyle/>
          <a:p>
            <a:pPr algn="dist"/>
            <a:r>
              <a:rPr lang="en-US" altLang="zh-CN" dirty="0">
                <a:solidFill>
                  <a:srgbClr val="E5E5E0"/>
                </a:solidFill>
                <a:latin typeface="MComic PRC Medium" panose="00000500000000000000" pitchFamily="2" charset="-122"/>
                <a:ea typeface="MComic PRC Medium" panose="00000500000000000000" pitchFamily="2" charset="-122"/>
              </a:rPr>
              <a:t> In your life, there will at least one time that you forget yourself for someone, for no no, no company, no own ership nor love. Just ask for meeting you in my most beautiful years.</a:t>
            </a:r>
            <a:endParaRPr lang="zh-CN" altLang="en-US" dirty="0">
              <a:solidFill>
                <a:srgbClr val="E5E5E0"/>
              </a:solidFill>
              <a:ea typeface="MComic PRC Medium" panose="00000500000000000000" pitchFamily="2" charset="-122"/>
            </a:endParaRPr>
          </a:p>
        </p:txBody>
      </p:sp>
    </p:spTree>
    <p:extLst>
      <p:ext uri="{BB962C8B-B14F-4D97-AF65-F5344CB8AC3E}">
        <p14:creationId xmlns:p14="http://schemas.microsoft.com/office/powerpoint/2010/main" val="807589849"/>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1000" fill="hold"/>
                                        <p:tgtEl>
                                          <p:spTgt spid="3"/>
                                        </p:tgtEl>
                                        <p:attrNameLst>
                                          <p:attrName>style.color</p:attrName>
                                        </p:attrNameLst>
                                      </p:cBhvr>
                                      <p:to>
                                        <p:clrVal>
                                          <a:srgbClr val="E5E5E0"/>
                                        </p:clrVal>
                                      </p:to>
                                    </p:set>
                                    <p:set>
                                      <p:cBhvr>
                                        <p:cTn id="12" dur="1000" fill="hold"/>
                                        <p:tgtEl>
                                          <p:spTgt spid="3"/>
                                        </p:tgtEl>
                                        <p:attrNameLst>
                                          <p:attrName>fillcolor</p:attrName>
                                        </p:attrNameLst>
                                      </p:cBhvr>
                                      <p:to>
                                        <p:clrVal>
                                          <a:srgbClr val="E5E5E0"/>
                                        </p:clrVal>
                                      </p:to>
                                    </p:set>
                                    <p:set>
                                      <p:cBhvr>
                                        <p:cTn id="13" dur="1000" fill="hold"/>
                                        <p:tgtEl>
                                          <p:spTgt spid="3"/>
                                        </p:tgtEl>
                                        <p:attrNameLst>
                                          <p:attrName>fill.type</p:attrName>
                                        </p:attrNameLst>
                                      </p:cBhvr>
                                      <p:to>
                                        <p:strVal val="solid"/>
                                      </p:to>
                                    </p:set>
                                  </p:childTnLst>
                                </p:cTn>
                              </p:par>
                              <p:par>
                                <p:cTn id="14" presetID="16" presetClass="emph" presetSubtype="0" fill="hold" grpId="1" nodeType="withEffect">
                                  <p:stCondLst>
                                    <p:cond delay="1000"/>
                                  </p:stCondLst>
                                  <p:iterate type="lt">
                                    <p:tmPct val="4000"/>
                                  </p:iterate>
                                  <p:childTnLst>
                                    <p:set>
                                      <p:cBhvr override="childStyle">
                                        <p:cTn id="15" dur="1000" fill="hold"/>
                                        <p:tgtEl>
                                          <p:spTgt spid="3"/>
                                        </p:tgtEl>
                                        <p:attrNameLst>
                                          <p:attrName>style.color</p:attrName>
                                        </p:attrNameLst>
                                      </p:cBhvr>
                                      <p:to>
                                        <p:clrVal>
                                          <a:srgbClr val="4F5261"/>
                                        </p:clrVal>
                                      </p:to>
                                    </p:set>
                                    <p:set>
                                      <p:cBhvr>
                                        <p:cTn id="16" dur="1000" fill="hold"/>
                                        <p:tgtEl>
                                          <p:spTgt spid="3"/>
                                        </p:tgtEl>
                                        <p:attrNameLst>
                                          <p:attrName>fillcolor</p:attrName>
                                        </p:attrNameLst>
                                      </p:cBhvr>
                                      <p:to>
                                        <p:clrVal>
                                          <a:srgbClr val="4F5261"/>
                                        </p:clrVal>
                                      </p:to>
                                    </p:set>
                                    <p:set>
                                      <p:cBhvr>
                                        <p:cTn id="17"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2700"/>
            <a:ext cx="12192000" cy="6858000"/>
          </a:xfrm>
          <a:prstGeom prst="rect">
            <a:avLst/>
          </a:prstGeom>
          <a:blipFill dpi="0" rotWithShape="1">
            <a:blip r:embed="rId3">
              <a:alphaModFix amt="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7" name="矩形 16"/>
          <p:cNvSpPr/>
          <p:nvPr/>
        </p:nvSpPr>
        <p:spPr>
          <a:xfrm>
            <a:off x="1564105" y="3310947"/>
            <a:ext cx="8990289" cy="2622159"/>
          </a:xfrm>
          <a:prstGeom prst="rect">
            <a:avLst/>
          </a:prstGeom>
          <a:solidFill>
            <a:srgbClr val="4F526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4" name="Freeform 11"/>
          <p:cNvSpPr>
            <a:spLocks noEditPoints="1"/>
          </p:cNvSpPr>
          <p:nvPr/>
        </p:nvSpPr>
        <p:spPr bwMode="auto">
          <a:xfrm>
            <a:off x="2794288" y="1702958"/>
            <a:ext cx="768461" cy="805136"/>
          </a:xfrm>
          <a:custGeom>
            <a:avLst/>
            <a:gdLst>
              <a:gd name="T0" fmla="*/ 33 w 186"/>
              <a:gd name="T1" fmla="*/ 47 h 195"/>
              <a:gd name="T2" fmla="*/ 15 w 186"/>
              <a:gd name="T3" fmla="*/ 30 h 195"/>
              <a:gd name="T4" fmla="*/ 44 w 186"/>
              <a:gd name="T5" fmla="*/ 32 h 195"/>
              <a:gd name="T6" fmla="*/ 49 w 186"/>
              <a:gd name="T7" fmla="*/ 29 h 195"/>
              <a:gd name="T8" fmla="*/ 33 w 186"/>
              <a:gd name="T9" fmla="*/ 13 h 195"/>
              <a:gd name="T10" fmla="*/ 97 w 186"/>
              <a:gd name="T11" fmla="*/ 47 h 195"/>
              <a:gd name="T12" fmla="*/ 119 w 186"/>
              <a:gd name="T13" fmla="*/ 32 h 195"/>
              <a:gd name="T14" fmla="*/ 95 w 186"/>
              <a:gd name="T15" fmla="*/ 46 h 195"/>
              <a:gd name="T16" fmla="*/ 28 w 186"/>
              <a:gd name="T17" fmla="*/ 67 h 195"/>
              <a:gd name="T18" fmla="*/ 6 w 186"/>
              <a:gd name="T19" fmla="*/ 61 h 195"/>
              <a:gd name="T20" fmla="*/ 82 w 186"/>
              <a:gd name="T21" fmla="*/ 33 h 195"/>
              <a:gd name="T22" fmla="*/ 98 w 186"/>
              <a:gd name="T23" fmla="*/ 13 h 195"/>
              <a:gd name="T24" fmla="*/ 81 w 186"/>
              <a:gd name="T25" fmla="*/ 29 h 195"/>
              <a:gd name="T26" fmla="*/ 40 w 186"/>
              <a:gd name="T27" fmla="*/ 63 h 195"/>
              <a:gd name="T28" fmla="*/ 46 w 186"/>
              <a:gd name="T29" fmla="*/ 63 h 195"/>
              <a:gd name="T30" fmla="*/ 86 w 186"/>
              <a:gd name="T31" fmla="*/ 55 h 195"/>
              <a:gd name="T32" fmla="*/ 64 w 186"/>
              <a:gd name="T33" fmla="*/ 29 h 195"/>
              <a:gd name="T34" fmla="*/ 67 w 186"/>
              <a:gd name="T35" fmla="*/ 3 h 195"/>
              <a:gd name="T36" fmla="*/ 61 w 186"/>
              <a:gd name="T37" fmla="*/ 26 h 195"/>
              <a:gd name="T38" fmla="*/ 130 w 186"/>
              <a:gd name="T39" fmla="*/ 97 h 195"/>
              <a:gd name="T40" fmla="*/ 46 w 186"/>
              <a:gd name="T41" fmla="*/ 71 h 195"/>
              <a:gd name="T42" fmla="*/ 29 w 186"/>
              <a:gd name="T43" fmla="*/ 157 h 195"/>
              <a:gd name="T44" fmla="*/ 31 w 186"/>
              <a:gd name="T45" fmla="*/ 151 h 195"/>
              <a:gd name="T46" fmla="*/ 21 w 186"/>
              <a:gd name="T47" fmla="*/ 103 h 195"/>
              <a:gd name="T48" fmla="*/ 60 w 186"/>
              <a:gd name="T49" fmla="*/ 82 h 195"/>
              <a:gd name="T50" fmla="*/ 92 w 186"/>
              <a:gd name="T51" fmla="*/ 66 h 195"/>
              <a:gd name="T52" fmla="*/ 126 w 186"/>
              <a:gd name="T53" fmla="*/ 103 h 195"/>
              <a:gd name="T54" fmla="*/ 116 w 186"/>
              <a:gd name="T55" fmla="*/ 151 h 195"/>
              <a:gd name="T56" fmla="*/ 118 w 186"/>
              <a:gd name="T57" fmla="*/ 157 h 195"/>
              <a:gd name="T58" fmla="*/ 101 w 186"/>
              <a:gd name="T59" fmla="*/ 135 h 195"/>
              <a:gd name="T60" fmla="*/ 95 w 186"/>
              <a:gd name="T61" fmla="*/ 135 h 195"/>
              <a:gd name="T62" fmla="*/ 87 w 186"/>
              <a:gd name="T63" fmla="*/ 152 h 195"/>
              <a:gd name="T64" fmla="*/ 109 w 186"/>
              <a:gd name="T65" fmla="*/ 152 h 195"/>
              <a:gd name="T66" fmla="*/ 101 w 186"/>
              <a:gd name="T67" fmla="*/ 155 h 195"/>
              <a:gd name="T68" fmla="*/ 98 w 186"/>
              <a:gd name="T69" fmla="*/ 142 h 195"/>
              <a:gd name="T70" fmla="*/ 171 w 186"/>
              <a:gd name="T71" fmla="*/ 92 h 195"/>
              <a:gd name="T72" fmla="*/ 127 w 186"/>
              <a:gd name="T73" fmla="*/ 77 h 195"/>
              <a:gd name="T74" fmla="*/ 165 w 186"/>
              <a:gd name="T75" fmla="*/ 94 h 195"/>
              <a:gd name="T76" fmla="*/ 160 w 186"/>
              <a:gd name="T77" fmla="*/ 139 h 195"/>
              <a:gd name="T78" fmla="*/ 151 w 186"/>
              <a:gd name="T79" fmla="*/ 145 h 195"/>
              <a:gd name="T80" fmla="*/ 171 w 186"/>
              <a:gd name="T81" fmla="*/ 92 h 195"/>
              <a:gd name="T82" fmla="*/ 74 w 186"/>
              <a:gd name="T83" fmla="*/ 152 h 195"/>
              <a:gd name="T84" fmla="*/ 67 w 186"/>
              <a:gd name="T85" fmla="*/ 159 h 195"/>
              <a:gd name="T86" fmla="*/ 85 w 186"/>
              <a:gd name="T87" fmla="*/ 190 h 195"/>
              <a:gd name="T88" fmla="*/ 80 w 186"/>
              <a:gd name="T89" fmla="*/ 186 h 195"/>
              <a:gd name="T90" fmla="*/ 73 w 186"/>
              <a:gd name="T91" fmla="*/ 162 h 195"/>
              <a:gd name="T92" fmla="*/ 75 w 186"/>
              <a:gd name="T93" fmla="*/ 162 h 195"/>
              <a:gd name="T94" fmla="*/ 74 w 186"/>
              <a:gd name="T95" fmla="*/ 144 h 195"/>
              <a:gd name="T96" fmla="*/ 78 w 186"/>
              <a:gd name="T97" fmla="*/ 117 h 195"/>
              <a:gd name="T98" fmla="*/ 71 w 186"/>
              <a:gd name="T99" fmla="*/ 115 h 195"/>
              <a:gd name="T100" fmla="*/ 74 w 186"/>
              <a:gd name="T101" fmla="*/ 144 h 195"/>
              <a:gd name="T102" fmla="*/ 74 w 186"/>
              <a:gd name="T103" fmla="*/ 122 h 195"/>
              <a:gd name="T104" fmla="*/ 74 w 186"/>
              <a:gd name="T105" fmla="*/ 138 h 195"/>
              <a:gd name="T106" fmla="*/ 53 w 186"/>
              <a:gd name="T107" fmla="*/ 134 h 195"/>
              <a:gd name="T108" fmla="*/ 46 w 186"/>
              <a:gd name="T109" fmla="*/ 137 h 195"/>
              <a:gd name="T110" fmla="*/ 58 w 186"/>
              <a:gd name="T111" fmla="*/ 160 h 195"/>
              <a:gd name="T112" fmla="*/ 54 w 186"/>
              <a:gd name="T113" fmla="*/ 156 h 195"/>
              <a:gd name="T114" fmla="*/ 50 w 186"/>
              <a:gd name="T11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 h="195">
                <a:moveTo>
                  <a:pt x="12" y="35"/>
                </a:moveTo>
                <a:cubicBezTo>
                  <a:pt x="32" y="47"/>
                  <a:pt x="32" y="47"/>
                  <a:pt x="32" y="47"/>
                </a:cubicBezTo>
                <a:cubicBezTo>
                  <a:pt x="32" y="47"/>
                  <a:pt x="33" y="47"/>
                  <a:pt x="33" y="47"/>
                </a:cubicBezTo>
                <a:cubicBezTo>
                  <a:pt x="34" y="47"/>
                  <a:pt x="35" y="46"/>
                  <a:pt x="36" y="45"/>
                </a:cubicBezTo>
                <a:cubicBezTo>
                  <a:pt x="37" y="44"/>
                  <a:pt x="36" y="42"/>
                  <a:pt x="35" y="41"/>
                </a:cubicBezTo>
                <a:cubicBezTo>
                  <a:pt x="15" y="30"/>
                  <a:pt x="15" y="30"/>
                  <a:pt x="15" y="30"/>
                </a:cubicBezTo>
                <a:cubicBezTo>
                  <a:pt x="14" y="29"/>
                  <a:pt x="12" y="30"/>
                  <a:pt x="11" y="31"/>
                </a:cubicBezTo>
                <a:cubicBezTo>
                  <a:pt x="10" y="33"/>
                  <a:pt x="11" y="34"/>
                  <a:pt x="12" y="35"/>
                </a:cubicBezTo>
                <a:close/>
                <a:moveTo>
                  <a:pt x="44" y="32"/>
                </a:moveTo>
                <a:cubicBezTo>
                  <a:pt x="45" y="33"/>
                  <a:pt x="46" y="33"/>
                  <a:pt x="47" y="33"/>
                </a:cubicBezTo>
                <a:cubicBezTo>
                  <a:pt x="47" y="33"/>
                  <a:pt x="48" y="33"/>
                  <a:pt x="48" y="33"/>
                </a:cubicBezTo>
                <a:cubicBezTo>
                  <a:pt x="50" y="32"/>
                  <a:pt x="50" y="30"/>
                  <a:pt x="49" y="29"/>
                </a:cubicBezTo>
                <a:cubicBezTo>
                  <a:pt x="38" y="10"/>
                  <a:pt x="38" y="10"/>
                  <a:pt x="38" y="10"/>
                </a:cubicBezTo>
                <a:cubicBezTo>
                  <a:pt x="37" y="8"/>
                  <a:pt x="35" y="8"/>
                  <a:pt x="34" y="9"/>
                </a:cubicBezTo>
                <a:cubicBezTo>
                  <a:pt x="33" y="9"/>
                  <a:pt x="32" y="11"/>
                  <a:pt x="33" y="13"/>
                </a:cubicBezTo>
                <a:lnTo>
                  <a:pt x="44" y="32"/>
                </a:lnTo>
                <a:close/>
                <a:moveTo>
                  <a:pt x="95" y="46"/>
                </a:moveTo>
                <a:cubicBezTo>
                  <a:pt x="95" y="47"/>
                  <a:pt x="96" y="47"/>
                  <a:pt x="97" y="47"/>
                </a:cubicBezTo>
                <a:cubicBezTo>
                  <a:pt x="98" y="47"/>
                  <a:pt x="98" y="47"/>
                  <a:pt x="99" y="47"/>
                </a:cubicBezTo>
                <a:cubicBezTo>
                  <a:pt x="118" y="36"/>
                  <a:pt x="118" y="36"/>
                  <a:pt x="118" y="36"/>
                </a:cubicBezTo>
                <a:cubicBezTo>
                  <a:pt x="119" y="35"/>
                  <a:pt x="120" y="33"/>
                  <a:pt x="119" y="32"/>
                </a:cubicBezTo>
                <a:cubicBezTo>
                  <a:pt x="118" y="30"/>
                  <a:pt x="116" y="30"/>
                  <a:pt x="115" y="30"/>
                </a:cubicBezTo>
                <a:cubicBezTo>
                  <a:pt x="96" y="42"/>
                  <a:pt x="96" y="42"/>
                  <a:pt x="96" y="42"/>
                </a:cubicBezTo>
                <a:cubicBezTo>
                  <a:pt x="94" y="42"/>
                  <a:pt x="94" y="44"/>
                  <a:pt x="95" y="46"/>
                </a:cubicBezTo>
                <a:close/>
                <a:moveTo>
                  <a:pt x="6" y="67"/>
                </a:moveTo>
                <a:cubicBezTo>
                  <a:pt x="6" y="67"/>
                  <a:pt x="6" y="67"/>
                  <a:pt x="6" y="67"/>
                </a:cubicBezTo>
                <a:cubicBezTo>
                  <a:pt x="28" y="67"/>
                  <a:pt x="28" y="67"/>
                  <a:pt x="28" y="67"/>
                </a:cubicBezTo>
                <a:cubicBezTo>
                  <a:pt x="30" y="66"/>
                  <a:pt x="31" y="65"/>
                  <a:pt x="31" y="63"/>
                </a:cubicBezTo>
                <a:cubicBezTo>
                  <a:pt x="31" y="62"/>
                  <a:pt x="30" y="61"/>
                  <a:pt x="28" y="61"/>
                </a:cubicBezTo>
                <a:cubicBezTo>
                  <a:pt x="6" y="61"/>
                  <a:pt x="6" y="61"/>
                  <a:pt x="6" y="61"/>
                </a:cubicBezTo>
                <a:cubicBezTo>
                  <a:pt x="4" y="61"/>
                  <a:pt x="3" y="62"/>
                  <a:pt x="3" y="64"/>
                </a:cubicBezTo>
                <a:cubicBezTo>
                  <a:pt x="3" y="66"/>
                  <a:pt x="4" y="67"/>
                  <a:pt x="6" y="67"/>
                </a:cubicBezTo>
                <a:close/>
                <a:moveTo>
                  <a:pt x="82" y="33"/>
                </a:moveTo>
                <a:cubicBezTo>
                  <a:pt x="83" y="33"/>
                  <a:pt x="83" y="34"/>
                  <a:pt x="84" y="34"/>
                </a:cubicBezTo>
                <a:cubicBezTo>
                  <a:pt x="85" y="34"/>
                  <a:pt x="86" y="33"/>
                  <a:pt x="86" y="32"/>
                </a:cubicBezTo>
                <a:cubicBezTo>
                  <a:pt x="98" y="13"/>
                  <a:pt x="98" y="13"/>
                  <a:pt x="98" y="13"/>
                </a:cubicBezTo>
                <a:cubicBezTo>
                  <a:pt x="98" y="11"/>
                  <a:pt x="98" y="10"/>
                  <a:pt x="97" y="9"/>
                </a:cubicBezTo>
                <a:cubicBezTo>
                  <a:pt x="95" y="8"/>
                  <a:pt x="93" y="8"/>
                  <a:pt x="92" y="10"/>
                </a:cubicBezTo>
                <a:cubicBezTo>
                  <a:pt x="81" y="29"/>
                  <a:pt x="81" y="29"/>
                  <a:pt x="81" y="29"/>
                </a:cubicBezTo>
                <a:cubicBezTo>
                  <a:pt x="80" y="31"/>
                  <a:pt x="81" y="32"/>
                  <a:pt x="82" y="33"/>
                </a:cubicBezTo>
                <a:close/>
                <a:moveTo>
                  <a:pt x="64" y="37"/>
                </a:moveTo>
                <a:cubicBezTo>
                  <a:pt x="51" y="38"/>
                  <a:pt x="40" y="49"/>
                  <a:pt x="40" y="63"/>
                </a:cubicBezTo>
                <a:cubicBezTo>
                  <a:pt x="40" y="65"/>
                  <a:pt x="41" y="66"/>
                  <a:pt x="43" y="66"/>
                </a:cubicBezTo>
                <a:cubicBezTo>
                  <a:pt x="43" y="66"/>
                  <a:pt x="43" y="66"/>
                  <a:pt x="43" y="66"/>
                </a:cubicBezTo>
                <a:cubicBezTo>
                  <a:pt x="45" y="66"/>
                  <a:pt x="46" y="65"/>
                  <a:pt x="46" y="63"/>
                </a:cubicBezTo>
                <a:cubicBezTo>
                  <a:pt x="46" y="52"/>
                  <a:pt x="54" y="44"/>
                  <a:pt x="65" y="43"/>
                </a:cubicBezTo>
                <a:cubicBezTo>
                  <a:pt x="72" y="43"/>
                  <a:pt x="79" y="47"/>
                  <a:pt x="82" y="54"/>
                </a:cubicBezTo>
                <a:cubicBezTo>
                  <a:pt x="83" y="55"/>
                  <a:pt x="85" y="56"/>
                  <a:pt x="86" y="55"/>
                </a:cubicBezTo>
                <a:cubicBezTo>
                  <a:pt x="87" y="54"/>
                  <a:pt x="88" y="52"/>
                  <a:pt x="87" y="51"/>
                </a:cubicBezTo>
                <a:cubicBezTo>
                  <a:pt x="83" y="42"/>
                  <a:pt x="74" y="37"/>
                  <a:pt x="64" y="37"/>
                </a:cubicBezTo>
                <a:close/>
                <a:moveTo>
                  <a:pt x="64" y="29"/>
                </a:moveTo>
                <a:cubicBezTo>
                  <a:pt x="64" y="29"/>
                  <a:pt x="64" y="29"/>
                  <a:pt x="64" y="29"/>
                </a:cubicBezTo>
                <a:cubicBezTo>
                  <a:pt x="66" y="29"/>
                  <a:pt x="67" y="27"/>
                  <a:pt x="67" y="25"/>
                </a:cubicBezTo>
                <a:cubicBezTo>
                  <a:pt x="67" y="3"/>
                  <a:pt x="67" y="3"/>
                  <a:pt x="67" y="3"/>
                </a:cubicBezTo>
                <a:cubicBezTo>
                  <a:pt x="67" y="2"/>
                  <a:pt x="65" y="0"/>
                  <a:pt x="64" y="0"/>
                </a:cubicBezTo>
                <a:cubicBezTo>
                  <a:pt x="62" y="0"/>
                  <a:pt x="61" y="2"/>
                  <a:pt x="61" y="3"/>
                </a:cubicBezTo>
                <a:cubicBezTo>
                  <a:pt x="61" y="26"/>
                  <a:pt x="61" y="26"/>
                  <a:pt x="61" y="26"/>
                </a:cubicBezTo>
                <a:cubicBezTo>
                  <a:pt x="61" y="27"/>
                  <a:pt x="63" y="29"/>
                  <a:pt x="64" y="29"/>
                </a:cubicBezTo>
                <a:close/>
                <a:moveTo>
                  <a:pt x="130" y="98"/>
                </a:moveTo>
                <a:cubicBezTo>
                  <a:pt x="130" y="98"/>
                  <a:pt x="130" y="97"/>
                  <a:pt x="130" y="97"/>
                </a:cubicBezTo>
                <a:cubicBezTo>
                  <a:pt x="130" y="76"/>
                  <a:pt x="113" y="60"/>
                  <a:pt x="92" y="60"/>
                </a:cubicBezTo>
                <a:cubicBezTo>
                  <a:pt x="80" y="60"/>
                  <a:pt x="68" y="66"/>
                  <a:pt x="61" y="76"/>
                </a:cubicBezTo>
                <a:cubicBezTo>
                  <a:pt x="57" y="73"/>
                  <a:pt x="51" y="71"/>
                  <a:pt x="46" y="71"/>
                </a:cubicBezTo>
                <a:cubicBezTo>
                  <a:pt x="31" y="71"/>
                  <a:pt x="18" y="83"/>
                  <a:pt x="17" y="98"/>
                </a:cubicBezTo>
                <a:cubicBezTo>
                  <a:pt x="7" y="103"/>
                  <a:pt x="0" y="114"/>
                  <a:pt x="0" y="126"/>
                </a:cubicBezTo>
                <a:cubicBezTo>
                  <a:pt x="0" y="143"/>
                  <a:pt x="13" y="157"/>
                  <a:pt x="29" y="157"/>
                </a:cubicBezTo>
                <a:cubicBezTo>
                  <a:pt x="31" y="157"/>
                  <a:pt x="31" y="157"/>
                  <a:pt x="31" y="157"/>
                </a:cubicBezTo>
                <a:cubicBezTo>
                  <a:pt x="33" y="157"/>
                  <a:pt x="34" y="155"/>
                  <a:pt x="34" y="154"/>
                </a:cubicBezTo>
                <a:cubicBezTo>
                  <a:pt x="34" y="152"/>
                  <a:pt x="33" y="151"/>
                  <a:pt x="31" y="151"/>
                </a:cubicBezTo>
                <a:cubicBezTo>
                  <a:pt x="29" y="151"/>
                  <a:pt x="29" y="151"/>
                  <a:pt x="29" y="151"/>
                </a:cubicBezTo>
                <a:cubicBezTo>
                  <a:pt x="17" y="151"/>
                  <a:pt x="6" y="140"/>
                  <a:pt x="6" y="126"/>
                </a:cubicBezTo>
                <a:cubicBezTo>
                  <a:pt x="6" y="116"/>
                  <a:pt x="12" y="107"/>
                  <a:pt x="21" y="103"/>
                </a:cubicBezTo>
                <a:cubicBezTo>
                  <a:pt x="22" y="103"/>
                  <a:pt x="23" y="101"/>
                  <a:pt x="23" y="100"/>
                </a:cubicBezTo>
                <a:cubicBezTo>
                  <a:pt x="23" y="87"/>
                  <a:pt x="33" y="77"/>
                  <a:pt x="46" y="77"/>
                </a:cubicBezTo>
                <a:cubicBezTo>
                  <a:pt x="51" y="77"/>
                  <a:pt x="56" y="79"/>
                  <a:pt x="60" y="82"/>
                </a:cubicBezTo>
                <a:cubicBezTo>
                  <a:pt x="61" y="83"/>
                  <a:pt x="62" y="83"/>
                  <a:pt x="63" y="83"/>
                </a:cubicBezTo>
                <a:cubicBezTo>
                  <a:pt x="64" y="83"/>
                  <a:pt x="64" y="82"/>
                  <a:pt x="65" y="82"/>
                </a:cubicBezTo>
                <a:cubicBezTo>
                  <a:pt x="70" y="72"/>
                  <a:pt x="81" y="66"/>
                  <a:pt x="92" y="66"/>
                </a:cubicBezTo>
                <a:cubicBezTo>
                  <a:pt x="110" y="66"/>
                  <a:pt x="124" y="80"/>
                  <a:pt x="124" y="97"/>
                </a:cubicBezTo>
                <a:cubicBezTo>
                  <a:pt x="124" y="98"/>
                  <a:pt x="124" y="99"/>
                  <a:pt x="124" y="100"/>
                </a:cubicBezTo>
                <a:cubicBezTo>
                  <a:pt x="123" y="101"/>
                  <a:pt x="124" y="102"/>
                  <a:pt x="126" y="103"/>
                </a:cubicBezTo>
                <a:cubicBezTo>
                  <a:pt x="135" y="106"/>
                  <a:pt x="141" y="116"/>
                  <a:pt x="141" y="126"/>
                </a:cubicBezTo>
                <a:cubicBezTo>
                  <a:pt x="141" y="140"/>
                  <a:pt x="131" y="151"/>
                  <a:pt x="118" y="151"/>
                </a:cubicBezTo>
                <a:cubicBezTo>
                  <a:pt x="116" y="151"/>
                  <a:pt x="116" y="151"/>
                  <a:pt x="116" y="151"/>
                </a:cubicBezTo>
                <a:cubicBezTo>
                  <a:pt x="115" y="151"/>
                  <a:pt x="113" y="152"/>
                  <a:pt x="113" y="154"/>
                </a:cubicBezTo>
                <a:cubicBezTo>
                  <a:pt x="113" y="155"/>
                  <a:pt x="115" y="157"/>
                  <a:pt x="116" y="157"/>
                </a:cubicBezTo>
                <a:cubicBezTo>
                  <a:pt x="118" y="157"/>
                  <a:pt x="118" y="157"/>
                  <a:pt x="118" y="157"/>
                </a:cubicBezTo>
                <a:cubicBezTo>
                  <a:pt x="134" y="157"/>
                  <a:pt x="147" y="143"/>
                  <a:pt x="147" y="126"/>
                </a:cubicBezTo>
                <a:cubicBezTo>
                  <a:pt x="147" y="114"/>
                  <a:pt x="140" y="103"/>
                  <a:pt x="130" y="98"/>
                </a:cubicBezTo>
                <a:close/>
                <a:moveTo>
                  <a:pt x="101" y="135"/>
                </a:moveTo>
                <a:cubicBezTo>
                  <a:pt x="100" y="134"/>
                  <a:pt x="99" y="133"/>
                  <a:pt x="98" y="133"/>
                </a:cubicBezTo>
                <a:cubicBezTo>
                  <a:pt x="98" y="133"/>
                  <a:pt x="98" y="133"/>
                  <a:pt x="98" y="133"/>
                </a:cubicBezTo>
                <a:cubicBezTo>
                  <a:pt x="97" y="133"/>
                  <a:pt x="96" y="134"/>
                  <a:pt x="95" y="135"/>
                </a:cubicBezTo>
                <a:cubicBezTo>
                  <a:pt x="95" y="135"/>
                  <a:pt x="95" y="136"/>
                  <a:pt x="94" y="137"/>
                </a:cubicBezTo>
                <a:cubicBezTo>
                  <a:pt x="94" y="137"/>
                  <a:pt x="94" y="137"/>
                  <a:pt x="94" y="137"/>
                </a:cubicBezTo>
                <a:cubicBezTo>
                  <a:pt x="90" y="143"/>
                  <a:pt x="87" y="148"/>
                  <a:pt x="87" y="152"/>
                </a:cubicBezTo>
                <a:cubicBezTo>
                  <a:pt x="87" y="158"/>
                  <a:pt x="92" y="162"/>
                  <a:pt x="98" y="162"/>
                </a:cubicBezTo>
                <a:cubicBezTo>
                  <a:pt x="101" y="162"/>
                  <a:pt x="104" y="161"/>
                  <a:pt x="106" y="159"/>
                </a:cubicBezTo>
                <a:cubicBezTo>
                  <a:pt x="108" y="157"/>
                  <a:pt x="109" y="154"/>
                  <a:pt x="109" y="152"/>
                </a:cubicBezTo>
                <a:cubicBezTo>
                  <a:pt x="109" y="148"/>
                  <a:pt x="106" y="143"/>
                  <a:pt x="102" y="137"/>
                </a:cubicBezTo>
                <a:lnTo>
                  <a:pt x="101" y="135"/>
                </a:lnTo>
                <a:close/>
                <a:moveTo>
                  <a:pt x="101" y="155"/>
                </a:moveTo>
                <a:cubicBezTo>
                  <a:pt x="100" y="156"/>
                  <a:pt x="99" y="156"/>
                  <a:pt x="98" y="156"/>
                </a:cubicBezTo>
                <a:cubicBezTo>
                  <a:pt x="95" y="156"/>
                  <a:pt x="93" y="154"/>
                  <a:pt x="93" y="152"/>
                </a:cubicBezTo>
                <a:cubicBezTo>
                  <a:pt x="93" y="150"/>
                  <a:pt x="96" y="145"/>
                  <a:pt x="98" y="142"/>
                </a:cubicBezTo>
                <a:cubicBezTo>
                  <a:pt x="100" y="145"/>
                  <a:pt x="103" y="150"/>
                  <a:pt x="103" y="152"/>
                </a:cubicBezTo>
                <a:cubicBezTo>
                  <a:pt x="103" y="153"/>
                  <a:pt x="102" y="154"/>
                  <a:pt x="101" y="155"/>
                </a:cubicBezTo>
                <a:close/>
                <a:moveTo>
                  <a:pt x="171" y="92"/>
                </a:moveTo>
                <a:cubicBezTo>
                  <a:pt x="170" y="78"/>
                  <a:pt x="159" y="67"/>
                  <a:pt x="145" y="67"/>
                </a:cubicBezTo>
                <a:cubicBezTo>
                  <a:pt x="139" y="67"/>
                  <a:pt x="133" y="69"/>
                  <a:pt x="128" y="73"/>
                </a:cubicBezTo>
                <a:cubicBezTo>
                  <a:pt x="127" y="74"/>
                  <a:pt x="126" y="76"/>
                  <a:pt x="127" y="77"/>
                </a:cubicBezTo>
                <a:cubicBezTo>
                  <a:pt x="129" y="78"/>
                  <a:pt x="130" y="79"/>
                  <a:pt x="132" y="78"/>
                </a:cubicBezTo>
                <a:cubicBezTo>
                  <a:pt x="135" y="75"/>
                  <a:pt x="140" y="73"/>
                  <a:pt x="145" y="73"/>
                </a:cubicBezTo>
                <a:cubicBezTo>
                  <a:pt x="156" y="73"/>
                  <a:pt x="165" y="82"/>
                  <a:pt x="165" y="94"/>
                </a:cubicBezTo>
                <a:cubicBezTo>
                  <a:pt x="165" y="95"/>
                  <a:pt x="166" y="96"/>
                  <a:pt x="167" y="96"/>
                </a:cubicBezTo>
                <a:cubicBezTo>
                  <a:pt x="175" y="100"/>
                  <a:pt x="180" y="108"/>
                  <a:pt x="180" y="117"/>
                </a:cubicBezTo>
                <a:cubicBezTo>
                  <a:pt x="180" y="129"/>
                  <a:pt x="171" y="139"/>
                  <a:pt x="160" y="139"/>
                </a:cubicBezTo>
                <a:cubicBezTo>
                  <a:pt x="151" y="139"/>
                  <a:pt x="151" y="139"/>
                  <a:pt x="151" y="139"/>
                </a:cubicBezTo>
                <a:cubicBezTo>
                  <a:pt x="149" y="139"/>
                  <a:pt x="148" y="141"/>
                  <a:pt x="148" y="142"/>
                </a:cubicBezTo>
                <a:cubicBezTo>
                  <a:pt x="148" y="144"/>
                  <a:pt x="149" y="145"/>
                  <a:pt x="151" y="145"/>
                </a:cubicBezTo>
                <a:cubicBezTo>
                  <a:pt x="160" y="145"/>
                  <a:pt x="160" y="145"/>
                  <a:pt x="160" y="145"/>
                </a:cubicBezTo>
                <a:cubicBezTo>
                  <a:pt x="174" y="145"/>
                  <a:pt x="186" y="133"/>
                  <a:pt x="186" y="117"/>
                </a:cubicBezTo>
                <a:cubicBezTo>
                  <a:pt x="186" y="106"/>
                  <a:pt x="181" y="96"/>
                  <a:pt x="171" y="92"/>
                </a:cubicBezTo>
                <a:close/>
                <a:moveTo>
                  <a:pt x="80" y="159"/>
                </a:moveTo>
                <a:cubicBezTo>
                  <a:pt x="78" y="156"/>
                  <a:pt x="77" y="155"/>
                  <a:pt x="76" y="153"/>
                </a:cubicBezTo>
                <a:cubicBezTo>
                  <a:pt x="76" y="152"/>
                  <a:pt x="75" y="152"/>
                  <a:pt x="74" y="152"/>
                </a:cubicBezTo>
                <a:cubicBezTo>
                  <a:pt x="74" y="152"/>
                  <a:pt x="74" y="152"/>
                  <a:pt x="74" y="152"/>
                </a:cubicBezTo>
                <a:cubicBezTo>
                  <a:pt x="73" y="152"/>
                  <a:pt x="72" y="152"/>
                  <a:pt x="71" y="153"/>
                </a:cubicBezTo>
                <a:cubicBezTo>
                  <a:pt x="70" y="155"/>
                  <a:pt x="69" y="157"/>
                  <a:pt x="67" y="159"/>
                </a:cubicBezTo>
                <a:cubicBezTo>
                  <a:pt x="62" y="168"/>
                  <a:pt x="58" y="175"/>
                  <a:pt x="58" y="179"/>
                </a:cubicBezTo>
                <a:cubicBezTo>
                  <a:pt x="58" y="188"/>
                  <a:pt x="65" y="195"/>
                  <a:pt x="74" y="195"/>
                </a:cubicBezTo>
                <a:cubicBezTo>
                  <a:pt x="78" y="195"/>
                  <a:pt x="82" y="193"/>
                  <a:pt x="85" y="190"/>
                </a:cubicBezTo>
                <a:cubicBezTo>
                  <a:pt x="88" y="187"/>
                  <a:pt x="89" y="183"/>
                  <a:pt x="89" y="179"/>
                </a:cubicBezTo>
                <a:cubicBezTo>
                  <a:pt x="89" y="175"/>
                  <a:pt x="85" y="168"/>
                  <a:pt x="80" y="159"/>
                </a:cubicBezTo>
                <a:close/>
                <a:moveTo>
                  <a:pt x="80" y="186"/>
                </a:moveTo>
                <a:cubicBezTo>
                  <a:pt x="79" y="188"/>
                  <a:pt x="76" y="189"/>
                  <a:pt x="74" y="189"/>
                </a:cubicBezTo>
                <a:cubicBezTo>
                  <a:pt x="69" y="189"/>
                  <a:pt x="64" y="184"/>
                  <a:pt x="64" y="179"/>
                </a:cubicBezTo>
                <a:cubicBezTo>
                  <a:pt x="64" y="176"/>
                  <a:pt x="69" y="167"/>
                  <a:pt x="73" y="162"/>
                </a:cubicBezTo>
                <a:cubicBezTo>
                  <a:pt x="73" y="162"/>
                  <a:pt x="73" y="161"/>
                  <a:pt x="74" y="160"/>
                </a:cubicBezTo>
                <a:cubicBezTo>
                  <a:pt x="74" y="161"/>
                  <a:pt x="74" y="161"/>
                  <a:pt x="74" y="162"/>
                </a:cubicBezTo>
                <a:cubicBezTo>
                  <a:pt x="75" y="162"/>
                  <a:pt x="75" y="162"/>
                  <a:pt x="75" y="162"/>
                </a:cubicBezTo>
                <a:cubicBezTo>
                  <a:pt x="78" y="167"/>
                  <a:pt x="83" y="176"/>
                  <a:pt x="83" y="179"/>
                </a:cubicBezTo>
                <a:cubicBezTo>
                  <a:pt x="83" y="182"/>
                  <a:pt x="82" y="184"/>
                  <a:pt x="80" y="186"/>
                </a:cubicBezTo>
                <a:close/>
                <a:moveTo>
                  <a:pt x="74" y="144"/>
                </a:moveTo>
                <a:cubicBezTo>
                  <a:pt x="77" y="144"/>
                  <a:pt x="80" y="143"/>
                  <a:pt x="82" y="140"/>
                </a:cubicBezTo>
                <a:cubicBezTo>
                  <a:pt x="84" y="138"/>
                  <a:pt x="85" y="135"/>
                  <a:pt x="85" y="132"/>
                </a:cubicBezTo>
                <a:cubicBezTo>
                  <a:pt x="85" y="129"/>
                  <a:pt x="82" y="124"/>
                  <a:pt x="78" y="117"/>
                </a:cubicBezTo>
                <a:cubicBezTo>
                  <a:pt x="76" y="115"/>
                  <a:pt x="76" y="115"/>
                  <a:pt x="76" y="115"/>
                </a:cubicBezTo>
                <a:cubicBezTo>
                  <a:pt x="76" y="114"/>
                  <a:pt x="75" y="113"/>
                  <a:pt x="74" y="113"/>
                </a:cubicBezTo>
                <a:cubicBezTo>
                  <a:pt x="73" y="113"/>
                  <a:pt x="72" y="114"/>
                  <a:pt x="71" y="115"/>
                </a:cubicBezTo>
                <a:cubicBezTo>
                  <a:pt x="71" y="115"/>
                  <a:pt x="70" y="116"/>
                  <a:pt x="69" y="117"/>
                </a:cubicBezTo>
                <a:cubicBezTo>
                  <a:pt x="65" y="124"/>
                  <a:pt x="62" y="129"/>
                  <a:pt x="62" y="132"/>
                </a:cubicBezTo>
                <a:cubicBezTo>
                  <a:pt x="62" y="139"/>
                  <a:pt x="68" y="144"/>
                  <a:pt x="74" y="144"/>
                </a:cubicBezTo>
                <a:cubicBezTo>
                  <a:pt x="74" y="144"/>
                  <a:pt x="74" y="144"/>
                  <a:pt x="74" y="144"/>
                </a:cubicBezTo>
                <a:close/>
                <a:moveTo>
                  <a:pt x="68" y="132"/>
                </a:moveTo>
                <a:cubicBezTo>
                  <a:pt x="68" y="131"/>
                  <a:pt x="72" y="125"/>
                  <a:pt x="74" y="122"/>
                </a:cubicBezTo>
                <a:cubicBezTo>
                  <a:pt x="76" y="125"/>
                  <a:pt x="79" y="131"/>
                  <a:pt x="79" y="132"/>
                </a:cubicBezTo>
                <a:cubicBezTo>
                  <a:pt x="79" y="134"/>
                  <a:pt x="78" y="135"/>
                  <a:pt x="77" y="136"/>
                </a:cubicBezTo>
                <a:cubicBezTo>
                  <a:pt x="76" y="137"/>
                  <a:pt x="75" y="138"/>
                  <a:pt x="74" y="138"/>
                </a:cubicBezTo>
                <a:cubicBezTo>
                  <a:pt x="71" y="138"/>
                  <a:pt x="68" y="135"/>
                  <a:pt x="68" y="132"/>
                </a:cubicBezTo>
                <a:close/>
                <a:moveTo>
                  <a:pt x="54" y="137"/>
                </a:moveTo>
                <a:cubicBezTo>
                  <a:pt x="53" y="134"/>
                  <a:pt x="53" y="134"/>
                  <a:pt x="53" y="134"/>
                </a:cubicBezTo>
                <a:cubicBezTo>
                  <a:pt x="52" y="133"/>
                  <a:pt x="51" y="133"/>
                  <a:pt x="50" y="133"/>
                </a:cubicBezTo>
                <a:cubicBezTo>
                  <a:pt x="49" y="133"/>
                  <a:pt x="48" y="133"/>
                  <a:pt x="47" y="134"/>
                </a:cubicBezTo>
                <a:cubicBezTo>
                  <a:pt x="46" y="137"/>
                  <a:pt x="46" y="137"/>
                  <a:pt x="46" y="137"/>
                </a:cubicBezTo>
                <a:cubicBezTo>
                  <a:pt x="42" y="143"/>
                  <a:pt x="39" y="148"/>
                  <a:pt x="39" y="152"/>
                </a:cubicBezTo>
                <a:cubicBezTo>
                  <a:pt x="39" y="158"/>
                  <a:pt x="44" y="163"/>
                  <a:pt x="50" y="163"/>
                </a:cubicBezTo>
                <a:cubicBezTo>
                  <a:pt x="53" y="163"/>
                  <a:pt x="56" y="162"/>
                  <a:pt x="58" y="160"/>
                </a:cubicBezTo>
                <a:cubicBezTo>
                  <a:pt x="60" y="158"/>
                  <a:pt x="61" y="155"/>
                  <a:pt x="61" y="152"/>
                </a:cubicBezTo>
                <a:cubicBezTo>
                  <a:pt x="61" y="148"/>
                  <a:pt x="58" y="143"/>
                  <a:pt x="54" y="137"/>
                </a:cubicBezTo>
                <a:close/>
                <a:moveTo>
                  <a:pt x="54" y="156"/>
                </a:moveTo>
                <a:cubicBezTo>
                  <a:pt x="53" y="157"/>
                  <a:pt x="51" y="157"/>
                  <a:pt x="50" y="157"/>
                </a:cubicBezTo>
                <a:cubicBezTo>
                  <a:pt x="47" y="157"/>
                  <a:pt x="45" y="155"/>
                  <a:pt x="45" y="152"/>
                </a:cubicBezTo>
                <a:cubicBezTo>
                  <a:pt x="45" y="150"/>
                  <a:pt x="48" y="145"/>
                  <a:pt x="50" y="141"/>
                </a:cubicBezTo>
                <a:cubicBezTo>
                  <a:pt x="52" y="145"/>
                  <a:pt x="55" y="150"/>
                  <a:pt x="55" y="152"/>
                </a:cubicBezTo>
                <a:cubicBezTo>
                  <a:pt x="55" y="153"/>
                  <a:pt x="55" y="155"/>
                  <a:pt x="54" y="156"/>
                </a:cubicBez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ea typeface="MComic PRC Medium" panose="00000500000000000000" pitchFamily="2" charset="-122"/>
            </a:endParaRPr>
          </a:p>
        </p:txBody>
      </p:sp>
      <p:sp>
        <p:nvSpPr>
          <p:cNvPr id="5" name="椭圆 4"/>
          <p:cNvSpPr/>
          <p:nvPr/>
        </p:nvSpPr>
        <p:spPr>
          <a:xfrm>
            <a:off x="2342812" y="1269820"/>
            <a:ext cx="1671412" cy="16714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6" name="Freeform 12"/>
          <p:cNvSpPr>
            <a:spLocks noEditPoints="1"/>
          </p:cNvSpPr>
          <p:nvPr/>
        </p:nvSpPr>
        <p:spPr bwMode="auto">
          <a:xfrm>
            <a:off x="5612469" y="1756781"/>
            <a:ext cx="813575" cy="751313"/>
          </a:xfrm>
          <a:custGeom>
            <a:avLst/>
            <a:gdLst>
              <a:gd name="T0" fmla="*/ 100 w 166"/>
              <a:gd name="T1" fmla="*/ 97 h 153"/>
              <a:gd name="T2" fmla="*/ 96 w 166"/>
              <a:gd name="T3" fmla="*/ 97 h 153"/>
              <a:gd name="T4" fmla="*/ 118 w 166"/>
              <a:gd name="T5" fmla="*/ 67 h 153"/>
              <a:gd name="T6" fmla="*/ 118 w 166"/>
              <a:gd name="T7" fmla="*/ 64 h 153"/>
              <a:gd name="T8" fmla="*/ 115 w 166"/>
              <a:gd name="T9" fmla="*/ 63 h 153"/>
              <a:gd name="T10" fmla="*/ 76 w 166"/>
              <a:gd name="T11" fmla="*/ 63 h 153"/>
              <a:gd name="T12" fmla="*/ 73 w 166"/>
              <a:gd name="T13" fmla="*/ 65 h 153"/>
              <a:gd name="T14" fmla="*/ 60 w 166"/>
              <a:gd name="T15" fmla="*/ 106 h 153"/>
              <a:gd name="T16" fmla="*/ 61 w 166"/>
              <a:gd name="T17" fmla="*/ 109 h 153"/>
              <a:gd name="T18" fmla="*/ 63 w 166"/>
              <a:gd name="T19" fmla="*/ 110 h 153"/>
              <a:gd name="T20" fmla="*/ 69 w 166"/>
              <a:gd name="T21" fmla="*/ 110 h 153"/>
              <a:gd name="T22" fmla="*/ 54 w 166"/>
              <a:gd name="T23" fmla="*/ 149 h 153"/>
              <a:gd name="T24" fmla="*/ 55 w 166"/>
              <a:gd name="T25" fmla="*/ 153 h 153"/>
              <a:gd name="T26" fmla="*/ 57 w 166"/>
              <a:gd name="T27" fmla="*/ 153 h 153"/>
              <a:gd name="T28" fmla="*/ 59 w 166"/>
              <a:gd name="T29" fmla="*/ 152 h 153"/>
              <a:gd name="T30" fmla="*/ 103 w 166"/>
              <a:gd name="T31" fmla="*/ 102 h 153"/>
              <a:gd name="T32" fmla="*/ 103 w 166"/>
              <a:gd name="T33" fmla="*/ 99 h 153"/>
              <a:gd name="T34" fmla="*/ 100 w 166"/>
              <a:gd name="T35" fmla="*/ 97 h 153"/>
              <a:gd name="T36" fmla="*/ 65 w 166"/>
              <a:gd name="T37" fmla="*/ 136 h 153"/>
              <a:gd name="T38" fmla="*/ 76 w 166"/>
              <a:gd name="T39" fmla="*/ 108 h 153"/>
              <a:gd name="T40" fmla="*/ 75 w 166"/>
              <a:gd name="T41" fmla="*/ 105 h 153"/>
              <a:gd name="T42" fmla="*/ 73 w 166"/>
              <a:gd name="T43" fmla="*/ 104 h 153"/>
              <a:gd name="T44" fmla="*/ 67 w 166"/>
              <a:gd name="T45" fmla="*/ 104 h 153"/>
              <a:gd name="T46" fmla="*/ 79 w 166"/>
              <a:gd name="T47" fmla="*/ 69 h 153"/>
              <a:gd name="T48" fmla="*/ 109 w 166"/>
              <a:gd name="T49" fmla="*/ 69 h 153"/>
              <a:gd name="T50" fmla="*/ 88 w 166"/>
              <a:gd name="T51" fmla="*/ 98 h 153"/>
              <a:gd name="T52" fmla="*/ 88 w 166"/>
              <a:gd name="T53" fmla="*/ 101 h 153"/>
              <a:gd name="T54" fmla="*/ 91 w 166"/>
              <a:gd name="T55" fmla="*/ 103 h 153"/>
              <a:gd name="T56" fmla="*/ 94 w 166"/>
              <a:gd name="T57" fmla="*/ 103 h 153"/>
              <a:gd name="T58" fmla="*/ 65 w 166"/>
              <a:gd name="T59" fmla="*/ 136 h 153"/>
              <a:gd name="T60" fmla="*/ 146 w 166"/>
              <a:gd name="T61" fmla="*/ 43 h 153"/>
              <a:gd name="T62" fmla="*/ 146 w 166"/>
              <a:gd name="T63" fmla="*/ 42 h 153"/>
              <a:gd name="T64" fmla="*/ 104 w 166"/>
              <a:gd name="T65" fmla="*/ 0 h 153"/>
              <a:gd name="T66" fmla="*/ 69 w 166"/>
              <a:gd name="T67" fmla="*/ 18 h 153"/>
              <a:gd name="T68" fmla="*/ 51 w 166"/>
              <a:gd name="T69" fmla="*/ 13 h 153"/>
              <a:gd name="T70" fmla="*/ 19 w 166"/>
              <a:gd name="T71" fmla="*/ 43 h 153"/>
              <a:gd name="T72" fmla="*/ 0 w 166"/>
              <a:gd name="T73" fmla="*/ 75 h 153"/>
              <a:gd name="T74" fmla="*/ 33 w 166"/>
              <a:gd name="T75" fmla="*/ 109 h 153"/>
              <a:gd name="T76" fmla="*/ 46 w 166"/>
              <a:gd name="T77" fmla="*/ 109 h 153"/>
              <a:gd name="T78" fmla="*/ 49 w 166"/>
              <a:gd name="T79" fmla="*/ 106 h 153"/>
              <a:gd name="T80" fmla="*/ 46 w 166"/>
              <a:gd name="T81" fmla="*/ 103 h 153"/>
              <a:gd name="T82" fmla="*/ 33 w 166"/>
              <a:gd name="T83" fmla="*/ 103 h 153"/>
              <a:gd name="T84" fmla="*/ 6 w 166"/>
              <a:gd name="T85" fmla="*/ 75 h 153"/>
              <a:gd name="T86" fmla="*/ 23 w 166"/>
              <a:gd name="T87" fmla="*/ 48 h 153"/>
              <a:gd name="T88" fmla="*/ 25 w 166"/>
              <a:gd name="T89" fmla="*/ 45 h 153"/>
              <a:gd name="T90" fmla="*/ 51 w 166"/>
              <a:gd name="T91" fmla="*/ 19 h 153"/>
              <a:gd name="T92" fmla="*/ 68 w 166"/>
              <a:gd name="T93" fmla="*/ 25 h 153"/>
              <a:gd name="T94" fmla="*/ 71 w 166"/>
              <a:gd name="T95" fmla="*/ 25 h 153"/>
              <a:gd name="T96" fmla="*/ 73 w 166"/>
              <a:gd name="T97" fmla="*/ 24 h 153"/>
              <a:gd name="T98" fmla="*/ 104 w 166"/>
              <a:gd name="T99" fmla="*/ 6 h 153"/>
              <a:gd name="T100" fmla="*/ 140 w 166"/>
              <a:gd name="T101" fmla="*/ 42 h 153"/>
              <a:gd name="T102" fmla="*/ 140 w 166"/>
              <a:gd name="T103" fmla="*/ 45 h 153"/>
              <a:gd name="T104" fmla="*/ 142 w 166"/>
              <a:gd name="T105" fmla="*/ 48 h 153"/>
              <a:gd name="T106" fmla="*/ 160 w 166"/>
              <a:gd name="T107" fmla="*/ 75 h 153"/>
              <a:gd name="T108" fmla="*/ 133 w 166"/>
              <a:gd name="T109" fmla="*/ 103 h 153"/>
              <a:gd name="T110" fmla="*/ 120 w 166"/>
              <a:gd name="T111" fmla="*/ 103 h 153"/>
              <a:gd name="T112" fmla="*/ 117 w 166"/>
              <a:gd name="T113" fmla="*/ 106 h 153"/>
              <a:gd name="T114" fmla="*/ 120 w 166"/>
              <a:gd name="T115" fmla="*/ 109 h 153"/>
              <a:gd name="T116" fmla="*/ 133 w 166"/>
              <a:gd name="T117" fmla="*/ 109 h 153"/>
              <a:gd name="T118" fmla="*/ 166 w 166"/>
              <a:gd name="T119" fmla="*/ 75 h 153"/>
              <a:gd name="T120" fmla="*/ 146 w 166"/>
              <a:gd name="T121" fmla="*/ 4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 h="153">
                <a:moveTo>
                  <a:pt x="100" y="97"/>
                </a:moveTo>
                <a:cubicBezTo>
                  <a:pt x="96" y="97"/>
                  <a:pt x="96" y="97"/>
                  <a:pt x="96" y="97"/>
                </a:cubicBezTo>
                <a:cubicBezTo>
                  <a:pt x="118" y="67"/>
                  <a:pt x="118" y="67"/>
                  <a:pt x="118" y="67"/>
                </a:cubicBezTo>
                <a:cubicBezTo>
                  <a:pt x="118" y="66"/>
                  <a:pt x="118" y="65"/>
                  <a:pt x="118" y="64"/>
                </a:cubicBezTo>
                <a:cubicBezTo>
                  <a:pt x="117" y="63"/>
                  <a:pt x="116" y="63"/>
                  <a:pt x="115" y="63"/>
                </a:cubicBezTo>
                <a:cubicBezTo>
                  <a:pt x="76" y="63"/>
                  <a:pt x="76" y="63"/>
                  <a:pt x="76" y="63"/>
                </a:cubicBezTo>
                <a:cubicBezTo>
                  <a:pt x="75" y="63"/>
                  <a:pt x="74" y="63"/>
                  <a:pt x="73" y="65"/>
                </a:cubicBezTo>
                <a:cubicBezTo>
                  <a:pt x="60" y="106"/>
                  <a:pt x="60" y="106"/>
                  <a:pt x="60" y="106"/>
                </a:cubicBezTo>
                <a:cubicBezTo>
                  <a:pt x="60" y="107"/>
                  <a:pt x="60" y="108"/>
                  <a:pt x="61" y="109"/>
                </a:cubicBezTo>
                <a:cubicBezTo>
                  <a:pt x="61" y="109"/>
                  <a:pt x="62" y="110"/>
                  <a:pt x="63" y="110"/>
                </a:cubicBezTo>
                <a:cubicBezTo>
                  <a:pt x="69" y="110"/>
                  <a:pt x="69" y="110"/>
                  <a:pt x="69" y="110"/>
                </a:cubicBezTo>
                <a:cubicBezTo>
                  <a:pt x="54" y="149"/>
                  <a:pt x="54" y="149"/>
                  <a:pt x="54" y="149"/>
                </a:cubicBezTo>
                <a:cubicBezTo>
                  <a:pt x="54" y="151"/>
                  <a:pt x="54" y="152"/>
                  <a:pt x="55" y="153"/>
                </a:cubicBezTo>
                <a:cubicBezTo>
                  <a:pt x="56" y="153"/>
                  <a:pt x="56" y="153"/>
                  <a:pt x="57" y="153"/>
                </a:cubicBezTo>
                <a:cubicBezTo>
                  <a:pt x="58" y="153"/>
                  <a:pt x="59" y="153"/>
                  <a:pt x="59" y="152"/>
                </a:cubicBezTo>
                <a:cubicBezTo>
                  <a:pt x="103" y="102"/>
                  <a:pt x="103" y="102"/>
                  <a:pt x="103" y="102"/>
                </a:cubicBezTo>
                <a:cubicBezTo>
                  <a:pt x="103" y="101"/>
                  <a:pt x="104" y="100"/>
                  <a:pt x="103" y="99"/>
                </a:cubicBezTo>
                <a:cubicBezTo>
                  <a:pt x="103" y="98"/>
                  <a:pt x="102" y="97"/>
                  <a:pt x="100" y="97"/>
                </a:cubicBezTo>
                <a:close/>
                <a:moveTo>
                  <a:pt x="65" y="136"/>
                </a:moveTo>
                <a:cubicBezTo>
                  <a:pt x="76" y="108"/>
                  <a:pt x="76" y="108"/>
                  <a:pt x="76" y="108"/>
                </a:cubicBezTo>
                <a:cubicBezTo>
                  <a:pt x="76" y="107"/>
                  <a:pt x="76" y="106"/>
                  <a:pt x="75" y="105"/>
                </a:cubicBezTo>
                <a:cubicBezTo>
                  <a:pt x="75" y="104"/>
                  <a:pt x="74" y="104"/>
                  <a:pt x="73" y="104"/>
                </a:cubicBezTo>
                <a:cubicBezTo>
                  <a:pt x="67" y="104"/>
                  <a:pt x="67" y="104"/>
                  <a:pt x="67" y="104"/>
                </a:cubicBezTo>
                <a:cubicBezTo>
                  <a:pt x="79" y="69"/>
                  <a:pt x="79" y="69"/>
                  <a:pt x="79" y="69"/>
                </a:cubicBezTo>
                <a:cubicBezTo>
                  <a:pt x="109" y="69"/>
                  <a:pt x="109" y="69"/>
                  <a:pt x="109" y="69"/>
                </a:cubicBezTo>
                <a:cubicBezTo>
                  <a:pt x="88" y="98"/>
                  <a:pt x="88" y="98"/>
                  <a:pt x="88" y="98"/>
                </a:cubicBezTo>
                <a:cubicBezTo>
                  <a:pt x="87" y="99"/>
                  <a:pt x="87" y="100"/>
                  <a:pt x="88" y="101"/>
                </a:cubicBezTo>
                <a:cubicBezTo>
                  <a:pt x="88" y="102"/>
                  <a:pt x="89" y="103"/>
                  <a:pt x="91" y="103"/>
                </a:cubicBezTo>
                <a:cubicBezTo>
                  <a:pt x="94" y="103"/>
                  <a:pt x="94" y="103"/>
                  <a:pt x="94" y="103"/>
                </a:cubicBezTo>
                <a:lnTo>
                  <a:pt x="65" y="136"/>
                </a:lnTo>
                <a:close/>
                <a:moveTo>
                  <a:pt x="146" y="43"/>
                </a:moveTo>
                <a:cubicBezTo>
                  <a:pt x="146" y="43"/>
                  <a:pt x="146" y="42"/>
                  <a:pt x="146" y="42"/>
                </a:cubicBezTo>
                <a:cubicBezTo>
                  <a:pt x="146" y="19"/>
                  <a:pt x="127" y="0"/>
                  <a:pt x="104" y="0"/>
                </a:cubicBezTo>
                <a:cubicBezTo>
                  <a:pt x="90" y="0"/>
                  <a:pt x="77" y="7"/>
                  <a:pt x="69" y="18"/>
                </a:cubicBezTo>
                <a:cubicBezTo>
                  <a:pt x="64" y="15"/>
                  <a:pt x="58" y="13"/>
                  <a:pt x="51" y="13"/>
                </a:cubicBezTo>
                <a:cubicBezTo>
                  <a:pt x="34" y="13"/>
                  <a:pt x="20" y="26"/>
                  <a:pt x="19" y="43"/>
                </a:cubicBezTo>
                <a:cubicBezTo>
                  <a:pt x="8" y="49"/>
                  <a:pt x="0" y="61"/>
                  <a:pt x="0" y="75"/>
                </a:cubicBezTo>
                <a:cubicBezTo>
                  <a:pt x="0" y="94"/>
                  <a:pt x="15" y="109"/>
                  <a:pt x="33" y="109"/>
                </a:cubicBezTo>
                <a:cubicBezTo>
                  <a:pt x="46" y="109"/>
                  <a:pt x="46" y="109"/>
                  <a:pt x="46" y="109"/>
                </a:cubicBezTo>
                <a:cubicBezTo>
                  <a:pt x="48" y="109"/>
                  <a:pt x="49" y="108"/>
                  <a:pt x="49" y="106"/>
                </a:cubicBezTo>
                <a:cubicBezTo>
                  <a:pt x="49" y="104"/>
                  <a:pt x="48" y="103"/>
                  <a:pt x="46" y="103"/>
                </a:cubicBezTo>
                <a:cubicBezTo>
                  <a:pt x="33" y="103"/>
                  <a:pt x="33" y="103"/>
                  <a:pt x="33" y="103"/>
                </a:cubicBezTo>
                <a:cubicBezTo>
                  <a:pt x="18" y="103"/>
                  <a:pt x="6" y="90"/>
                  <a:pt x="6" y="75"/>
                </a:cubicBezTo>
                <a:cubicBezTo>
                  <a:pt x="6" y="63"/>
                  <a:pt x="13" y="52"/>
                  <a:pt x="23" y="48"/>
                </a:cubicBezTo>
                <a:cubicBezTo>
                  <a:pt x="24" y="48"/>
                  <a:pt x="25" y="46"/>
                  <a:pt x="25" y="45"/>
                </a:cubicBezTo>
                <a:cubicBezTo>
                  <a:pt x="25" y="31"/>
                  <a:pt x="37" y="19"/>
                  <a:pt x="51" y="19"/>
                </a:cubicBezTo>
                <a:cubicBezTo>
                  <a:pt x="57" y="19"/>
                  <a:pt x="63" y="21"/>
                  <a:pt x="68" y="25"/>
                </a:cubicBezTo>
                <a:cubicBezTo>
                  <a:pt x="69" y="25"/>
                  <a:pt x="70" y="26"/>
                  <a:pt x="71" y="25"/>
                </a:cubicBezTo>
                <a:cubicBezTo>
                  <a:pt x="71" y="25"/>
                  <a:pt x="72" y="25"/>
                  <a:pt x="73" y="24"/>
                </a:cubicBezTo>
                <a:cubicBezTo>
                  <a:pt x="79" y="13"/>
                  <a:pt x="91" y="6"/>
                  <a:pt x="104" y="6"/>
                </a:cubicBezTo>
                <a:cubicBezTo>
                  <a:pt x="124" y="6"/>
                  <a:pt x="140" y="22"/>
                  <a:pt x="140" y="42"/>
                </a:cubicBezTo>
                <a:cubicBezTo>
                  <a:pt x="140" y="43"/>
                  <a:pt x="140" y="44"/>
                  <a:pt x="140" y="45"/>
                </a:cubicBezTo>
                <a:cubicBezTo>
                  <a:pt x="140" y="46"/>
                  <a:pt x="141" y="47"/>
                  <a:pt x="142" y="48"/>
                </a:cubicBezTo>
                <a:cubicBezTo>
                  <a:pt x="153" y="52"/>
                  <a:pt x="160" y="63"/>
                  <a:pt x="160" y="75"/>
                </a:cubicBezTo>
                <a:cubicBezTo>
                  <a:pt x="160" y="90"/>
                  <a:pt x="148" y="103"/>
                  <a:pt x="133" y="103"/>
                </a:cubicBezTo>
                <a:cubicBezTo>
                  <a:pt x="120" y="103"/>
                  <a:pt x="120" y="103"/>
                  <a:pt x="120" y="103"/>
                </a:cubicBezTo>
                <a:cubicBezTo>
                  <a:pt x="118" y="103"/>
                  <a:pt x="117" y="104"/>
                  <a:pt x="117" y="106"/>
                </a:cubicBezTo>
                <a:cubicBezTo>
                  <a:pt x="117" y="108"/>
                  <a:pt x="118" y="109"/>
                  <a:pt x="120" y="109"/>
                </a:cubicBezTo>
                <a:cubicBezTo>
                  <a:pt x="133" y="109"/>
                  <a:pt x="133" y="109"/>
                  <a:pt x="133" y="109"/>
                </a:cubicBezTo>
                <a:cubicBezTo>
                  <a:pt x="151" y="109"/>
                  <a:pt x="166" y="94"/>
                  <a:pt x="166" y="75"/>
                </a:cubicBezTo>
                <a:cubicBezTo>
                  <a:pt x="166" y="61"/>
                  <a:pt x="158" y="48"/>
                  <a:pt x="146" y="43"/>
                </a:cubicBez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ea typeface="MComic PRC Medium" panose="00000500000000000000" pitchFamily="2" charset="-122"/>
            </a:endParaRPr>
          </a:p>
        </p:txBody>
      </p:sp>
      <p:sp>
        <p:nvSpPr>
          <p:cNvPr id="7" name="椭圆 6"/>
          <p:cNvSpPr/>
          <p:nvPr/>
        </p:nvSpPr>
        <p:spPr>
          <a:xfrm>
            <a:off x="5183550" y="1269820"/>
            <a:ext cx="1671412" cy="16714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8" name="Freeform 14"/>
          <p:cNvSpPr>
            <a:spLocks noEditPoints="1"/>
          </p:cNvSpPr>
          <p:nvPr/>
        </p:nvSpPr>
        <p:spPr bwMode="auto">
          <a:xfrm>
            <a:off x="8493413" y="1759760"/>
            <a:ext cx="725476" cy="686821"/>
          </a:xfrm>
          <a:custGeom>
            <a:avLst/>
            <a:gdLst>
              <a:gd name="T0" fmla="*/ 87 w 153"/>
              <a:gd name="T1" fmla="*/ 36 h 163"/>
              <a:gd name="T2" fmla="*/ 102 w 153"/>
              <a:gd name="T3" fmla="*/ 15 h 163"/>
              <a:gd name="T4" fmla="*/ 97 w 153"/>
              <a:gd name="T5" fmla="*/ 11 h 163"/>
              <a:gd name="T6" fmla="*/ 86 w 153"/>
              <a:gd name="T7" fmla="*/ 35 h 163"/>
              <a:gd name="T8" fmla="*/ 48 w 153"/>
              <a:gd name="T9" fmla="*/ 46 h 163"/>
              <a:gd name="T10" fmla="*/ 43 w 153"/>
              <a:gd name="T11" fmla="*/ 67 h 163"/>
              <a:gd name="T12" fmla="*/ 46 w 153"/>
              <a:gd name="T13" fmla="*/ 65 h 163"/>
              <a:gd name="T14" fmla="*/ 67 w 153"/>
              <a:gd name="T15" fmla="*/ 45 h 163"/>
              <a:gd name="T16" fmla="*/ 88 w 153"/>
              <a:gd name="T17" fmla="*/ 58 h 163"/>
              <a:gd name="T18" fmla="*/ 67 w 153"/>
              <a:gd name="T19" fmla="*/ 39 h 163"/>
              <a:gd name="T20" fmla="*/ 101 w 153"/>
              <a:gd name="T21" fmla="*/ 50 h 163"/>
              <a:gd name="T22" fmla="*/ 123 w 153"/>
              <a:gd name="T23" fmla="*/ 39 h 163"/>
              <a:gd name="T24" fmla="*/ 120 w 153"/>
              <a:gd name="T25" fmla="*/ 34 h 163"/>
              <a:gd name="T26" fmla="*/ 98 w 153"/>
              <a:gd name="T27" fmla="*/ 49 h 163"/>
              <a:gd name="T28" fmla="*/ 67 w 153"/>
              <a:gd name="T29" fmla="*/ 29 h 163"/>
              <a:gd name="T30" fmla="*/ 71 w 153"/>
              <a:gd name="T31" fmla="*/ 3 h 163"/>
              <a:gd name="T32" fmla="*/ 65 w 153"/>
              <a:gd name="T33" fmla="*/ 3 h 163"/>
              <a:gd name="T34" fmla="*/ 67 w 153"/>
              <a:gd name="T35" fmla="*/ 29 h 163"/>
              <a:gd name="T36" fmla="*/ 135 w 153"/>
              <a:gd name="T37" fmla="*/ 101 h 163"/>
              <a:gd name="T38" fmla="*/ 64 w 153"/>
              <a:gd name="T39" fmla="*/ 79 h 163"/>
              <a:gd name="T40" fmla="*/ 18 w 153"/>
              <a:gd name="T41" fmla="*/ 102 h 163"/>
              <a:gd name="T42" fmla="*/ 30 w 153"/>
              <a:gd name="T43" fmla="*/ 163 h 163"/>
              <a:gd name="T44" fmla="*/ 153 w 153"/>
              <a:gd name="T45" fmla="*/ 131 h 163"/>
              <a:gd name="T46" fmla="*/ 123 w 153"/>
              <a:gd name="T47" fmla="*/ 157 h 163"/>
              <a:gd name="T48" fmla="*/ 6 w 153"/>
              <a:gd name="T49" fmla="*/ 131 h 163"/>
              <a:gd name="T50" fmla="*/ 23 w 153"/>
              <a:gd name="T51" fmla="*/ 104 h 163"/>
              <a:gd name="T52" fmla="*/ 63 w 153"/>
              <a:gd name="T53" fmla="*/ 85 h 163"/>
              <a:gd name="T54" fmla="*/ 67 w 153"/>
              <a:gd name="T55" fmla="*/ 85 h 163"/>
              <a:gd name="T56" fmla="*/ 129 w 153"/>
              <a:gd name="T57" fmla="*/ 101 h 163"/>
              <a:gd name="T58" fmla="*/ 131 w 153"/>
              <a:gd name="T59" fmla="*/ 107 h 163"/>
              <a:gd name="T60" fmla="*/ 123 w 153"/>
              <a:gd name="T61" fmla="*/ 157 h 163"/>
              <a:gd name="T62" fmla="*/ 48 w 153"/>
              <a:gd name="T63" fmla="*/ 34 h 163"/>
              <a:gd name="T64" fmla="*/ 51 w 153"/>
              <a:gd name="T65" fmla="*/ 29 h 163"/>
              <a:gd name="T66" fmla="*/ 36 w 153"/>
              <a:gd name="T67" fmla="*/ 7 h 163"/>
              <a:gd name="T68" fmla="*/ 46 w 153"/>
              <a:gd name="T69" fmla="*/ 32 h 163"/>
              <a:gd name="T70" fmla="*/ 27 w 153"/>
              <a:gd name="T71" fmla="*/ 67 h 163"/>
              <a:gd name="T72" fmla="*/ 30 w 153"/>
              <a:gd name="T73" fmla="*/ 64 h 163"/>
              <a:gd name="T74" fmla="*/ 4 w 153"/>
              <a:gd name="T75" fmla="*/ 61 h 163"/>
              <a:gd name="T76" fmla="*/ 4 w 153"/>
              <a:gd name="T77" fmla="*/ 67 h 163"/>
              <a:gd name="T78" fmla="*/ 32 w 153"/>
              <a:gd name="T79" fmla="*/ 46 h 163"/>
              <a:gd name="T80" fmla="*/ 36 w 153"/>
              <a:gd name="T81" fmla="*/ 45 h 163"/>
              <a:gd name="T82" fmla="*/ 16 w 153"/>
              <a:gd name="T83" fmla="*/ 29 h 163"/>
              <a:gd name="T84" fmla="*/ 12 w 153"/>
              <a:gd name="T85" fmla="*/ 3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 h="163">
                <a:moveTo>
                  <a:pt x="86" y="35"/>
                </a:moveTo>
                <a:cubicBezTo>
                  <a:pt x="86" y="35"/>
                  <a:pt x="87" y="36"/>
                  <a:pt x="87" y="36"/>
                </a:cubicBezTo>
                <a:cubicBezTo>
                  <a:pt x="88" y="36"/>
                  <a:pt x="89" y="35"/>
                  <a:pt x="90" y="34"/>
                </a:cubicBezTo>
                <a:cubicBezTo>
                  <a:pt x="102" y="15"/>
                  <a:pt x="102" y="15"/>
                  <a:pt x="102" y="15"/>
                </a:cubicBezTo>
                <a:cubicBezTo>
                  <a:pt x="103" y="13"/>
                  <a:pt x="103" y="11"/>
                  <a:pt x="102" y="10"/>
                </a:cubicBezTo>
                <a:cubicBezTo>
                  <a:pt x="100" y="10"/>
                  <a:pt x="98" y="10"/>
                  <a:pt x="97" y="11"/>
                </a:cubicBezTo>
                <a:cubicBezTo>
                  <a:pt x="85" y="31"/>
                  <a:pt x="85" y="31"/>
                  <a:pt x="85" y="31"/>
                </a:cubicBezTo>
                <a:cubicBezTo>
                  <a:pt x="84" y="32"/>
                  <a:pt x="84" y="34"/>
                  <a:pt x="86" y="35"/>
                </a:cubicBezTo>
                <a:close/>
                <a:moveTo>
                  <a:pt x="67" y="39"/>
                </a:moveTo>
                <a:cubicBezTo>
                  <a:pt x="60" y="39"/>
                  <a:pt x="53" y="41"/>
                  <a:pt x="48" y="46"/>
                </a:cubicBezTo>
                <a:cubicBezTo>
                  <a:pt x="43" y="51"/>
                  <a:pt x="40" y="57"/>
                  <a:pt x="40" y="64"/>
                </a:cubicBezTo>
                <a:cubicBezTo>
                  <a:pt x="40" y="66"/>
                  <a:pt x="41" y="67"/>
                  <a:pt x="43" y="67"/>
                </a:cubicBezTo>
                <a:cubicBezTo>
                  <a:pt x="43" y="67"/>
                  <a:pt x="43" y="67"/>
                  <a:pt x="43" y="67"/>
                </a:cubicBezTo>
                <a:cubicBezTo>
                  <a:pt x="44" y="67"/>
                  <a:pt x="46" y="66"/>
                  <a:pt x="46" y="65"/>
                </a:cubicBezTo>
                <a:cubicBezTo>
                  <a:pt x="46" y="59"/>
                  <a:pt x="48" y="54"/>
                  <a:pt x="52" y="50"/>
                </a:cubicBezTo>
                <a:cubicBezTo>
                  <a:pt x="56" y="47"/>
                  <a:pt x="61" y="45"/>
                  <a:pt x="67" y="45"/>
                </a:cubicBezTo>
                <a:cubicBezTo>
                  <a:pt x="74" y="45"/>
                  <a:pt x="81" y="49"/>
                  <a:pt x="84" y="56"/>
                </a:cubicBezTo>
                <a:cubicBezTo>
                  <a:pt x="85" y="58"/>
                  <a:pt x="87" y="58"/>
                  <a:pt x="88" y="58"/>
                </a:cubicBezTo>
                <a:cubicBezTo>
                  <a:pt x="90" y="57"/>
                  <a:pt x="90" y="55"/>
                  <a:pt x="90" y="54"/>
                </a:cubicBezTo>
                <a:cubicBezTo>
                  <a:pt x="85" y="45"/>
                  <a:pt x="77" y="39"/>
                  <a:pt x="67" y="39"/>
                </a:cubicBezTo>
                <a:close/>
                <a:moveTo>
                  <a:pt x="98" y="49"/>
                </a:moveTo>
                <a:cubicBezTo>
                  <a:pt x="98" y="50"/>
                  <a:pt x="99" y="50"/>
                  <a:pt x="101" y="50"/>
                </a:cubicBezTo>
                <a:cubicBezTo>
                  <a:pt x="101" y="50"/>
                  <a:pt x="101" y="50"/>
                  <a:pt x="102" y="50"/>
                </a:cubicBezTo>
                <a:cubicBezTo>
                  <a:pt x="123" y="39"/>
                  <a:pt x="123" y="39"/>
                  <a:pt x="123" y="39"/>
                </a:cubicBezTo>
                <a:cubicBezTo>
                  <a:pt x="124" y="39"/>
                  <a:pt x="125" y="37"/>
                  <a:pt x="124" y="35"/>
                </a:cubicBezTo>
                <a:cubicBezTo>
                  <a:pt x="123" y="34"/>
                  <a:pt x="121" y="33"/>
                  <a:pt x="120" y="34"/>
                </a:cubicBezTo>
                <a:cubicBezTo>
                  <a:pt x="99" y="45"/>
                  <a:pt x="99" y="45"/>
                  <a:pt x="99" y="45"/>
                </a:cubicBezTo>
                <a:cubicBezTo>
                  <a:pt x="98" y="45"/>
                  <a:pt x="97" y="47"/>
                  <a:pt x="98" y="49"/>
                </a:cubicBezTo>
                <a:close/>
                <a:moveTo>
                  <a:pt x="67" y="29"/>
                </a:moveTo>
                <a:cubicBezTo>
                  <a:pt x="67" y="29"/>
                  <a:pt x="67" y="29"/>
                  <a:pt x="67" y="29"/>
                </a:cubicBezTo>
                <a:cubicBezTo>
                  <a:pt x="69" y="29"/>
                  <a:pt x="70" y="28"/>
                  <a:pt x="70" y="26"/>
                </a:cubicBezTo>
                <a:cubicBezTo>
                  <a:pt x="71" y="3"/>
                  <a:pt x="71" y="3"/>
                  <a:pt x="71" y="3"/>
                </a:cubicBezTo>
                <a:cubicBezTo>
                  <a:pt x="71" y="1"/>
                  <a:pt x="69" y="0"/>
                  <a:pt x="68" y="0"/>
                </a:cubicBezTo>
                <a:cubicBezTo>
                  <a:pt x="66" y="0"/>
                  <a:pt x="65" y="1"/>
                  <a:pt x="65" y="3"/>
                </a:cubicBezTo>
                <a:cubicBezTo>
                  <a:pt x="64" y="26"/>
                  <a:pt x="64" y="26"/>
                  <a:pt x="64" y="26"/>
                </a:cubicBezTo>
                <a:cubicBezTo>
                  <a:pt x="64" y="28"/>
                  <a:pt x="65" y="29"/>
                  <a:pt x="67" y="29"/>
                </a:cubicBezTo>
                <a:close/>
                <a:moveTo>
                  <a:pt x="135" y="102"/>
                </a:moveTo>
                <a:cubicBezTo>
                  <a:pt x="135" y="102"/>
                  <a:pt x="135" y="101"/>
                  <a:pt x="135" y="101"/>
                </a:cubicBezTo>
                <a:cubicBezTo>
                  <a:pt x="135" y="79"/>
                  <a:pt x="118" y="62"/>
                  <a:pt x="96" y="62"/>
                </a:cubicBezTo>
                <a:cubicBezTo>
                  <a:pt x="83" y="62"/>
                  <a:pt x="71" y="68"/>
                  <a:pt x="64" y="79"/>
                </a:cubicBezTo>
                <a:cubicBezTo>
                  <a:pt x="59" y="76"/>
                  <a:pt x="53" y="74"/>
                  <a:pt x="47" y="74"/>
                </a:cubicBezTo>
                <a:cubicBezTo>
                  <a:pt x="32" y="74"/>
                  <a:pt x="19" y="86"/>
                  <a:pt x="18" y="102"/>
                </a:cubicBezTo>
                <a:cubicBezTo>
                  <a:pt x="7" y="107"/>
                  <a:pt x="0" y="119"/>
                  <a:pt x="0" y="131"/>
                </a:cubicBezTo>
                <a:cubicBezTo>
                  <a:pt x="0" y="149"/>
                  <a:pt x="14" y="163"/>
                  <a:pt x="30" y="163"/>
                </a:cubicBezTo>
                <a:cubicBezTo>
                  <a:pt x="123" y="163"/>
                  <a:pt x="123" y="163"/>
                  <a:pt x="123" y="163"/>
                </a:cubicBezTo>
                <a:cubicBezTo>
                  <a:pt x="140" y="163"/>
                  <a:pt x="153" y="149"/>
                  <a:pt x="153" y="131"/>
                </a:cubicBezTo>
                <a:cubicBezTo>
                  <a:pt x="153" y="118"/>
                  <a:pt x="146" y="107"/>
                  <a:pt x="135" y="102"/>
                </a:cubicBezTo>
                <a:close/>
                <a:moveTo>
                  <a:pt x="123" y="157"/>
                </a:moveTo>
                <a:cubicBezTo>
                  <a:pt x="30" y="157"/>
                  <a:pt x="30" y="157"/>
                  <a:pt x="30" y="157"/>
                </a:cubicBezTo>
                <a:cubicBezTo>
                  <a:pt x="17" y="157"/>
                  <a:pt x="6" y="145"/>
                  <a:pt x="6" y="131"/>
                </a:cubicBezTo>
                <a:cubicBezTo>
                  <a:pt x="6" y="120"/>
                  <a:pt x="12" y="111"/>
                  <a:pt x="22" y="107"/>
                </a:cubicBezTo>
                <a:cubicBezTo>
                  <a:pt x="23" y="106"/>
                  <a:pt x="23" y="105"/>
                  <a:pt x="23" y="104"/>
                </a:cubicBezTo>
                <a:cubicBezTo>
                  <a:pt x="23" y="91"/>
                  <a:pt x="34" y="80"/>
                  <a:pt x="47" y="80"/>
                </a:cubicBezTo>
                <a:cubicBezTo>
                  <a:pt x="53" y="80"/>
                  <a:pt x="58" y="82"/>
                  <a:pt x="63" y="85"/>
                </a:cubicBezTo>
                <a:cubicBezTo>
                  <a:pt x="63" y="86"/>
                  <a:pt x="64" y="86"/>
                  <a:pt x="65" y="86"/>
                </a:cubicBezTo>
                <a:cubicBezTo>
                  <a:pt x="66" y="86"/>
                  <a:pt x="67" y="85"/>
                  <a:pt x="67" y="85"/>
                </a:cubicBezTo>
                <a:cubicBezTo>
                  <a:pt x="73" y="74"/>
                  <a:pt x="84" y="68"/>
                  <a:pt x="96" y="68"/>
                </a:cubicBezTo>
                <a:cubicBezTo>
                  <a:pt x="114" y="68"/>
                  <a:pt x="129" y="83"/>
                  <a:pt x="129" y="101"/>
                </a:cubicBezTo>
                <a:cubicBezTo>
                  <a:pt x="129" y="102"/>
                  <a:pt x="129" y="103"/>
                  <a:pt x="129" y="104"/>
                </a:cubicBezTo>
                <a:cubicBezTo>
                  <a:pt x="129" y="105"/>
                  <a:pt x="130" y="106"/>
                  <a:pt x="131" y="107"/>
                </a:cubicBezTo>
                <a:cubicBezTo>
                  <a:pt x="141" y="110"/>
                  <a:pt x="147" y="120"/>
                  <a:pt x="147" y="131"/>
                </a:cubicBezTo>
                <a:cubicBezTo>
                  <a:pt x="147" y="145"/>
                  <a:pt x="136" y="157"/>
                  <a:pt x="123" y="157"/>
                </a:cubicBezTo>
                <a:close/>
                <a:moveTo>
                  <a:pt x="46" y="32"/>
                </a:moveTo>
                <a:cubicBezTo>
                  <a:pt x="46" y="33"/>
                  <a:pt x="47" y="34"/>
                  <a:pt x="48" y="34"/>
                </a:cubicBezTo>
                <a:cubicBezTo>
                  <a:pt x="49" y="34"/>
                  <a:pt x="49" y="33"/>
                  <a:pt x="50" y="33"/>
                </a:cubicBezTo>
                <a:cubicBezTo>
                  <a:pt x="51" y="32"/>
                  <a:pt x="52" y="31"/>
                  <a:pt x="51" y="29"/>
                </a:cubicBezTo>
                <a:cubicBezTo>
                  <a:pt x="40" y="8"/>
                  <a:pt x="40" y="8"/>
                  <a:pt x="40" y="8"/>
                </a:cubicBezTo>
                <a:cubicBezTo>
                  <a:pt x="40" y="7"/>
                  <a:pt x="38" y="6"/>
                  <a:pt x="36" y="7"/>
                </a:cubicBezTo>
                <a:cubicBezTo>
                  <a:pt x="35" y="8"/>
                  <a:pt x="34" y="10"/>
                  <a:pt x="35" y="11"/>
                </a:cubicBezTo>
                <a:lnTo>
                  <a:pt x="46" y="32"/>
                </a:lnTo>
                <a:close/>
                <a:moveTo>
                  <a:pt x="4" y="67"/>
                </a:moveTo>
                <a:cubicBezTo>
                  <a:pt x="27" y="67"/>
                  <a:pt x="27" y="67"/>
                  <a:pt x="27" y="67"/>
                </a:cubicBezTo>
                <a:cubicBezTo>
                  <a:pt x="27" y="67"/>
                  <a:pt x="27" y="67"/>
                  <a:pt x="27" y="67"/>
                </a:cubicBezTo>
                <a:cubicBezTo>
                  <a:pt x="29" y="67"/>
                  <a:pt x="30" y="66"/>
                  <a:pt x="30" y="64"/>
                </a:cubicBezTo>
                <a:cubicBezTo>
                  <a:pt x="30" y="62"/>
                  <a:pt x="29" y="61"/>
                  <a:pt x="27" y="61"/>
                </a:cubicBezTo>
                <a:cubicBezTo>
                  <a:pt x="4" y="61"/>
                  <a:pt x="4" y="61"/>
                  <a:pt x="4" y="61"/>
                </a:cubicBezTo>
                <a:cubicBezTo>
                  <a:pt x="2" y="61"/>
                  <a:pt x="1" y="62"/>
                  <a:pt x="1" y="63"/>
                </a:cubicBezTo>
                <a:cubicBezTo>
                  <a:pt x="1" y="65"/>
                  <a:pt x="2" y="66"/>
                  <a:pt x="4" y="67"/>
                </a:cubicBezTo>
                <a:close/>
                <a:moveTo>
                  <a:pt x="12" y="34"/>
                </a:moveTo>
                <a:cubicBezTo>
                  <a:pt x="32" y="46"/>
                  <a:pt x="32" y="46"/>
                  <a:pt x="32" y="46"/>
                </a:cubicBezTo>
                <a:cubicBezTo>
                  <a:pt x="32" y="47"/>
                  <a:pt x="33" y="47"/>
                  <a:pt x="34" y="47"/>
                </a:cubicBezTo>
                <a:cubicBezTo>
                  <a:pt x="35" y="47"/>
                  <a:pt x="35" y="46"/>
                  <a:pt x="36" y="45"/>
                </a:cubicBezTo>
                <a:cubicBezTo>
                  <a:pt x="37" y="44"/>
                  <a:pt x="37" y="42"/>
                  <a:pt x="35" y="41"/>
                </a:cubicBezTo>
                <a:cubicBezTo>
                  <a:pt x="16" y="29"/>
                  <a:pt x="16" y="29"/>
                  <a:pt x="16" y="29"/>
                </a:cubicBezTo>
                <a:cubicBezTo>
                  <a:pt x="14" y="28"/>
                  <a:pt x="12" y="28"/>
                  <a:pt x="11" y="29"/>
                </a:cubicBezTo>
                <a:cubicBezTo>
                  <a:pt x="11" y="31"/>
                  <a:pt x="11" y="33"/>
                  <a:pt x="12" y="34"/>
                </a:cubicBezTo>
                <a:close/>
              </a:path>
            </a:pathLst>
          </a:custGeom>
          <a:solidFill>
            <a:srgbClr val="62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ea typeface="MComic PRC Medium" panose="00000500000000000000" pitchFamily="2" charset="-122"/>
            </a:endParaRPr>
          </a:p>
        </p:txBody>
      </p:sp>
      <p:sp>
        <p:nvSpPr>
          <p:cNvPr id="9" name="椭圆 8"/>
          <p:cNvSpPr/>
          <p:nvPr/>
        </p:nvSpPr>
        <p:spPr>
          <a:xfrm>
            <a:off x="8024288" y="1269820"/>
            <a:ext cx="1671412" cy="16714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0" name="文本框 9"/>
          <p:cNvSpPr txBox="1"/>
          <p:nvPr/>
        </p:nvSpPr>
        <p:spPr>
          <a:xfrm>
            <a:off x="1815469" y="3441700"/>
            <a:ext cx="2671011" cy="461665"/>
          </a:xfrm>
          <a:prstGeom prst="rect">
            <a:avLst/>
          </a:prstGeom>
          <a:noFill/>
        </p:spPr>
        <p:txBody>
          <a:bodyPr wrap="square" rtlCol="0">
            <a:spAutoFit/>
          </a:bodyPr>
          <a:lstStyle/>
          <a:p>
            <a:r>
              <a:rPr lang="en-US" altLang="zh-CN" sz="2400" b="1" dirty="0">
                <a:solidFill>
                  <a:srgbClr val="4F5261"/>
                </a:solidFill>
                <a:ea typeface="MComic PRC Medium" panose="00000500000000000000" pitchFamily="2" charset="-122"/>
              </a:rPr>
              <a:t>Little Title Here</a:t>
            </a:r>
            <a:endParaRPr lang="zh-CN" altLang="en-US" sz="2400" b="1" dirty="0">
              <a:solidFill>
                <a:srgbClr val="4F5261"/>
              </a:solidFill>
              <a:ea typeface="MComic PRC Medium" panose="00000500000000000000" pitchFamily="2" charset="-122"/>
            </a:endParaRPr>
          </a:p>
        </p:txBody>
      </p:sp>
      <p:sp>
        <p:nvSpPr>
          <p:cNvPr id="11" name="文本框 10"/>
          <p:cNvSpPr txBox="1"/>
          <p:nvPr/>
        </p:nvSpPr>
        <p:spPr>
          <a:xfrm>
            <a:off x="1751913" y="3903365"/>
            <a:ext cx="2531282" cy="1600438"/>
          </a:xfrm>
          <a:prstGeom prst="rect">
            <a:avLst/>
          </a:prstGeom>
          <a:noFill/>
        </p:spPr>
        <p:txBody>
          <a:bodyPr wrap="square" rtlCol="0">
            <a:spAutoFit/>
          </a:bodyPr>
          <a:lstStyle/>
          <a:p>
            <a:pPr algn="dist"/>
            <a:r>
              <a:rPr lang="en-US" altLang="zh-CN" sz="1400" dirty="0">
                <a:solidFill>
                  <a:srgbClr val="8E9CAC"/>
                </a:solidFill>
                <a:latin typeface="Microsoft JhengHei" panose="020B0604030504040204" pitchFamily="34" charset="-120"/>
                <a:ea typeface="Microsoft JhengHei" panose="020B0604030504040204" pitchFamily="34" charset="-120"/>
              </a:rPr>
              <a:t>One is always on a strange road, watching strange scene and listening to strange music. Then one day, you will find the things you try hard to forget a have already gone.</a:t>
            </a:r>
            <a:endParaRPr lang="zh-CN" altLang="en-US" sz="1400" dirty="0">
              <a:solidFill>
                <a:srgbClr val="8E9CAC"/>
              </a:solidFill>
              <a:latin typeface="Microsoft JhengHei" panose="020B0604030504040204" pitchFamily="34" charset="-120"/>
              <a:ea typeface="Microsoft JhengHei" panose="020B0604030504040204" pitchFamily="34" charset="-120"/>
            </a:endParaRPr>
          </a:p>
        </p:txBody>
      </p:sp>
      <p:sp>
        <p:nvSpPr>
          <p:cNvPr id="13" name="文本框 12"/>
          <p:cNvSpPr txBox="1"/>
          <p:nvPr/>
        </p:nvSpPr>
        <p:spPr>
          <a:xfrm>
            <a:off x="4849426" y="3455994"/>
            <a:ext cx="2671011" cy="461665"/>
          </a:xfrm>
          <a:prstGeom prst="rect">
            <a:avLst/>
          </a:prstGeom>
          <a:noFill/>
        </p:spPr>
        <p:txBody>
          <a:bodyPr wrap="square" rtlCol="0">
            <a:spAutoFit/>
          </a:bodyPr>
          <a:lstStyle/>
          <a:p>
            <a:r>
              <a:rPr lang="en-US" altLang="zh-CN" sz="2400" b="1" dirty="0">
                <a:solidFill>
                  <a:srgbClr val="4F5261"/>
                </a:solidFill>
                <a:ea typeface="MComic PRC Medium" panose="00000500000000000000" pitchFamily="2" charset="-122"/>
              </a:rPr>
              <a:t>Little Title Here</a:t>
            </a:r>
            <a:endParaRPr lang="zh-CN" altLang="en-US" sz="2400" b="1" dirty="0">
              <a:solidFill>
                <a:srgbClr val="4F5261"/>
              </a:solidFill>
              <a:ea typeface="MComic PRC Medium" panose="00000500000000000000" pitchFamily="2" charset="-122"/>
            </a:endParaRPr>
          </a:p>
        </p:txBody>
      </p:sp>
      <p:sp>
        <p:nvSpPr>
          <p:cNvPr id="14" name="文本框 13"/>
          <p:cNvSpPr txBox="1"/>
          <p:nvPr/>
        </p:nvSpPr>
        <p:spPr>
          <a:xfrm>
            <a:off x="7883383" y="3455993"/>
            <a:ext cx="2671011" cy="461665"/>
          </a:xfrm>
          <a:prstGeom prst="rect">
            <a:avLst/>
          </a:prstGeom>
          <a:noFill/>
        </p:spPr>
        <p:txBody>
          <a:bodyPr wrap="square" rtlCol="0">
            <a:spAutoFit/>
          </a:bodyPr>
          <a:lstStyle/>
          <a:p>
            <a:r>
              <a:rPr lang="en-US" altLang="zh-CN" sz="2400" b="1" dirty="0">
                <a:solidFill>
                  <a:srgbClr val="4F5261"/>
                </a:solidFill>
                <a:ea typeface="MComic PRC Medium" panose="00000500000000000000" pitchFamily="2" charset="-122"/>
              </a:rPr>
              <a:t>Little Title Here</a:t>
            </a:r>
            <a:endParaRPr lang="zh-CN" altLang="en-US" sz="2400" b="1" dirty="0">
              <a:solidFill>
                <a:srgbClr val="4F5261"/>
              </a:solidFill>
              <a:ea typeface="MComic PRC Medium" panose="00000500000000000000" pitchFamily="2" charset="-122"/>
            </a:endParaRPr>
          </a:p>
        </p:txBody>
      </p:sp>
      <p:sp>
        <p:nvSpPr>
          <p:cNvPr id="15" name="文本框 14"/>
          <p:cNvSpPr txBox="1"/>
          <p:nvPr/>
        </p:nvSpPr>
        <p:spPr>
          <a:xfrm>
            <a:off x="4923296" y="3917658"/>
            <a:ext cx="2432270" cy="1600438"/>
          </a:xfrm>
          <a:prstGeom prst="rect">
            <a:avLst/>
          </a:prstGeom>
          <a:noFill/>
        </p:spPr>
        <p:txBody>
          <a:bodyPr wrap="square" rtlCol="0">
            <a:spAutoFit/>
          </a:bodyPr>
          <a:lstStyle/>
          <a:p>
            <a:pPr algn="just"/>
            <a:r>
              <a:rPr lang="en-US" altLang="zh-CN" sz="1400" dirty="0">
                <a:solidFill>
                  <a:srgbClr val="8E9CAC"/>
                </a:solidFill>
                <a:latin typeface="Microsoft JhengHei" panose="020B0604030504040204" pitchFamily="34" charset="-120"/>
                <a:ea typeface="Microsoft JhengHei" panose="020B0604030504040204" pitchFamily="34" charset="-120"/>
              </a:rPr>
              <a:t>When will turns in day, and someday that day no more important in your memory, we suddenly realize the we ar e pushed forward by time.</a:t>
            </a:r>
            <a:endParaRPr lang="zh-CN" altLang="en-US" sz="1400" dirty="0">
              <a:solidFill>
                <a:srgbClr val="8E9CAC"/>
              </a:solidFill>
              <a:latin typeface="Microsoft JhengHei" panose="020B0604030504040204" pitchFamily="34" charset="-120"/>
              <a:ea typeface="Microsoft JhengHei" panose="020B0604030504040204" pitchFamily="34" charset="-120"/>
            </a:endParaRPr>
          </a:p>
        </p:txBody>
      </p:sp>
      <p:sp>
        <p:nvSpPr>
          <p:cNvPr id="16" name="文本框 15"/>
          <p:cNvSpPr txBox="1"/>
          <p:nvPr/>
        </p:nvSpPr>
        <p:spPr>
          <a:xfrm>
            <a:off x="7873200" y="3929528"/>
            <a:ext cx="2444471" cy="1384995"/>
          </a:xfrm>
          <a:prstGeom prst="rect">
            <a:avLst/>
          </a:prstGeom>
          <a:noFill/>
        </p:spPr>
        <p:txBody>
          <a:bodyPr wrap="square" rtlCol="0">
            <a:spAutoFit/>
          </a:bodyPr>
          <a:lstStyle/>
          <a:p>
            <a:pPr algn="just"/>
            <a:r>
              <a:rPr lang="en-US" altLang="zh-CN" sz="1400" dirty="0">
                <a:solidFill>
                  <a:srgbClr val="8E9CAC"/>
                </a:solidFill>
                <a:latin typeface="Microsoft JhengHei" panose="020B0604030504040204" pitchFamily="34" charset="-120"/>
                <a:ea typeface="Microsoft JhengHei" panose="020B0604030504040204" pitchFamily="34" charset="-120"/>
              </a:rPr>
              <a:t>This is not a train in still in who you may feel forward sittyn san s. It is the truth that we've ve all grown up. And we we behave.</a:t>
            </a:r>
            <a:endParaRPr lang="zh-CN" altLang="en-US" sz="1400" dirty="0">
              <a:solidFill>
                <a:srgbClr val="8E9CAC"/>
              </a:solidFill>
              <a:latin typeface="Microsoft JhengHei" panose="020B0604030504040204" pitchFamily="34" charset="-120"/>
              <a:ea typeface="Microsoft JhengHei" panose="020B0604030504040204" pitchFamily="34" charset="-120"/>
            </a:endParaRPr>
          </a:p>
        </p:txBody>
      </p:sp>
      <p:cxnSp>
        <p:nvCxnSpPr>
          <p:cNvPr id="19" name="直接连接符 18"/>
          <p:cNvCxnSpPr/>
          <p:nvPr/>
        </p:nvCxnSpPr>
        <p:spPr>
          <a:xfrm>
            <a:off x="4646141" y="3624783"/>
            <a:ext cx="0" cy="1911044"/>
          </a:xfrm>
          <a:prstGeom prst="line">
            <a:avLst/>
          </a:prstGeom>
          <a:ln>
            <a:solidFill>
              <a:srgbClr val="4F526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636476" y="3653299"/>
            <a:ext cx="0" cy="1911044"/>
          </a:xfrm>
          <a:prstGeom prst="line">
            <a:avLst/>
          </a:prstGeom>
          <a:ln>
            <a:solidFill>
              <a:srgbClr val="4F52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21893"/>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xmlns:a14="http://schemas.microsoft.com/office/drawing/2010/main">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1000"/>
                            </p:stCondLst>
                            <p:childTnLst>
                              <p:par>
                                <p:cTn id="12" presetID="21" presetClass="entr" presetSubtype="3"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3)">
                                      <p:cBhvr>
                                        <p:cTn id="14" dur="75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par>
                          <p:cTn id="18" fill="hold">
                            <p:stCondLst>
                              <p:cond delay="1750"/>
                            </p:stCondLst>
                            <p:childTnLst>
                              <p:par>
                                <p:cTn id="19" presetID="21"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8)">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9CA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796" y="1636294"/>
            <a:ext cx="2447930" cy="244793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972" y="1636294"/>
            <a:ext cx="2447930" cy="244793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8597" y="1636296"/>
            <a:ext cx="2445482" cy="2447928"/>
          </a:xfrm>
          <a:prstGeom prst="rect">
            <a:avLst/>
          </a:prstGeom>
        </p:spPr>
      </p:pic>
      <p:sp>
        <p:nvSpPr>
          <p:cNvPr id="10" name="矩形 9"/>
          <p:cNvSpPr/>
          <p:nvPr/>
        </p:nvSpPr>
        <p:spPr>
          <a:xfrm>
            <a:off x="1868597" y="1071548"/>
            <a:ext cx="8545129" cy="564746"/>
          </a:xfrm>
          <a:prstGeom prst="rect">
            <a:avLst/>
          </a:prstGeom>
          <a:noFill/>
          <a:ln>
            <a:solidFill>
              <a:srgbClr val="E5E5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1" name="文本框 10"/>
          <p:cNvSpPr txBox="1"/>
          <p:nvPr/>
        </p:nvSpPr>
        <p:spPr>
          <a:xfrm>
            <a:off x="1868597" y="1229770"/>
            <a:ext cx="2671011" cy="461665"/>
          </a:xfrm>
          <a:prstGeom prst="rect">
            <a:avLst/>
          </a:prstGeom>
          <a:noFill/>
        </p:spPr>
        <p:txBody>
          <a:bodyPr wrap="square" rtlCol="0">
            <a:spAutoFit/>
          </a:bodyPr>
          <a:lstStyle/>
          <a:p>
            <a:r>
              <a:rPr lang="en-US" altLang="zh-CN" sz="2400" b="1" dirty="0">
                <a:solidFill>
                  <a:srgbClr val="E5E5E0"/>
                </a:solidFill>
                <a:ea typeface="MComic PRC Medium" panose="00000500000000000000" pitchFamily="2" charset="-122"/>
              </a:rPr>
              <a:t>Little Title Here</a:t>
            </a:r>
            <a:endParaRPr lang="zh-CN" altLang="en-US" sz="2400" b="1" dirty="0">
              <a:solidFill>
                <a:srgbClr val="E5E5E0"/>
              </a:solidFill>
              <a:ea typeface="MComic PRC Medium" panose="00000500000000000000" pitchFamily="2" charset="-122"/>
            </a:endParaRPr>
          </a:p>
        </p:txBody>
      </p:sp>
      <p:sp>
        <p:nvSpPr>
          <p:cNvPr id="12" name="文本框 11"/>
          <p:cNvSpPr txBox="1"/>
          <p:nvPr/>
        </p:nvSpPr>
        <p:spPr>
          <a:xfrm>
            <a:off x="4897510" y="1174629"/>
            <a:ext cx="2671011" cy="461665"/>
          </a:xfrm>
          <a:prstGeom prst="rect">
            <a:avLst/>
          </a:prstGeom>
          <a:noFill/>
        </p:spPr>
        <p:txBody>
          <a:bodyPr wrap="square" rtlCol="0">
            <a:spAutoFit/>
          </a:bodyPr>
          <a:lstStyle/>
          <a:p>
            <a:r>
              <a:rPr lang="en-US" altLang="zh-CN" sz="2400" b="1" dirty="0">
                <a:solidFill>
                  <a:srgbClr val="4F5261"/>
                </a:solidFill>
                <a:ea typeface="MComic PRC Medium" panose="00000500000000000000" pitchFamily="2" charset="-122"/>
              </a:rPr>
              <a:t>Little Title Here</a:t>
            </a:r>
            <a:endParaRPr lang="zh-CN" altLang="en-US" sz="2400" b="1" dirty="0">
              <a:solidFill>
                <a:srgbClr val="4F5261"/>
              </a:solidFill>
              <a:ea typeface="MComic PRC Medium" panose="00000500000000000000" pitchFamily="2" charset="-122"/>
            </a:endParaRPr>
          </a:p>
        </p:txBody>
      </p:sp>
      <p:sp>
        <p:nvSpPr>
          <p:cNvPr id="13" name="文本框 12"/>
          <p:cNvSpPr txBox="1"/>
          <p:nvPr/>
        </p:nvSpPr>
        <p:spPr>
          <a:xfrm>
            <a:off x="7965795" y="1174629"/>
            <a:ext cx="2671011" cy="461665"/>
          </a:xfrm>
          <a:prstGeom prst="rect">
            <a:avLst/>
          </a:prstGeom>
          <a:noFill/>
        </p:spPr>
        <p:txBody>
          <a:bodyPr wrap="square" rtlCol="0">
            <a:spAutoFit/>
          </a:bodyPr>
          <a:lstStyle/>
          <a:p>
            <a:r>
              <a:rPr lang="en-US" altLang="zh-CN" sz="2400" b="1" dirty="0">
                <a:solidFill>
                  <a:srgbClr val="393B45"/>
                </a:solidFill>
                <a:ea typeface="MComic PRC Medium" panose="00000500000000000000" pitchFamily="2" charset="-122"/>
              </a:rPr>
              <a:t>Little Title Here</a:t>
            </a:r>
            <a:endParaRPr lang="zh-CN" altLang="en-US" sz="2400" b="1" dirty="0">
              <a:solidFill>
                <a:srgbClr val="393B45"/>
              </a:solidFill>
              <a:ea typeface="MComic PRC Medium" panose="00000500000000000000" pitchFamily="2" charset="-122"/>
            </a:endParaRPr>
          </a:p>
        </p:txBody>
      </p:sp>
      <p:sp>
        <p:nvSpPr>
          <p:cNvPr id="14" name="等腰三角形 13"/>
          <p:cNvSpPr/>
          <p:nvPr/>
        </p:nvSpPr>
        <p:spPr>
          <a:xfrm rot="10800000" flipV="1">
            <a:off x="5654162" y="6480175"/>
            <a:ext cx="971550" cy="377825"/>
          </a:xfrm>
          <a:prstGeom prst="triangle">
            <a:avLst/>
          </a:prstGeom>
          <a:solidFill>
            <a:srgbClr val="E5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5" name="等腰三角形 14"/>
          <p:cNvSpPr/>
          <p:nvPr/>
        </p:nvSpPr>
        <p:spPr>
          <a:xfrm rot="10800000" flipV="1">
            <a:off x="5654161" y="6480174"/>
            <a:ext cx="485775" cy="377825"/>
          </a:xfrm>
          <a:prstGeom prst="triangle">
            <a:avLst>
              <a:gd name="adj" fmla="val 0"/>
            </a:avLst>
          </a:prstGeom>
          <a:solidFill>
            <a:srgbClr val="4F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Comic PRC Medium" panose="00000500000000000000" pitchFamily="2" charset="-122"/>
            </a:endParaRPr>
          </a:p>
        </p:txBody>
      </p:sp>
      <p:sp>
        <p:nvSpPr>
          <p:cNvPr id="19" name="矩形 18"/>
          <p:cNvSpPr/>
          <p:nvPr/>
        </p:nvSpPr>
        <p:spPr>
          <a:xfrm>
            <a:off x="1741226" y="4531880"/>
            <a:ext cx="8672500" cy="830997"/>
          </a:xfrm>
          <a:prstGeom prst="rect">
            <a:avLst/>
          </a:prstGeom>
        </p:spPr>
        <p:txBody>
          <a:bodyPr wrap="square">
            <a:spAutoFit/>
          </a:bodyPr>
          <a:lstStyle/>
          <a:p>
            <a:pPr algn="just"/>
            <a:r>
              <a:rPr lang="en-US" altLang="zh-CN" sz="1600" dirty="0">
                <a:solidFill>
                  <a:srgbClr val="E5E5E0"/>
                </a:solidFill>
                <a:latin typeface="Microsoft JhengHei" panose="020B0604030504040204" pitchFamily="34" charset="-120"/>
                <a:ea typeface="Microsoft JhengHei" panose="020B0604030504040204" pitchFamily="34" charset="-120"/>
              </a:rPr>
              <a:t>People People respondly to high-pressure work work. Weather it produces hard slys lys to sit on weather you have a sensitive control over life or live at the mercy o f-reflects and superiors.</a:t>
            </a:r>
            <a:endParaRPr lang="zh-CN" altLang="en-US" sz="1600" dirty="0">
              <a:solidFill>
                <a:srgbClr val="E5E5E0"/>
              </a:solidFill>
              <a:latin typeface="Microsoft JhengHei" panose="020B0604030504040204" pitchFamily="34" charset="-120"/>
              <a:ea typeface="Microsoft JhengHei" panose="020B0604030504040204" pitchFamily="34" charset="-120"/>
            </a:endParaRPr>
          </a:p>
        </p:txBody>
      </p:sp>
      <p:sp>
        <p:nvSpPr>
          <p:cNvPr id="21" name="矩形 20"/>
          <p:cNvSpPr/>
          <p:nvPr/>
        </p:nvSpPr>
        <p:spPr>
          <a:xfrm>
            <a:off x="1732536" y="5413694"/>
            <a:ext cx="6215163" cy="523220"/>
          </a:xfrm>
          <a:prstGeom prst="rect">
            <a:avLst/>
          </a:prstGeom>
        </p:spPr>
        <p:txBody>
          <a:bodyPr wrap="none">
            <a:spAutoFit/>
          </a:bodyPr>
          <a:lstStyle/>
          <a:p>
            <a:r>
              <a:rPr lang="en-US" altLang="zh-CN" sz="2800" dirty="0">
                <a:solidFill>
                  <a:srgbClr val="4F5261"/>
                </a:solidFill>
                <a:ea typeface="MComic PRC Medium" panose="00000500000000000000" pitchFamily="2" charset="-122"/>
              </a:rPr>
              <a:t>Happiness is a journey, not a destination</a:t>
            </a:r>
            <a:r>
              <a:rPr lang="en-US" altLang="zh-CN" sz="2400" dirty="0">
                <a:solidFill>
                  <a:srgbClr val="4F5261"/>
                </a:solidFill>
                <a:ea typeface="MComic PRC Medium" panose="00000500000000000000" pitchFamily="2" charset="-122"/>
              </a:rPr>
              <a:t>. </a:t>
            </a:r>
            <a:endParaRPr lang="zh-CN" altLang="en-US" sz="2400" dirty="0">
              <a:solidFill>
                <a:srgbClr val="4F5261"/>
              </a:solidFill>
              <a:ea typeface="MComic PRC Medium" panose="00000500000000000000" pitchFamily="2" charset="-122"/>
            </a:endParaRPr>
          </a:p>
        </p:txBody>
      </p:sp>
    </p:spTree>
    <p:extLst>
      <p:ext uri="{BB962C8B-B14F-4D97-AF65-F5344CB8AC3E}">
        <p14:creationId xmlns:p14="http://schemas.microsoft.com/office/powerpoint/2010/main" val="568624023"/>
      </p:ext>
    </p:extLst>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xmlns:a14="http://schemas.microsoft.com/office/drawing/2010/main">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1" accel="34000" fill="hold" nodeType="afterEffect" p14:presetBounceEnd="44000">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14:bounceEnd="44000">
                                          <p:cBhvr additive="base">
                                            <p:cTn id="18"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accel="34000" fill="hold" nodeType="clickEffect" p14:presetBounceEnd="44000">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14:bounceEnd="44000">
                                          <p:cBhvr additive="base">
                                            <p:cTn id="24"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accel="34000" fill="hold" nodeType="clickEffect" p14:presetBounceEnd="44000">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14:bounceEnd="44000">
                                          <p:cBhvr additive="base">
                                            <p:cTn id="30" dur="5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31" dur="500" fill="hold"/>
                                            <p:tgtEl>
                                              <p:spTgt spid="5"/>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p:bldLst>
      </p:timing>
    </mc:Choice>
    <mc:Fallback xmlns="" xmlns:a14="http://schemas.microsoft.com/office/drawing/2010/mai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1" accel="34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accel="34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accel="3400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p:bldLst>
      </p:timing>
    </mc:Fallback>
  </mc:AlternateContent>
</p:sld>
</file>

<file path=ppt/theme/theme1.xml><?xml version="1.0" encoding="utf-8"?>
<a:theme xmlns:a="http://schemas.openxmlformats.org/drawingml/2006/main" name="https://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TotalTime>
  <Words>515</Words>
  <Application>Microsoft Office PowerPoint</Application>
  <PresentationFormat>宽屏</PresentationFormat>
  <Paragraphs>56</Paragraphs>
  <Slides>13</Slides>
  <Notes>8</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AjiwaiPro</vt:lpstr>
      <vt:lpstr>Arial</vt:lpstr>
      <vt:lpstr>MComic PRC Medium</vt:lpstr>
      <vt:lpstr>Calibri Light</vt:lpstr>
      <vt:lpstr>Meiryo</vt:lpstr>
      <vt:lpstr>Microsoft JhengHei UI</vt:lpstr>
      <vt:lpstr>MStream PRC Bold</vt:lpstr>
      <vt:lpstr>Calibri</vt:lpstr>
      <vt:lpstr>Microsoft JhengHei</vt:lpstr>
      <vt:lpstr>https://freeppt7.com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https://www.freeppt7.com</dc:creator>
  <cp:lastModifiedBy>之灵 宇</cp:lastModifiedBy>
  <cp:revision>89</cp:revision>
  <dcterms:created xsi:type="dcterms:W3CDTF">2016-06-20T09:58:14Z</dcterms:created>
  <dcterms:modified xsi:type="dcterms:W3CDTF">2019-09-06T00:16:46Z</dcterms:modified>
</cp:coreProperties>
</file>