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51" autoAdjust="0"/>
    <p:restoredTop sz="94660"/>
  </p:normalViewPr>
  <p:slideViewPr>
    <p:cSldViewPr snapToGrid="0">
      <p:cViewPr varScale="1">
        <p:scale>
          <a:sx n="92" d="100"/>
          <a:sy n="92" d="100"/>
        </p:scale>
        <p:origin x="91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E2433-619F-47D4-9D2D-203C397F3CEE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28352-C9EC-41E0-93B4-26724E3E55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08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524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666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43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351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588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701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421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891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Lei feng</a:t>
            </a:r>
            <a:r>
              <a:rPr lang="en-US" altLang="zh-CN" dirty="0"/>
              <a:t>Ppt</a:t>
            </a:r>
            <a:r>
              <a:rPr lang="zh-CN" altLang="en-US" dirty="0"/>
              <a:t>Network</a:t>
            </a:r>
            <a:r>
              <a:rPr lang="en-US" altLang="zh-CN" dirty="0"/>
              <a:t>www.lfppt.com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44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800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Lei feng</a:t>
            </a:r>
            <a:r>
              <a:rPr lang="en-US" altLang="zh-CN" dirty="0"/>
              <a:t>Ppt</a:t>
            </a:r>
            <a:r>
              <a:rPr lang="zh-CN" altLang="en-US" dirty="0"/>
              <a:t>Network</a:t>
            </a:r>
            <a:r>
              <a:rPr lang="en-US" altLang="zh-CN" dirty="0"/>
              <a:t>www.lfppt.com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81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98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Lei feng</a:t>
            </a:r>
            <a:r>
              <a:rPr lang="en-US" altLang="zh-CN" dirty="0"/>
              <a:t>Ppt</a:t>
            </a:r>
            <a:r>
              <a:rPr lang="zh-CN" altLang="en-US" dirty="0"/>
              <a:t>Network</a:t>
            </a:r>
            <a:r>
              <a:rPr lang="en-US" altLang="zh-CN" dirty="0"/>
              <a:t>www.lfppt.com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144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Lei feng</a:t>
            </a:r>
            <a:r>
              <a:rPr lang="en-US" altLang="zh-CN" dirty="0"/>
              <a:t>Ppt</a:t>
            </a:r>
            <a:r>
              <a:rPr lang="zh-CN" altLang="en-US" dirty="0"/>
              <a:t>Network</a:t>
            </a:r>
            <a:r>
              <a:rPr lang="en-US" altLang="zh-CN" dirty="0"/>
              <a:t>www.lfppt.com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727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Lei feng</a:t>
            </a:r>
            <a:r>
              <a:rPr lang="en-US" altLang="zh-CN" dirty="0"/>
              <a:t>Ppt</a:t>
            </a:r>
            <a:r>
              <a:rPr lang="zh-CN" altLang="en-US" dirty="0"/>
              <a:t>Network</a:t>
            </a:r>
            <a:r>
              <a:rPr lang="en-US" altLang="zh-CN" dirty="0"/>
              <a:t>www.lfppt.com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52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Lei feng</a:t>
            </a:r>
            <a:r>
              <a:rPr lang="en-US" altLang="zh-CN" dirty="0"/>
              <a:t>Ppt</a:t>
            </a:r>
            <a:r>
              <a:rPr lang="zh-CN" altLang="en-US" dirty="0"/>
              <a:t>Network</a:t>
            </a:r>
            <a:r>
              <a:rPr lang="en-US" altLang="zh-CN" dirty="0"/>
              <a:t>www.lfppt.com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30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Lei feng</a:t>
            </a:r>
            <a:r>
              <a:rPr lang="en-US" altLang="zh-CN" dirty="0"/>
              <a:t>Ppt</a:t>
            </a:r>
            <a:r>
              <a:rPr lang="zh-CN" altLang="en-US" dirty="0"/>
              <a:t>Network</a:t>
            </a:r>
            <a:r>
              <a:rPr lang="en-US" altLang="zh-CN" dirty="0"/>
              <a:t>www.lfppt.com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133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Lei feng</a:t>
            </a:r>
            <a:r>
              <a:rPr lang="en-US" altLang="zh-CN" dirty="0"/>
              <a:t>Ppt</a:t>
            </a:r>
            <a:r>
              <a:rPr lang="zh-CN" altLang="en-US" dirty="0"/>
              <a:t>Network</a:t>
            </a:r>
            <a:r>
              <a:rPr lang="en-US" altLang="zh-CN" dirty="0"/>
              <a:t>www.lfppt.com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608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Lei feng</a:t>
            </a:r>
            <a:r>
              <a:rPr lang="en-US" altLang="zh-CN" dirty="0"/>
              <a:t>Ppt</a:t>
            </a:r>
            <a:r>
              <a:rPr lang="zh-CN" altLang="en-US" dirty="0"/>
              <a:t>Network</a:t>
            </a:r>
            <a:r>
              <a:rPr lang="en-US" altLang="zh-CN" dirty="0"/>
              <a:t>www.lfppt.com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228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702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Lei feng</a:t>
            </a:r>
            <a:r>
              <a:rPr lang="en-US" altLang="zh-CN" dirty="0"/>
              <a:t>Ppt</a:t>
            </a:r>
            <a:r>
              <a:rPr lang="zh-CN" altLang="en-US" dirty="0"/>
              <a:t>Network</a:t>
            </a:r>
            <a:r>
              <a:rPr lang="en-US" altLang="zh-CN" dirty="0"/>
              <a:t>www.lfppt.com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28352-C9EC-41E0-93B4-26724E3E557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77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3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6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6CAD420-0846-40E7-84F7-8A585DD3D9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F95270DA-3257-4788-AC58-B8486AD40E59}"/>
              </a:ext>
            </a:extLst>
          </p:cNvPr>
          <p:cNvSpPr/>
          <p:nvPr/>
        </p:nvSpPr>
        <p:spPr>
          <a:xfrm>
            <a:off x="1" y="0"/>
            <a:ext cx="7023099" cy="6858000"/>
          </a:xfrm>
          <a:custGeom>
            <a:avLst/>
            <a:gdLst>
              <a:gd name="connsiteX0" fmla="*/ 0 w 6011019"/>
              <a:gd name="connsiteY0" fmla="*/ 0 h 6858000"/>
              <a:gd name="connsiteX1" fmla="*/ 6011019 w 6011019"/>
              <a:gd name="connsiteY1" fmla="*/ 0 h 6858000"/>
              <a:gd name="connsiteX2" fmla="*/ 3856304 w 6011019"/>
              <a:gd name="connsiteY2" fmla="*/ 6858000 h 6858000"/>
              <a:gd name="connsiteX3" fmla="*/ 0 w 601101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1019" h="6858000">
                <a:moveTo>
                  <a:pt x="0" y="0"/>
                </a:moveTo>
                <a:lnTo>
                  <a:pt x="6011019" y="0"/>
                </a:lnTo>
                <a:lnTo>
                  <a:pt x="385630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7" name="雷锋PPT网www.lfppt.com">
            <a:extLst>
              <a:ext uri="{FF2B5EF4-FFF2-40B4-BE49-F238E27FC236}">
                <a16:creationId xmlns:a16="http://schemas.microsoft.com/office/drawing/2014/main" id="{CB77CED5-EB10-42CC-B525-CF33D628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02" y="0"/>
            <a:ext cx="5335107" cy="2489200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FB7805F5-D0E6-4186-B794-E0453A7CFBE3}"/>
              </a:ext>
            </a:extLst>
          </p:cNvPr>
          <p:cNvSpPr txBox="1"/>
          <p:nvPr/>
        </p:nvSpPr>
        <p:spPr>
          <a:xfrm>
            <a:off x="398822" y="2037143"/>
            <a:ext cx="4758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STAFF PARTY PARTY CELEBRATION</a:t>
            </a:r>
            <a:endParaRPr lang="zh-CN" altLang="en-US" sz="4000" b="1" dirty="0">
              <a:solidFill>
                <a:schemeClr val="bg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52" name="John H. Clarke - Un Tren">
            <a:hlinkClick r:id="" action="ppaction://media"/>
            <a:extLst>
              <a:ext uri="{FF2B5EF4-FFF2-40B4-BE49-F238E27FC236}">
                <a16:creationId xmlns:a16="http://schemas.microsoft.com/office/drawing/2014/main" id="{93C0B559-DA1E-4C76-9969-9F187926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23700" y="6148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31" grpId="0" animBg="1"/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CC8A381B-500D-41AD-A396-42A63A5568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7198" y="4330700"/>
            <a:ext cx="2349502" cy="1981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B9FB82-CBCE-446F-B8EF-A5FDC45D67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1800" y="4330700"/>
            <a:ext cx="2349502" cy="1981200"/>
          </a:xfrm>
          <a:custGeom>
            <a:avLst/>
            <a:gdLst>
              <a:gd name="connsiteX0" fmla="*/ 0 w 2349502"/>
              <a:gd name="connsiteY0" fmla="*/ 0 h 1981200"/>
              <a:gd name="connsiteX1" fmla="*/ 2349502 w 2349502"/>
              <a:gd name="connsiteY1" fmla="*/ 0 h 1981200"/>
              <a:gd name="connsiteX2" fmla="*/ 2349502 w 2349502"/>
              <a:gd name="connsiteY2" fmla="*/ 1981200 h 1981200"/>
              <a:gd name="connsiteX3" fmla="*/ 0 w 2349502"/>
              <a:gd name="connsiteY3" fmla="*/ 19812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9502" h="1981200">
                <a:moveTo>
                  <a:pt x="0" y="0"/>
                </a:moveTo>
                <a:lnTo>
                  <a:pt x="2349502" y="0"/>
                </a:lnTo>
                <a:lnTo>
                  <a:pt x="2349502" y="1981200"/>
                </a:lnTo>
                <a:lnTo>
                  <a:pt x="0" y="1981200"/>
                </a:lnTo>
                <a:close/>
              </a:path>
            </a:pathLst>
          </a:cu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EC31319-3772-4766-A63C-32F423668A86}"/>
              </a:ext>
            </a:extLst>
          </p:cNvPr>
          <p:cNvSpPr/>
          <p:nvPr/>
        </p:nvSpPr>
        <p:spPr>
          <a:xfrm>
            <a:off x="0" y="0"/>
            <a:ext cx="49403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33FA36C-BA28-4CAA-BD87-689BF8FEFCF4}"/>
              </a:ext>
            </a:extLst>
          </p:cNvPr>
          <p:cNvSpPr/>
          <p:nvPr/>
        </p:nvSpPr>
        <p:spPr>
          <a:xfrm>
            <a:off x="403543" y="4118495"/>
            <a:ext cx="4399221" cy="2541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5ED8A50-44C2-48C9-A885-ACF80C5E95EC}"/>
              </a:ext>
            </a:extLst>
          </p:cNvPr>
          <p:cNvSpPr/>
          <p:nvPr/>
        </p:nvSpPr>
        <p:spPr>
          <a:xfrm>
            <a:off x="7053118" y="546100"/>
            <a:ext cx="4399221" cy="2541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A40582-A5F4-42FB-918F-003572EB2B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700" y="546100"/>
            <a:ext cx="5803900" cy="3556000"/>
          </a:xfrm>
          <a:custGeom>
            <a:avLst/>
            <a:gdLst>
              <a:gd name="connsiteX0" fmla="*/ 0 w 5803900"/>
              <a:gd name="connsiteY0" fmla="*/ 0 h 3556000"/>
              <a:gd name="connsiteX1" fmla="*/ 5803900 w 5803900"/>
              <a:gd name="connsiteY1" fmla="*/ 0 h 3556000"/>
              <a:gd name="connsiteX2" fmla="*/ 5803900 w 5803900"/>
              <a:gd name="connsiteY2" fmla="*/ 3556000 h 3556000"/>
              <a:gd name="connsiteX3" fmla="*/ 0 w 5803900"/>
              <a:gd name="connsiteY3" fmla="*/ 3556000 h 35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900" h="3556000">
                <a:moveTo>
                  <a:pt x="0" y="0"/>
                </a:moveTo>
                <a:lnTo>
                  <a:pt x="5803900" y="0"/>
                </a:lnTo>
                <a:lnTo>
                  <a:pt x="5803900" y="3556000"/>
                </a:lnTo>
                <a:lnTo>
                  <a:pt x="0" y="3556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69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018831F-C29E-422F-B052-1222BB3188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6858000 h 6858000"/>
              <a:gd name="connsiteX2" fmla="*/ 0 w 12192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92154C8-D345-4C3E-98DA-B90581B11A77}"/>
              </a:ext>
            </a:extLst>
          </p:cNvPr>
          <p:cNvSpPr/>
          <p:nvPr/>
        </p:nvSpPr>
        <p:spPr>
          <a:xfrm>
            <a:off x="5541587" y="250999"/>
            <a:ext cx="6469321" cy="1364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610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D76820DB-34B0-472C-9963-77B27795CD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904" y="3429000"/>
            <a:ext cx="3454400" cy="2463800"/>
          </a:xfrm>
          <a:custGeom>
            <a:avLst/>
            <a:gdLst>
              <a:gd name="connsiteX0" fmla="*/ 0 w 3454400"/>
              <a:gd name="connsiteY0" fmla="*/ 0 h 2463800"/>
              <a:gd name="connsiteX1" fmla="*/ 3454400 w 3454400"/>
              <a:gd name="connsiteY1" fmla="*/ 0 h 2463800"/>
              <a:gd name="connsiteX2" fmla="*/ 3454400 w 3454400"/>
              <a:gd name="connsiteY2" fmla="*/ 2463800 h 2463800"/>
              <a:gd name="connsiteX3" fmla="*/ 0 w 3454400"/>
              <a:gd name="connsiteY3" fmla="*/ 2463800 h 246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400" h="2463800">
                <a:moveTo>
                  <a:pt x="0" y="0"/>
                </a:moveTo>
                <a:lnTo>
                  <a:pt x="3454400" y="0"/>
                </a:lnTo>
                <a:lnTo>
                  <a:pt x="3454400" y="2463800"/>
                </a:lnTo>
                <a:lnTo>
                  <a:pt x="0" y="246380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EEAA1E4-99B3-42B0-AEEB-DFDF7F4E01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06902" y="3429000"/>
            <a:ext cx="3454400" cy="2463800"/>
          </a:xfrm>
          <a:custGeom>
            <a:avLst/>
            <a:gdLst>
              <a:gd name="connsiteX0" fmla="*/ 0 w 3454400"/>
              <a:gd name="connsiteY0" fmla="*/ 0 h 2463800"/>
              <a:gd name="connsiteX1" fmla="*/ 3454400 w 3454400"/>
              <a:gd name="connsiteY1" fmla="*/ 0 h 2463800"/>
              <a:gd name="connsiteX2" fmla="*/ 3454400 w 3454400"/>
              <a:gd name="connsiteY2" fmla="*/ 2463800 h 2463800"/>
              <a:gd name="connsiteX3" fmla="*/ 0 w 3454400"/>
              <a:gd name="connsiteY3" fmla="*/ 2463800 h 246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400" h="2463800">
                <a:moveTo>
                  <a:pt x="0" y="0"/>
                </a:moveTo>
                <a:lnTo>
                  <a:pt x="3454400" y="0"/>
                </a:lnTo>
                <a:lnTo>
                  <a:pt x="3454400" y="2463800"/>
                </a:lnTo>
                <a:lnTo>
                  <a:pt x="0" y="2463800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A094F8-ED15-4175-8834-26B4DE3A12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900" y="3429000"/>
            <a:ext cx="3454400" cy="2463800"/>
          </a:xfrm>
          <a:custGeom>
            <a:avLst/>
            <a:gdLst>
              <a:gd name="connsiteX0" fmla="*/ 0 w 3454400"/>
              <a:gd name="connsiteY0" fmla="*/ 0 h 2463800"/>
              <a:gd name="connsiteX1" fmla="*/ 3454400 w 3454400"/>
              <a:gd name="connsiteY1" fmla="*/ 0 h 2463800"/>
              <a:gd name="connsiteX2" fmla="*/ 3454400 w 3454400"/>
              <a:gd name="connsiteY2" fmla="*/ 2463800 h 2463800"/>
              <a:gd name="connsiteX3" fmla="*/ 0 w 3454400"/>
              <a:gd name="connsiteY3" fmla="*/ 2463800 h 246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400" h="2463800">
                <a:moveTo>
                  <a:pt x="0" y="0"/>
                </a:moveTo>
                <a:lnTo>
                  <a:pt x="3454400" y="0"/>
                </a:lnTo>
                <a:lnTo>
                  <a:pt x="3454400" y="2463800"/>
                </a:lnTo>
                <a:lnTo>
                  <a:pt x="0" y="24638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73F90F9-46AC-4268-834F-04EB732C03E2}"/>
              </a:ext>
            </a:extLst>
          </p:cNvPr>
          <p:cNvSpPr/>
          <p:nvPr/>
        </p:nvSpPr>
        <p:spPr>
          <a:xfrm>
            <a:off x="850900" y="1193800"/>
            <a:ext cx="10393621" cy="1364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313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E916C16-D50E-4805-A79F-9DCC1EEB16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300" y="571500"/>
            <a:ext cx="3835400" cy="5664200"/>
          </a:xfrm>
          <a:custGeom>
            <a:avLst/>
            <a:gdLst>
              <a:gd name="connsiteX0" fmla="*/ 0 w 3835400"/>
              <a:gd name="connsiteY0" fmla="*/ 0 h 5664200"/>
              <a:gd name="connsiteX1" fmla="*/ 3835400 w 3835400"/>
              <a:gd name="connsiteY1" fmla="*/ 0 h 5664200"/>
              <a:gd name="connsiteX2" fmla="*/ 3835400 w 3835400"/>
              <a:gd name="connsiteY2" fmla="*/ 5664200 h 5664200"/>
              <a:gd name="connsiteX3" fmla="*/ 0 w 3835400"/>
              <a:gd name="connsiteY3" fmla="*/ 5664200 h 566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5400" h="5664200">
                <a:moveTo>
                  <a:pt x="0" y="0"/>
                </a:moveTo>
                <a:lnTo>
                  <a:pt x="3835400" y="0"/>
                </a:lnTo>
                <a:lnTo>
                  <a:pt x="3835400" y="5664200"/>
                </a:lnTo>
                <a:lnTo>
                  <a:pt x="0" y="566420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3D4CF35-187F-4D81-853F-1C8472AB7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9017000" y="295172"/>
            <a:ext cx="2578100" cy="3600656"/>
          </a:xfrm>
          <a:custGeom>
            <a:avLst/>
            <a:gdLst>
              <a:gd name="connsiteX0" fmla="*/ 0 w 2578100"/>
              <a:gd name="connsiteY0" fmla="*/ 0 h 3600656"/>
              <a:gd name="connsiteX1" fmla="*/ 2578100 w 2578100"/>
              <a:gd name="connsiteY1" fmla="*/ 0 h 3600656"/>
              <a:gd name="connsiteX2" fmla="*/ 2578100 w 2578100"/>
              <a:gd name="connsiteY2" fmla="*/ 3600656 h 3600656"/>
              <a:gd name="connsiteX3" fmla="*/ 0 w 2578100"/>
              <a:gd name="connsiteY3" fmla="*/ 3600656 h 360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8100" h="3600656">
                <a:moveTo>
                  <a:pt x="0" y="0"/>
                </a:moveTo>
                <a:lnTo>
                  <a:pt x="2578100" y="0"/>
                </a:lnTo>
                <a:lnTo>
                  <a:pt x="2578100" y="3600656"/>
                </a:lnTo>
                <a:lnTo>
                  <a:pt x="0" y="3600656"/>
                </a:lnTo>
                <a:close/>
              </a:path>
            </a:pathLst>
          </a:cu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1499BDA-498F-4C96-956A-FDDBA96E7DCD}"/>
              </a:ext>
            </a:extLst>
          </p:cNvPr>
          <p:cNvSpPr/>
          <p:nvPr/>
        </p:nvSpPr>
        <p:spPr>
          <a:xfrm>
            <a:off x="5118945" y="2401138"/>
            <a:ext cx="3580555" cy="337265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DBE7F21-E334-4C27-B2D9-1C49045351A4}"/>
              </a:ext>
            </a:extLst>
          </p:cNvPr>
          <p:cNvSpPr/>
          <p:nvPr/>
        </p:nvSpPr>
        <p:spPr>
          <a:xfrm>
            <a:off x="4929447" y="796963"/>
            <a:ext cx="39288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latin typeface="黑体" panose="02010600030101010101" pitchFamily="2" charset="-122"/>
                <a:ea typeface="黑体" panose="02010600030101010101" pitchFamily="2" charset="-122"/>
              </a:rPr>
              <a:t>birthday party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35310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54DDE3A-1CAB-4DB5-9A82-0522964711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71528" y="1416050"/>
            <a:ext cx="3720472" cy="4940300"/>
          </a:xfrm>
          <a:custGeom>
            <a:avLst/>
            <a:gdLst>
              <a:gd name="connsiteX0" fmla="*/ 0 w 3720472"/>
              <a:gd name="connsiteY0" fmla="*/ 0 h 4940300"/>
              <a:gd name="connsiteX1" fmla="*/ 3720472 w 3720472"/>
              <a:gd name="connsiteY1" fmla="*/ 0 h 4940300"/>
              <a:gd name="connsiteX2" fmla="*/ 3720472 w 3720472"/>
              <a:gd name="connsiteY2" fmla="*/ 4940300 h 4940300"/>
              <a:gd name="connsiteX3" fmla="*/ 0 w 3720472"/>
              <a:gd name="connsiteY3" fmla="*/ 4940300 h 49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0472" h="4940300">
                <a:moveTo>
                  <a:pt x="0" y="0"/>
                </a:moveTo>
                <a:lnTo>
                  <a:pt x="3720472" y="0"/>
                </a:lnTo>
                <a:lnTo>
                  <a:pt x="3720472" y="4940300"/>
                </a:lnTo>
                <a:lnTo>
                  <a:pt x="0" y="494030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171B069-4DD8-4736-9216-C8D2428A4E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3922" y="520843"/>
            <a:ext cx="2324100" cy="3086100"/>
          </a:xfrm>
          <a:custGeom>
            <a:avLst/>
            <a:gdLst>
              <a:gd name="connsiteX0" fmla="*/ 0 w 2324100"/>
              <a:gd name="connsiteY0" fmla="*/ 0 h 3086100"/>
              <a:gd name="connsiteX1" fmla="*/ 2324100 w 2324100"/>
              <a:gd name="connsiteY1" fmla="*/ 0 h 3086100"/>
              <a:gd name="connsiteX2" fmla="*/ 2324100 w 2324100"/>
              <a:gd name="connsiteY2" fmla="*/ 3086100 h 3086100"/>
              <a:gd name="connsiteX3" fmla="*/ 0 w 2324100"/>
              <a:gd name="connsiteY3" fmla="*/ 30861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100" h="3086100">
                <a:moveTo>
                  <a:pt x="0" y="0"/>
                </a:moveTo>
                <a:lnTo>
                  <a:pt x="2324100" y="0"/>
                </a:lnTo>
                <a:lnTo>
                  <a:pt x="2324100" y="3086100"/>
                </a:lnTo>
                <a:lnTo>
                  <a:pt x="0" y="308610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1F461A-272C-4439-B8AB-75F6F03705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279900"/>
            <a:ext cx="4965700" cy="1943100"/>
          </a:xfrm>
          <a:custGeom>
            <a:avLst/>
            <a:gdLst>
              <a:gd name="connsiteX0" fmla="*/ 0 w 4965700"/>
              <a:gd name="connsiteY0" fmla="*/ 0 h 1943100"/>
              <a:gd name="connsiteX1" fmla="*/ 4965700 w 4965700"/>
              <a:gd name="connsiteY1" fmla="*/ 0 h 1943100"/>
              <a:gd name="connsiteX2" fmla="*/ 4965700 w 4965700"/>
              <a:gd name="connsiteY2" fmla="*/ 1943100 h 1943100"/>
              <a:gd name="connsiteX3" fmla="*/ 0 w 4965700"/>
              <a:gd name="connsiteY3" fmla="*/ 194310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5700" h="1943100">
                <a:moveTo>
                  <a:pt x="0" y="0"/>
                </a:moveTo>
                <a:lnTo>
                  <a:pt x="4965700" y="0"/>
                </a:lnTo>
                <a:lnTo>
                  <a:pt x="4965700" y="1943100"/>
                </a:lnTo>
                <a:lnTo>
                  <a:pt x="0" y="19431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524016C-0562-4CD5-8B01-FA40001415EA}"/>
              </a:ext>
            </a:extLst>
          </p:cNvPr>
          <p:cNvSpPr/>
          <p:nvPr/>
        </p:nvSpPr>
        <p:spPr>
          <a:xfrm>
            <a:off x="5035972" y="4279900"/>
            <a:ext cx="3580555" cy="204158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19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7750983-EADD-45F2-9E10-209AF813E818}"/>
              </a:ext>
            </a:extLst>
          </p:cNvPr>
          <p:cNvSpPr/>
          <p:nvPr/>
        </p:nvSpPr>
        <p:spPr>
          <a:xfrm>
            <a:off x="228177" y="1023878"/>
            <a:ext cx="33961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>
                <a:latin typeface="黑体" panose="02010600030101010101" pitchFamily="2" charset="-122"/>
                <a:ea typeface="黑体" panose="02010600030101010101" pitchFamily="2" charset="-122"/>
              </a:rPr>
              <a:t>birthday party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58838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0EA83627-3DAF-49D1-8263-6FECE56AC3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75500" y="971551"/>
            <a:ext cx="4076700" cy="2882900"/>
          </a:xfrm>
          <a:custGeom>
            <a:avLst/>
            <a:gdLst>
              <a:gd name="connsiteX0" fmla="*/ 0 w 4076700"/>
              <a:gd name="connsiteY0" fmla="*/ 0 h 2882900"/>
              <a:gd name="connsiteX1" fmla="*/ 4076700 w 4076700"/>
              <a:gd name="connsiteY1" fmla="*/ 0 h 2882900"/>
              <a:gd name="connsiteX2" fmla="*/ 4076700 w 4076700"/>
              <a:gd name="connsiteY2" fmla="*/ 2882900 h 2882900"/>
              <a:gd name="connsiteX3" fmla="*/ 0 w 4076700"/>
              <a:gd name="connsiteY3" fmla="*/ 2882900 h 288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6700" h="2882900">
                <a:moveTo>
                  <a:pt x="0" y="0"/>
                </a:moveTo>
                <a:lnTo>
                  <a:pt x="4076700" y="0"/>
                </a:lnTo>
                <a:lnTo>
                  <a:pt x="4076700" y="2882900"/>
                </a:lnTo>
                <a:lnTo>
                  <a:pt x="0" y="2882900"/>
                </a:lnTo>
                <a:close/>
              </a:path>
            </a:pathLst>
          </a:cu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8FA993D2-2FFB-437E-95DB-A7B3D4ADCD5B}"/>
              </a:ext>
            </a:extLst>
          </p:cNvPr>
          <p:cNvSpPr/>
          <p:nvPr/>
        </p:nvSpPr>
        <p:spPr>
          <a:xfrm>
            <a:off x="2489200" y="2806701"/>
            <a:ext cx="1193800" cy="11938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4939009-E71E-4A8E-81D0-D1031F4D0F41}"/>
              </a:ext>
            </a:extLst>
          </p:cNvPr>
          <p:cNvGrpSpPr/>
          <p:nvPr/>
        </p:nvGrpSpPr>
        <p:grpSpPr>
          <a:xfrm>
            <a:off x="939800" y="1104900"/>
            <a:ext cx="4381500" cy="4686300"/>
            <a:chOff x="939800" y="1104900"/>
            <a:chExt cx="4381500" cy="4686300"/>
          </a:xfrm>
          <a:blipFill>
            <a:blip r:embed="rId4"/>
            <a:stretch>
              <a:fillRect/>
            </a:stretch>
          </a:blipFill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34161FE3-30FF-4BD1-A03A-D8375EA4BC78}"/>
                </a:ext>
              </a:extLst>
            </p:cNvPr>
            <p:cNvSpPr/>
            <p:nvPr/>
          </p:nvSpPr>
          <p:spPr>
            <a:xfrm>
              <a:off x="939800" y="1104900"/>
              <a:ext cx="1193800" cy="1193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10C04054-14A4-4AC0-A91E-FE86E7484C32}"/>
                </a:ext>
              </a:extLst>
            </p:cNvPr>
            <p:cNvSpPr/>
            <p:nvPr/>
          </p:nvSpPr>
          <p:spPr>
            <a:xfrm>
              <a:off x="2489200" y="1104900"/>
              <a:ext cx="1193800" cy="1193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0169CBD7-CE76-4482-B359-AC52D21B39E1}"/>
                </a:ext>
              </a:extLst>
            </p:cNvPr>
            <p:cNvSpPr/>
            <p:nvPr/>
          </p:nvSpPr>
          <p:spPr>
            <a:xfrm>
              <a:off x="4127500" y="1104900"/>
              <a:ext cx="1193800" cy="1193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28171614-041D-4B5D-8395-E51323D3BDEF}"/>
                </a:ext>
              </a:extLst>
            </p:cNvPr>
            <p:cNvSpPr/>
            <p:nvPr/>
          </p:nvSpPr>
          <p:spPr>
            <a:xfrm>
              <a:off x="939800" y="2806701"/>
              <a:ext cx="1193800" cy="1193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C7C51756-ADB9-4A1D-A3CA-9131A27ADE65}"/>
                </a:ext>
              </a:extLst>
            </p:cNvPr>
            <p:cNvSpPr/>
            <p:nvPr/>
          </p:nvSpPr>
          <p:spPr>
            <a:xfrm>
              <a:off x="4127500" y="2806701"/>
              <a:ext cx="1193800" cy="1193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547C805-452A-4879-B6EC-C6143A83A745}"/>
                </a:ext>
              </a:extLst>
            </p:cNvPr>
            <p:cNvSpPr/>
            <p:nvPr/>
          </p:nvSpPr>
          <p:spPr>
            <a:xfrm>
              <a:off x="939800" y="4597400"/>
              <a:ext cx="1193800" cy="1193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EFFF803B-7E26-403F-917C-B990F0EC1DB9}"/>
                </a:ext>
              </a:extLst>
            </p:cNvPr>
            <p:cNvSpPr/>
            <p:nvPr/>
          </p:nvSpPr>
          <p:spPr>
            <a:xfrm>
              <a:off x="2489200" y="4597400"/>
              <a:ext cx="1193800" cy="1193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6D1B4BC4-17CC-4B97-8E9B-42935C33F0DD}"/>
                </a:ext>
              </a:extLst>
            </p:cNvPr>
            <p:cNvSpPr/>
            <p:nvPr/>
          </p:nvSpPr>
          <p:spPr>
            <a:xfrm>
              <a:off x="4127500" y="4597400"/>
              <a:ext cx="1193800" cy="1193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9F36A946-4C1C-4924-905B-1BC1781E3ED9}"/>
              </a:ext>
            </a:extLst>
          </p:cNvPr>
          <p:cNvSpPr/>
          <p:nvPr/>
        </p:nvSpPr>
        <p:spPr>
          <a:xfrm>
            <a:off x="7061200" y="4000501"/>
            <a:ext cx="4305300" cy="205691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062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AE9F1611-C8BD-46DE-A5CF-D2402601606B}"/>
              </a:ext>
            </a:extLst>
          </p:cNvPr>
          <p:cNvSpPr/>
          <p:nvPr/>
        </p:nvSpPr>
        <p:spPr>
          <a:xfrm>
            <a:off x="1" y="3232262"/>
            <a:ext cx="12192000" cy="825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D8B140F-F544-44C4-84D5-4825414AEB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81525" y="1709265"/>
            <a:ext cx="1939726" cy="1939725"/>
          </a:xfrm>
          <a:custGeom>
            <a:avLst/>
            <a:gdLst>
              <a:gd name="connsiteX0" fmla="*/ 969864 w 1939726"/>
              <a:gd name="connsiteY0" fmla="*/ 0 h 1939725"/>
              <a:gd name="connsiteX1" fmla="*/ 1939726 w 1939726"/>
              <a:gd name="connsiteY1" fmla="*/ 969862 h 1939725"/>
              <a:gd name="connsiteX2" fmla="*/ 969863 w 1939726"/>
              <a:gd name="connsiteY2" fmla="*/ 1939725 h 1939725"/>
              <a:gd name="connsiteX3" fmla="*/ 969861 w 1939726"/>
              <a:gd name="connsiteY3" fmla="*/ 1939725 h 1939725"/>
              <a:gd name="connsiteX4" fmla="*/ 0 w 1939726"/>
              <a:gd name="connsiteY4" fmla="*/ 969864 h 193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726" h="1939725">
                <a:moveTo>
                  <a:pt x="969864" y="0"/>
                </a:moveTo>
                <a:lnTo>
                  <a:pt x="1939726" y="969862"/>
                </a:lnTo>
                <a:lnTo>
                  <a:pt x="969863" y="1939725"/>
                </a:lnTo>
                <a:lnTo>
                  <a:pt x="969861" y="1939725"/>
                </a:lnTo>
                <a:lnTo>
                  <a:pt x="0" y="969864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8F0F41D-DCF7-456B-AAB7-FA6CBA5D30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4823" y="1709267"/>
            <a:ext cx="1939725" cy="1939726"/>
          </a:xfrm>
          <a:custGeom>
            <a:avLst/>
            <a:gdLst>
              <a:gd name="connsiteX0" fmla="*/ 969863 w 1939725"/>
              <a:gd name="connsiteY0" fmla="*/ 0 h 1939726"/>
              <a:gd name="connsiteX1" fmla="*/ 1939725 w 1939725"/>
              <a:gd name="connsiteY1" fmla="*/ 969862 h 1939726"/>
              <a:gd name="connsiteX2" fmla="*/ 969862 w 1939725"/>
              <a:gd name="connsiteY2" fmla="*/ 1939726 h 1939726"/>
              <a:gd name="connsiteX3" fmla="*/ 0 w 1939725"/>
              <a:gd name="connsiteY3" fmla="*/ 969864 h 193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9725" h="1939726">
                <a:moveTo>
                  <a:pt x="969863" y="0"/>
                </a:moveTo>
                <a:lnTo>
                  <a:pt x="1939725" y="969862"/>
                </a:lnTo>
                <a:lnTo>
                  <a:pt x="969862" y="1939726"/>
                </a:lnTo>
                <a:lnTo>
                  <a:pt x="0" y="969864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0CB05C8-F837-4EB3-8B80-088BA59728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48116" y="1709268"/>
            <a:ext cx="1939726" cy="1939726"/>
          </a:xfrm>
          <a:custGeom>
            <a:avLst/>
            <a:gdLst>
              <a:gd name="connsiteX0" fmla="*/ 969864 w 1939726"/>
              <a:gd name="connsiteY0" fmla="*/ 0 h 1939726"/>
              <a:gd name="connsiteX1" fmla="*/ 1939726 w 1939726"/>
              <a:gd name="connsiteY1" fmla="*/ 969862 h 1939726"/>
              <a:gd name="connsiteX2" fmla="*/ 969863 w 1939726"/>
              <a:gd name="connsiteY2" fmla="*/ 1939726 h 1939726"/>
              <a:gd name="connsiteX3" fmla="*/ 0 w 1939726"/>
              <a:gd name="connsiteY3" fmla="*/ 969864 h 193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9726" h="1939726">
                <a:moveTo>
                  <a:pt x="969864" y="0"/>
                </a:moveTo>
                <a:lnTo>
                  <a:pt x="1939726" y="969862"/>
                </a:lnTo>
                <a:lnTo>
                  <a:pt x="969863" y="1939726"/>
                </a:lnTo>
                <a:lnTo>
                  <a:pt x="0" y="969864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54AE17-7BFF-4564-BE24-72217DD1DB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0751" y="1709269"/>
            <a:ext cx="1939726" cy="1939726"/>
          </a:xfrm>
          <a:custGeom>
            <a:avLst/>
            <a:gdLst>
              <a:gd name="connsiteX0" fmla="*/ 969864 w 1939726"/>
              <a:gd name="connsiteY0" fmla="*/ 0 h 1939726"/>
              <a:gd name="connsiteX1" fmla="*/ 1939726 w 1939726"/>
              <a:gd name="connsiteY1" fmla="*/ 969862 h 1939726"/>
              <a:gd name="connsiteX2" fmla="*/ 969862 w 1939726"/>
              <a:gd name="connsiteY2" fmla="*/ 1939726 h 1939726"/>
              <a:gd name="connsiteX3" fmla="*/ 0 w 1939726"/>
              <a:gd name="connsiteY3" fmla="*/ 969864 h 193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9726" h="1939726">
                <a:moveTo>
                  <a:pt x="969864" y="0"/>
                </a:moveTo>
                <a:lnTo>
                  <a:pt x="1939726" y="969862"/>
                </a:lnTo>
                <a:lnTo>
                  <a:pt x="969862" y="1939726"/>
                </a:lnTo>
                <a:lnTo>
                  <a:pt x="0" y="969864"/>
                </a:lnTo>
                <a:close/>
              </a:path>
            </a:pathLst>
          </a:cu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BCFF1D7-DD69-4480-BEDE-899737AB9219}"/>
              </a:ext>
            </a:extLst>
          </p:cNvPr>
          <p:cNvSpPr/>
          <p:nvPr/>
        </p:nvSpPr>
        <p:spPr>
          <a:xfrm>
            <a:off x="3238711" y="223925"/>
            <a:ext cx="5714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>
                <a:latin typeface="黑体" panose="02010600030101010101" pitchFamily="2" charset="-122"/>
                <a:ea typeface="黑体" panose="02010600030101010101" pitchFamily="2" charset="-122"/>
              </a:rPr>
              <a:t>birthday party</a:t>
            </a:r>
            <a:endParaRPr lang="zh-CN" altLang="en-US" sz="60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520E1A1-6C1A-489F-B707-1BC4FA043F51}"/>
              </a:ext>
            </a:extLst>
          </p:cNvPr>
          <p:cNvSpPr/>
          <p:nvPr/>
        </p:nvSpPr>
        <p:spPr>
          <a:xfrm>
            <a:off x="806450" y="4216343"/>
            <a:ext cx="10579100" cy="136441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083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098FDD45-F91C-4307-9FA6-F9A5B3B8E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96400" y="3683000"/>
            <a:ext cx="2476500" cy="2857500"/>
          </a:xfrm>
          <a:custGeom>
            <a:avLst/>
            <a:gdLst>
              <a:gd name="connsiteX0" fmla="*/ 0 w 2476500"/>
              <a:gd name="connsiteY0" fmla="*/ 0 h 2857500"/>
              <a:gd name="connsiteX1" fmla="*/ 2476500 w 2476500"/>
              <a:gd name="connsiteY1" fmla="*/ 0 h 2857500"/>
              <a:gd name="connsiteX2" fmla="*/ 2476500 w 2476500"/>
              <a:gd name="connsiteY2" fmla="*/ 2857500 h 2857500"/>
              <a:gd name="connsiteX3" fmla="*/ 0 w 2476500"/>
              <a:gd name="connsiteY3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2857500">
                <a:moveTo>
                  <a:pt x="0" y="0"/>
                </a:moveTo>
                <a:lnTo>
                  <a:pt x="2476500" y="0"/>
                </a:lnTo>
                <a:lnTo>
                  <a:pt x="2476500" y="2857500"/>
                </a:lnTo>
                <a:lnTo>
                  <a:pt x="0" y="285750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AF1881-0AED-4282-B110-66A43A2C06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15100" y="3683000"/>
            <a:ext cx="2476500" cy="2857500"/>
          </a:xfrm>
          <a:custGeom>
            <a:avLst/>
            <a:gdLst>
              <a:gd name="connsiteX0" fmla="*/ 0 w 2476500"/>
              <a:gd name="connsiteY0" fmla="*/ 0 h 2857500"/>
              <a:gd name="connsiteX1" fmla="*/ 2476500 w 2476500"/>
              <a:gd name="connsiteY1" fmla="*/ 0 h 2857500"/>
              <a:gd name="connsiteX2" fmla="*/ 2476500 w 2476500"/>
              <a:gd name="connsiteY2" fmla="*/ 2857500 h 2857500"/>
              <a:gd name="connsiteX3" fmla="*/ 0 w 2476500"/>
              <a:gd name="connsiteY3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2857500">
                <a:moveTo>
                  <a:pt x="0" y="0"/>
                </a:moveTo>
                <a:lnTo>
                  <a:pt x="2476500" y="0"/>
                </a:lnTo>
                <a:lnTo>
                  <a:pt x="2476500" y="2857500"/>
                </a:lnTo>
                <a:lnTo>
                  <a:pt x="0" y="285750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E663A57-F1CC-4EEB-A931-7B05B04E34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15100" y="571500"/>
            <a:ext cx="5257800" cy="2857500"/>
          </a:xfrm>
          <a:custGeom>
            <a:avLst/>
            <a:gdLst>
              <a:gd name="connsiteX0" fmla="*/ 0 w 5257800"/>
              <a:gd name="connsiteY0" fmla="*/ 0 h 2857500"/>
              <a:gd name="connsiteX1" fmla="*/ 5257800 w 5257800"/>
              <a:gd name="connsiteY1" fmla="*/ 0 h 2857500"/>
              <a:gd name="connsiteX2" fmla="*/ 5257800 w 5257800"/>
              <a:gd name="connsiteY2" fmla="*/ 2857500 h 2857500"/>
              <a:gd name="connsiteX3" fmla="*/ 0 w 5257800"/>
              <a:gd name="connsiteY3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7800" h="2857500">
                <a:moveTo>
                  <a:pt x="0" y="0"/>
                </a:moveTo>
                <a:lnTo>
                  <a:pt x="5257800" y="0"/>
                </a:lnTo>
                <a:lnTo>
                  <a:pt x="5257800" y="2857500"/>
                </a:lnTo>
                <a:lnTo>
                  <a:pt x="0" y="285750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DB94EB-7CAD-42EF-99B9-6FDB027D97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100" y="1193800"/>
            <a:ext cx="5257800" cy="2857500"/>
          </a:xfrm>
          <a:custGeom>
            <a:avLst/>
            <a:gdLst>
              <a:gd name="connsiteX0" fmla="*/ 0 w 5257800"/>
              <a:gd name="connsiteY0" fmla="*/ 0 h 2857500"/>
              <a:gd name="connsiteX1" fmla="*/ 5257800 w 5257800"/>
              <a:gd name="connsiteY1" fmla="*/ 0 h 2857500"/>
              <a:gd name="connsiteX2" fmla="*/ 5257800 w 5257800"/>
              <a:gd name="connsiteY2" fmla="*/ 2857500 h 2857500"/>
              <a:gd name="connsiteX3" fmla="*/ 0 w 5257800"/>
              <a:gd name="connsiteY3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7800" h="2857500">
                <a:moveTo>
                  <a:pt x="0" y="0"/>
                </a:moveTo>
                <a:lnTo>
                  <a:pt x="5257800" y="0"/>
                </a:lnTo>
                <a:lnTo>
                  <a:pt x="5257800" y="2857500"/>
                </a:lnTo>
                <a:lnTo>
                  <a:pt x="0" y="2857500"/>
                </a:lnTo>
                <a:close/>
              </a:path>
            </a:pathLst>
          </a:cu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88E4CB2-F152-43B8-A888-D60FBC2BF9EC}"/>
              </a:ext>
            </a:extLst>
          </p:cNvPr>
          <p:cNvSpPr/>
          <p:nvPr/>
        </p:nvSpPr>
        <p:spPr>
          <a:xfrm>
            <a:off x="419100" y="4051300"/>
            <a:ext cx="5114752" cy="212615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514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>
            <a:extLst>
              <a:ext uri="{FF2B5EF4-FFF2-40B4-BE49-F238E27FC236}">
                <a16:creationId xmlns:a16="http://schemas.microsoft.com/office/drawing/2014/main" id="{ED032FC9-245A-4A93-A86A-32C66E62492A}"/>
              </a:ext>
            </a:extLst>
          </p:cNvPr>
          <p:cNvSpPr/>
          <p:nvPr/>
        </p:nvSpPr>
        <p:spPr>
          <a:xfrm rot="2074266">
            <a:off x="768350" y="-609599"/>
            <a:ext cx="6845300" cy="68580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A35CD3-C49B-4BD5-9428-73A5A31718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7000" y="0"/>
            <a:ext cx="6845300" cy="6858000"/>
          </a:xfrm>
          <a:custGeom>
            <a:avLst/>
            <a:gdLst>
              <a:gd name="connsiteX0" fmla="*/ 3422650 w 6845300"/>
              <a:gd name="connsiteY0" fmla="*/ 0 h 6858000"/>
              <a:gd name="connsiteX1" fmla="*/ 6845300 w 6845300"/>
              <a:gd name="connsiteY1" fmla="*/ 6858000 h 6858000"/>
              <a:gd name="connsiteX2" fmla="*/ 0 w 68453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45300" h="6858000">
                <a:moveTo>
                  <a:pt x="3422650" y="0"/>
                </a:moveTo>
                <a:lnTo>
                  <a:pt x="68453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213E472-286A-411A-AE48-8B61AFF2A203}"/>
              </a:ext>
            </a:extLst>
          </p:cNvPr>
          <p:cNvSpPr/>
          <p:nvPr/>
        </p:nvSpPr>
        <p:spPr>
          <a:xfrm>
            <a:off x="6553621" y="566678"/>
            <a:ext cx="50064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>
                <a:latin typeface="黑体" panose="02010600030101010101" pitchFamily="2" charset="-122"/>
                <a:ea typeface="黑体" panose="02010600030101010101" pitchFamily="2" charset="-122"/>
              </a:rPr>
              <a:t>birthday party</a:t>
            </a:r>
            <a:endParaRPr lang="zh-CN" altLang="en-US" sz="60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158996-2E90-48D2-988E-FBBC348682A9}"/>
              </a:ext>
            </a:extLst>
          </p:cNvPr>
          <p:cNvSpPr/>
          <p:nvPr/>
        </p:nvSpPr>
        <p:spPr>
          <a:xfrm>
            <a:off x="7055243" y="3155555"/>
            <a:ext cx="4305300" cy="254165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2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D4896C-BDFC-4B56-86C2-36A7A898CC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8900" y="1879600"/>
            <a:ext cx="1854200" cy="2019300"/>
          </a:xfrm>
          <a:custGeom>
            <a:avLst/>
            <a:gdLst>
              <a:gd name="connsiteX0" fmla="*/ 0 w 1854200"/>
              <a:gd name="connsiteY0" fmla="*/ 0 h 2019300"/>
              <a:gd name="connsiteX1" fmla="*/ 1854200 w 1854200"/>
              <a:gd name="connsiteY1" fmla="*/ 0 h 2019300"/>
              <a:gd name="connsiteX2" fmla="*/ 1854200 w 1854200"/>
              <a:gd name="connsiteY2" fmla="*/ 2019300 h 2019300"/>
              <a:gd name="connsiteX3" fmla="*/ 0 w 1854200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4200" h="2019300">
                <a:moveTo>
                  <a:pt x="0" y="0"/>
                </a:moveTo>
                <a:lnTo>
                  <a:pt x="1854200" y="0"/>
                </a:lnTo>
                <a:lnTo>
                  <a:pt x="1854200" y="2019300"/>
                </a:lnTo>
                <a:lnTo>
                  <a:pt x="0" y="2019300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5DFEAC2-A9E6-44B4-BAF0-5BFEB7C848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17800" y="1879600"/>
            <a:ext cx="1854200" cy="2019300"/>
          </a:xfrm>
          <a:custGeom>
            <a:avLst/>
            <a:gdLst>
              <a:gd name="connsiteX0" fmla="*/ 0 w 1854200"/>
              <a:gd name="connsiteY0" fmla="*/ 0 h 2019300"/>
              <a:gd name="connsiteX1" fmla="*/ 1854200 w 1854200"/>
              <a:gd name="connsiteY1" fmla="*/ 0 h 2019300"/>
              <a:gd name="connsiteX2" fmla="*/ 1854200 w 1854200"/>
              <a:gd name="connsiteY2" fmla="*/ 2019300 h 2019300"/>
              <a:gd name="connsiteX3" fmla="*/ 0 w 1854200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4200" h="2019300">
                <a:moveTo>
                  <a:pt x="0" y="0"/>
                </a:moveTo>
                <a:lnTo>
                  <a:pt x="1854200" y="0"/>
                </a:lnTo>
                <a:lnTo>
                  <a:pt x="1854200" y="2019300"/>
                </a:lnTo>
                <a:lnTo>
                  <a:pt x="0" y="2019300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5C950EF-0221-46C4-98F1-1C1DFE8ED8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1879600"/>
            <a:ext cx="1854200" cy="2019300"/>
          </a:xfrm>
          <a:custGeom>
            <a:avLst/>
            <a:gdLst>
              <a:gd name="connsiteX0" fmla="*/ 0 w 1854200"/>
              <a:gd name="connsiteY0" fmla="*/ 0 h 2019300"/>
              <a:gd name="connsiteX1" fmla="*/ 1854200 w 1854200"/>
              <a:gd name="connsiteY1" fmla="*/ 0 h 2019300"/>
              <a:gd name="connsiteX2" fmla="*/ 1854200 w 1854200"/>
              <a:gd name="connsiteY2" fmla="*/ 2019300 h 2019300"/>
              <a:gd name="connsiteX3" fmla="*/ 0 w 1854200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4200" h="2019300">
                <a:moveTo>
                  <a:pt x="0" y="0"/>
                </a:moveTo>
                <a:lnTo>
                  <a:pt x="1854200" y="0"/>
                </a:lnTo>
                <a:lnTo>
                  <a:pt x="1854200" y="2019300"/>
                </a:lnTo>
                <a:lnTo>
                  <a:pt x="0" y="20193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E67739D-EE96-4885-86DE-3A43D92CBD08}"/>
              </a:ext>
            </a:extLst>
          </p:cNvPr>
          <p:cNvSpPr/>
          <p:nvPr/>
        </p:nvSpPr>
        <p:spPr>
          <a:xfrm>
            <a:off x="7315200" y="1879600"/>
            <a:ext cx="4267200" cy="20193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B09072A-2A0E-415A-8084-DB9869A830AC}"/>
              </a:ext>
            </a:extLst>
          </p:cNvPr>
          <p:cNvSpPr/>
          <p:nvPr/>
        </p:nvSpPr>
        <p:spPr>
          <a:xfrm>
            <a:off x="7391400" y="1968500"/>
            <a:ext cx="4127500" cy="1841500"/>
          </a:xfrm>
          <a:prstGeom prst="rect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000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614569B-9552-4FEF-8F3E-01E2F973F9B2}"/>
              </a:ext>
            </a:extLst>
          </p:cNvPr>
          <p:cNvSpPr/>
          <p:nvPr/>
        </p:nvSpPr>
        <p:spPr>
          <a:xfrm>
            <a:off x="7201322" y="1871008"/>
            <a:ext cx="43810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>
                <a:latin typeface="黑体" panose="02010600030101010101" pitchFamily="2" charset="-122"/>
                <a:ea typeface="黑体" panose="02010600030101010101" pitchFamily="2" charset="-122"/>
              </a:rPr>
              <a:t>birthday party</a:t>
            </a:r>
            <a:endParaRPr lang="zh-CN" altLang="en-US" sz="6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8178B1C-56A0-487B-8136-F59E72AA3282}"/>
              </a:ext>
            </a:extLst>
          </p:cNvPr>
          <p:cNvSpPr/>
          <p:nvPr/>
        </p:nvSpPr>
        <p:spPr>
          <a:xfrm>
            <a:off x="609600" y="4181533"/>
            <a:ext cx="6413500" cy="171066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881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E146474E-2B71-4105-BC66-75CA43D4F0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6000" y="0"/>
            <a:ext cx="4826002" cy="6858000"/>
          </a:xfrm>
          <a:custGeom>
            <a:avLst/>
            <a:gdLst>
              <a:gd name="connsiteX0" fmla="*/ 0 w 4826002"/>
              <a:gd name="connsiteY0" fmla="*/ 0 h 6858000"/>
              <a:gd name="connsiteX1" fmla="*/ 4826002 w 4826002"/>
              <a:gd name="connsiteY1" fmla="*/ 0 h 6858000"/>
              <a:gd name="connsiteX2" fmla="*/ 4826002 w 4826002"/>
              <a:gd name="connsiteY2" fmla="*/ 6858000 h 6858000"/>
              <a:gd name="connsiteX3" fmla="*/ 0 w 4826002"/>
              <a:gd name="connsiteY3" fmla="*/ 6858000 h 6858000"/>
              <a:gd name="connsiteX4" fmla="*/ 0 w 4826002"/>
              <a:gd name="connsiteY4" fmla="*/ 5487238 h 6858000"/>
              <a:gd name="connsiteX5" fmla="*/ 73533 w 4826002"/>
              <a:gd name="connsiteY5" fmla="*/ 5440461 h 6858000"/>
              <a:gd name="connsiteX6" fmla="*/ 1143000 w 4826002"/>
              <a:gd name="connsiteY6" fmla="*/ 3334253 h 6858000"/>
              <a:gd name="connsiteX7" fmla="*/ 73533 w 4826002"/>
              <a:gd name="connsiteY7" fmla="*/ 1228045 h 6858000"/>
              <a:gd name="connsiteX8" fmla="*/ 0 w 4826002"/>
              <a:gd name="connsiteY8" fmla="*/ 11812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6002" h="6858000">
                <a:moveTo>
                  <a:pt x="0" y="0"/>
                </a:moveTo>
                <a:lnTo>
                  <a:pt x="4826002" y="0"/>
                </a:lnTo>
                <a:lnTo>
                  <a:pt x="4826002" y="6858000"/>
                </a:lnTo>
                <a:lnTo>
                  <a:pt x="0" y="6858000"/>
                </a:lnTo>
                <a:lnTo>
                  <a:pt x="0" y="5487238"/>
                </a:lnTo>
                <a:lnTo>
                  <a:pt x="73533" y="5440461"/>
                </a:lnTo>
                <a:cubicBezTo>
                  <a:pt x="718773" y="4984005"/>
                  <a:pt x="1143000" y="4211005"/>
                  <a:pt x="1143000" y="3334253"/>
                </a:cubicBezTo>
                <a:cubicBezTo>
                  <a:pt x="1143000" y="2457501"/>
                  <a:pt x="718773" y="1684502"/>
                  <a:pt x="73533" y="1228045"/>
                </a:cubicBezTo>
                <a:lnTo>
                  <a:pt x="0" y="1181268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DC9A47-EC6E-455B-AC18-6CCC2EEAA0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826001" cy="6858000"/>
          </a:xfrm>
          <a:custGeom>
            <a:avLst/>
            <a:gdLst>
              <a:gd name="connsiteX0" fmla="*/ 0 w 4826001"/>
              <a:gd name="connsiteY0" fmla="*/ 0 h 6858000"/>
              <a:gd name="connsiteX1" fmla="*/ 4826001 w 4826001"/>
              <a:gd name="connsiteY1" fmla="*/ 0 h 6858000"/>
              <a:gd name="connsiteX2" fmla="*/ 4826001 w 4826001"/>
              <a:gd name="connsiteY2" fmla="*/ 1168539 h 6858000"/>
              <a:gd name="connsiteX3" fmla="*/ 4727071 w 4826001"/>
              <a:gd name="connsiteY3" fmla="*/ 1231472 h 6858000"/>
              <a:gd name="connsiteX4" fmla="*/ 3657603 w 4826001"/>
              <a:gd name="connsiteY4" fmla="*/ 3337680 h 6858000"/>
              <a:gd name="connsiteX5" fmla="*/ 4727071 w 4826001"/>
              <a:gd name="connsiteY5" fmla="*/ 5443888 h 6858000"/>
              <a:gd name="connsiteX6" fmla="*/ 4826001 w 4826001"/>
              <a:gd name="connsiteY6" fmla="*/ 5506822 h 6858000"/>
              <a:gd name="connsiteX7" fmla="*/ 4826001 w 4826001"/>
              <a:gd name="connsiteY7" fmla="*/ 6858000 h 6858000"/>
              <a:gd name="connsiteX8" fmla="*/ 0 w 4826001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6001" h="6858000">
                <a:moveTo>
                  <a:pt x="0" y="0"/>
                </a:moveTo>
                <a:lnTo>
                  <a:pt x="4826001" y="0"/>
                </a:lnTo>
                <a:lnTo>
                  <a:pt x="4826001" y="1168539"/>
                </a:lnTo>
                <a:lnTo>
                  <a:pt x="4727071" y="1231472"/>
                </a:lnTo>
                <a:cubicBezTo>
                  <a:pt x="4081831" y="1687929"/>
                  <a:pt x="3657603" y="2460928"/>
                  <a:pt x="3657603" y="3337680"/>
                </a:cubicBezTo>
                <a:cubicBezTo>
                  <a:pt x="3657603" y="4214432"/>
                  <a:pt x="4081831" y="4987432"/>
                  <a:pt x="4727071" y="5443888"/>
                </a:cubicBezTo>
                <a:lnTo>
                  <a:pt x="4826001" y="5506822"/>
                </a:lnTo>
                <a:lnTo>
                  <a:pt x="482600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13A1E9E-8295-46AF-BA9E-36E01D2BCA63}"/>
              </a:ext>
            </a:extLst>
          </p:cNvPr>
          <p:cNvSpPr/>
          <p:nvPr/>
        </p:nvSpPr>
        <p:spPr>
          <a:xfrm>
            <a:off x="4934066" y="1167720"/>
            <a:ext cx="2565400" cy="4313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14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sz="14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sz="14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203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A3793A-4EDB-4126-BCAD-CC4EB7349A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9925" y="1346201"/>
            <a:ext cx="2222916" cy="2298698"/>
          </a:xfrm>
          <a:custGeom>
            <a:avLst/>
            <a:gdLst>
              <a:gd name="connsiteX0" fmla="*/ 0 w 2222916"/>
              <a:gd name="connsiteY0" fmla="*/ 0 h 2298698"/>
              <a:gd name="connsiteX1" fmla="*/ 2222916 w 2222916"/>
              <a:gd name="connsiteY1" fmla="*/ 0 h 2298698"/>
              <a:gd name="connsiteX2" fmla="*/ 2222916 w 2222916"/>
              <a:gd name="connsiteY2" fmla="*/ 2298698 h 2298698"/>
              <a:gd name="connsiteX3" fmla="*/ 0 w 2222916"/>
              <a:gd name="connsiteY3" fmla="*/ 2298698 h 229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916" h="2298698">
                <a:moveTo>
                  <a:pt x="0" y="0"/>
                </a:moveTo>
                <a:lnTo>
                  <a:pt x="2222916" y="0"/>
                </a:lnTo>
                <a:lnTo>
                  <a:pt x="2222916" y="2298698"/>
                </a:lnTo>
                <a:lnTo>
                  <a:pt x="0" y="2298698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792945-A31F-4971-89B3-CF96927729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900" y="742950"/>
            <a:ext cx="3657600" cy="5372100"/>
          </a:xfrm>
          <a:custGeom>
            <a:avLst/>
            <a:gdLst>
              <a:gd name="connsiteX0" fmla="*/ 0 w 3657600"/>
              <a:gd name="connsiteY0" fmla="*/ 0 h 5372100"/>
              <a:gd name="connsiteX1" fmla="*/ 3657600 w 3657600"/>
              <a:gd name="connsiteY1" fmla="*/ 0 h 5372100"/>
              <a:gd name="connsiteX2" fmla="*/ 3657600 w 3657600"/>
              <a:gd name="connsiteY2" fmla="*/ 5372100 h 5372100"/>
              <a:gd name="connsiteX3" fmla="*/ 0 w 3657600"/>
              <a:gd name="connsiteY3" fmla="*/ 5372100 h 537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5372100">
                <a:moveTo>
                  <a:pt x="0" y="0"/>
                </a:moveTo>
                <a:lnTo>
                  <a:pt x="3657600" y="0"/>
                </a:lnTo>
                <a:lnTo>
                  <a:pt x="3657600" y="5372100"/>
                </a:lnTo>
                <a:lnTo>
                  <a:pt x="0" y="5372100"/>
                </a:lnTo>
                <a:close/>
              </a:path>
            </a:pathLst>
          </a:cu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DB005FB-D43D-4E46-A310-8DCBF6ABA72F}"/>
              </a:ext>
            </a:extLst>
          </p:cNvPr>
          <p:cNvCxnSpPr/>
          <p:nvPr/>
        </p:nvCxnSpPr>
        <p:spPr>
          <a:xfrm>
            <a:off x="4191000" y="457200"/>
            <a:ext cx="0" cy="60579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1FCA47A8-9B33-4FB2-B46A-2DC64215DA7C}"/>
              </a:ext>
            </a:extLst>
          </p:cNvPr>
          <p:cNvCxnSpPr>
            <a:cxnSpLocks/>
          </p:cNvCxnSpPr>
          <p:nvPr/>
        </p:nvCxnSpPr>
        <p:spPr>
          <a:xfrm flipH="1">
            <a:off x="4191000" y="3911600"/>
            <a:ext cx="7467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2F66C03D-F0FE-43F0-97C4-68BE8DAB7618}"/>
              </a:ext>
            </a:extLst>
          </p:cNvPr>
          <p:cNvSpPr/>
          <p:nvPr/>
        </p:nvSpPr>
        <p:spPr>
          <a:xfrm>
            <a:off x="4527549" y="4178302"/>
            <a:ext cx="6413500" cy="171066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B3C5049-6739-4C26-9712-4BC810C5F295}"/>
              </a:ext>
            </a:extLst>
          </p:cNvPr>
          <p:cNvSpPr/>
          <p:nvPr/>
        </p:nvSpPr>
        <p:spPr>
          <a:xfrm>
            <a:off x="6831765" y="1490008"/>
            <a:ext cx="43810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>
                <a:latin typeface="黑体" panose="02010600030101010101" pitchFamily="2" charset="-122"/>
                <a:ea typeface="黑体" panose="02010600030101010101" pitchFamily="2" charset="-122"/>
              </a:rPr>
              <a:t>birthday party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7755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B58FF82-49A4-4FB5-8787-A037276E5E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1460500"/>
            <a:ext cx="5562600" cy="4267200"/>
          </a:xfrm>
          <a:custGeom>
            <a:avLst/>
            <a:gdLst>
              <a:gd name="connsiteX0" fmla="*/ 0 w 5562600"/>
              <a:gd name="connsiteY0" fmla="*/ 0 h 4267200"/>
              <a:gd name="connsiteX1" fmla="*/ 5562600 w 5562600"/>
              <a:gd name="connsiteY1" fmla="*/ 0 h 4267200"/>
              <a:gd name="connsiteX2" fmla="*/ 5562600 w 5562600"/>
              <a:gd name="connsiteY2" fmla="*/ 4267200 h 4267200"/>
              <a:gd name="connsiteX3" fmla="*/ 0 w 5562600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4267200">
                <a:moveTo>
                  <a:pt x="0" y="0"/>
                </a:moveTo>
                <a:lnTo>
                  <a:pt x="5562600" y="0"/>
                </a:lnTo>
                <a:lnTo>
                  <a:pt x="5562600" y="4267200"/>
                </a:lnTo>
                <a:lnTo>
                  <a:pt x="0" y="42672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86E5B30-DE9B-46FF-AB2B-1E478C66A365}"/>
              </a:ext>
            </a:extLst>
          </p:cNvPr>
          <p:cNvSpPr/>
          <p:nvPr/>
        </p:nvSpPr>
        <p:spPr>
          <a:xfrm>
            <a:off x="6235702" y="1574800"/>
            <a:ext cx="1676400" cy="18542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E2070E0-A467-4145-8955-EEDC52F18DEF}"/>
              </a:ext>
            </a:extLst>
          </p:cNvPr>
          <p:cNvSpPr/>
          <p:nvPr/>
        </p:nvSpPr>
        <p:spPr>
          <a:xfrm>
            <a:off x="6235702" y="3708400"/>
            <a:ext cx="1676400" cy="18542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FC6DBE4-2A08-4E60-9CC4-70F68656ACED}"/>
              </a:ext>
            </a:extLst>
          </p:cNvPr>
          <p:cNvSpPr/>
          <p:nvPr/>
        </p:nvSpPr>
        <p:spPr>
          <a:xfrm>
            <a:off x="10033717" y="1460500"/>
            <a:ext cx="2158283" cy="426719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45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FFB6733-8536-48BF-B73C-2DA8ECC5C1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02626" y="660400"/>
            <a:ext cx="2768600" cy="2768600"/>
          </a:xfrm>
          <a:custGeom>
            <a:avLst/>
            <a:gdLst>
              <a:gd name="connsiteX0" fmla="*/ 1384300 w 2768600"/>
              <a:gd name="connsiteY0" fmla="*/ 0 h 2768600"/>
              <a:gd name="connsiteX1" fmla="*/ 2768600 w 2768600"/>
              <a:gd name="connsiteY1" fmla="*/ 1384300 h 2768600"/>
              <a:gd name="connsiteX2" fmla="*/ 1384300 w 2768600"/>
              <a:gd name="connsiteY2" fmla="*/ 2768600 h 2768600"/>
              <a:gd name="connsiteX3" fmla="*/ 0 w 2768600"/>
              <a:gd name="connsiteY3" fmla="*/ 1384300 h 2768600"/>
              <a:gd name="connsiteX4" fmla="*/ 1384300 w 2768600"/>
              <a:gd name="connsiteY4" fmla="*/ 0 h 27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600" h="2768600">
                <a:moveTo>
                  <a:pt x="1384300" y="0"/>
                </a:moveTo>
                <a:cubicBezTo>
                  <a:pt x="2148828" y="0"/>
                  <a:pt x="2768600" y="619772"/>
                  <a:pt x="2768600" y="1384300"/>
                </a:cubicBezTo>
                <a:cubicBezTo>
                  <a:pt x="2768600" y="2148828"/>
                  <a:pt x="2148828" y="2768600"/>
                  <a:pt x="1384300" y="2768600"/>
                </a:cubicBezTo>
                <a:cubicBezTo>
                  <a:pt x="619772" y="2768600"/>
                  <a:pt x="0" y="2148828"/>
                  <a:pt x="0" y="1384300"/>
                </a:cubicBezTo>
                <a:cubicBezTo>
                  <a:pt x="0" y="619772"/>
                  <a:pt x="619772" y="0"/>
                  <a:pt x="1384300" y="0"/>
                </a:cubicBez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DE2C9E-47CE-4862-B3DD-0E4749452D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1400" y="660400"/>
            <a:ext cx="2768600" cy="2768600"/>
          </a:xfrm>
          <a:custGeom>
            <a:avLst/>
            <a:gdLst>
              <a:gd name="connsiteX0" fmla="*/ 1384300 w 2768600"/>
              <a:gd name="connsiteY0" fmla="*/ 0 h 2768600"/>
              <a:gd name="connsiteX1" fmla="*/ 2768600 w 2768600"/>
              <a:gd name="connsiteY1" fmla="*/ 1384300 h 2768600"/>
              <a:gd name="connsiteX2" fmla="*/ 1384300 w 2768600"/>
              <a:gd name="connsiteY2" fmla="*/ 2768600 h 2768600"/>
              <a:gd name="connsiteX3" fmla="*/ 0 w 2768600"/>
              <a:gd name="connsiteY3" fmla="*/ 1384300 h 2768600"/>
              <a:gd name="connsiteX4" fmla="*/ 1384300 w 2768600"/>
              <a:gd name="connsiteY4" fmla="*/ 0 h 27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600" h="2768600">
                <a:moveTo>
                  <a:pt x="1384300" y="0"/>
                </a:moveTo>
                <a:cubicBezTo>
                  <a:pt x="2148828" y="0"/>
                  <a:pt x="2768600" y="619772"/>
                  <a:pt x="2768600" y="1384300"/>
                </a:cubicBezTo>
                <a:cubicBezTo>
                  <a:pt x="2768600" y="2148828"/>
                  <a:pt x="2148828" y="2768600"/>
                  <a:pt x="1384300" y="2768600"/>
                </a:cubicBezTo>
                <a:cubicBezTo>
                  <a:pt x="619772" y="2768600"/>
                  <a:pt x="0" y="2148828"/>
                  <a:pt x="0" y="1384300"/>
                </a:cubicBezTo>
                <a:cubicBezTo>
                  <a:pt x="0" y="619772"/>
                  <a:pt x="619772" y="0"/>
                  <a:pt x="1384300" y="0"/>
                </a:cubicBezTo>
                <a:close/>
              </a:path>
            </a:pathLst>
          </a:cu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5BA5BDA-AC49-48B3-BFBB-071FFA914665}"/>
              </a:ext>
            </a:extLst>
          </p:cNvPr>
          <p:cNvSpPr/>
          <p:nvPr/>
        </p:nvSpPr>
        <p:spPr>
          <a:xfrm>
            <a:off x="749299" y="3429000"/>
            <a:ext cx="4412905" cy="254165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80EDA07-EC85-4BFF-B9F1-B6F5EE6C28C9}"/>
              </a:ext>
            </a:extLst>
          </p:cNvPr>
          <p:cNvSpPr/>
          <p:nvPr/>
        </p:nvSpPr>
        <p:spPr>
          <a:xfrm>
            <a:off x="7479319" y="3505200"/>
            <a:ext cx="4415214" cy="253640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D34905EF-3D3F-4BF6-809C-5833CA1B668C}"/>
              </a:ext>
            </a:extLst>
          </p:cNvPr>
          <p:cNvCxnSpPr/>
          <p:nvPr/>
        </p:nvCxnSpPr>
        <p:spPr>
          <a:xfrm>
            <a:off x="6032500" y="431800"/>
            <a:ext cx="0" cy="61468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53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CB00E3C-837E-47EC-B1D4-7989B96DA3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45600" cy="6858000"/>
          </a:xfrm>
          <a:custGeom>
            <a:avLst/>
            <a:gdLst>
              <a:gd name="connsiteX0" fmla="*/ 6819897 w 9740900"/>
              <a:gd name="connsiteY0" fmla="*/ 0 h 6858000"/>
              <a:gd name="connsiteX1" fmla="*/ 9740900 w 9740900"/>
              <a:gd name="connsiteY1" fmla="*/ 0 h 6858000"/>
              <a:gd name="connsiteX2" fmla="*/ 9740900 w 9740900"/>
              <a:gd name="connsiteY2" fmla="*/ 6858000 h 6858000"/>
              <a:gd name="connsiteX3" fmla="*/ 6819897 w 9740900"/>
              <a:gd name="connsiteY3" fmla="*/ 6858000 h 6858000"/>
              <a:gd name="connsiteX4" fmla="*/ 3289299 w 9740900"/>
              <a:gd name="connsiteY4" fmla="*/ 0 h 6858000"/>
              <a:gd name="connsiteX5" fmla="*/ 6565897 w 9740900"/>
              <a:gd name="connsiteY5" fmla="*/ 0 h 6858000"/>
              <a:gd name="connsiteX6" fmla="*/ 6565897 w 9740900"/>
              <a:gd name="connsiteY6" fmla="*/ 3073399 h 6858000"/>
              <a:gd name="connsiteX7" fmla="*/ 3289300 w 9740900"/>
              <a:gd name="connsiteY7" fmla="*/ 3073399 h 6858000"/>
              <a:gd name="connsiteX8" fmla="*/ 3289300 w 9740900"/>
              <a:gd name="connsiteY8" fmla="*/ 3327401 h 6858000"/>
              <a:gd name="connsiteX9" fmla="*/ 6565897 w 9740900"/>
              <a:gd name="connsiteY9" fmla="*/ 3327401 h 6858000"/>
              <a:gd name="connsiteX10" fmla="*/ 6565897 w 9740900"/>
              <a:gd name="connsiteY10" fmla="*/ 6858000 h 6858000"/>
              <a:gd name="connsiteX11" fmla="*/ 3289299 w 9740900"/>
              <a:gd name="connsiteY11" fmla="*/ 6858000 h 6858000"/>
              <a:gd name="connsiteX12" fmla="*/ 0 w 9740900"/>
              <a:gd name="connsiteY12" fmla="*/ 0 h 6858000"/>
              <a:gd name="connsiteX13" fmla="*/ 3035299 w 9740900"/>
              <a:gd name="connsiteY13" fmla="*/ 0 h 6858000"/>
              <a:gd name="connsiteX14" fmla="*/ 3035299 w 9740900"/>
              <a:gd name="connsiteY14" fmla="*/ 6858000 h 6858000"/>
              <a:gd name="connsiteX15" fmla="*/ 0 w 97409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740900" h="6858000">
                <a:moveTo>
                  <a:pt x="6819897" y="0"/>
                </a:moveTo>
                <a:lnTo>
                  <a:pt x="9740900" y="0"/>
                </a:lnTo>
                <a:lnTo>
                  <a:pt x="9740900" y="6858000"/>
                </a:lnTo>
                <a:lnTo>
                  <a:pt x="6819897" y="6858000"/>
                </a:lnTo>
                <a:close/>
                <a:moveTo>
                  <a:pt x="3289299" y="0"/>
                </a:moveTo>
                <a:lnTo>
                  <a:pt x="6565897" y="0"/>
                </a:lnTo>
                <a:lnTo>
                  <a:pt x="6565897" y="3073399"/>
                </a:lnTo>
                <a:lnTo>
                  <a:pt x="3289300" y="3073399"/>
                </a:lnTo>
                <a:lnTo>
                  <a:pt x="3289300" y="3327401"/>
                </a:lnTo>
                <a:lnTo>
                  <a:pt x="6565897" y="3327401"/>
                </a:lnTo>
                <a:lnTo>
                  <a:pt x="6565897" y="6858000"/>
                </a:lnTo>
                <a:lnTo>
                  <a:pt x="3289299" y="6858000"/>
                </a:lnTo>
                <a:close/>
                <a:moveTo>
                  <a:pt x="0" y="0"/>
                </a:moveTo>
                <a:lnTo>
                  <a:pt x="3035299" y="0"/>
                </a:lnTo>
                <a:lnTo>
                  <a:pt x="30352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雷锋PPT网www.lfppt.com">
            <a:extLst>
              <a:ext uri="{FF2B5EF4-FFF2-40B4-BE49-F238E27FC236}">
                <a16:creationId xmlns:a16="http://schemas.microsoft.com/office/drawing/2014/main" id="{8BDA66C0-B6D9-4C62-B39E-B63DB476EE7E}"/>
              </a:ext>
            </a:extLst>
          </p:cNvPr>
          <p:cNvSpPr/>
          <p:nvPr/>
        </p:nvSpPr>
        <p:spPr>
          <a:xfrm>
            <a:off x="9668163" y="498806"/>
            <a:ext cx="2044701" cy="5860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</a:p>
        </p:txBody>
      </p:sp>
    </p:spTree>
    <p:extLst>
      <p:ext uri="{BB962C8B-B14F-4D97-AF65-F5344CB8AC3E}">
        <p14:creationId xmlns:p14="http://schemas.microsoft.com/office/powerpoint/2010/main" val="101712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F30E24E-1AA0-46BB-A6CD-FCF1FD743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74102" y="3886200"/>
            <a:ext cx="2413000" cy="1828800"/>
          </a:xfrm>
          <a:custGeom>
            <a:avLst/>
            <a:gdLst>
              <a:gd name="connsiteX0" fmla="*/ 0 w 2413000"/>
              <a:gd name="connsiteY0" fmla="*/ 0 h 1828800"/>
              <a:gd name="connsiteX1" fmla="*/ 2413000 w 2413000"/>
              <a:gd name="connsiteY1" fmla="*/ 0 h 1828800"/>
              <a:gd name="connsiteX2" fmla="*/ 2413000 w 2413000"/>
              <a:gd name="connsiteY2" fmla="*/ 1828800 h 1828800"/>
              <a:gd name="connsiteX3" fmla="*/ 0 w 24130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3000" h="1828800">
                <a:moveTo>
                  <a:pt x="0" y="0"/>
                </a:moveTo>
                <a:lnTo>
                  <a:pt x="2413000" y="0"/>
                </a:lnTo>
                <a:lnTo>
                  <a:pt x="2413000" y="1828800"/>
                </a:lnTo>
                <a:lnTo>
                  <a:pt x="0" y="182880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604C0D-136A-4461-8E9B-8CCAC71AAD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6302" y="3886200"/>
            <a:ext cx="2413000" cy="1828800"/>
          </a:xfrm>
          <a:custGeom>
            <a:avLst/>
            <a:gdLst>
              <a:gd name="connsiteX0" fmla="*/ 0 w 2413000"/>
              <a:gd name="connsiteY0" fmla="*/ 0 h 1828800"/>
              <a:gd name="connsiteX1" fmla="*/ 2413000 w 2413000"/>
              <a:gd name="connsiteY1" fmla="*/ 0 h 1828800"/>
              <a:gd name="connsiteX2" fmla="*/ 2413000 w 2413000"/>
              <a:gd name="connsiteY2" fmla="*/ 1828800 h 1828800"/>
              <a:gd name="connsiteX3" fmla="*/ 0 w 24130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3000" h="1828800">
                <a:moveTo>
                  <a:pt x="0" y="0"/>
                </a:moveTo>
                <a:lnTo>
                  <a:pt x="2413000" y="0"/>
                </a:lnTo>
                <a:lnTo>
                  <a:pt x="2413000" y="1828800"/>
                </a:lnTo>
                <a:lnTo>
                  <a:pt x="0" y="1828800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42C129-DC48-46E5-9AAA-319F092430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8700" y="1143000"/>
            <a:ext cx="4572000" cy="4572000"/>
          </a:xfrm>
          <a:custGeom>
            <a:avLst/>
            <a:gdLst>
              <a:gd name="connsiteX0" fmla="*/ 0 w 4572000"/>
              <a:gd name="connsiteY0" fmla="*/ 0 h 4572000"/>
              <a:gd name="connsiteX1" fmla="*/ 4572000 w 4572000"/>
              <a:gd name="connsiteY1" fmla="*/ 0 h 4572000"/>
              <a:gd name="connsiteX2" fmla="*/ 4572000 w 4572000"/>
              <a:gd name="connsiteY2" fmla="*/ 4572000 h 4572000"/>
              <a:gd name="connsiteX3" fmla="*/ 0 w 4572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F9F0A94-883B-4B27-AAF1-A25EADD8A300}"/>
              </a:ext>
            </a:extLst>
          </p:cNvPr>
          <p:cNvSpPr/>
          <p:nvPr/>
        </p:nvSpPr>
        <p:spPr>
          <a:xfrm>
            <a:off x="6216652" y="1143000"/>
            <a:ext cx="4572000" cy="2541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65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BF30F17-38D9-4951-90DB-214F40813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5875" y="1538426"/>
            <a:ext cx="3067050" cy="2309675"/>
          </a:xfrm>
          <a:custGeom>
            <a:avLst/>
            <a:gdLst>
              <a:gd name="connsiteX0" fmla="*/ 0 w 3067050"/>
              <a:gd name="connsiteY0" fmla="*/ 0 h 2309675"/>
              <a:gd name="connsiteX1" fmla="*/ 3067050 w 3067050"/>
              <a:gd name="connsiteY1" fmla="*/ 0 h 2309675"/>
              <a:gd name="connsiteX2" fmla="*/ 3067050 w 3067050"/>
              <a:gd name="connsiteY2" fmla="*/ 2309675 h 2309675"/>
              <a:gd name="connsiteX3" fmla="*/ 0 w 3067050"/>
              <a:gd name="connsiteY3" fmla="*/ 2309675 h 23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050" h="2309675">
                <a:moveTo>
                  <a:pt x="0" y="0"/>
                </a:moveTo>
                <a:lnTo>
                  <a:pt x="3067050" y="0"/>
                </a:lnTo>
                <a:lnTo>
                  <a:pt x="3067050" y="2309675"/>
                </a:lnTo>
                <a:lnTo>
                  <a:pt x="0" y="2309675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671E069-6F50-4DCB-95D4-E967E695F1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1524000"/>
            <a:ext cx="3067050" cy="2324100"/>
          </a:xfrm>
          <a:custGeom>
            <a:avLst/>
            <a:gdLst>
              <a:gd name="connsiteX0" fmla="*/ 0 w 3067050"/>
              <a:gd name="connsiteY0" fmla="*/ 0 h 2324100"/>
              <a:gd name="connsiteX1" fmla="*/ 3067050 w 3067050"/>
              <a:gd name="connsiteY1" fmla="*/ 0 h 2324100"/>
              <a:gd name="connsiteX2" fmla="*/ 3067050 w 3067050"/>
              <a:gd name="connsiteY2" fmla="*/ 2324100 h 2324100"/>
              <a:gd name="connsiteX3" fmla="*/ 0 w 3067050"/>
              <a:gd name="connsiteY3" fmla="*/ 232410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050" h="2324100">
                <a:moveTo>
                  <a:pt x="0" y="0"/>
                </a:moveTo>
                <a:lnTo>
                  <a:pt x="3067050" y="0"/>
                </a:lnTo>
                <a:lnTo>
                  <a:pt x="3067050" y="2324100"/>
                </a:lnTo>
                <a:lnTo>
                  <a:pt x="0" y="2324100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EE25CEA-0393-4B62-A814-57E773116C1F}"/>
              </a:ext>
            </a:extLst>
          </p:cNvPr>
          <p:cNvSpPr/>
          <p:nvPr/>
        </p:nvSpPr>
        <p:spPr>
          <a:xfrm>
            <a:off x="9486900" y="0"/>
            <a:ext cx="27051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6D2C4DA-77CF-4D5C-B5DE-E5123DC9188B}"/>
              </a:ext>
            </a:extLst>
          </p:cNvPr>
          <p:cNvSpPr/>
          <p:nvPr/>
        </p:nvSpPr>
        <p:spPr>
          <a:xfrm>
            <a:off x="958852" y="4457945"/>
            <a:ext cx="8108948" cy="1364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DC86079-2DE1-4F26-8AFB-1E6F201EDE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300000">
            <a:off x="8035927" y="2184400"/>
            <a:ext cx="5335107" cy="24892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C23B6CE-8D5E-41C2-A13B-6E0D652AAD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65950" y="1538426"/>
            <a:ext cx="3067050" cy="2309674"/>
          </a:xfrm>
          <a:custGeom>
            <a:avLst/>
            <a:gdLst>
              <a:gd name="connsiteX0" fmla="*/ 0 w 3067050"/>
              <a:gd name="connsiteY0" fmla="*/ 0 h 2309674"/>
              <a:gd name="connsiteX1" fmla="*/ 3067050 w 3067050"/>
              <a:gd name="connsiteY1" fmla="*/ 0 h 2309674"/>
              <a:gd name="connsiteX2" fmla="*/ 3067050 w 3067050"/>
              <a:gd name="connsiteY2" fmla="*/ 2309674 h 2309674"/>
              <a:gd name="connsiteX3" fmla="*/ 0 w 3067050"/>
              <a:gd name="connsiteY3" fmla="*/ 2309674 h 230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050" h="2309674">
                <a:moveTo>
                  <a:pt x="0" y="0"/>
                </a:moveTo>
                <a:lnTo>
                  <a:pt x="3067050" y="0"/>
                </a:lnTo>
                <a:lnTo>
                  <a:pt x="3067050" y="2309674"/>
                </a:lnTo>
                <a:lnTo>
                  <a:pt x="0" y="23096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22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4EE2445-15E3-4235-BEFF-07025510FA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350" y="314417"/>
            <a:ext cx="11671300" cy="378429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79E99C5-E547-4420-8F32-ACF821921957}"/>
              </a:ext>
            </a:extLst>
          </p:cNvPr>
          <p:cNvSpPr/>
          <p:nvPr/>
        </p:nvSpPr>
        <p:spPr>
          <a:xfrm rot="16200000">
            <a:off x="5026025" y="-473075"/>
            <a:ext cx="2139950" cy="116713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ACD6267-D058-4496-AD4D-0E30BE590685}"/>
              </a:ext>
            </a:extLst>
          </p:cNvPr>
          <p:cNvSpPr/>
          <p:nvPr/>
        </p:nvSpPr>
        <p:spPr>
          <a:xfrm>
            <a:off x="1000415" y="4292599"/>
            <a:ext cx="10636248" cy="1364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024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2C91F2F-47A0-41DE-8731-50A6391ED3BC}"/>
              </a:ext>
            </a:extLst>
          </p:cNvPr>
          <p:cNvSpPr/>
          <p:nvPr/>
        </p:nvSpPr>
        <p:spPr>
          <a:xfrm rot="2751268">
            <a:off x="1728196" y="1499097"/>
            <a:ext cx="3859805" cy="385980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A401C3-607D-4A8C-BF18-6DC769951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1002" y="1499097"/>
            <a:ext cx="3859805" cy="3859805"/>
          </a:xfrm>
          <a:custGeom>
            <a:avLst/>
            <a:gdLst>
              <a:gd name="connsiteX0" fmla="*/ 0 w 3859805"/>
              <a:gd name="connsiteY0" fmla="*/ 0 h 3859805"/>
              <a:gd name="connsiteX1" fmla="*/ 3859805 w 3859805"/>
              <a:gd name="connsiteY1" fmla="*/ 0 h 3859805"/>
              <a:gd name="connsiteX2" fmla="*/ 3859805 w 3859805"/>
              <a:gd name="connsiteY2" fmla="*/ 3859805 h 3859805"/>
              <a:gd name="connsiteX3" fmla="*/ 0 w 3859805"/>
              <a:gd name="connsiteY3" fmla="*/ 3859805 h 385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9805" h="3859805">
                <a:moveTo>
                  <a:pt x="0" y="0"/>
                </a:moveTo>
                <a:lnTo>
                  <a:pt x="3859805" y="0"/>
                </a:lnTo>
                <a:lnTo>
                  <a:pt x="3859805" y="3859805"/>
                </a:lnTo>
                <a:lnTo>
                  <a:pt x="0" y="3859805"/>
                </a:lnTo>
                <a:close/>
              </a:path>
            </a:pathLst>
          </a:cu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6A1879E-40C0-4D4D-8A36-2961634217C9}"/>
              </a:ext>
            </a:extLst>
          </p:cNvPr>
          <p:cNvSpPr/>
          <p:nvPr/>
        </p:nvSpPr>
        <p:spPr>
          <a:xfrm>
            <a:off x="7830880" y="790762"/>
            <a:ext cx="3432013" cy="2749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679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175AD7B-B9E5-4453-BACB-C9453E47A2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6200" y="1114006"/>
            <a:ext cx="6432552" cy="3213100"/>
          </a:xfrm>
          <a:custGeom>
            <a:avLst/>
            <a:gdLst>
              <a:gd name="connsiteX0" fmla="*/ 0 w 6432552"/>
              <a:gd name="connsiteY0" fmla="*/ 0 h 3213100"/>
              <a:gd name="connsiteX1" fmla="*/ 6432552 w 6432552"/>
              <a:gd name="connsiteY1" fmla="*/ 0 h 3213100"/>
              <a:gd name="connsiteX2" fmla="*/ 6432552 w 6432552"/>
              <a:gd name="connsiteY2" fmla="*/ 3213100 h 3213100"/>
              <a:gd name="connsiteX3" fmla="*/ 0 w 6432552"/>
              <a:gd name="connsiteY3" fmla="*/ 3213100 h 321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2552" h="3213100">
                <a:moveTo>
                  <a:pt x="0" y="0"/>
                </a:moveTo>
                <a:lnTo>
                  <a:pt x="6432552" y="0"/>
                </a:lnTo>
                <a:lnTo>
                  <a:pt x="6432552" y="3213100"/>
                </a:lnTo>
                <a:lnTo>
                  <a:pt x="0" y="3213100"/>
                </a:lnTo>
                <a:close/>
              </a:path>
            </a:pathLst>
          </a:cu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A03AC46-1EEC-489E-B35E-D65C64B4A4C3}"/>
              </a:ext>
            </a:extLst>
          </p:cNvPr>
          <p:cNvSpPr/>
          <p:nvPr/>
        </p:nvSpPr>
        <p:spPr>
          <a:xfrm>
            <a:off x="0" y="1558506"/>
            <a:ext cx="3644900" cy="431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5A06ABA-66E0-4043-AB02-70549DEE72ED}"/>
              </a:ext>
            </a:extLst>
          </p:cNvPr>
          <p:cNvSpPr/>
          <p:nvPr/>
        </p:nvSpPr>
        <p:spPr>
          <a:xfrm rot="16200000">
            <a:off x="10279273" y="5548521"/>
            <a:ext cx="1990306" cy="6286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10BA00A-8CE5-482C-BA1D-2D1B1116A9A5}"/>
              </a:ext>
            </a:extLst>
          </p:cNvPr>
          <p:cNvSpPr/>
          <p:nvPr/>
        </p:nvSpPr>
        <p:spPr>
          <a:xfrm>
            <a:off x="1027606" y="4379582"/>
            <a:ext cx="9504620" cy="1364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C608FA-5A5F-40E2-8E4F-B1C36A267DC2}"/>
              </a:ext>
            </a:extLst>
          </p:cNvPr>
          <p:cNvSpPr/>
          <p:nvPr/>
        </p:nvSpPr>
        <p:spPr>
          <a:xfrm>
            <a:off x="1273920" y="2720556"/>
            <a:ext cx="3644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600" b="1" dirty="0">
                <a:latin typeface="+mj-ea"/>
                <a:ea typeface="+mj-ea"/>
              </a:rPr>
              <a:t>birthday party</a:t>
            </a:r>
            <a:endParaRPr lang="zh-CN" altLang="en-US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2444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0355B6E-A616-4FB2-8976-E71A65857C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128000" cy="6858000"/>
          </a:xfrm>
          <a:custGeom>
            <a:avLst/>
            <a:gdLst>
              <a:gd name="connsiteX0" fmla="*/ 0 w 8128000"/>
              <a:gd name="connsiteY0" fmla="*/ 0 h 6858000"/>
              <a:gd name="connsiteX1" fmla="*/ 8128000 w 8128000"/>
              <a:gd name="connsiteY1" fmla="*/ 0 h 6858000"/>
              <a:gd name="connsiteX2" fmla="*/ 8128000 w 8128000"/>
              <a:gd name="connsiteY2" fmla="*/ 6858000 h 6858000"/>
              <a:gd name="connsiteX3" fmla="*/ 0 w 812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6858000">
                <a:moveTo>
                  <a:pt x="0" y="0"/>
                </a:moveTo>
                <a:lnTo>
                  <a:pt x="8128000" y="0"/>
                </a:lnTo>
                <a:lnTo>
                  <a:pt x="812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4AAFA80-A700-4947-A1A3-408AF022AE30}"/>
              </a:ext>
            </a:extLst>
          </p:cNvPr>
          <p:cNvSpPr/>
          <p:nvPr/>
        </p:nvSpPr>
        <p:spPr>
          <a:xfrm>
            <a:off x="9253350" y="719347"/>
            <a:ext cx="2262158" cy="529906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 increase in the age of time that can't be kept gives you maturity</a:t>
            </a:r>
            <a:r>
              <a:rPr lang="en-US" altLang="zh-CN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CN" altLang="en-US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And the only thing that can be left on this warm card, smeared with substandard lines of poetry, bring sinevery my sincere blessing.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319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:a14="http://schemas.microsoft.com/office/drawing/2010/main" xmlns:a16="http://schemas.microsoft.com/office/drawing/2014/main"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1100</Words>
  <Application>Microsoft Office PowerPoint</Application>
  <PresentationFormat>宽屏</PresentationFormat>
  <Paragraphs>64</Paragraphs>
  <Slides>22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8" baseType="lpstr">
      <vt:lpstr>等线</vt:lpstr>
      <vt:lpstr>等线 Light</vt:lpstr>
      <vt:lpstr>黑体</vt:lpstr>
      <vt:lpstr>Microsoft YaHei</vt:lpstr>
      <vt:lpstr>Arial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Base>雷锋PPT网www.lfppt.com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birthday PowerPoint template</dc:title>
  <dc:creator>https://www.freeppt7.com</dc:creator>
  <cp:keywords>https:/www.freeppt7.com</cp:keywords>
  <dc:description>https://www.freeppt7.com</dc:description>
  <cp:lastModifiedBy>宇 之灵</cp:lastModifiedBy>
  <cp:revision>55</cp:revision>
  <dcterms:created xsi:type="dcterms:W3CDTF">2018-04-25T02:47:50Z</dcterms:created>
  <dcterms:modified xsi:type="dcterms:W3CDTF">2019-10-08T13:47:37Z</dcterms:modified>
  <cp:contentStatus>https://www.freeppt7.com</cp:contentStatus>
</cp:coreProperties>
</file>