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7" r:id="rId2"/>
  </p:sldMasterIdLst>
  <p:notesMasterIdLst>
    <p:notesMasterId r:id="rId45"/>
  </p:notesMasterIdLst>
  <p:sldIdLst>
    <p:sldId id="336" r:id="rId3"/>
    <p:sldId id="417" r:id="rId4"/>
    <p:sldId id="346" r:id="rId5"/>
    <p:sldId id="352" r:id="rId6"/>
    <p:sldId id="349" r:id="rId7"/>
    <p:sldId id="357" r:id="rId8"/>
    <p:sldId id="389" r:id="rId9"/>
    <p:sldId id="388" r:id="rId10"/>
    <p:sldId id="353" r:id="rId11"/>
    <p:sldId id="350" r:id="rId12"/>
    <p:sldId id="356" r:id="rId13"/>
    <p:sldId id="347" r:id="rId14"/>
    <p:sldId id="390" r:id="rId15"/>
    <p:sldId id="418" r:id="rId16"/>
    <p:sldId id="394" r:id="rId17"/>
    <p:sldId id="413" r:id="rId18"/>
    <p:sldId id="416" r:id="rId19"/>
    <p:sldId id="411" r:id="rId20"/>
    <p:sldId id="410" r:id="rId21"/>
    <p:sldId id="406" r:id="rId22"/>
    <p:sldId id="414" r:id="rId23"/>
    <p:sldId id="409" r:id="rId24"/>
    <p:sldId id="407" r:id="rId25"/>
    <p:sldId id="392" r:id="rId26"/>
    <p:sldId id="393" r:id="rId27"/>
    <p:sldId id="397" r:id="rId28"/>
    <p:sldId id="395" r:id="rId29"/>
    <p:sldId id="419" r:id="rId30"/>
    <p:sldId id="337" r:id="rId31"/>
    <p:sldId id="415" r:id="rId32"/>
    <p:sldId id="396" r:id="rId33"/>
    <p:sldId id="398" r:id="rId34"/>
    <p:sldId id="399" r:id="rId35"/>
    <p:sldId id="400" r:id="rId36"/>
    <p:sldId id="402" r:id="rId37"/>
    <p:sldId id="401" r:id="rId38"/>
    <p:sldId id="404" r:id="rId39"/>
    <p:sldId id="405" r:id="rId40"/>
    <p:sldId id="403" r:id="rId41"/>
    <p:sldId id="408" r:id="rId42"/>
    <p:sldId id="412" r:id="rId43"/>
    <p:sldId id="391" r:id="rId44"/>
  </p:sldIdLst>
  <p:sldSz cx="11522075" cy="6480175"/>
  <p:notesSz cx="6858000" cy="9144000"/>
  <p:defaultTextStyle>
    <a:defPPr>
      <a:defRPr lang="en-US"/>
    </a:defPPr>
    <a:lvl1pPr algn="ctr" rtl="0" fontAlgn="base">
      <a:spcBef>
        <a:spcPct val="0"/>
      </a:spcBef>
      <a:spcAft>
        <a:spcPct val="0"/>
      </a:spcAft>
      <a:defRPr sz="1100"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sz="1100"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sz="1100"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sz="1100"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sz="1100" kern="1200">
        <a:solidFill>
          <a:schemeClr val="tx1"/>
        </a:solidFill>
        <a:latin typeface="Arial" panose="020B0604020202020204" pitchFamily="34" charset="0"/>
        <a:ea typeface="+mn-ea"/>
        <a:cs typeface="+mn-cs"/>
      </a:defRPr>
    </a:lvl5pPr>
    <a:lvl6pPr marL="2286000" algn="l" defTabSz="914400" rtl="0" eaLnBrk="1" latinLnBrk="0" hangingPunct="1">
      <a:defRPr sz="1100" kern="1200">
        <a:solidFill>
          <a:schemeClr val="tx1"/>
        </a:solidFill>
        <a:latin typeface="Arial" panose="020B0604020202020204" pitchFamily="34" charset="0"/>
        <a:ea typeface="+mn-ea"/>
        <a:cs typeface="+mn-cs"/>
      </a:defRPr>
    </a:lvl6pPr>
    <a:lvl7pPr marL="2743200" algn="l" defTabSz="914400" rtl="0" eaLnBrk="1" latinLnBrk="0" hangingPunct="1">
      <a:defRPr sz="1100" kern="1200">
        <a:solidFill>
          <a:schemeClr val="tx1"/>
        </a:solidFill>
        <a:latin typeface="Arial" panose="020B0604020202020204" pitchFamily="34" charset="0"/>
        <a:ea typeface="+mn-ea"/>
        <a:cs typeface="+mn-cs"/>
      </a:defRPr>
    </a:lvl7pPr>
    <a:lvl8pPr marL="3200400" algn="l" defTabSz="914400" rtl="0" eaLnBrk="1" latinLnBrk="0" hangingPunct="1">
      <a:defRPr sz="1100" kern="1200">
        <a:solidFill>
          <a:schemeClr val="tx1"/>
        </a:solidFill>
        <a:latin typeface="Arial" panose="020B0604020202020204" pitchFamily="34" charset="0"/>
        <a:ea typeface="+mn-ea"/>
        <a:cs typeface="+mn-cs"/>
      </a:defRPr>
    </a:lvl8pPr>
    <a:lvl9pPr marL="3657600" algn="l" defTabSz="914400" rtl="0" eaLnBrk="1" latinLnBrk="0" hangingPunct="1">
      <a:defRPr sz="11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042">
          <p15:clr>
            <a:srgbClr val="A4A3A4"/>
          </p15:clr>
        </p15:guide>
        <p15:guide id="2" pos="36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3333"/>
    <a:srgbClr val="C5C5C5"/>
    <a:srgbClr val="CC9900"/>
    <a:srgbClr val="EAEAEA"/>
    <a:srgbClr val="FFCC00"/>
    <a:srgbClr val="CCCC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77" autoAdjust="0"/>
    <p:restoredTop sz="93614" autoAdjust="0"/>
  </p:normalViewPr>
  <p:slideViewPr>
    <p:cSldViewPr>
      <p:cViewPr varScale="1">
        <p:scale>
          <a:sx n="117" d="100"/>
          <a:sy n="117" d="100"/>
        </p:scale>
        <p:origin x="666" y="96"/>
      </p:cViewPr>
      <p:guideLst>
        <p:guide orient="horz" pos="2042"/>
        <p:guide pos="363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0DC3921-3D60-49DE-8850-D9B9A2C4370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ltLang="zh-CN"/>
          </a:p>
        </p:txBody>
      </p:sp>
      <p:sp>
        <p:nvSpPr>
          <p:cNvPr id="10243" name="Rectangle 3">
            <a:extLst>
              <a:ext uri="{FF2B5EF4-FFF2-40B4-BE49-F238E27FC236}">
                <a16:creationId xmlns:a16="http://schemas.microsoft.com/office/drawing/2014/main" id="{0FB66682-5FAD-44F2-8560-9608467D774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44036" name="Rectangle 4">
            <a:extLst>
              <a:ext uri="{FF2B5EF4-FFF2-40B4-BE49-F238E27FC236}">
                <a16:creationId xmlns:a16="http://schemas.microsoft.com/office/drawing/2014/main" id="{6CC5A525-9B1F-44C8-BDD0-3A1A4F7E7A4D}"/>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D9FA1CE7-F1E5-486C-B7AE-C7A5E4C6D6EE}"/>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0246" name="Rectangle 6">
            <a:extLst>
              <a:ext uri="{FF2B5EF4-FFF2-40B4-BE49-F238E27FC236}">
                <a16:creationId xmlns:a16="http://schemas.microsoft.com/office/drawing/2014/main" id="{4F375159-DB7E-404B-8144-EDA90677FAB7}"/>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ltLang="zh-CN"/>
          </a:p>
        </p:txBody>
      </p:sp>
      <p:sp>
        <p:nvSpPr>
          <p:cNvPr id="10247" name="Rectangle 7">
            <a:extLst>
              <a:ext uri="{FF2B5EF4-FFF2-40B4-BE49-F238E27FC236}">
                <a16:creationId xmlns:a16="http://schemas.microsoft.com/office/drawing/2014/main" id="{CC710205-EED3-4796-8A33-661E897EB90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914EC8-4301-4B73-9C4D-FD3302EDD4DA}"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97A7AAF-3791-42FA-8E9D-DD4506A34EB0}"/>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81806867-0FA9-4A1C-82A7-035E85CECB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B412C7A-F7DB-491D-B9B8-FC458B84D776}"/>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FEC78E3-8575-409C-8797-B95B0F49A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88D097C-1999-4876-A503-623E40758622}"/>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CF37D1F8-1F7D-43CD-B70E-E035C6B28C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7484BB8-2613-40AE-9D1E-C1FB0EDD205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1826DE5D-61D0-491C-A736-6809C1246F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E8EF03E9-6CB7-4C5F-80EE-774AEF857888}"/>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22AAD6BD-A544-4A59-A7BD-E95A674E98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9443BBE-2010-452C-A4A8-2164E6A7503C}"/>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BBE00065-5585-424B-BDFC-6AD1F09FBE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7E3C3785-A883-4C94-99F2-0B08999032E4}"/>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B296707-EC6E-4E94-A254-1CA5127C5F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024A00B-8BB7-49EC-9719-4BF3B97D846E}"/>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494B5F67-E0DD-454A-B5C7-3F8CF6F509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50A778C-C918-4DB4-B5F8-7D81D774B43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2DAFA28C-12DA-4F40-8D26-5B246957E7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141A223-4B68-45B1-8F4D-640FDDAF140E}"/>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0D01FD65-081B-4E84-BADD-527ED87EAB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458AA38-BD25-4B9A-BD13-B2E69418546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00DD20B-B7B8-4915-B06D-732E9C7376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4494A15-C790-40B0-8A39-AB85BFF69AF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9CD5DCFE-CB9A-4EDA-BEED-A20F5F4E70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865D4CF1-F1D6-49D9-BDBE-32A06BFE9ED5}"/>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989154ED-8A40-4C70-966C-CB2D4A5C12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DA19EB7-419C-426A-8F42-52030262BAF6}"/>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7AF77643-D9EB-4E4D-98B4-F6D9C90B7A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A9B7284-2021-4CE1-8D40-1B417CB753D6}"/>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437AE190-689A-40DF-8B8B-63C3098B2A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25F5EE2-81E9-4565-B4EA-82B3A89A4CF8}"/>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36F5F005-81F7-44D8-8786-EFDE2656A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C5AB160B-E87F-4F89-A611-A6634BDF85FA}"/>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A999A816-1CC7-4F6A-864A-E467678AC1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C80C999-D279-43DD-8362-BAA9D7F95003}"/>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6928DDDD-CD77-4775-9932-C9FF08D28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11A8D28-E449-48BF-BA89-6F76AE73B857}"/>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A9F59DA-4806-4377-AE1F-C98E0B5C28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E28B147-CD6E-44E3-8121-D24C6041D11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5475E7F8-A723-405D-AA3D-3D70065477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C1BC0B5-7333-45DB-A85A-5581C34FBF3E}"/>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C3DD6564-D40D-4920-AF65-91A9007EFC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CA84C2B7-C719-44BF-A58C-64B11261F2A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8BAAAE8-68C6-4245-B102-04A4815647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5B407FB-AD9D-4C5B-9453-EA4A793FDC0B}"/>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B39C18D8-9A47-46EA-83BA-7509B7831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321D1FE-3C04-4C4D-8F9E-7C70E75DC4AA}"/>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FA2154C0-DE5B-410D-A02C-0C031EC29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AD18793-D90C-4B0C-8172-A8733776868D}"/>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DC83494A-BB1A-44FA-AECD-AB5C6629DE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C14EC75-BD7D-45FF-8996-BD5734F11615}"/>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45418819-EE35-4F83-96C3-7B7EC9051D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4E503AD-E597-420E-86F5-8DAEEB17EC7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FDD4613-682B-4F0E-8D9F-229D7B4465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25D5A72-E9E6-49A3-8878-C77C5267B443}"/>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64E35963-786B-42A5-853C-2CE1B19BD3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7CEC30FD-85E4-4162-9538-9335CBCAAC2A}"/>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0A21A02B-C797-46C6-B619-EB11AFDD86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A68CDFAE-4AF8-42F4-B6E8-2B16C23C824A}"/>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BA806BCF-D427-42C6-8006-7FF9EB3E8A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20EB417-1992-417C-82A7-F8D32350E4E8}"/>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6541944A-F0E3-4A38-9C4A-E283EE605C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ABB6C7B-D1DC-4DEF-BA00-4AC6AEAFE806}"/>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548AAA51-4AC4-4D8B-85C3-E117762B41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92A6DCB6-C487-4662-BC96-21A9960C6D09}"/>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EF090F17-2F19-4F14-AEF4-E99CA04130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F35A207-ADDC-4DB8-A02D-51F878D7D363}"/>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2D9DAEB1-292A-4FAF-9258-8187A19BBB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EE5730B-4FDE-4C87-97E4-ADCD7804A389}"/>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2C489A0D-4570-4B74-B6C4-5C6724C631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1039C518-7605-44ED-93F6-A7A13E493564}"/>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02CEA509-8508-4A88-9FE2-C0155F888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EF6E786E-FF75-4EB3-9658-CF1D875C4502}"/>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FC6B0B9-7231-4E5B-AE85-C056E75A18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45700A3-6149-4A3D-A7D3-EF7EABAB9FFC}"/>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899BCE72-3DCF-45B0-BD86-5D3E443A4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EDFBC08-E223-4EBC-B640-1C94A6C5BC22}"/>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D4367E1-BC39-4014-BB4E-63329AE2E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32EE7011-188E-488F-AA18-69E35036EB6D}"/>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282D0DEC-A912-455C-B82A-AAA3DE304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B4AC265-6C20-49EC-8639-A1552199896B}"/>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90E99608-B48E-441E-9A1B-72F80CDA31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BE6A3F36-6040-48F6-9369-784F5F2FE6F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35980B18-4DC3-4281-B07D-9582C91D77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93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576263" y="1450975"/>
            <a:ext cx="5091112" cy="6048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576263" y="2055813"/>
            <a:ext cx="5091112" cy="37322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53113" y="1450975"/>
            <a:ext cx="5092700" cy="60483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853113" y="2055813"/>
            <a:ext cx="5092700" cy="373221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1616094"/>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8580442"/>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738238"/>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3790950" cy="1096962"/>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505325" y="258763"/>
            <a:ext cx="6440488" cy="5529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76263" y="1355725"/>
            <a:ext cx="3790950" cy="44323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69570377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59013" y="4535488"/>
            <a:ext cx="6911975" cy="53657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259013" y="579438"/>
            <a:ext cx="6911975" cy="38877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259013" y="5072063"/>
            <a:ext cx="6911975" cy="76041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34240326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576263" y="1511300"/>
            <a:ext cx="10369550" cy="42767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492169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353425" y="258763"/>
            <a:ext cx="2592388" cy="552926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76263" y="258763"/>
            <a:ext cx="7624762" cy="55292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5933577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76263" y="258763"/>
            <a:ext cx="10369550" cy="55292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290982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83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文本与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397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576263" y="1511300"/>
            <a:ext cx="10369550" cy="42767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485084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22690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63600" y="2012950"/>
            <a:ext cx="9794875" cy="1389063"/>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728788" y="3671888"/>
            <a:ext cx="8064500" cy="1655762"/>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718852773"/>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576263" y="1511300"/>
            <a:ext cx="10369550" cy="42767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8773576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09638" y="4164013"/>
            <a:ext cx="9794875" cy="128746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09638" y="2746375"/>
            <a:ext cx="9794875" cy="14176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22612360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76263" y="258763"/>
            <a:ext cx="10369550" cy="108108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576263" y="1511300"/>
            <a:ext cx="5108575" cy="4276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37238" y="1511300"/>
            <a:ext cx="5108575" cy="4276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0507995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transition>
    <p:random/>
  </p:transition>
  <p:txStyles>
    <p:titleStyle>
      <a:lvl1pPr algn="l" defTabSz="576263" rtl="0" eaLnBrk="0" fontAlgn="base" hangingPunct="0">
        <a:spcBef>
          <a:spcPct val="0"/>
        </a:spcBef>
        <a:spcAft>
          <a:spcPct val="0"/>
        </a:spcAft>
        <a:defRPr sz="2800" b="1">
          <a:solidFill>
            <a:srgbClr val="FFFFFF"/>
          </a:solidFill>
          <a:latin typeface="+mj-lt"/>
          <a:ea typeface="+mj-ea"/>
          <a:cs typeface="+mj-cs"/>
        </a:defRPr>
      </a:lvl1pPr>
      <a:lvl2pPr algn="l" defTabSz="576263" rtl="0" eaLnBrk="0" fontAlgn="base" hangingPunct="0">
        <a:spcBef>
          <a:spcPct val="0"/>
        </a:spcBef>
        <a:spcAft>
          <a:spcPct val="0"/>
        </a:spcAft>
        <a:defRPr sz="2800" b="1">
          <a:solidFill>
            <a:srgbClr val="FFFFFF"/>
          </a:solidFill>
          <a:latin typeface="Arial" charset="0"/>
        </a:defRPr>
      </a:lvl2pPr>
      <a:lvl3pPr algn="l" defTabSz="576263" rtl="0" eaLnBrk="0" fontAlgn="base" hangingPunct="0">
        <a:spcBef>
          <a:spcPct val="0"/>
        </a:spcBef>
        <a:spcAft>
          <a:spcPct val="0"/>
        </a:spcAft>
        <a:defRPr sz="2800" b="1">
          <a:solidFill>
            <a:srgbClr val="FFFFFF"/>
          </a:solidFill>
          <a:latin typeface="Arial" charset="0"/>
        </a:defRPr>
      </a:lvl3pPr>
      <a:lvl4pPr algn="l" defTabSz="576263" rtl="0" eaLnBrk="0" fontAlgn="base" hangingPunct="0">
        <a:spcBef>
          <a:spcPct val="0"/>
        </a:spcBef>
        <a:spcAft>
          <a:spcPct val="0"/>
        </a:spcAft>
        <a:defRPr sz="2800" b="1">
          <a:solidFill>
            <a:srgbClr val="FFFFFF"/>
          </a:solidFill>
          <a:latin typeface="Arial" charset="0"/>
        </a:defRPr>
      </a:lvl4pPr>
      <a:lvl5pPr algn="l" defTabSz="576263" rtl="0" eaLnBrk="0" fontAlgn="base" hangingPunct="0">
        <a:spcBef>
          <a:spcPct val="0"/>
        </a:spcBef>
        <a:spcAft>
          <a:spcPct val="0"/>
        </a:spcAft>
        <a:defRPr sz="2800" b="1">
          <a:solidFill>
            <a:srgbClr val="FFFFFF"/>
          </a:solidFill>
          <a:latin typeface="Arial" charset="0"/>
        </a:defRPr>
      </a:lvl5pPr>
      <a:lvl6pPr marL="457200" algn="l" rtl="0" fontAlgn="base">
        <a:spcBef>
          <a:spcPct val="0"/>
        </a:spcBef>
        <a:spcAft>
          <a:spcPct val="0"/>
        </a:spcAft>
        <a:defRPr sz="4400" b="1">
          <a:solidFill>
            <a:srgbClr val="FFFFFF"/>
          </a:solidFill>
          <a:latin typeface="Arial" charset="0"/>
        </a:defRPr>
      </a:lvl6pPr>
      <a:lvl7pPr marL="914400" algn="l" rtl="0" fontAlgn="base">
        <a:spcBef>
          <a:spcPct val="0"/>
        </a:spcBef>
        <a:spcAft>
          <a:spcPct val="0"/>
        </a:spcAft>
        <a:defRPr sz="4400" b="1">
          <a:solidFill>
            <a:srgbClr val="FFFFFF"/>
          </a:solidFill>
          <a:latin typeface="Arial" charset="0"/>
        </a:defRPr>
      </a:lvl7pPr>
      <a:lvl8pPr marL="1371600" algn="l" rtl="0" fontAlgn="base">
        <a:spcBef>
          <a:spcPct val="0"/>
        </a:spcBef>
        <a:spcAft>
          <a:spcPct val="0"/>
        </a:spcAft>
        <a:defRPr sz="4400" b="1">
          <a:solidFill>
            <a:srgbClr val="FFFFFF"/>
          </a:solidFill>
          <a:latin typeface="Arial" charset="0"/>
        </a:defRPr>
      </a:lvl8pPr>
      <a:lvl9pPr marL="1828800" algn="l" rtl="0" fontAlgn="base">
        <a:spcBef>
          <a:spcPct val="0"/>
        </a:spcBef>
        <a:spcAft>
          <a:spcPct val="0"/>
        </a:spcAft>
        <a:defRPr sz="4400" b="1">
          <a:solidFill>
            <a:srgbClr val="FFFFFF"/>
          </a:solidFill>
          <a:latin typeface="Arial" charset="0"/>
        </a:defRPr>
      </a:lvl9pPr>
    </p:titleStyle>
    <p:bodyStyle>
      <a:lvl1pPr marL="215900" indent="-215900" algn="l" defTabSz="576263" rtl="0" eaLnBrk="0" fontAlgn="base" hangingPunct="0">
        <a:spcBef>
          <a:spcPct val="20000"/>
        </a:spcBef>
        <a:spcAft>
          <a:spcPct val="0"/>
        </a:spcAft>
        <a:buChar char="•"/>
        <a:defRPr sz="2000">
          <a:solidFill>
            <a:srgbClr val="000000"/>
          </a:solidFill>
          <a:latin typeface="+mn-lt"/>
          <a:ea typeface="+mn-ea"/>
          <a:cs typeface="+mn-cs"/>
        </a:defRPr>
      </a:lvl1pPr>
      <a:lvl2pPr marL="468313" indent="-180975" algn="l" defTabSz="576263" rtl="0" eaLnBrk="0" fontAlgn="base" hangingPunct="0">
        <a:spcBef>
          <a:spcPct val="20000"/>
        </a:spcBef>
        <a:spcAft>
          <a:spcPct val="0"/>
        </a:spcAft>
        <a:buChar char="–"/>
        <a:defRPr>
          <a:solidFill>
            <a:srgbClr val="000000"/>
          </a:solidFill>
          <a:latin typeface="+mn-lt"/>
        </a:defRPr>
      </a:lvl2pPr>
      <a:lvl3pPr marL="719138" indent="-142875" algn="l" defTabSz="576263" rtl="0" eaLnBrk="0" fontAlgn="base" hangingPunct="0">
        <a:spcBef>
          <a:spcPct val="20000"/>
        </a:spcBef>
        <a:spcAft>
          <a:spcPct val="0"/>
        </a:spcAft>
        <a:buChar char="•"/>
        <a:defRPr sz="1500">
          <a:solidFill>
            <a:srgbClr val="000000"/>
          </a:solidFill>
          <a:latin typeface="+mn-lt"/>
        </a:defRPr>
      </a:lvl3pPr>
      <a:lvl4pPr marL="1008063" indent="-144463" algn="l" defTabSz="576263" rtl="0" eaLnBrk="0" fontAlgn="base" hangingPunct="0">
        <a:spcBef>
          <a:spcPct val="20000"/>
        </a:spcBef>
        <a:spcAft>
          <a:spcPct val="0"/>
        </a:spcAft>
        <a:buChar char="–"/>
        <a:defRPr sz="1300">
          <a:solidFill>
            <a:srgbClr val="000000"/>
          </a:solidFill>
          <a:latin typeface="+mn-lt"/>
        </a:defRPr>
      </a:lvl4pPr>
      <a:lvl5pPr marL="1295400" indent="-144463" algn="l" defTabSz="576263" rtl="0" eaLnBrk="0" fontAlgn="base" hangingPunct="0">
        <a:spcBef>
          <a:spcPct val="20000"/>
        </a:spcBef>
        <a:spcAft>
          <a:spcPct val="0"/>
        </a:spcAft>
        <a:buChar char="»"/>
        <a:defRPr sz="1300">
          <a:solidFill>
            <a:srgbClr val="000000"/>
          </a:solidFill>
          <a:latin typeface="+mn-lt"/>
        </a:defRPr>
      </a:lvl5pPr>
      <a:lvl6pPr marL="2514600" indent="-228600" algn="l" rtl="0" fontAlgn="base">
        <a:spcBef>
          <a:spcPct val="20000"/>
        </a:spcBef>
        <a:spcAft>
          <a:spcPct val="0"/>
        </a:spcAft>
        <a:buChar char="»"/>
        <a:defRPr sz="2000">
          <a:solidFill>
            <a:srgbClr val="000000"/>
          </a:solidFill>
          <a:latin typeface="+mn-lt"/>
        </a:defRPr>
      </a:lvl6pPr>
      <a:lvl7pPr marL="2971800" indent="-228600" algn="l" rtl="0" fontAlgn="base">
        <a:spcBef>
          <a:spcPct val="20000"/>
        </a:spcBef>
        <a:spcAft>
          <a:spcPct val="0"/>
        </a:spcAft>
        <a:buChar char="»"/>
        <a:defRPr sz="2000">
          <a:solidFill>
            <a:srgbClr val="000000"/>
          </a:solidFill>
          <a:latin typeface="+mn-lt"/>
        </a:defRPr>
      </a:lvl7pPr>
      <a:lvl8pPr marL="3429000" indent="-228600" algn="l" rtl="0" fontAlgn="base">
        <a:spcBef>
          <a:spcPct val="20000"/>
        </a:spcBef>
        <a:spcAft>
          <a:spcPct val="0"/>
        </a:spcAft>
        <a:buChar char="»"/>
        <a:defRPr sz="2000">
          <a:solidFill>
            <a:srgbClr val="000000"/>
          </a:solidFill>
          <a:latin typeface="+mn-lt"/>
        </a:defRPr>
      </a:lvl8pPr>
      <a:lvl9pPr marL="3886200" indent="-228600" algn="l" rtl="0" fontAlgn="base">
        <a:spcBef>
          <a:spcPct val="20000"/>
        </a:spcBef>
        <a:spcAft>
          <a:spcPct val="0"/>
        </a:spcAft>
        <a:buChar char="»"/>
        <a:defRPr sz="2000">
          <a:solidFill>
            <a:srgbClr val="000000"/>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random/>
  </p:transition>
  <p:txStyles>
    <p:titleStyle>
      <a:lvl1pPr algn="ctr" defTabSz="1150938" rtl="0" eaLnBrk="0" fontAlgn="base" hangingPunct="0">
        <a:spcBef>
          <a:spcPct val="0"/>
        </a:spcBef>
        <a:spcAft>
          <a:spcPct val="0"/>
        </a:spcAft>
        <a:defRPr sz="5500">
          <a:solidFill>
            <a:schemeClr val="tx2"/>
          </a:solidFill>
          <a:latin typeface="+mj-lt"/>
          <a:ea typeface="+mj-ea"/>
          <a:cs typeface="+mj-cs"/>
        </a:defRPr>
      </a:lvl1pPr>
      <a:lvl2pPr algn="ctr" defTabSz="1150938" rtl="0" eaLnBrk="0" fontAlgn="base" hangingPunct="0">
        <a:spcBef>
          <a:spcPct val="0"/>
        </a:spcBef>
        <a:spcAft>
          <a:spcPct val="0"/>
        </a:spcAft>
        <a:defRPr sz="5500">
          <a:solidFill>
            <a:schemeClr val="tx2"/>
          </a:solidFill>
          <a:latin typeface="Arial" pitchFamily="34" charset="0"/>
          <a:ea typeface="宋体" pitchFamily="2" charset="-122"/>
        </a:defRPr>
      </a:lvl2pPr>
      <a:lvl3pPr algn="ctr" defTabSz="1150938" rtl="0" eaLnBrk="0" fontAlgn="base" hangingPunct="0">
        <a:spcBef>
          <a:spcPct val="0"/>
        </a:spcBef>
        <a:spcAft>
          <a:spcPct val="0"/>
        </a:spcAft>
        <a:defRPr sz="5500">
          <a:solidFill>
            <a:schemeClr val="tx2"/>
          </a:solidFill>
          <a:latin typeface="Arial" pitchFamily="34" charset="0"/>
          <a:ea typeface="宋体" pitchFamily="2" charset="-122"/>
        </a:defRPr>
      </a:lvl3pPr>
      <a:lvl4pPr algn="ctr" defTabSz="1150938" rtl="0" eaLnBrk="0" fontAlgn="base" hangingPunct="0">
        <a:spcBef>
          <a:spcPct val="0"/>
        </a:spcBef>
        <a:spcAft>
          <a:spcPct val="0"/>
        </a:spcAft>
        <a:defRPr sz="5500">
          <a:solidFill>
            <a:schemeClr val="tx2"/>
          </a:solidFill>
          <a:latin typeface="Arial" pitchFamily="34" charset="0"/>
          <a:ea typeface="宋体" pitchFamily="2" charset="-122"/>
        </a:defRPr>
      </a:lvl4pPr>
      <a:lvl5pPr algn="ctr" defTabSz="1150938" rtl="0" eaLnBrk="0" fontAlgn="base" hangingPunct="0">
        <a:spcBef>
          <a:spcPct val="0"/>
        </a:spcBef>
        <a:spcAft>
          <a:spcPct val="0"/>
        </a:spcAft>
        <a:defRPr sz="5500">
          <a:solidFill>
            <a:schemeClr val="tx2"/>
          </a:solidFill>
          <a:latin typeface="Arial" pitchFamily="34" charset="0"/>
          <a:ea typeface="宋体" pitchFamily="2" charset="-122"/>
        </a:defRPr>
      </a:lvl5pPr>
      <a:lvl6pPr marL="457200" algn="ctr" defTabSz="1150938" rtl="0" fontAlgn="base">
        <a:spcBef>
          <a:spcPct val="0"/>
        </a:spcBef>
        <a:spcAft>
          <a:spcPct val="0"/>
        </a:spcAft>
        <a:defRPr sz="5500">
          <a:solidFill>
            <a:schemeClr val="tx2"/>
          </a:solidFill>
          <a:latin typeface="Arial" pitchFamily="34" charset="0"/>
          <a:ea typeface="宋体" pitchFamily="2" charset="-122"/>
        </a:defRPr>
      </a:lvl6pPr>
      <a:lvl7pPr marL="914400" algn="ctr" defTabSz="1150938" rtl="0" fontAlgn="base">
        <a:spcBef>
          <a:spcPct val="0"/>
        </a:spcBef>
        <a:spcAft>
          <a:spcPct val="0"/>
        </a:spcAft>
        <a:defRPr sz="5500">
          <a:solidFill>
            <a:schemeClr val="tx2"/>
          </a:solidFill>
          <a:latin typeface="Arial" pitchFamily="34" charset="0"/>
          <a:ea typeface="宋体" pitchFamily="2" charset="-122"/>
        </a:defRPr>
      </a:lvl7pPr>
      <a:lvl8pPr marL="1371600" algn="ctr" defTabSz="1150938" rtl="0" fontAlgn="base">
        <a:spcBef>
          <a:spcPct val="0"/>
        </a:spcBef>
        <a:spcAft>
          <a:spcPct val="0"/>
        </a:spcAft>
        <a:defRPr sz="5500">
          <a:solidFill>
            <a:schemeClr val="tx2"/>
          </a:solidFill>
          <a:latin typeface="Arial" pitchFamily="34" charset="0"/>
          <a:ea typeface="宋体" pitchFamily="2" charset="-122"/>
        </a:defRPr>
      </a:lvl8pPr>
      <a:lvl9pPr marL="1828800" algn="ctr" defTabSz="1150938" rtl="0" fontAlgn="base">
        <a:spcBef>
          <a:spcPct val="0"/>
        </a:spcBef>
        <a:spcAft>
          <a:spcPct val="0"/>
        </a:spcAft>
        <a:defRPr sz="5500">
          <a:solidFill>
            <a:schemeClr val="tx2"/>
          </a:solidFill>
          <a:latin typeface="Arial" pitchFamily="34" charset="0"/>
          <a:ea typeface="宋体" pitchFamily="2" charset="-122"/>
        </a:defRPr>
      </a:lvl9pPr>
    </p:titleStyle>
    <p:bodyStyle>
      <a:lvl1pPr marL="431800" indent="-431800" algn="l" defTabSz="1150938" rtl="0" eaLnBrk="0" fontAlgn="base" hangingPunct="0">
        <a:spcBef>
          <a:spcPct val="20000"/>
        </a:spcBef>
        <a:spcAft>
          <a:spcPct val="0"/>
        </a:spcAft>
        <a:buChar char="•"/>
        <a:defRPr sz="4000">
          <a:solidFill>
            <a:schemeClr val="tx1"/>
          </a:solidFill>
          <a:latin typeface="+mn-lt"/>
          <a:ea typeface="+mn-ea"/>
          <a:cs typeface="+mn-cs"/>
        </a:defRPr>
      </a:lvl1pPr>
      <a:lvl2pPr marL="935038" indent="-358775" algn="l" defTabSz="1150938" rtl="0" eaLnBrk="0" fontAlgn="base" hangingPunct="0">
        <a:spcBef>
          <a:spcPct val="20000"/>
        </a:spcBef>
        <a:spcAft>
          <a:spcPct val="0"/>
        </a:spcAft>
        <a:buChar char="–"/>
        <a:defRPr sz="3500">
          <a:solidFill>
            <a:schemeClr val="tx1"/>
          </a:solidFill>
          <a:latin typeface="+mn-lt"/>
          <a:ea typeface="+mn-ea"/>
        </a:defRPr>
      </a:lvl2pPr>
      <a:lvl3pPr marL="1439863" indent="-288925" algn="l" defTabSz="1150938" rtl="0" eaLnBrk="0" fontAlgn="base" hangingPunct="0">
        <a:spcBef>
          <a:spcPct val="20000"/>
        </a:spcBef>
        <a:spcAft>
          <a:spcPct val="0"/>
        </a:spcAft>
        <a:buChar char="•"/>
        <a:defRPr sz="3000">
          <a:solidFill>
            <a:schemeClr val="tx1"/>
          </a:solidFill>
          <a:latin typeface="+mn-lt"/>
          <a:ea typeface="+mn-ea"/>
        </a:defRPr>
      </a:lvl3pPr>
      <a:lvl4pPr marL="2014538" indent="-287338" algn="l" defTabSz="1150938" rtl="0" eaLnBrk="0" fontAlgn="base" hangingPunct="0">
        <a:spcBef>
          <a:spcPct val="20000"/>
        </a:spcBef>
        <a:spcAft>
          <a:spcPct val="0"/>
        </a:spcAft>
        <a:buChar char="–"/>
        <a:defRPr sz="2500">
          <a:solidFill>
            <a:schemeClr val="tx1"/>
          </a:solidFill>
          <a:latin typeface="+mn-lt"/>
          <a:ea typeface="+mn-ea"/>
        </a:defRPr>
      </a:lvl4pPr>
      <a:lvl5pPr marL="2590800" indent="-287338" algn="l" defTabSz="1150938" rtl="0" eaLnBrk="0" fontAlgn="base" hangingPunct="0">
        <a:spcBef>
          <a:spcPct val="20000"/>
        </a:spcBef>
        <a:spcAft>
          <a:spcPct val="0"/>
        </a:spcAft>
        <a:buChar char="»"/>
        <a:defRPr sz="2500">
          <a:solidFill>
            <a:schemeClr val="tx1"/>
          </a:solidFill>
          <a:latin typeface="+mn-lt"/>
          <a:ea typeface="+mn-ea"/>
        </a:defRPr>
      </a:lvl5pPr>
      <a:lvl6pPr marL="3048000" indent="-287338" algn="l" defTabSz="1150938" rtl="0" fontAlgn="base">
        <a:spcBef>
          <a:spcPct val="20000"/>
        </a:spcBef>
        <a:spcAft>
          <a:spcPct val="0"/>
        </a:spcAft>
        <a:buChar char="»"/>
        <a:defRPr sz="2500">
          <a:solidFill>
            <a:schemeClr val="tx1"/>
          </a:solidFill>
          <a:latin typeface="+mn-lt"/>
          <a:ea typeface="+mn-ea"/>
        </a:defRPr>
      </a:lvl6pPr>
      <a:lvl7pPr marL="3505200" indent="-287338" algn="l" defTabSz="1150938" rtl="0" fontAlgn="base">
        <a:spcBef>
          <a:spcPct val="20000"/>
        </a:spcBef>
        <a:spcAft>
          <a:spcPct val="0"/>
        </a:spcAft>
        <a:buChar char="»"/>
        <a:defRPr sz="2500">
          <a:solidFill>
            <a:schemeClr val="tx1"/>
          </a:solidFill>
          <a:latin typeface="+mn-lt"/>
          <a:ea typeface="+mn-ea"/>
        </a:defRPr>
      </a:lvl7pPr>
      <a:lvl8pPr marL="3962400" indent="-287338" algn="l" defTabSz="1150938" rtl="0" fontAlgn="base">
        <a:spcBef>
          <a:spcPct val="20000"/>
        </a:spcBef>
        <a:spcAft>
          <a:spcPct val="0"/>
        </a:spcAft>
        <a:buChar char="»"/>
        <a:defRPr sz="2500">
          <a:solidFill>
            <a:schemeClr val="tx1"/>
          </a:solidFill>
          <a:latin typeface="+mn-lt"/>
          <a:ea typeface="+mn-ea"/>
        </a:defRPr>
      </a:lvl8pPr>
      <a:lvl9pPr marL="4419600" indent="-287338" algn="l" defTabSz="1150938" rtl="0" fontAlgn="base">
        <a:spcBef>
          <a:spcPct val="20000"/>
        </a:spcBef>
        <a:spcAft>
          <a:spcPct val="0"/>
        </a:spcAft>
        <a:buChar char="»"/>
        <a:defRPr sz="25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audio" Target="file:///E:\&#36164;&#28304;&#23384;&#25918;\PPT&#27169;&#26495;-&#21512;&#38598;\&#12304;&#27809;&#20351;&#29992;&#30340;&#12305;\2016-07-05&#65288;&#26242;&#26102;&#23384;&#25918;&#65289;\&#12304;&#12304;&#21830;&#21153;&#31867;&#12305;&#12305;\&#20027;&#39064;\ooopic_12243441_ee81033435a20c391468\&#20225;&#19994;&#25991;&#21270;PPT-248.mp3"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5.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4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30.xml"/><Relationship Id="rId16"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45.png"/><Relationship Id="rId9" Type="http://schemas.openxmlformats.org/officeDocument/2006/relationships/image" Target="../media/image70.png"/><Relationship Id="rId1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4.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45.png"/><Relationship Id="rId9"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4.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5.pn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9.emf"/><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4.png"/><Relationship Id="rId7"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45.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4.pn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hyperlink" Target="http://www.eyefulpresentations.co.uk/" TargetMode="External"/><Relationship Id="rId4" Type="http://schemas.openxmlformats.org/officeDocument/2006/relationships/hyperlink" Target="mailto:info@eyefulpresentations.co.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067" name="Picture 2587" descr="责任副本">
            <a:extLst>
              <a:ext uri="{FF2B5EF4-FFF2-40B4-BE49-F238E27FC236}">
                <a16:creationId xmlns:a16="http://schemas.microsoft.com/office/drawing/2014/main" id="{B7477930-1B9E-4E41-8586-8A02C8D42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5220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550">
            <a:extLst>
              <a:ext uri="{FF2B5EF4-FFF2-40B4-BE49-F238E27FC236}">
                <a16:creationId xmlns:a16="http://schemas.microsoft.com/office/drawing/2014/main" id="{020B48DB-B7B7-4BAD-ABA8-07A71DE26078}"/>
              </a:ext>
            </a:extLst>
          </p:cNvPr>
          <p:cNvGrpSpPr>
            <a:grpSpLocks/>
          </p:cNvGrpSpPr>
          <p:nvPr/>
        </p:nvGrpSpPr>
        <p:grpSpPr bwMode="auto">
          <a:xfrm>
            <a:off x="6430963" y="192088"/>
            <a:ext cx="5091112" cy="4578350"/>
            <a:chOff x="295" y="3475"/>
            <a:chExt cx="1407" cy="1407"/>
          </a:xfrm>
        </p:grpSpPr>
        <p:sp>
          <p:nvSpPr>
            <p:cNvPr id="12" name="Oval 551">
              <a:extLst>
                <a:ext uri="{FF2B5EF4-FFF2-40B4-BE49-F238E27FC236}">
                  <a16:creationId xmlns:a16="http://schemas.microsoft.com/office/drawing/2014/main" id="{2EA40CD9-11EF-4006-AEE4-A0EC2256EB2F}"/>
                </a:ext>
              </a:extLst>
            </p:cNvPr>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lgn="l" fontAlgn="auto">
                <a:spcBef>
                  <a:spcPts val="0"/>
                </a:spcBef>
                <a:spcAft>
                  <a:spcPts val="0"/>
                </a:spcAft>
                <a:defRPr/>
              </a:pPr>
              <a:endParaRPr lang="zh-CN" altLang="en-US" sz="1800">
                <a:latin typeface="+mn-lt"/>
              </a:endParaRPr>
            </a:p>
          </p:txBody>
        </p:sp>
        <p:grpSp>
          <p:nvGrpSpPr>
            <p:cNvPr id="1036" name="Group 552">
              <a:extLst>
                <a:ext uri="{FF2B5EF4-FFF2-40B4-BE49-F238E27FC236}">
                  <a16:creationId xmlns:a16="http://schemas.microsoft.com/office/drawing/2014/main" id="{A220DA3E-E201-4936-9AEB-4BE6AE58933F}"/>
                </a:ext>
              </a:extLst>
            </p:cNvPr>
            <p:cNvGrpSpPr>
              <a:grpSpLocks/>
            </p:cNvGrpSpPr>
            <p:nvPr/>
          </p:nvGrpSpPr>
          <p:grpSpPr bwMode="auto">
            <a:xfrm>
              <a:off x="476" y="3657"/>
              <a:ext cx="1050" cy="1050"/>
              <a:chOff x="-6056" y="-2208"/>
              <a:chExt cx="2208" cy="2208"/>
            </a:xfrm>
          </p:grpSpPr>
          <p:sp>
            <p:nvSpPr>
              <p:cNvPr id="1037" name="Oval 553">
                <a:extLst>
                  <a:ext uri="{FF2B5EF4-FFF2-40B4-BE49-F238E27FC236}">
                    <a16:creationId xmlns:a16="http://schemas.microsoft.com/office/drawing/2014/main" id="{5B577CB1-58B7-4713-91AB-057F87FFCEC8}"/>
                  </a:ext>
                </a:extLst>
              </p:cNvPr>
              <p:cNvSpPr>
                <a:spLocks noChangeArrowheads="1"/>
              </p:cNvSpPr>
              <p:nvPr/>
            </p:nvSpPr>
            <p:spPr bwMode="auto">
              <a:xfrm>
                <a:off x="-6056" y="-2133"/>
                <a:ext cx="2132"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nvGrpSpPr>
              <p:cNvPr id="1038" name="Group 554">
                <a:extLst>
                  <a:ext uri="{FF2B5EF4-FFF2-40B4-BE49-F238E27FC236}">
                    <a16:creationId xmlns:a16="http://schemas.microsoft.com/office/drawing/2014/main" id="{AD469B2D-C4DF-43A2-A498-6C80D25FDE42}"/>
                  </a:ext>
                </a:extLst>
              </p:cNvPr>
              <p:cNvGrpSpPr>
                <a:grpSpLocks/>
              </p:cNvGrpSpPr>
              <p:nvPr/>
            </p:nvGrpSpPr>
            <p:grpSpPr bwMode="auto">
              <a:xfrm>
                <a:off x="-6056" y="-2208"/>
                <a:ext cx="2208" cy="2208"/>
                <a:chOff x="-4060" y="-879"/>
                <a:chExt cx="2208" cy="2208"/>
              </a:xfrm>
            </p:grpSpPr>
            <p:grpSp>
              <p:nvGrpSpPr>
                <p:cNvPr id="1039" name="Group 555">
                  <a:extLst>
                    <a:ext uri="{FF2B5EF4-FFF2-40B4-BE49-F238E27FC236}">
                      <a16:creationId xmlns:a16="http://schemas.microsoft.com/office/drawing/2014/main" id="{3D0F40DA-1B98-4F97-B281-C7FE2D89896E}"/>
                    </a:ext>
                  </a:extLst>
                </p:cNvPr>
                <p:cNvGrpSpPr>
                  <a:grpSpLocks/>
                </p:cNvGrpSpPr>
                <p:nvPr/>
              </p:nvGrpSpPr>
              <p:grpSpPr bwMode="auto">
                <a:xfrm>
                  <a:off x="-4060" y="-879"/>
                  <a:ext cx="2208" cy="2208"/>
                  <a:chOff x="-3924" y="-788"/>
                  <a:chExt cx="2208" cy="2208"/>
                </a:xfrm>
              </p:grpSpPr>
              <p:grpSp>
                <p:nvGrpSpPr>
                  <p:cNvPr id="1055" name="Group 556">
                    <a:extLst>
                      <a:ext uri="{FF2B5EF4-FFF2-40B4-BE49-F238E27FC236}">
                        <a16:creationId xmlns:a16="http://schemas.microsoft.com/office/drawing/2014/main" id="{8264E51E-D1F8-465D-ACF3-FCA23582A36B}"/>
                      </a:ext>
                    </a:extLst>
                  </p:cNvPr>
                  <p:cNvGrpSpPr>
                    <a:grpSpLocks noChangeAspect="1"/>
                  </p:cNvGrpSpPr>
                  <p:nvPr/>
                </p:nvGrpSpPr>
                <p:grpSpPr bwMode="auto">
                  <a:xfrm>
                    <a:off x="-3924" y="-788"/>
                    <a:ext cx="2208" cy="2202"/>
                    <a:chOff x="168" y="696"/>
                    <a:chExt cx="1429" cy="1429"/>
                  </a:xfrm>
                </p:grpSpPr>
                <p:grpSp>
                  <p:nvGrpSpPr>
                    <p:cNvPr id="1063" name="Group 557">
                      <a:extLst>
                        <a:ext uri="{FF2B5EF4-FFF2-40B4-BE49-F238E27FC236}">
                          <a16:creationId xmlns:a16="http://schemas.microsoft.com/office/drawing/2014/main" id="{04B5420B-F5F1-401D-8FBA-1638AB5C5268}"/>
                        </a:ext>
                      </a:extLst>
                    </p:cNvPr>
                    <p:cNvGrpSpPr>
                      <a:grpSpLocks noChangeAspect="1"/>
                    </p:cNvGrpSpPr>
                    <p:nvPr/>
                  </p:nvGrpSpPr>
                  <p:grpSpPr bwMode="auto">
                    <a:xfrm>
                      <a:off x="854" y="696"/>
                      <a:ext cx="56" cy="1429"/>
                      <a:chOff x="845" y="696"/>
                      <a:chExt cx="56" cy="1429"/>
                    </a:xfrm>
                  </p:grpSpPr>
                  <p:sp>
                    <p:nvSpPr>
                      <p:cNvPr id="1067" name="AutoShape 558">
                        <a:extLst>
                          <a:ext uri="{FF2B5EF4-FFF2-40B4-BE49-F238E27FC236}">
                            <a16:creationId xmlns:a16="http://schemas.microsoft.com/office/drawing/2014/main" id="{3B56D6A5-178E-401E-B16B-450F31B7EFC8}"/>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68" name="AutoShape 559">
                        <a:extLst>
                          <a:ext uri="{FF2B5EF4-FFF2-40B4-BE49-F238E27FC236}">
                            <a16:creationId xmlns:a16="http://schemas.microsoft.com/office/drawing/2014/main" id="{3353BC45-DB30-455B-9C35-C609B87CCA25}"/>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64" name="Group 560">
                      <a:extLst>
                        <a:ext uri="{FF2B5EF4-FFF2-40B4-BE49-F238E27FC236}">
                          <a16:creationId xmlns:a16="http://schemas.microsoft.com/office/drawing/2014/main" id="{AE4CF534-4CBF-47B9-A3B9-C2D107ADEA64}"/>
                        </a:ext>
                      </a:extLst>
                    </p:cNvPr>
                    <p:cNvGrpSpPr>
                      <a:grpSpLocks noChangeAspect="1"/>
                    </p:cNvGrpSpPr>
                    <p:nvPr/>
                  </p:nvGrpSpPr>
                  <p:grpSpPr bwMode="auto">
                    <a:xfrm rot="5400000">
                      <a:off x="855" y="696"/>
                      <a:ext cx="56" cy="1429"/>
                      <a:chOff x="845" y="696"/>
                      <a:chExt cx="56" cy="1429"/>
                    </a:xfrm>
                  </p:grpSpPr>
                  <p:sp>
                    <p:nvSpPr>
                      <p:cNvPr id="1065" name="AutoShape 561">
                        <a:extLst>
                          <a:ext uri="{FF2B5EF4-FFF2-40B4-BE49-F238E27FC236}">
                            <a16:creationId xmlns:a16="http://schemas.microsoft.com/office/drawing/2014/main" id="{B98774D1-D344-4508-ADB2-4AB16CB25862}"/>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66" name="AutoShape 562">
                        <a:extLst>
                          <a:ext uri="{FF2B5EF4-FFF2-40B4-BE49-F238E27FC236}">
                            <a16:creationId xmlns:a16="http://schemas.microsoft.com/office/drawing/2014/main" id="{8D1D0CBD-3F8E-4B9E-8583-2002F232BD37}"/>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nvGrpSpPr>
                  <p:cNvPr id="1056" name="Group 563">
                    <a:extLst>
                      <a:ext uri="{FF2B5EF4-FFF2-40B4-BE49-F238E27FC236}">
                        <a16:creationId xmlns:a16="http://schemas.microsoft.com/office/drawing/2014/main" id="{121D68B1-ECFA-48F8-8DE4-9F73A2B83C51}"/>
                      </a:ext>
                    </a:extLst>
                  </p:cNvPr>
                  <p:cNvGrpSpPr>
                    <a:grpSpLocks noChangeAspect="1"/>
                  </p:cNvGrpSpPr>
                  <p:nvPr/>
                </p:nvGrpSpPr>
                <p:grpSpPr bwMode="auto">
                  <a:xfrm rot="2700000">
                    <a:off x="-3927" y="-785"/>
                    <a:ext cx="2208" cy="2202"/>
                    <a:chOff x="168" y="696"/>
                    <a:chExt cx="1429" cy="1429"/>
                  </a:xfrm>
                </p:grpSpPr>
                <p:grpSp>
                  <p:nvGrpSpPr>
                    <p:cNvPr id="1057" name="Group 564">
                      <a:extLst>
                        <a:ext uri="{FF2B5EF4-FFF2-40B4-BE49-F238E27FC236}">
                          <a16:creationId xmlns:a16="http://schemas.microsoft.com/office/drawing/2014/main" id="{1A766270-7EC4-46D0-A59E-A9063E720B11}"/>
                        </a:ext>
                      </a:extLst>
                    </p:cNvPr>
                    <p:cNvGrpSpPr>
                      <a:grpSpLocks noChangeAspect="1"/>
                    </p:cNvGrpSpPr>
                    <p:nvPr/>
                  </p:nvGrpSpPr>
                  <p:grpSpPr bwMode="auto">
                    <a:xfrm>
                      <a:off x="854" y="696"/>
                      <a:ext cx="56" cy="1429"/>
                      <a:chOff x="845" y="696"/>
                      <a:chExt cx="56" cy="1429"/>
                    </a:xfrm>
                  </p:grpSpPr>
                  <p:sp>
                    <p:nvSpPr>
                      <p:cNvPr id="1061" name="AutoShape 565">
                        <a:extLst>
                          <a:ext uri="{FF2B5EF4-FFF2-40B4-BE49-F238E27FC236}">
                            <a16:creationId xmlns:a16="http://schemas.microsoft.com/office/drawing/2014/main" id="{F3322F62-E528-43AA-BDB5-4413A461F104}"/>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62" name="AutoShape 566">
                        <a:extLst>
                          <a:ext uri="{FF2B5EF4-FFF2-40B4-BE49-F238E27FC236}">
                            <a16:creationId xmlns:a16="http://schemas.microsoft.com/office/drawing/2014/main" id="{495CF5DB-D5F1-4821-8261-5C59EC349CB2}"/>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58" name="Group 567">
                      <a:extLst>
                        <a:ext uri="{FF2B5EF4-FFF2-40B4-BE49-F238E27FC236}">
                          <a16:creationId xmlns:a16="http://schemas.microsoft.com/office/drawing/2014/main" id="{0AE7DC3E-8C26-4629-AFE0-6348BB69B295}"/>
                        </a:ext>
                      </a:extLst>
                    </p:cNvPr>
                    <p:cNvGrpSpPr>
                      <a:grpSpLocks noChangeAspect="1"/>
                    </p:cNvGrpSpPr>
                    <p:nvPr/>
                  </p:nvGrpSpPr>
                  <p:grpSpPr bwMode="auto">
                    <a:xfrm rot="5400000">
                      <a:off x="855" y="696"/>
                      <a:ext cx="56" cy="1429"/>
                      <a:chOff x="845" y="696"/>
                      <a:chExt cx="56" cy="1429"/>
                    </a:xfrm>
                  </p:grpSpPr>
                  <p:sp>
                    <p:nvSpPr>
                      <p:cNvPr id="1059" name="AutoShape 568">
                        <a:extLst>
                          <a:ext uri="{FF2B5EF4-FFF2-40B4-BE49-F238E27FC236}">
                            <a16:creationId xmlns:a16="http://schemas.microsoft.com/office/drawing/2014/main" id="{B4450F93-82A2-4AF8-AB68-7D31E8C04200}"/>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60" name="AutoShape 569">
                        <a:extLst>
                          <a:ext uri="{FF2B5EF4-FFF2-40B4-BE49-F238E27FC236}">
                            <a16:creationId xmlns:a16="http://schemas.microsoft.com/office/drawing/2014/main" id="{3B58AA84-B8ED-480A-B06F-B4336AA702ED}"/>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grpSp>
              <p:nvGrpSpPr>
                <p:cNvPr id="1040" name="Group 570">
                  <a:extLst>
                    <a:ext uri="{FF2B5EF4-FFF2-40B4-BE49-F238E27FC236}">
                      <a16:creationId xmlns:a16="http://schemas.microsoft.com/office/drawing/2014/main" id="{B3E6221C-FF38-46D3-ADFC-D1D2D8111B27}"/>
                    </a:ext>
                  </a:extLst>
                </p:cNvPr>
                <p:cNvGrpSpPr>
                  <a:grpSpLocks/>
                </p:cNvGrpSpPr>
                <p:nvPr/>
              </p:nvGrpSpPr>
              <p:grpSpPr bwMode="auto">
                <a:xfrm rot="1320000">
                  <a:off x="-3742" y="-520"/>
                  <a:ext cx="1546" cy="1546"/>
                  <a:chOff x="-3924" y="-788"/>
                  <a:chExt cx="2208" cy="2208"/>
                </a:xfrm>
              </p:grpSpPr>
              <p:grpSp>
                <p:nvGrpSpPr>
                  <p:cNvPr id="1041" name="Group 571">
                    <a:extLst>
                      <a:ext uri="{FF2B5EF4-FFF2-40B4-BE49-F238E27FC236}">
                        <a16:creationId xmlns:a16="http://schemas.microsoft.com/office/drawing/2014/main" id="{84B52BC5-11BB-4578-BDE6-3B26AC5F68DC}"/>
                      </a:ext>
                    </a:extLst>
                  </p:cNvPr>
                  <p:cNvGrpSpPr>
                    <a:grpSpLocks noChangeAspect="1"/>
                  </p:cNvGrpSpPr>
                  <p:nvPr/>
                </p:nvGrpSpPr>
                <p:grpSpPr bwMode="auto">
                  <a:xfrm>
                    <a:off x="-3924" y="-788"/>
                    <a:ext cx="2208" cy="2202"/>
                    <a:chOff x="168" y="696"/>
                    <a:chExt cx="1429" cy="1429"/>
                  </a:xfrm>
                </p:grpSpPr>
                <p:grpSp>
                  <p:nvGrpSpPr>
                    <p:cNvPr id="1049" name="Group 572">
                      <a:extLst>
                        <a:ext uri="{FF2B5EF4-FFF2-40B4-BE49-F238E27FC236}">
                          <a16:creationId xmlns:a16="http://schemas.microsoft.com/office/drawing/2014/main" id="{80A003C5-ED96-43FA-A7DB-03EE2D391845}"/>
                        </a:ext>
                      </a:extLst>
                    </p:cNvPr>
                    <p:cNvGrpSpPr>
                      <a:grpSpLocks noChangeAspect="1"/>
                    </p:cNvGrpSpPr>
                    <p:nvPr/>
                  </p:nvGrpSpPr>
                  <p:grpSpPr bwMode="auto">
                    <a:xfrm>
                      <a:off x="854" y="696"/>
                      <a:ext cx="56" cy="1429"/>
                      <a:chOff x="845" y="696"/>
                      <a:chExt cx="56" cy="1429"/>
                    </a:xfrm>
                  </p:grpSpPr>
                  <p:sp>
                    <p:nvSpPr>
                      <p:cNvPr id="1053" name="AutoShape 573">
                        <a:extLst>
                          <a:ext uri="{FF2B5EF4-FFF2-40B4-BE49-F238E27FC236}">
                            <a16:creationId xmlns:a16="http://schemas.microsoft.com/office/drawing/2014/main" id="{95D09B26-6452-404D-B2B8-3B26551F8F81}"/>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54" name="AutoShape 574">
                        <a:extLst>
                          <a:ext uri="{FF2B5EF4-FFF2-40B4-BE49-F238E27FC236}">
                            <a16:creationId xmlns:a16="http://schemas.microsoft.com/office/drawing/2014/main" id="{1F613913-053F-4CB2-801C-64D3BCDA7CBF}"/>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50" name="Group 575">
                      <a:extLst>
                        <a:ext uri="{FF2B5EF4-FFF2-40B4-BE49-F238E27FC236}">
                          <a16:creationId xmlns:a16="http://schemas.microsoft.com/office/drawing/2014/main" id="{D807B91F-FBA7-4EDD-9C41-ACE02028BC73}"/>
                        </a:ext>
                      </a:extLst>
                    </p:cNvPr>
                    <p:cNvGrpSpPr>
                      <a:grpSpLocks noChangeAspect="1"/>
                    </p:cNvGrpSpPr>
                    <p:nvPr/>
                  </p:nvGrpSpPr>
                  <p:grpSpPr bwMode="auto">
                    <a:xfrm rot="5400000">
                      <a:off x="855" y="696"/>
                      <a:ext cx="56" cy="1429"/>
                      <a:chOff x="845" y="696"/>
                      <a:chExt cx="56" cy="1429"/>
                    </a:xfrm>
                  </p:grpSpPr>
                  <p:sp>
                    <p:nvSpPr>
                      <p:cNvPr id="1051" name="AutoShape 576">
                        <a:extLst>
                          <a:ext uri="{FF2B5EF4-FFF2-40B4-BE49-F238E27FC236}">
                            <a16:creationId xmlns:a16="http://schemas.microsoft.com/office/drawing/2014/main" id="{ECEB9302-1236-450A-92E4-EAD32D1018F2}"/>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52" name="AutoShape 577">
                        <a:extLst>
                          <a:ext uri="{FF2B5EF4-FFF2-40B4-BE49-F238E27FC236}">
                            <a16:creationId xmlns:a16="http://schemas.microsoft.com/office/drawing/2014/main" id="{FE4D3E7C-9954-4526-9E88-29EFB9C8C464}"/>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nvGrpSpPr>
                  <p:cNvPr id="1042" name="Group 578">
                    <a:extLst>
                      <a:ext uri="{FF2B5EF4-FFF2-40B4-BE49-F238E27FC236}">
                        <a16:creationId xmlns:a16="http://schemas.microsoft.com/office/drawing/2014/main" id="{99753F5A-2F06-4518-A62E-21746B2B588A}"/>
                      </a:ext>
                    </a:extLst>
                  </p:cNvPr>
                  <p:cNvGrpSpPr>
                    <a:grpSpLocks noChangeAspect="1"/>
                  </p:cNvGrpSpPr>
                  <p:nvPr/>
                </p:nvGrpSpPr>
                <p:grpSpPr bwMode="auto">
                  <a:xfrm rot="2700000">
                    <a:off x="-3927" y="-785"/>
                    <a:ext cx="2208" cy="2202"/>
                    <a:chOff x="168" y="696"/>
                    <a:chExt cx="1429" cy="1429"/>
                  </a:xfrm>
                </p:grpSpPr>
                <p:grpSp>
                  <p:nvGrpSpPr>
                    <p:cNvPr id="1043" name="Group 579">
                      <a:extLst>
                        <a:ext uri="{FF2B5EF4-FFF2-40B4-BE49-F238E27FC236}">
                          <a16:creationId xmlns:a16="http://schemas.microsoft.com/office/drawing/2014/main" id="{8EA05AE9-EF09-4B7D-B9FC-B601918B3615}"/>
                        </a:ext>
                      </a:extLst>
                    </p:cNvPr>
                    <p:cNvGrpSpPr>
                      <a:grpSpLocks noChangeAspect="1"/>
                    </p:cNvGrpSpPr>
                    <p:nvPr/>
                  </p:nvGrpSpPr>
                  <p:grpSpPr bwMode="auto">
                    <a:xfrm>
                      <a:off x="854" y="696"/>
                      <a:ext cx="56" cy="1429"/>
                      <a:chOff x="845" y="696"/>
                      <a:chExt cx="56" cy="1429"/>
                    </a:xfrm>
                  </p:grpSpPr>
                  <p:sp>
                    <p:nvSpPr>
                      <p:cNvPr id="1047" name="AutoShape 580">
                        <a:extLst>
                          <a:ext uri="{FF2B5EF4-FFF2-40B4-BE49-F238E27FC236}">
                            <a16:creationId xmlns:a16="http://schemas.microsoft.com/office/drawing/2014/main" id="{ACAF6E58-DE0B-4F9A-AB46-B0824FB7C778}"/>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48" name="AutoShape 581">
                        <a:extLst>
                          <a:ext uri="{FF2B5EF4-FFF2-40B4-BE49-F238E27FC236}">
                            <a16:creationId xmlns:a16="http://schemas.microsoft.com/office/drawing/2014/main" id="{14866788-B232-4ABB-B222-9C34A5915FE3}"/>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44" name="Group 582">
                      <a:extLst>
                        <a:ext uri="{FF2B5EF4-FFF2-40B4-BE49-F238E27FC236}">
                          <a16:creationId xmlns:a16="http://schemas.microsoft.com/office/drawing/2014/main" id="{11CCFF12-B11B-485B-A0A6-1DB656682DFE}"/>
                        </a:ext>
                      </a:extLst>
                    </p:cNvPr>
                    <p:cNvGrpSpPr>
                      <a:grpSpLocks noChangeAspect="1"/>
                    </p:cNvGrpSpPr>
                    <p:nvPr/>
                  </p:nvGrpSpPr>
                  <p:grpSpPr bwMode="auto">
                    <a:xfrm rot="5400000">
                      <a:off x="855" y="696"/>
                      <a:ext cx="56" cy="1429"/>
                      <a:chOff x="845" y="696"/>
                      <a:chExt cx="56" cy="1429"/>
                    </a:xfrm>
                  </p:grpSpPr>
                  <p:sp>
                    <p:nvSpPr>
                      <p:cNvPr id="1045" name="AutoShape 583">
                        <a:extLst>
                          <a:ext uri="{FF2B5EF4-FFF2-40B4-BE49-F238E27FC236}">
                            <a16:creationId xmlns:a16="http://schemas.microsoft.com/office/drawing/2014/main" id="{EC2E0F21-0621-414F-8D67-0F98A4953E83}"/>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46" name="AutoShape 584">
                        <a:extLst>
                          <a:ext uri="{FF2B5EF4-FFF2-40B4-BE49-F238E27FC236}">
                            <a16:creationId xmlns:a16="http://schemas.microsoft.com/office/drawing/2014/main" id="{8AE490AC-193B-4B71-926C-089F4AF52723}"/>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grpSp>
        </p:grpSp>
      </p:grpSp>
      <p:sp>
        <p:nvSpPr>
          <p:cNvPr id="8" name="Text Box 11">
            <a:extLst>
              <a:ext uri="{FF2B5EF4-FFF2-40B4-BE49-F238E27FC236}">
                <a16:creationId xmlns:a16="http://schemas.microsoft.com/office/drawing/2014/main" id="{160CDFA2-5C21-40EE-BFFD-BF936B698B15}"/>
              </a:ext>
            </a:extLst>
          </p:cNvPr>
          <p:cNvSpPr txBox="1">
            <a:spLocks noChangeArrowheads="1"/>
          </p:cNvSpPr>
          <p:nvPr/>
        </p:nvSpPr>
        <p:spPr bwMode="auto">
          <a:xfrm>
            <a:off x="987744" y="1555055"/>
            <a:ext cx="4495800" cy="393320"/>
          </a:xfrm>
          <a:prstGeom prst="rect">
            <a:avLst/>
          </a:prstGeom>
          <a:noFill/>
          <a:ln>
            <a:noFill/>
          </a:ln>
          <a:effectLst>
            <a:outerShdw dist="35921" dir="2700000" algn="ctr" rotWithShape="0">
              <a:srgbClr val="3333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96" tIns="57598" rIns="115196" bIns="57598">
            <a:spAutoFit/>
          </a:bodyPr>
          <a:lstStyle>
            <a:lvl1pPr defTabSz="1152525" eaLnBrk="0" hangingPunct="0">
              <a:defRPr sz="1100">
                <a:solidFill>
                  <a:schemeClr val="tx1"/>
                </a:solidFill>
                <a:latin typeface="Arial" panose="020B0604020202020204" pitchFamily="34" charset="0"/>
              </a:defRPr>
            </a:lvl1pPr>
            <a:lvl2pPr marL="742950" indent="-285750" defTabSz="1152525" eaLnBrk="0" hangingPunct="0">
              <a:defRPr sz="1100">
                <a:solidFill>
                  <a:schemeClr val="tx1"/>
                </a:solidFill>
                <a:latin typeface="Arial" panose="020B0604020202020204" pitchFamily="34" charset="0"/>
              </a:defRPr>
            </a:lvl2pPr>
            <a:lvl3pPr marL="1143000" indent="-228600" defTabSz="1152525" eaLnBrk="0" hangingPunct="0">
              <a:defRPr sz="1100">
                <a:solidFill>
                  <a:schemeClr val="tx1"/>
                </a:solidFill>
                <a:latin typeface="Arial" panose="020B0604020202020204" pitchFamily="34" charset="0"/>
              </a:defRPr>
            </a:lvl3pPr>
            <a:lvl4pPr marL="1600200" indent="-228600" defTabSz="1152525" eaLnBrk="0" hangingPunct="0">
              <a:defRPr sz="1100">
                <a:solidFill>
                  <a:schemeClr val="tx1"/>
                </a:solidFill>
                <a:latin typeface="Arial" panose="020B0604020202020204" pitchFamily="34" charset="0"/>
              </a:defRPr>
            </a:lvl4pPr>
            <a:lvl5pPr marL="2057400" indent="-228600" defTabSz="1152525" eaLnBrk="0" hangingPunct="0">
              <a:defRPr sz="1100">
                <a:solidFill>
                  <a:schemeClr val="tx1"/>
                </a:solidFill>
                <a:latin typeface="Arial" panose="020B0604020202020204" pitchFamily="34" charset="0"/>
              </a:defRPr>
            </a:lvl5pPr>
            <a:lvl6pPr marL="2514600" indent="-228600" algn="ctr" defTabSz="115252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252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252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252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en-US" altLang="zh-CN" sz="1800" b="1" dirty="0">
                <a:solidFill>
                  <a:srgbClr val="FFFFFF"/>
                </a:solidFill>
                <a:latin typeface="微软雅黑" panose="020B0503020204020204" pitchFamily="34" charset="-122"/>
                <a:ea typeface="微软雅黑" panose="020B0503020204020204" pitchFamily="34" charset="-122"/>
              </a:rPr>
              <a:t>——</a:t>
            </a:r>
            <a:r>
              <a:rPr lang="zh-CN" altLang="en-US" sz="1800" b="1" dirty="0">
                <a:solidFill>
                  <a:srgbClr val="FFFFFF"/>
                </a:solidFill>
                <a:latin typeface="微软雅黑" panose="020B0503020204020204" pitchFamily="34" charset="-122"/>
                <a:ea typeface="微软雅黑" panose="020B0503020204020204" pitchFamily="34" charset="-122"/>
              </a:rPr>
              <a:t>Click here to enter the subtitle</a:t>
            </a:r>
          </a:p>
        </p:txBody>
      </p:sp>
      <p:pic>
        <p:nvPicPr>
          <p:cNvPr id="279107" name="Picture 2627" descr="1">
            <a:extLst>
              <a:ext uri="{FF2B5EF4-FFF2-40B4-BE49-F238E27FC236}">
                <a16:creationId xmlns:a16="http://schemas.microsoft.com/office/drawing/2014/main" id="{3B9713D3-D406-4B96-8EAC-8B4A78651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282950"/>
            <a:ext cx="70866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108" name="Picture 2628" descr="人物剪影22">
            <a:extLst>
              <a:ext uri="{FF2B5EF4-FFF2-40B4-BE49-F238E27FC236}">
                <a16:creationId xmlns:a16="http://schemas.microsoft.com/office/drawing/2014/main" id="{EAA602EF-73C8-4EAA-8E13-41A1B50F4B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2517775"/>
            <a:ext cx="32766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8ADDC88-5E04-492F-BD88-63F2C3CA1468}"/>
              </a:ext>
            </a:extLst>
          </p:cNvPr>
          <p:cNvSpPr txBox="1">
            <a:spLocks noChangeArrowheads="1"/>
          </p:cNvSpPr>
          <p:nvPr/>
        </p:nvSpPr>
        <p:spPr bwMode="auto">
          <a:xfrm>
            <a:off x="1030288" y="869950"/>
            <a:ext cx="7921912" cy="584775"/>
          </a:xfrm>
          <a:prstGeom prst="rect">
            <a:avLst/>
          </a:prstGeom>
          <a:noFill/>
          <a:ln>
            <a:noFill/>
          </a:ln>
          <a:effectLst>
            <a:outerShdw dist="35921" dir="2700000" algn="ctr" rotWithShape="0">
              <a:srgbClr val="33333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fr-FR" altLang="zh-CN" sz="3200" dirty="0">
                <a:solidFill>
                  <a:srgbClr val="FFFFFF"/>
                </a:solidFill>
                <a:ea typeface="方正大黑简体" pitchFamily="2" charset="-122"/>
              </a:rPr>
              <a:t>CORPORATE CULTURE </a:t>
            </a:r>
            <a:r>
              <a:rPr lang="en-US" altLang="zh-CN" sz="3200" dirty="0">
                <a:solidFill>
                  <a:srgbClr val="FFFFFF"/>
                </a:solidFill>
                <a:ea typeface="方正大黑简体" pitchFamily="2" charset="-122"/>
              </a:rPr>
              <a:t>PPT</a:t>
            </a:r>
            <a:r>
              <a:rPr lang="fr-FR" altLang="zh-CN" sz="3200" dirty="0">
                <a:solidFill>
                  <a:srgbClr val="FFFFFF"/>
                </a:solidFill>
                <a:ea typeface="方正大黑简体" pitchFamily="2" charset="-122"/>
              </a:rPr>
              <a:t> TEMPLATE</a:t>
            </a:r>
            <a:endParaRPr lang="zh-CN" altLang="en-US" sz="3200" dirty="0">
              <a:solidFill>
                <a:srgbClr val="FFFFFF"/>
              </a:solidFill>
              <a:ea typeface="方正大黑简体" pitchFamily="2" charset="-122"/>
            </a:endParaRPr>
          </a:p>
        </p:txBody>
      </p:sp>
      <p:pic>
        <p:nvPicPr>
          <p:cNvPr id="279068" name="Picture 2588" descr="红丝带">
            <a:extLst>
              <a:ext uri="{FF2B5EF4-FFF2-40B4-BE49-F238E27FC236}">
                <a16:creationId xmlns:a16="http://schemas.microsoft.com/office/drawing/2014/main" id="{580DC249-9F9F-452B-A763-99343630D5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775" y="5035550"/>
            <a:ext cx="12769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104" name="Picture 2624" descr="鹰">
            <a:extLst>
              <a:ext uri="{FF2B5EF4-FFF2-40B4-BE49-F238E27FC236}">
                <a16:creationId xmlns:a16="http://schemas.microsoft.com/office/drawing/2014/main" id="{D5FECF33-3C8C-4BE1-A929-E01A38356C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58475" y="4872038"/>
            <a:ext cx="3590925" cy="377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企业文化PPT-248.mp3">
            <a:hlinkClick r:id="" action="ppaction://media"/>
            <a:extLst>
              <a:ext uri="{FF2B5EF4-FFF2-40B4-BE49-F238E27FC236}">
                <a16:creationId xmlns:a16="http://schemas.microsoft.com/office/drawing/2014/main" id="{CC741EFD-2D05-41DF-B508-146277F8B33F}"/>
              </a:ext>
            </a:extLst>
          </p:cNvPr>
          <p:cNvPicPr>
            <a:picLocks noRot="1" noChangeAspect="1"/>
          </p:cNvPicPr>
          <p:nvPr>
            <a:audioFile r:link="rId1"/>
          </p:nvPr>
        </p:nvPicPr>
        <p:blipFill>
          <a:blip r:embed="rId9">
            <a:extLst>
              <a:ext uri="{28A0092B-C50C-407E-A947-70E740481C1C}">
                <a14:useLocalDpi xmlns:a14="http://schemas.microsoft.com/office/drawing/2010/main" val="0"/>
              </a:ext>
            </a:extLst>
          </a:blip>
          <a:srcRect/>
          <a:stretch>
            <a:fillRect/>
          </a:stretch>
        </p:blipFill>
        <p:spPr bwMode="auto">
          <a:xfrm>
            <a:off x="274638" y="482270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nodeType="afterGroup">
                            <p:stCondLst>
                              <p:cond delay="0"/>
                            </p:stCondLst>
                            <p:childTnLst>
                              <p:par>
                                <p:cTn id="8" presetID="23" presetClass="entr" presetSubtype="288" fill="hold" nodeType="afterEffect">
                                  <p:stCondLst>
                                    <p:cond delay="0"/>
                                  </p:stCondLst>
                                  <p:childTnLst>
                                    <p:set>
                                      <p:cBhvr>
                                        <p:cTn id="9" dur="1" fill="hold">
                                          <p:stCondLst>
                                            <p:cond delay="0"/>
                                          </p:stCondLst>
                                        </p:cTn>
                                        <p:tgtEl>
                                          <p:spTgt spid="279067"/>
                                        </p:tgtEl>
                                        <p:attrNameLst>
                                          <p:attrName>style.visibility</p:attrName>
                                        </p:attrNameLst>
                                      </p:cBhvr>
                                      <p:to>
                                        <p:strVal val="visible"/>
                                      </p:to>
                                    </p:set>
                                    <p:anim calcmode="lin" valueType="num">
                                      <p:cBhvr>
                                        <p:cTn id="10" dur="1000" fill="hold"/>
                                        <p:tgtEl>
                                          <p:spTgt spid="279067"/>
                                        </p:tgtEl>
                                        <p:attrNameLst>
                                          <p:attrName>ppt_w</p:attrName>
                                        </p:attrNameLst>
                                      </p:cBhvr>
                                      <p:tavLst>
                                        <p:tav tm="0">
                                          <p:val>
                                            <p:strVal val="4/3*#ppt_w"/>
                                          </p:val>
                                        </p:tav>
                                        <p:tav tm="100000">
                                          <p:val>
                                            <p:strVal val="#ppt_w"/>
                                          </p:val>
                                        </p:tav>
                                      </p:tavLst>
                                    </p:anim>
                                    <p:anim calcmode="lin" valueType="num">
                                      <p:cBhvr>
                                        <p:cTn id="11" dur="1000" fill="hold"/>
                                        <p:tgtEl>
                                          <p:spTgt spid="279067"/>
                                        </p:tgtEl>
                                        <p:attrNameLst>
                                          <p:attrName>ppt_h</p:attrName>
                                        </p:attrNameLst>
                                      </p:cBhvr>
                                      <p:tavLst>
                                        <p:tav tm="0">
                                          <p:val>
                                            <p:strVal val="4/3*#ppt_h"/>
                                          </p:val>
                                        </p:tav>
                                        <p:tav tm="100000">
                                          <p:val>
                                            <p:strVal val="#ppt_h"/>
                                          </p:val>
                                        </p:tav>
                                      </p:tavLst>
                                    </p:anim>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79068"/>
                                        </p:tgtEl>
                                        <p:attrNameLst>
                                          <p:attrName>style.visibility</p:attrName>
                                        </p:attrNameLst>
                                      </p:cBhvr>
                                      <p:to>
                                        <p:strVal val="visible"/>
                                      </p:to>
                                    </p:set>
                                    <p:animEffect transition="in" filter="wipe(left)">
                                      <p:cBhvr>
                                        <p:cTn id="15" dur="500"/>
                                        <p:tgtEl>
                                          <p:spTgt spid="279068"/>
                                        </p:tgtEl>
                                      </p:cBhvr>
                                    </p:animEffect>
                                  </p:childTnLst>
                                </p:cTn>
                              </p:par>
                              <p:par>
                                <p:cTn id="16" presetID="12" presetClass="entr" presetSubtype="4" fill="hold" nodeType="withEffect">
                                  <p:stCondLst>
                                    <p:cond delay="0"/>
                                  </p:stCondLst>
                                  <p:childTnLst>
                                    <p:set>
                                      <p:cBhvr>
                                        <p:cTn id="17" dur="1" fill="hold">
                                          <p:stCondLst>
                                            <p:cond delay="0"/>
                                          </p:stCondLst>
                                        </p:cTn>
                                        <p:tgtEl>
                                          <p:spTgt spid="279107"/>
                                        </p:tgtEl>
                                        <p:attrNameLst>
                                          <p:attrName>style.visibility</p:attrName>
                                        </p:attrNameLst>
                                      </p:cBhvr>
                                      <p:to>
                                        <p:strVal val="visible"/>
                                      </p:to>
                                    </p:set>
                                    <p:animEffect transition="in" filter="slide(fromBottom)">
                                      <p:cBhvr>
                                        <p:cTn id="18" dur="2000"/>
                                        <p:tgtEl>
                                          <p:spTgt spid="279107"/>
                                        </p:tgtEl>
                                      </p:cBhvr>
                                    </p:animEffect>
                                  </p:childTnLst>
                                </p:cTn>
                              </p:par>
                            </p:childTnLst>
                          </p:cTn>
                        </p:par>
                        <p:par>
                          <p:cTn id="19" fill="hold" nodeType="afterGroup">
                            <p:stCondLst>
                              <p:cond delay="3000"/>
                            </p:stCondLst>
                            <p:childTnLst>
                              <p:par>
                                <p:cTn id="20" presetID="23" presetClass="entr" presetSubtype="16" fill="hold" nodeType="afterEffect">
                                  <p:stCondLst>
                                    <p:cond delay="0"/>
                                  </p:stCondLst>
                                  <p:childTnLst>
                                    <p:set>
                                      <p:cBhvr>
                                        <p:cTn id="21" dur="1" fill="hold">
                                          <p:stCondLst>
                                            <p:cond delay="0"/>
                                          </p:stCondLst>
                                        </p:cTn>
                                        <p:tgtEl>
                                          <p:spTgt spid="279108"/>
                                        </p:tgtEl>
                                        <p:attrNameLst>
                                          <p:attrName>style.visibility</p:attrName>
                                        </p:attrNameLst>
                                      </p:cBhvr>
                                      <p:to>
                                        <p:strVal val="visible"/>
                                      </p:to>
                                    </p:set>
                                    <p:anim calcmode="lin" valueType="num">
                                      <p:cBhvr>
                                        <p:cTn id="22" dur="1000" fill="hold"/>
                                        <p:tgtEl>
                                          <p:spTgt spid="279108"/>
                                        </p:tgtEl>
                                        <p:attrNameLst>
                                          <p:attrName>ppt_w</p:attrName>
                                        </p:attrNameLst>
                                      </p:cBhvr>
                                      <p:tavLst>
                                        <p:tav tm="0">
                                          <p:val>
                                            <p:fltVal val="0"/>
                                          </p:val>
                                        </p:tav>
                                        <p:tav tm="100000">
                                          <p:val>
                                            <p:strVal val="#ppt_w"/>
                                          </p:val>
                                        </p:tav>
                                      </p:tavLst>
                                    </p:anim>
                                    <p:anim calcmode="lin" valueType="num">
                                      <p:cBhvr>
                                        <p:cTn id="23" dur="1000" fill="hold"/>
                                        <p:tgtEl>
                                          <p:spTgt spid="279108"/>
                                        </p:tgtEl>
                                        <p:attrNameLst>
                                          <p:attrName>ppt_h</p:attrName>
                                        </p:attrNameLst>
                                      </p:cBhvr>
                                      <p:tavLst>
                                        <p:tav tm="0">
                                          <p:val>
                                            <p:fltVal val="0"/>
                                          </p:val>
                                        </p:tav>
                                        <p:tav tm="100000">
                                          <p:val>
                                            <p:strVal val="#ppt_h"/>
                                          </p:val>
                                        </p:tav>
                                      </p:tavLst>
                                    </p:anim>
                                  </p:childTnLst>
                                </p:cTn>
                              </p:par>
                            </p:childTnLst>
                          </p:cTn>
                        </p:par>
                        <p:par>
                          <p:cTn id="24" fill="hold" nodeType="afterGroup">
                            <p:stCondLst>
                              <p:cond delay="4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nodeType="afterGroup">
                            <p:stCondLst>
                              <p:cond delay="4500"/>
                            </p:stCondLst>
                            <p:childTnLst>
                              <p:par>
                                <p:cTn id="29" presetID="6" presetClass="emph" presetSubtype="0" fill="hold" nodeType="afterEffect">
                                  <p:stCondLst>
                                    <p:cond delay="0"/>
                                  </p:stCondLst>
                                  <p:childTnLst>
                                    <p:animScale>
                                      <p:cBhvr>
                                        <p:cTn id="30" dur="1250" fill="hold"/>
                                        <p:tgtEl>
                                          <p:spTgt spid="11"/>
                                        </p:tgtEl>
                                      </p:cBhvr>
                                      <p:by x="400000" y="400000"/>
                                    </p:animScale>
                                  </p:childTnLst>
                                </p:cTn>
                              </p:par>
                            </p:childTnLst>
                          </p:cTn>
                        </p:par>
                        <p:par>
                          <p:cTn id="31" fill="hold" nodeType="afterGroup">
                            <p:stCondLst>
                              <p:cond delay="5750"/>
                            </p:stCondLst>
                            <p:childTnLst>
                              <p:par>
                                <p:cTn id="32" presetID="6" presetClass="emph" presetSubtype="0" autoRev="1" fill="hold" nodeType="afterEffect">
                                  <p:stCondLst>
                                    <p:cond delay="0"/>
                                  </p:stCondLst>
                                  <p:childTnLst>
                                    <p:animScale>
                                      <p:cBhvr>
                                        <p:cTn id="33" dur="1250" fill="hold"/>
                                        <p:tgtEl>
                                          <p:spTgt spid="11"/>
                                        </p:tgtEl>
                                      </p:cBhvr>
                                      <p:by x="400000" y="400000"/>
                                    </p:animScale>
                                  </p:childTnLst>
                                </p:cTn>
                              </p:par>
                              <p:par>
                                <p:cTn id="34" presetID="10" presetClass="exit" presetSubtype="0" fill="hold" nodeType="withEffect">
                                  <p:stCondLst>
                                    <p:cond delay="0"/>
                                  </p:stCondLst>
                                  <p:childTnLst>
                                    <p:animEffect transition="out" filter="fade">
                                      <p:cBhvr>
                                        <p:cTn id="35" dur="1250"/>
                                        <p:tgtEl>
                                          <p:spTgt spid="11"/>
                                        </p:tgtEl>
                                      </p:cBhvr>
                                    </p:animEffect>
                                    <p:set>
                                      <p:cBhvr>
                                        <p:cTn id="36" dur="1" fill="hold">
                                          <p:stCondLst>
                                            <p:cond delay="1249"/>
                                          </p:stCondLst>
                                        </p:cTn>
                                        <p:tgtEl>
                                          <p:spTgt spid="11"/>
                                        </p:tgtEl>
                                        <p:attrNameLst>
                                          <p:attrName>style.visibility</p:attrName>
                                        </p:attrNameLst>
                                      </p:cBhvr>
                                      <p:to>
                                        <p:strVal val="hidden"/>
                                      </p:to>
                                    </p:set>
                                  </p:childTnLst>
                                </p:cTn>
                              </p:par>
                            </p:childTnLst>
                          </p:cTn>
                        </p:par>
                        <p:par>
                          <p:cTn id="37" fill="hold" nodeType="afterGroup">
                            <p:stCondLst>
                              <p:cond delay="8250"/>
                            </p:stCondLst>
                            <p:childTnLst>
                              <p:par>
                                <p:cTn id="38" presetID="0" presetClass="path" presetSubtype="0" accel="50000" decel="50000" fill="hold" nodeType="afterEffect">
                                  <p:stCondLst>
                                    <p:cond delay="0"/>
                                  </p:stCondLst>
                                  <p:childTnLst>
                                    <p:animMotion origin="layout" path="M 3.61111E-6 2.27973E-6 C -0.07865 -0.04467 -0.33525 -0.17653 -0.47153 -0.26464 C -0.60782 -0.35336 -0.7191 -0.42021 -0.81754 -0.53204 C -0.91598 -0.64387 -1.00556 -0.80961 -1.06198 -0.935 C -1.11841 -1.06069 -1.13629 -1.2135 -1.15573 -1.28682 " pathEditMode="relative" rAng="0" ptsTypes="aaaaa">
                                      <p:cBhvr>
                                        <p:cTn id="39" dur="2000" fill="hold"/>
                                        <p:tgtEl>
                                          <p:spTgt spid="279104"/>
                                        </p:tgtEl>
                                        <p:attrNameLst>
                                          <p:attrName>ppt_x</p:attrName>
                                          <p:attrName>ppt_y</p:attrName>
                                        </p:attrNameLst>
                                      </p:cBhvr>
                                      <p:rCtr x="-57795" y="-64356"/>
                                    </p:animMotion>
                                  </p:childTnLst>
                                </p:cTn>
                              </p:par>
                              <p:par>
                                <p:cTn id="40" presetID="6" presetClass="emph" presetSubtype="0" fill="hold" nodeType="withEffect">
                                  <p:stCondLst>
                                    <p:cond delay="0"/>
                                  </p:stCondLst>
                                  <p:childTnLst>
                                    <p:animScale>
                                      <p:cBhvr>
                                        <p:cTn id="41" dur="2000" fill="hold"/>
                                        <p:tgtEl>
                                          <p:spTgt spid="279104"/>
                                        </p:tgtEl>
                                      </p:cBhvr>
                                      <p:by x="20000" y="20000"/>
                                    </p:animScale>
                                  </p:childTnLst>
                                </p:cTn>
                              </p:par>
                              <p:par>
                                <p:cTn id="42" presetID="10" presetClass="exit" presetSubtype="0" fill="hold" nodeType="withEffect">
                                  <p:stCondLst>
                                    <p:cond delay="900"/>
                                  </p:stCondLst>
                                  <p:childTnLst>
                                    <p:animEffect transition="out" filter="fade">
                                      <p:cBhvr>
                                        <p:cTn id="43" dur="2000"/>
                                        <p:tgtEl>
                                          <p:spTgt spid="279104"/>
                                        </p:tgtEl>
                                      </p:cBhvr>
                                    </p:animEffect>
                                    <p:set>
                                      <p:cBhvr>
                                        <p:cTn id="44" dur="1" fill="hold">
                                          <p:stCondLst>
                                            <p:cond delay="1999"/>
                                          </p:stCondLst>
                                        </p:cTn>
                                        <p:tgtEl>
                                          <p:spTgt spid="279104"/>
                                        </p:tgtEl>
                                        <p:attrNameLst>
                                          <p:attrName>style.visibility</p:attrName>
                                        </p:attrNameLst>
                                      </p:cBhvr>
                                      <p:to>
                                        <p:strVal val="hidden"/>
                                      </p:to>
                                    </p:set>
                                  </p:childTnLst>
                                </p:cTn>
                              </p:par>
                            </p:childTnLst>
                          </p:cTn>
                        </p:par>
                        <p:par>
                          <p:cTn id="45" fill="hold" nodeType="afterGroup">
                            <p:stCondLst>
                              <p:cond delay="11150"/>
                            </p:stCondLst>
                            <p:childTnLst>
                              <p:par>
                                <p:cTn id="46" presetID="23" presetClass="entr" presetSubtype="36" fill="hold" grpId="0" nodeType="afterEffect">
                                  <p:stCondLst>
                                    <p:cond delay="0"/>
                                  </p:stCondLst>
                                  <p:iterate type="lt">
                                    <p:tmPct val="10000"/>
                                  </p:iterate>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strVal val="(6*min(max(#ppt_w*#ppt_h,.3),1)-7.4)/-.7*#ppt_w"/>
                                          </p:val>
                                        </p:tav>
                                        <p:tav tm="100000">
                                          <p:val>
                                            <p:strVal val="#ppt_w"/>
                                          </p:val>
                                        </p:tav>
                                      </p:tavLst>
                                    </p:anim>
                                    <p:anim calcmode="lin" valueType="num">
                                      <p:cBhvr>
                                        <p:cTn id="49" dur="500" fill="hold"/>
                                        <p:tgtEl>
                                          <p:spTgt spid="9"/>
                                        </p:tgtEl>
                                        <p:attrNameLst>
                                          <p:attrName>ppt_h</p:attrName>
                                        </p:attrNameLst>
                                      </p:cBhvr>
                                      <p:tavLst>
                                        <p:tav tm="0">
                                          <p:val>
                                            <p:strVal val="(6*min(max(#ppt_w*#ppt_h,.3),1)-7.4)/-.7*#ppt_h"/>
                                          </p:val>
                                        </p:tav>
                                        <p:tav tm="100000">
                                          <p:val>
                                            <p:strVal val="#ppt_h"/>
                                          </p:val>
                                        </p:tav>
                                      </p:tavLst>
                                    </p:anim>
                                    <p:anim calcmode="lin" valueType="num">
                                      <p:cBhvr>
                                        <p:cTn id="50" dur="500" fill="hold"/>
                                        <p:tgtEl>
                                          <p:spTgt spid="9"/>
                                        </p:tgtEl>
                                        <p:attrNameLst>
                                          <p:attrName>ppt_x</p:attrName>
                                        </p:attrNameLst>
                                      </p:cBhvr>
                                      <p:tavLst>
                                        <p:tav tm="0">
                                          <p:val>
                                            <p:fltVal val="0.5"/>
                                          </p:val>
                                        </p:tav>
                                        <p:tav tm="100000">
                                          <p:val>
                                            <p:strVal val="#ppt_x"/>
                                          </p:val>
                                        </p:tav>
                                      </p:tavLst>
                                    </p:anim>
                                    <p:anim calcmode="lin" valueType="num">
                                      <p:cBhvr>
                                        <p:cTn id="51"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52" fill="hold" nodeType="afterGroup">
                            <p:stCondLst>
                              <p:cond delay="12950"/>
                            </p:stCondLst>
                            <p:childTnLst>
                              <p:par>
                                <p:cTn id="53" presetID="50" presetClass="entr" presetSubtype="0" decel="10000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1000" fill="hold"/>
                                        <p:tgtEl>
                                          <p:spTgt spid="8"/>
                                        </p:tgtEl>
                                        <p:attrNameLst>
                                          <p:attrName>ppt_w</p:attrName>
                                        </p:attrNameLst>
                                      </p:cBhvr>
                                      <p:tavLst>
                                        <p:tav tm="0">
                                          <p:val>
                                            <p:strVal val="#ppt_w+.3"/>
                                          </p:val>
                                        </p:tav>
                                        <p:tav tm="100000">
                                          <p:val>
                                            <p:strVal val="#ppt_w"/>
                                          </p:val>
                                        </p:tav>
                                      </p:tavLst>
                                    </p:anim>
                                    <p:anim calcmode="lin" valueType="num">
                                      <p:cBhvr>
                                        <p:cTn id="56" dur="1000" fill="hold"/>
                                        <p:tgtEl>
                                          <p:spTgt spid="8"/>
                                        </p:tgtEl>
                                        <p:attrNameLst>
                                          <p:attrName>ppt_h</p:attrName>
                                        </p:attrNameLst>
                                      </p:cBhvr>
                                      <p:tavLst>
                                        <p:tav tm="0">
                                          <p:val>
                                            <p:strVal val="#ppt_h"/>
                                          </p:val>
                                        </p:tav>
                                        <p:tav tm="100000">
                                          <p:val>
                                            <p:strVal val="#ppt_h"/>
                                          </p:val>
                                        </p:tav>
                                      </p:tavLst>
                                    </p:anim>
                                    <p:animEffect transition="in" filter="fade">
                                      <p:cBhvr>
                                        <p:cTn id="57" dur="1000"/>
                                        <p:tgtEl>
                                          <p:spTgt spid="8"/>
                                        </p:tgtEl>
                                      </p:cBhvr>
                                    </p:animEffect>
                                  </p:childTnLst>
                                </p:cTn>
                              </p:par>
                            </p:childTnLst>
                          </p:cTn>
                        </p:par>
                        <p:par>
                          <p:cTn id="58" fill="hold" nodeType="afterGroup">
                            <p:stCondLst>
                              <p:cond delay="13950"/>
                            </p:stCondLst>
                            <p:childTnLst>
                              <p:par>
                                <p:cTn id="59" presetID="27" presetClass="entr" presetSubtype="0" fill="hold" grpId="1" nodeType="afterEffect">
                                  <p:stCondLst>
                                    <p:cond delay="0"/>
                                  </p:stCondLst>
                                  <p:iterate type="lt">
                                    <p:tmPct val="50000"/>
                                  </p:iterate>
                                  <p:childTnLst>
                                    <p:set>
                                      <p:cBhvr>
                                        <p:cTn id="60" dur="1" fill="hold">
                                          <p:stCondLst>
                                            <p:cond delay="0"/>
                                          </p:stCondLst>
                                        </p:cTn>
                                        <p:tgtEl>
                                          <p:spTgt spid="9"/>
                                        </p:tgtEl>
                                        <p:attrNameLst>
                                          <p:attrName>style.visibility</p:attrName>
                                        </p:attrNameLst>
                                      </p:cBhvr>
                                      <p:to>
                                        <p:strVal val="visible"/>
                                      </p:to>
                                    </p:set>
                                    <p:anim calcmode="discrete" valueType="clr">
                                      <p:cBhvr override="childStyle">
                                        <p:cTn id="6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9"/>
                                        </p:tgtEl>
                                        <p:attrNameLst>
                                          <p:attrName>fillcolor</p:attrName>
                                        </p:attrNameLst>
                                      </p:cBhvr>
                                      <p:tavLst>
                                        <p:tav tm="0">
                                          <p:val>
                                            <p:clrVal>
                                              <a:schemeClr val="accent2"/>
                                            </p:clrVal>
                                          </p:val>
                                        </p:tav>
                                        <p:tav tm="50000">
                                          <p:val>
                                            <p:clrVal>
                                              <a:schemeClr val="hlink"/>
                                            </p:clrVal>
                                          </p:val>
                                        </p:tav>
                                      </p:tavLst>
                                    </p:anim>
                                    <p:set>
                                      <p:cBhvr>
                                        <p:cTn id="63" dur="80"/>
                                        <p:tgtEl>
                                          <p:spTgt spid="9"/>
                                        </p:tgtEl>
                                        <p:attrNameLst>
                                          <p:attrName>fill.type</p:attrName>
                                        </p:attrNameLst>
                                      </p:cBhvr>
                                      <p:to>
                                        <p:strVal val="solid"/>
                                      </p:to>
                                    </p:set>
                                  </p:childTnLst>
                                </p:cTn>
                              </p:par>
                            </p:childTnLst>
                          </p:cTn>
                        </p:par>
                        <p:par>
                          <p:cTn id="64" fill="hold" nodeType="afterGroup">
                            <p:stCondLst>
                              <p:cond delay="15070"/>
                            </p:stCondLst>
                            <p:childTnLst>
                              <p:par>
                                <p:cTn id="65" presetID="27" presetClass="entr" presetSubtype="0" fill="hold" grpId="2" nodeType="afterEffect">
                                  <p:stCondLst>
                                    <p:cond delay="0"/>
                                  </p:stCondLst>
                                  <p:iterate type="lt">
                                    <p:tmPct val="50000"/>
                                  </p:iterate>
                                  <p:childTnLst>
                                    <p:set>
                                      <p:cBhvr>
                                        <p:cTn id="66" dur="1" fill="hold">
                                          <p:stCondLst>
                                            <p:cond delay="0"/>
                                          </p:stCondLst>
                                        </p:cTn>
                                        <p:tgtEl>
                                          <p:spTgt spid="9"/>
                                        </p:tgtEl>
                                        <p:attrNameLst>
                                          <p:attrName>style.visibility</p:attrName>
                                        </p:attrNameLst>
                                      </p:cBhvr>
                                      <p:to>
                                        <p:strVal val="visible"/>
                                      </p:to>
                                    </p:set>
                                    <p:anim calcmode="discrete" valueType="clr">
                                      <p:cBhvr override="childStyle">
                                        <p:cTn id="6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9"/>
                                        </p:tgtEl>
                                        <p:attrNameLst>
                                          <p:attrName>fillcolor</p:attrName>
                                        </p:attrNameLst>
                                      </p:cBhvr>
                                      <p:tavLst>
                                        <p:tav tm="0">
                                          <p:val>
                                            <p:clrVal>
                                              <a:schemeClr val="accent2"/>
                                            </p:clrVal>
                                          </p:val>
                                        </p:tav>
                                        <p:tav tm="50000">
                                          <p:val>
                                            <p:clrVal>
                                              <a:schemeClr val="hlink"/>
                                            </p:clrVal>
                                          </p:val>
                                        </p:tav>
                                      </p:tavLst>
                                    </p:anim>
                                    <p:set>
                                      <p:cBhvr>
                                        <p:cTn id="6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9" grpId="0"/>
      <p:bldP spid="9" grpId="1"/>
      <p:bldP spid="9"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52" name="Picture 20" descr="1">
            <a:extLst>
              <a:ext uri="{FF2B5EF4-FFF2-40B4-BE49-F238E27FC236}">
                <a16:creationId xmlns:a16="http://schemas.microsoft.com/office/drawing/2014/main" id="{BBC39616-B3D3-4285-BA22-2FBBAFD4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1522075" cy="648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5" name="Picture 23" descr="1">
            <a:extLst>
              <a:ext uri="{FF2B5EF4-FFF2-40B4-BE49-F238E27FC236}">
                <a16:creationId xmlns:a16="http://schemas.microsoft.com/office/drawing/2014/main" id="{F2F0ABC4-3832-4B1C-B656-788E6CC06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9038" y="-3175"/>
            <a:ext cx="487362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4" name="Picture 22" descr="1">
            <a:extLst>
              <a:ext uri="{FF2B5EF4-FFF2-40B4-BE49-F238E27FC236}">
                <a16:creationId xmlns:a16="http://schemas.microsoft.com/office/drawing/2014/main" id="{48A9F092-9A59-4E75-A3F5-3D0CE840F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2530475"/>
            <a:ext cx="75803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550">
            <a:extLst>
              <a:ext uri="{FF2B5EF4-FFF2-40B4-BE49-F238E27FC236}">
                <a16:creationId xmlns:a16="http://schemas.microsoft.com/office/drawing/2014/main" id="{9C8FE8AD-4BB7-4C20-970B-2F19682709E8}"/>
              </a:ext>
            </a:extLst>
          </p:cNvPr>
          <p:cNvGrpSpPr>
            <a:grpSpLocks/>
          </p:cNvGrpSpPr>
          <p:nvPr/>
        </p:nvGrpSpPr>
        <p:grpSpPr bwMode="auto">
          <a:xfrm>
            <a:off x="5761038" y="801688"/>
            <a:ext cx="5091112" cy="4578350"/>
            <a:chOff x="295" y="3475"/>
            <a:chExt cx="1407" cy="1407"/>
          </a:xfrm>
        </p:grpSpPr>
        <p:sp>
          <p:nvSpPr>
            <p:cNvPr id="12" name="Oval 551">
              <a:extLst>
                <a:ext uri="{FF2B5EF4-FFF2-40B4-BE49-F238E27FC236}">
                  <a16:creationId xmlns:a16="http://schemas.microsoft.com/office/drawing/2014/main" id="{D2A2595A-CF5E-4546-A13A-755C3F5E7B8C}"/>
                </a:ext>
              </a:extLst>
            </p:cNvPr>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lgn="l" fontAlgn="auto">
                <a:spcBef>
                  <a:spcPts val="0"/>
                </a:spcBef>
                <a:spcAft>
                  <a:spcPts val="0"/>
                </a:spcAft>
                <a:defRPr/>
              </a:pPr>
              <a:endParaRPr lang="zh-CN" altLang="en-US" sz="1800">
                <a:latin typeface="+mn-lt"/>
              </a:endParaRPr>
            </a:p>
          </p:txBody>
        </p:sp>
        <p:grpSp>
          <p:nvGrpSpPr>
            <p:cNvPr id="10249" name="Group 552">
              <a:extLst>
                <a:ext uri="{FF2B5EF4-FFF2-40B4-BE49-F238E27FC236}">
                  <a16:creationId xmlns:a16="http://schemas.microsoft.com/office/drawing/2014/main" id="{A482FBBA-6B12-47AD-AD0E-F12ADA9D4A94}"/>
                </a:ext>
              </a:extLst>
            </p:cNvPr>
            <p:cNvGrpSpPr>
              <a:grpSpLocks/>
            </p:cNvGrpSpPr>
            <p:nvPr/>
          </p:nvGrpSpPr>
          <p:grpSpPr bwMode="auto">
            <a:xfrm>
              <a:off x="476" y="3657"/>
              <a:ext cx="1050" cy="1050"/>
              <a:chOff x="-6056" y="-2208"/>
              <a:chExt cx="2208" cy="2208"/>
            </a:xfrm>
          </p:grpSpPr>
          <p:sp>
            <p:nvSpPr>
              <p:cNvPr id="10250" name="Oval 553">
                <a:extLst>
                  <a:ext uri="{FF2B5EF4-FFF2-40B4-BE49-F238E27FC236}">
                    <a16:creationId xmlns:a16="http://schemas.microsoft.com/office/drawing/2014/main" id="{08E33FBA-79E7-4433-AB7E-060A2E73CC53}"/>
                  </a:ext>
                </a:extLst>
              </p:cNvPr>
              <p:cNvSpPr>
                <a:spLocks noChangeArrowheads="1"/>
              </p:cNvSpPr>
              <p:nvPr/>
            </p:nvSpPr>
            <p:spPr bwMode="auto">
              <a:xfrm>
                <a:off x="-6056" y="-2133"/>
                <a:ext cx="2132"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nvGrpSpPr>
              <p:cNvPr id="10251" name="Group 554">
                <a:extLst>
                  <a:ext uri="{FF2B5EF4-FFF2-40B4-BE49-F238E27FC236}">
                    <a16:creationId xmlns:a16="http://schemas.microsoft.com/office/drawing/2014/main" id="{D1ED9678-FEE2-4B7E-A5D7-1CA471CAB99D}"/>
                  </a:ext>
                </a:extLst>
              </p:cNvPr>
              <p:cNvGrpSpPr>
                <a:grpSpLocks/>
              </p:cNvGrpSpPr>
              <p:nvPr/>
            </p:nvGrpSpPr>
            <p:grpSpPr bwMode="auto">
              <a:xfrm>
                <a:off x="-6056" y="-2208"/>
                <a:ext cx="2208" cy="2208"/>
                <a:chOff x="-4060" y="-879"/>
                <a:chExt cx="2208" cy="2208"/>
              </a:xfrm>
            </p:grpSpPr>
            <p:grpSp>
              <p:nvGrpSpPr>
                <p:cNvPr id="10252" name="Group 555">
                  <a:extLst>
                    <a:ext uri="{FF2B5EF4-FFF2-40B4-BE49-F238E27FC236}">
                      <a16:creationId xmlns:a16="http://schemas.microsoft.com/office/drawing/2014/main" id="{1A75A958-869E-4E48-B3D2-B4BFD64E352D}"/>
                    </a:ext>
                  </a:extLst>
                </p:cNvPr>
                <p:cNvGrpSpPr>
                  <a:grpSpLocks/>
                </p:cNvGrpSpPr>
                <p:nvPr/>
              </p:nvGrpSpPr>
              <p:grpSpPr bwMode="auto">
                <a:xfrm>
                  <a:off x="-4060" y="-879"/>
                  <a:ext cx="2208" cy="2208"/>
                  <a:chOff x="-3924" y="-788"/>
                  <a:chExt cx="2208" cy="2208"/>
                </a:xfrm>
              </p:grpSpPr>
              <p:grpSp>
                <p:nvGrpSpPr>
                  <p:cNvPr id="10268" name="Group 556">
                    <a:extLst>
                      <a:ext uri="{FF2B5EF4-FFF2-40B4-BE49-F238E27FC236}">
                        <a16:creationId xmlns:a16="http://schemas.microsoft.com/office/drawing/2014/main" id="{91E892D1-6A34-434F-9470-5269B715752F}"/>
                      </a:ext>
                    </a:extLst>
                  </p:cNvPr>
                  <p:cNvGrpSpPr>
                    <a:grpSpLocks noChangeAspect="1"/>
                  </p:cNvGrpSpPr>
                  <p:nvPr/>
                </p:nvGrpSpPr>
                <p:grpSpPr bwMode="auto">
                  <a:xfrm>
                    <a:off x="-3924" y="-788"/>
                    <a:ext cx="2208" cy="2202"/>
                    <a:chOff x="168" y="696"/>
                    <a:chExt cx="1429" cy="1429"/>
                  </a:xfrm>
                </p:grpSpPr>
                <p:grpSp>
                  <p:nvGrpSpPr>
                    <p:cNvPr id="10276" name="Group 557">
                      <a:extLst>
                        <a:ext uri="{FF2B5EF4-FFF2-40B4-BE49-F238E27FC236}">
                          <a16:creationId xmlns:a16="http://schemas.microsoft.com/office/drawing/2014/main" id="{8E986FCF-5039-4BAC-AA70-017F32E34543}"/>
                        </a:ext>
                      </a:extLst>
                    </p:cNvPr>
                    <p:cNvGrpSpPr>
                      <a:grpSpLocks noChangeAspect="1"/>
                    </p:cNvGrpSpPr>
                    <p:nvPr/>
                  </p:nvGrpSpPr>
                  <p:grpSpPr bwMode="auto">
                    <a:xfrm>
                      <a:off x="854" y="696"/>
                      <a:ext cx="56" cy="1429"/>
                      <a:chOff x="845" y="696"/>
                      <a:chExt cx="56" cy="1429"/>
                    </a:xfrm>
                  </p:grpSpPr>
                  <p:sp>
                    <p:nvSpPr>
                      <p:cNvPr id="10280" name="AutoShape 558">
                        <a:extLst>
                          <a:ext uri="{FF2B5EF4-FFF2-40B4-BE49-F238E27FC236}">
                            <a16:creationId xmlns:a16="http://schemas.microsoft.com/office/drawing/2014/main" id="{48A9E361-85D0-4C4C-9260-FC2560F539C2}"/>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81" name="AutoShape 559">
                        <a:extLst>
                          <a:ext uri="{FF2B5EF4-FFF2-40B4-BE49-F238E27FC236}">
                            <a16:creationId xmlns:a16="http://schemas.microsoft.com/office/drawing/2014/main" id="{9C491EDE-E4C2-474B-AD63-1DE6F9BCCCD7}"/>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277" name="Group 560">
                      <a:extLst>
                        <a:ext uri="{FF2B5EF4-FFF2-40B4-BE49-F238E27FC236}">
                          <a16:creationId xmlns:a16="http://schemas.microsoft.com/office/drawing/2014/main" id="{E4697C36-B999-49B8-9DEF-F6EA7B3BD2F0}"/>
                        </a:ext>
                      </a:extLst>
                    </p:cNvPr>
                    <p:cNvGrpSpPr>
                      <a:grpSpLocks noChangeAspect="1"/>
                    </p:cNvGrpSpPr>
                    <p:nvPr/>
                  </p:nvGrpSpPr>
                  <p:grpSpPr bwMode="auto">
                    <a:xfrm rot="5400000">
                      <a:off x="855" y="696"/>
                      <a:ext cx="56" cy="1429"/>
                      <a:chOff x="845" y="696"/>
                      <a:chExt cx="56" cy="1429"/>
                    </a:xfrm>
                  </p:grpSpPr>
                  <p:sp>
                    <p:nvSpPr>
                      <p:cNvPr id="10278" name="AutoShape 561">
                        <a:extLst>
                          <a:ext uri="{FF2B5EF4-FFF2-40B4-BE49-F238E27FC236}">
                            <a16:creationId xmlns:a16="http://schemas.microsoft.com/office/drawing/2014/main" id="{F8F93E6B-74EE-49EC-B082-32CCEBC6D396}"/>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79" name="AutoShape 562">
                        <a:extLst>
                          <a:ext uri="{FF2B5EF4-FFF2-40B4-BE49-F238E27FC236}">
                            <a16:creationId xmlns:a16="http://schemas.microsoft.com/office/drawing/2014/main" id="{4767DC92-41A0-43E9-963C-858174F4E678}"/>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nvGrpSpPr>
                  <p:cNvPr id="10269" name="Group 563">
                    <a:extLst>
                      <a:ext uri="{FF2B5EF4-FFF2-40B4-BE49-F238E27FC236}">
                        <a16:creationId xmlns:a16="http://schemas.microsoft.com/office/drawing/2014/main" id="{9EFB5123-C870-4684-B08F-C0C94103F43D}"/>
                      </a:ext>
                    </a:extLst>
                  </p:cNvPr>
                  <p:cNvGrpSpPr>
                    <a:grpSpLocks noChangeAspect="1"/>
                  </p:cNvGrpSpPr>
                  <p:nvPr/>
                </p:nvGrpSpPr>
                <p:grpSpPr bwMode="auto">
                  <a:xfrm rot="2700000">
                    <a:off x="-3927" y="-785"/>
                    <a:ext cx="2208" cy="2202"/>
                    <a:chOff x="168" y="696"/>
                    <a:chExt cx="1429" cy="1429"/>
                  </a:xfrm>
                </p:grpSpPr>
                <p:grpSp>
                  <p:nvGrpSpPr>
                    <p:cNvPr id="10270" name="Group 564">
                      <a:extLst>
                        <a:ext uri="{FF2B5EF4-FFF2-40B4-BE49-F238E27FC236}">
                          <a16:creationId xmlns:a16="http://schemas.microsoft.com/office/drawing/2014/main" id="{4FE36FD1-4BA1-47B3-B838-C479D929528D}"/>
                        </a:ext>
                      </a:extLst>
                    </p:cNvPr>
                    <p:cNvGrpSpPr>
                      <a:grpSpLocks noChangeAspect="1"/>
                    </p:cNvGrpSpPr>
                    <p:nvPr/>
                  </p:nvGrpSpPr>
                  <p:grpSpPr bwMode="auto">
                    <a:xfrm>
                      <a:off x="854" y="696"/>
                      <a:ext cx="56" cy="1429"/>
                      <a:chOff x="845" y="696"/>
                      <a:chExt cx="56" cy="1429"/>
                    </a:xfrm>
                  </p:grpSpPr>
                  <p:sp>
                    <p:nvSpPr>
                      <p:cNvPr id="10274" name="AutoShape 565">
                        <a:extLst>
                          <a:ext uri="{FF2B5EF4-FFF2-40B4-BE49-F238E27FC236}">
                            <a16:creationId xmlns:a16="http://schemas.microsoft.com/office/drawing/2014/main" id="{25FFC9A7-A7A3-4EC5-BDBA-8FB089628A6F}"/>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75" name="AutoShape 566">
                        <a:extLst>
                          <a:ext uri="{FF2B5EF4-FFF2-40B4-BE49-F238E27FC236}">
                            <a16:creationId xmlns:a16="http://schemas.microsoft.com/office/drawing/2014/main" id="{D4339837-4F9E-4213-803A-78ACA6B91195}"/>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271" name="Group 567">
                      <a:extLst>
                        <a:ext uri="{FF2B5EF4-FFF2-40B4-BE49-F238E27FC236}">
                          <a16:creationId xmlns:a16="http://schemas.microsoft.com/office/drawing/2014/main" id="{A0D4ED1E-DA1F-454E-A7F8-4DD3F27588A3}"/>
                        </a:ext>
                      </a:extLst>
                    </p:cNvPr>
                    <p:cNvGrpSpPr>
                      <a:grpSpLocks noChangeAspect="1"/>
                    </p:cNvGrpSpPr>
                    <p:nvPr/>
                  </p:nvGrpSpPr>
                  <p:grpSpPr bwMode="auto">
                    <a:xfrm rot="5400000">
                      <a:off x="855" y="696"/>
                      <a:ext cx="56" cy="1429"/>
                      <a:chOff x="845" y="696"/>
                      <a:chExt cx="56" cy="1429"/>
                    </a:xfrm>
                  </p:grpSpPr>
                  <p:sp>
                    <p:nvSpPr>
                      <p:cNvPr id="10272" name="AutoShape 568">
                        <a:extLst>
                          <a:ext uri="{FF2B5EF4-FFF2-40B4-BE49-F238E27FC236}">
                            <a16:creationId xmlns:a16="http://schemas.microsoft.com/office/drawing/2014/main" id="{BE43F0FA-F916-4FB5-9F57-FBC046E0D636}"/>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73" name="AutoShape 569">
                        <a:extLst>
                          <a:ext uri="{FF2B5EF4-FFF2-40B4-BE49-F238E27FC236}">
                            <a16:creationId xmlns:a16="http://schemas.microsoft.com/office/drawing/2014/main" id="{89F94454-F357-44BF-A166-9BB58C127D57}"/>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grpSp>
              <p:nvGrpSpPr>
                <p:cNvPr id="10253" name="Group 570">
                  <a:extLst>
                    <a:ext uri="{FF2B5EF4-FFF2-40B4-BE49-F238E27FC236}">
                      <a16:creationId xmlns:a16="http://schemas.microsoft.com/office/drawing/2014/main" id="{73D3F8BB-A2A8-4F25-A7E9-336E1E0214D0}"/>
                    </a:ext>
                  </a:extLst>
                </p:cNvPr>
                <p:cNvGrpSpPr>
                  <a:grpSpLocks/>
                </p:cNvGrpSpPr>
                <p:nvPr/>
              </p:nvGrpSpPr>
              <p:grpSpPr bwMode="auto">
                <a:xfrm rot="1320000">
                  <a:off x="-3742" y="-520"/>
                  <a:ext cx="1546" cy="1546"/>
                  <a:chOff x="-3924" y="-788"/>
                  <a:chExt cx="2208" cy="2208"/>
                </a:xfrm>
              </p:grpSpPr>
              <p:grpSp>
                <p:nvGrpSpPr>
                  <p:cNvPr id="10254" name="Group 571">
                    <a:extLst>
                      <a:ext uri="{FF2B5EF4-FFF2-40B4-BE49-F238E27FC236}">
                        <a16:creationId xmlns:a16="http://schemas.microsoft.com/office/drawing/2014/main" id="{88B01373-CEAF-491C-B3C3-5C70ECE831B4}"/>
                      </a:ext>
                    </a:extLst>
                  </p:cNvPr>
                  <p:cNvGrpSpPr>
                    <a:grpSpLocks noChangeAspect="1"/>
                  </p:cNvGrpSpPr>
                  <p:nvPr/>
                </p:nvGrpSpPr>
                <p:grpSpPr bwMode="auto">
                  <a:xfrm>
                    <a:off x="-3924" y="-788"/>
                    <a:ext cx="2208" cy="2202"/>
                    <a:chOff x="168" y="696"/>
                    <a:chExt cx="1429" cy="1429"/>
                  </a:xfrm>
                </p:grpSpPr>
                <p:grpSp>
                  <p:nvGrpSpPr>
                    <p:cNvPr id="10262" name="Group 572">
                      <a:extLst>
                        <a:ext uri="{FF2B5EF4-FFF2-40B4-BE49-F238E27FC236}">
                          <a16:creationId xmlns:a16="http://schemas.microsoft.com/office/drawing/2014/main" id="{D64D8E9C-74BB-4BE9-ABF1-5BC0EC7B7FBF}"/>
                        </a:ext>
                      </a:extLst>
                    </p:cNvPr>
                    <p:cNvGrpSpPr>
                      <a:grpSpLocks noChangeAspect="1"/>
                    </p:cNvGrpSpPr>
                    <p:nvPr/>
                  </p:nvGrpSpPr>
                  <p:grpSpPr bwMode="auto">
                    <a:xfrm>
                      <a:off x="854" y="696"/>
                      <a:ext cx="56" cy="1429"/>
                      <a:chOff x="845" y="696"/>
                      <a:chExt cx="56" cy="1429"/>
                    </a:xfrm>
                  </p:grpSpPr>
                  <p:sp>
                    <p:nvSpPr>
                      <p:cNvPr id="10266" name="AutoShape 573">
                        <a:extLst>
                          <a:ext uri="{FF2B5EF4-FFF2-40B4-BE49-F238E27FC236}">
                            <a16:creationId xmlns:a16="http://schemas.microsoft.com/office/drawing/2014/main" id="{4E880992-1D5A-4056-9D45-41E5539E1DE5}"/>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67" name="AutoShape 574">
                        <a:extLst>
                          <a:ext uri="{FF2B5EF4-FFF2-40B4-BE49-F238E27FC236}">
                            <a16:creationId xmlns:a16="http://schemas.microsoft.com/office/drawing/2014/main" id="{31F9593E-7389-4E5C-A2B6-32E4B7BACB26}"/>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263" name="Group 575">
                      <a:extLst>
                        <a:ext uri="{FF2B5EF4-FFF2-40B4-BE49-F238E27FC236}">
                          <a16:creationId xmlns:a16="http://schemas.microsoft.com/office/drawing/2014/main" id="{63EB37A6-2587-4841-B571-091203ECC640}"/>
                        </a:ext>
                      </a:extLst>
                    </p:cNvPr>
                    <p:cNvGrpSpPr>
                      <a:grpSpLocks noChangeAspect="1"/>
                    </p:cNvGrpSpPr>
                    <p:nvPr/>
                  </p:nvGrpSpPr>
                  <p:grpSpPr bwMode="auto">
                    <a:xfrm rot="5400000">
                      <a:off x="855" y="696"/>
                      <a:ext cx="56" cy="1429"/>
                      <a:chOff x="845" y="696"/>
                      <a:chExt cx="56" cy="1429"/>
                    </a:xfrm>
                  </p:grpSpPr>
                  <p:sp>
                    <p:nvSpPr>
                      <p:cNvPr id="10264" name="AutoShape 576">
                        <a:extLst>
                          <a:ext uri="{FF2B5EF4-FFF2-40B4-BE49-F238E27FC236}">
                            <a16:creationId xmlns:a16="http://schemas.microsoft.com/office/drawing/2014/main" id="{164689BC-EC64-4DB6-81CB-B5DFB2B84D16}"/>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65" name="AutoShape 577">
                        <a:extLst>
                          <a:ext uri="{FF2B5EF4-FFF2-40B4-BE49-F238E27FC236}">
                            <a16:creationId xmlns:a16="http://schemas.microsoft.com/office/drawing/2014/main" id="{351A9FFE-41EA-4A1C-8A16-54C65628CCDC}"/>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nvGrpSpPr>
                  <p:cNvPr id="10255" name="Group 578">
                    <a:extLst>
                      <a:ext uri="{FF2B5EF4-FFF2-40B4-BE49-F238E27FC236}">
                        <a16:creationId xmlns:a16="http://schemas.microsoft.com/office/drawing/2014/main" id="{A210FD15-45C4-42E1-A840-2EA2CEC83A97}"/>
                      </a:ext>
                    </a:extLst>
                  </p:cNvPr>
                  <p:cNvGrpSpPr>
                    <a:grpSpLocks noChangeAspect="1"/>
                  </p:cNvGrpSpPr>
                  <p:nvPr/>
                </p:nvGrpSpPr>
                <p:grpSpPr bwMode="auto">
                  <a:xfrm rot="2700000">
                    <a:off x="-3927" y="-785"/>
                    <a:ext cx="2208" cy="2202"/>
                    <a:chOff x="168" y="696"/>
                    <a:chExt cx="1429" cy="1429"/>
                  </a:xfrm>
                </p:grpSpPr>
                <p:grpSp>
                  <p:nvGrpSpPr>
                    <p:cNvPr id="10256" name="Group 579">
                      <a:extLst>
                        <a:ext uri="{FF2B5EF4-FFF2-40B4-BE49-F238E27FC236}">
                          <a16:creationId xmlns:a16="http://schemas.microsoft.com/office/drawing/2014/main" id="{28355F1B-BA4D-46E7-A865-F7750DD1CFEB}"/>
                        </a:ext>
                      </a:extLst>
                    </p:cNvPr>
                    <p:cNvGrpSpPr>
                      <a:grpSpLocks noChangeAspect="1"/>
                    </p:cNvGrpSpPr>
                    <p:nvPr/>
                  </p:nvGrpSpPr>
                  <p:grpSpPr bwMode="auto">
                    <a:xfrm>
                      <a:off x="854" y="696"/>
                      <a:ext cx="56" cy="1429"/>
                      <a:chOff x="845" y="696"/>
                      <a:chExt cx="56" cy="1429"/>
                    </a:xfrm>
                  </p:grpSpPr>
                  <p:sp>
                    <p:nvSpPr>
                      <p:cNvPr id="10260" name="AutoShape 580">
                        <a:extLst>
                          <a:ext uri="{FF2B5EF4-FFF2-40B4-BE49-F238E27FC236}">
                            <a16:creationId xmlns:a16="http://schemas.microsoft.com/office/drawing/2014/main" id="{0FE48E80-0B87-496A-B051-A437B59CF8F7}"/>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61" name="AutoShape 581">
                        <a:extLst>
                          <a:ext uri="{FF2B5EF4-FFF2-40B4-BE49-F238E27FC236}">
                            <a16:creationId xmlns:a16="http://schemas.microsoft.com/office/drawing/2014/main" id="{065C5CF6-B28A-4ED0-B14B-7820CF9E9513}"/>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10257" name="Group 582">
                      <a:extLst>
                        <a:ext uri="{FF2B5EF4-FFF2-40B4-BE49-F238E27FC236}">
                          <a16:creationId xmlns:a16="http://schemas.microsoft.com/office/drawing/2014/main" id="{B8A9B973-3893-4847-BD62-611866E16B38}"/>
                        </a:ext>
                      </a:extLst>
                    </p:cNvPr>
                    <p:cNvGrpSpPr>
                      <a:grpSpLocks noChangeAspect="1"/>
                    </p:cNvGrpSpPr>
                    <p:nvPr/>
                  </p:nvGrpSpPr>
                  <p:grpSpPr bwMode="auto">
                    <a:xfrm rot="5400000">
                      <a:off x="855" y="696"/>
                      <a:ext cx="56" cy="1429"/>
                      <a:chOff x="845" y="696"/>
                      <a:chExt cx="56" cy="1429"/>
                    </a:xfrm>
                  </p:grpSpPr>
                  <p:sp>
                    <p:nvSpPr>
                      <p:cNvPr id="10258" name="AutoShape 583">
                        <a:extLst>
                          <a:ext uri="{FF2B5EF4-FFF2-40B4-BE49-F238E27FC236}">
                            <a16:creationId xmlns:a16="http://schemas.microsoft.com/office/drawing/2014/main" id="{CCCDC28F-FC5A-4552-800F-B2E5D8A1DA58}"/>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10259" name="AutoShape 584">
                        <a:extLst>
                          <a:ext uri="{FF2B5EF4-FFF2-40B4-BE49-F238E27FC236}">
                            <a16:creationId xmlns:a16="http://schemas.microsoft.com/office/drawing/2014/main" id="{E1CF901B-203B-4311-B672-4CF15169E052}"/>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grpSp>
        </p:grpSp>
      </p:grpSp>
      <p:sp>
        <p:nvSpPr>
          <p:cNvPr id="146491" name="Rectangle 30">
            <a:extLst>
              <a:ext uri="{FF2B5EF4-FFF2-40B4-BE49-F238E27FC236}">
                <a16:creationId xmlns:a16="http://schemas.microsoft.com/office/drawing/2014/main" id="{C6893C6F-7F7D-412F-9A89-22C0130B9EBC}"/>
              </a:ext>
            </a:extLst>
          </p:cNvPr>
          <p:cNvSpPr>
            <a:spLocks noChangeArrowheads="1"/>
          </p:cNvSpPr>
          <p:nvPr/>
        </p:nvSpPr>
        <p:spPr bwMode="auto">
          <a:xfrm>
            <a:off x="1384725" y="1785895"/>
            <a:ext cx="31369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r" eaLnBrk="1" hangingPunct="1">
              <a:lnSpc>
                <a:spcPct val="120000"/>
              </a:lnSpc>
            </a:pPr>
            <a:r>
              <a:rPr lang="zh-CN" altLang="en-US" sz="1400" dirty="0"/>
              <a:t>Click here to add text Click here to add text Click here to add text Click here add text Click here to add text Click here to add text Click here to add text Click here to add text Click here to add text Click here to add text Click here</a:t>
            </a:r>
            <a:r>
              <a:rPr lang="zh-CN" altLang="en-US" dirty="0"/>
              <a:t>Word click here add text Click here to add text Click here to add text Click here to add text Click here click here to add text Click here</a:t>
            </a:r>
            <a:endParaRPr lang="zh-CN" altLang="en-US" sz="1400" dirty="0"/>
          </a:p>
        </p:txBody>
      </p:sp>
      <p:sp>
        <p:nvSpPr>
          <p:cNvPr id="2" name="文本框 1">
            <a:extLst>
              <a:ext uri="{FF2B5EF4-FFF2-40B4-BE49-F238E27FC236}">
                <a16:creationId xmlns:a16="http://schemas.microsoft.com/office/drawing/2014/main" id="{BEDFCCF7-8646-4698-ACC0-573A6AFC1CB8}"/>
              </a:ext>
            </a:extLst>
          </p:cNvPr>
          <p:cNvSpPr txBox="1"/>
          <p:nvPr/>
        </p:nvSpPr>
        <p:spPr>
          <a:xfrm>
            <a:off x="-33102" y="1092903"/>
            <a:ext cx="5466674" cy="523220"/>
          </a:xfrm>
          <a:prstGeom prst="rect">
            <a:avLst/>
          </a:prstGeom>
          <a:noFill/>
        </p:spPr>
        <p:txBody>
          <a:bodyPr wrap="square" rtlCol="0">
            <a:spAutoFit/>
          </a:bodyPr>
          <a:lstStyle/>
          <a:p>
            <a:r>
              <a:rPr lang="zh-CN" altLang="en-US" sz="2800" dirty="0"/>
              <a:t>WIN-WIN COOPERATION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46452"/>
                                        </p:tgtEl>
                                        <p:attrNameLst>
                                          <p:attrName>style.visibility</p:attrName>
                                        </p:attrNameLst>
                                      </p:cBhvr>
                                      <p:to>
                                        <p:strVal val="visible"/>
                                      </p:to>
                                    </p:set>
                                    <p:anim calcmode="lin" valueType="num">
                                      <p:cBhvr>
                                        <p:cTn id="7" dur="1000" fill="hold"/>
                                        <p:tgtEl>
                                          <p:spTgt spid="146452"/>
                                        </p:tgtEl>
                                        <p:attrNameLst>
                                          <p:attrName>ppt_w</p:attrName>
                                        </p:attrNameLst>
                                      </p:cBhvr>
                                      <p:tavLst>
                                        <p:tav tm="0">
                                          <p:val>
                                            <p:strVal val="4/3*#ppt_w"/>
                                          </p:val>
                                        </p:tav>
                                        <p:tav tm="100000">
                                          <p:val>
                                            <p:strVal val="#ppt_w"/>
                                          </p:val>
                                        </p:tav>
                                      </p:tavLst>
                                    </p:anim>
                                    <p:anim calcmode="lin" valueType="num">
                                      <p:cBhvr>
                                        <p:cTn id="8" dur="1000" fill="hold"/>
                                        <p:tgtEl>
                                          <p:spTgt spid="146452"/>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1000"/>
                            </p:stCondLst>
                            <p:childTnLst>
                              <p:par>
                                <p:cTn id="10" presetID="12" presetClass="entr" presetSubtype="4" fill="hold" nodeType="afterEffect">
                                  <p:stCondLst>
                                    <p:cond delay="0"/>
                                  </p:stCondLst>
                                  <p:childTnLst>
                                    <p:set>
                                      <p:cBhvr>
                                        <p:cTn id="11" dur="1" fill="hold">
                                          <p:stCondLst>
                                            <p:cond delay="0"/>
                                          </p:stCondLst>
                                        </p:cTn>
                                        <p:tgtEl>
                                          <p:spTgt spid="146454"/>
                                        </p:tgtEl>
                                        <p:attrNameLst>
                                          <p:attrName>style.visibility</p:attrName>
                                        </p:attrNameLst>
                                      </p:cBhvr>
                                      <p:to>
                                        <p:strVal val="visible"/>
                                      </p:to>
                                    </p:set>
                                    <p:animEffect transition="in" filter="slide(fromBottom)">
                                      <p:cBhvr>
                                        <p:cTn id="12" dur="500"/>
                                        <p:tgtEl>
                                          <p:spTgt spid="146454"/>
                                        </p:tgtEl>
                                      </p:cBhvr>
                                    </p:animEffect>
                                  </p:childTnLst>
                                </p:cTn>
                              </p:par>
                            </p:childTnLst>
                          </p:cTn>
                        </p:par>
                        <p:par>
                          <p:cTn id="13" fill="hold" nodeType="afterGroup">
                            <p:stCondLst>
                              <p:cond delay="1500"/>
                            </p:stCondLst>
                            <p:childTnLst>
                              <p:par>
                                <p:cTn id="14" presetID="23" presetClass="entr" presetSubtype="16" fill="hold" nodeType="afterEffect">
                                  <p:stCondLst>
                                    <p:cond delay="0"/>
                                  </p:stCondLst>
                                  <p:childTnLst>
                                    <p:set>
                                      <p:cBhvr>
                                        <p:cTn id="15" dur="1" fill="hold">
                                          <p:stCondLst>
                                            <p:cond delay="0"/>
                                          </p:stCondLst>
                                        </p:cTn>
                                        <p:tgtEl>
                                          <p:spTgt spid="146455"/>
                                        </p:tgtEl>
                                        <p:attrNameLst>
                                          <p:attrName>style.visibility</p:attrName>
                                        </p:attrNameLst>
                                      </p:cBhvr>
                                      <p:to>
                                        <p:strVal val="visible"/>
                                      </p:to>
                                    </p:set>
                                    <p:anim calcmode="lin" valueType="num">
                                      <p:cBhvr>
                                        <p:cTn id="16" dur="1000" fill="hold"/>
                                        <p:tgtEl>
                                          <p:spTgt spid="146455"/>
                                        </p:tgtEl>
                                        <p:attrNameLst>
                                          <p:attrName>ppt_w</p:attrName>
                                        </p:attrNameLst>
                                      </p:cBhvr>
                                      <p:tavLst>
                                        <p:tav tm="0">
                                          <p:val>
                                            <p:fltVal val="0"/>
                                          </p:val>
                                        </p:tav>
                                        <p:tav tm="100000">
                                          <p:val>
                                            <p:strVal val="#ppt_w"/>
                                          </p:val>
                                        </p:tav>
                                      </p:tavLst>
                                    </p:anim>
                                    <p:anim calcmode="lin" valueType="num">
                                      <p:cBhvr>
                                        <p:cTn id="17" dur="1000" fill="hold"/>
                                        <p:tgtEl>
                                          <p:spTgt spid="146455"/>
                                        </p:tgtEl>
                                        <p:attrNameLst>
                                          <p:attrName>ppt_h</p:attrName>
                                        </p:attrNameLst>
                                      </p:cBhvr>
                                      <p:tavLst>
                                        <p:tav tm="0">
                                          <p:val>
                                            <p:fltVal val="0"/>
                                          </p:val>
                                        </p:tav>
                                        <p:tav tm="100000">
                                          <p:val>
                                            <p:strVal val="#ppt_h"/>
                                          </p:val>
                                        </p:tav>
                                      </p:tavLst>
                                    </p:anim>
                                  </p:childTnLst>
                                </p:cTn>
                              </p:par>
                            </p:childTnLst>
                          </p:cTn>
                        </p:par>
                        <p:par>
                          <p:cTn id="18" fill="hold" nodeType="afterGroup">
                            <p:stCondLst>
                              <p:cond delay="2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nodeType="afterGroup">
                            <p:stCondLst>
                              <p:cond delay="30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146491"/>
                                        </p:tgtEl>
                                        <p:attrNameLst>
                                          <p:attrName>style.visibility</p:attrName>
                                        </p:attrNameLst>
                                      </p:cBhvr>
                                      <p:to>
                                        <p:strVal val="visible"/>
                                      </p:to>
                                    </p:set>
                                    <p:anim calcmode="lin" valueType="num">
                                      <p:cBhvr>
                                        <p:cTn id="25" dur="500" fill="hold"/>
                                        <p:tgtEl>
                                          <p:spTgt spid="146491"/>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46491"/>
                                        </p:tgtEl>
                                        <p:attrNameLst>
                                          <p:attrName>ppt_y</p:attrName>
                                        </p:attrNameLst>
                                      </p:cBhvr>
                                      <p:tavLst>
                                        <p:tav tm="0">
                                          <p:val>
                                            <p:strVal val="#ppt_y"/>
                                          </p:val>
                                        </p:tav>
                                        <p:tav tm="100000">
                                          <p:val>
                                            <p:strVal val="#ppt_y"/>
                                          </p:val>
                                        </p:tav>
                                      </p:tavLst>
                                    </p:anim>
                                    <p:anim calcmode="lin" valueType="num">
                                      <p:cBhvr>
                                        <p:cTn id="27" dur="500" fill="hold"/>
                                        <p:tgtEl>
                                          <p:spTgt spid="146491"/>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46491"/>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46491"/>
                                        </p:tgtEl>
                                      </p:cBhvr>
                                    </p:animEffect>
                                  </p:childTnLst>
                                </p:cTn>
                              </p:par>
                            </p:childTnLst>
                          </p:cTn>
                        </p:par>
                        <p:par>
                          <p:cTn id="30" fill="hold" nodeType="afterGroup">
                            <p:stCondLst>
                              <p:cond delay="9150"/>
                            </p:stCondLst>
                            <p:childTnLst>
                              <p:par>
                                <p:cTn id="31" presetID="6" presetClass="emph" presetSubtype="0" fill="hold" nodeType="afterEffect">
                                  <p:stCondLst>
                                    <p:cond delay="0"/>
                                  </p:stCondLst>
                                  <p:childTnLst>
                                    <p:animScale>
                                      <p:cBhvr>
                                        <p:cTn id="32" dur="1250" fill="hold"/>
                                        <p:tgtEl>
                                          <p:spTgt spid="11"/>
                                        </p:tgtEl>
                                      </p:cBhvr>
                                      <p:by x="400000" y="400000"/>
                                    </p:animScale>
                                  </p:childTnLst>
                                </p:cTn>
                              </p:par>
                            </p:childTnLst>
                          </p:cTn>
                        </p:par>
                        <p:par>
                          <p:cTn id="33" fill="hold" nodeType="afterGroup">
                            <p:stCondLst>
                              <p:cond delay="10400"/>
                            </p:stCondLst>
                            <p:childTnLst>
                              <p:par>
                                <p:cTn id="34" presetID="6" presetClass="emph" presetSubtype="0" autoRev="1" fill="hold" nodeType="afterEffect">
                                  <p:stCondLst>
                                    <p:cond delay="0"/>
                                  </p:stCondLst>
                                  <p:childTnLst>
                                    <p:animScale>
                                      <p:cBhvr>
                                        <p:cTn id="35" dur="1250" fill="hold"/>
                                        <p:tgtEl>
                                          <p:spTgt spid="11"/>
                                        </p:tgtEl>
                                      </p:cBhvr>
                                      <p:by x="400000" y="400000"/>
                                    </p:animScale>
                                  </p:childTnLst>
                                </p:cTn>
                              </p:par>
                              <p:par>
                                <p:cTn id="36" presetID="10" presetClass="exit" presetSubtype="0" fill="hold" nodeType="withEffect">
                                  <p:stCondLst>
                                    <p:cond delay="0"/>
                                  </p:stCondLst>
                                  <p:childTnLst>
                                    <p:animEffect transition="out" filter="fade">
                                      <p:cBhvr>
                                        <p:cTn id="37" dur="1250"/>
                                        <p:tgtEl>
                                          <p:spTgt spid="11"/>
                                        </p:tgtEl>
                                      </p:cBhvr>
                                    </p:animEffect>
                                    <p:set>
                                      <p:cBhvr>
                                        <p:cTn id="38" dur="1" fill="hold">
                                          <p:stCondLst>
                                            <p:cond delay="1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7">
            <a:extLst>
              <a:ext uri="{FF2B5EF4-FFF2-40B4-BE49-F238E27FC236}">
                <a16:creationId xmlns:a16="http://schemas.microsoft.com/office/drawing/2014/main" id="{70908F16-E546-4507-8E70-5157A86ADB09}"/>
              </a:ext>
            </a:extLst>
          </p:cNvPr>
          <p:cNvSpPr>
            <a:spLocks noChangeArrowheads="1"/>
          </p:cNvSpPr>
          <p:nvPr/>
        </p:nvSpPr>
        <p:spPr bwMode="auto">
          <a:xfrm>
            <a:off x="0" y="0"/>
            <a:ext cx="11522075" cy="6480175"/>
          </a:xfrm>
          <a:prstGeom prst="rect">
            <a:avLst/>
          </a:prstGeom>
          <a:gradFill rotWithShape="1">
            <a:gsLst>
              <a:gs pos="0">
                <a:schemeClr val="bg1"/>
              </a:gs>
              <a:gs pos="100000">
                <a:srgbClr val="DDDDDD"/>
              </a:gs>
            </a:gsLst>
            <a:lin ang="27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6393" tIns="43196" rIns="86393" bIns="43196" anchor="ct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r" eaLnBrk="1" hangingPunct="1">
              <a:lnSpc>
                <a:spcPct val="120000"/>
              </a:lnSpc>
            </a:pPr>
            <a:endParaRPr lang="zh-CN" altLang="en-US" sz="900">
              <a:latin typeface="微软雅黑" panose="020B0503020204020204" pitchFamily="34" charset="-122"/>
              <a:ea typeface="微软雅黑" panose="020B0503020204020204" pitchFamily="34" charset="-122"/>
            </a:endParaRPr>
          </a:p>
        </p:txBody>
      </p:sp>
      <p:grpSp>
        <p:nvGrpSpPr>
          <p:cNvPr id="154693" name="Group 69">
            <a:extLst>
              <a:ext uri="{FF2B5EF4-FFF2-40B4-BE49-F238E27FC236}">
                <a16:creationId xmlns:a16="http://schemas.microsoft.com/office/drawing/2014/main" id="{5C97170F-6ADB-475B-B481-3ECF2AED6DE1}"/>
              </a:ext>
            </a:extLst>
          </p:cNvPr>
          <p:cNvGrpSpPr>
            <a:grpSpLocks/>
          </p:cNvGrpSpPr>
          <p:nvPr/>
        </p:nvGrpSpPr>
        <p:grpSpPr bwMode="auto">
          <a:xfrm>
            <a:off x="0" y="0"/>
            <a:ext cx="11537950" cy="6516688"/>
            <a:chOff x="0" y="0"/>
            <a:chExt cx="7268" cy="4105"/>
          </a:xfrm>
        </p:grpSpPr>
        <p:grpSp>
          <p:nvGrpSpPr>
            <p:cNvPr id="11275" name="Group 68">
              <a:extLst>
                <a:ext uri="{FF2B5EF4-FFF2-40B4-BE49-F238E27FC236}">
                  <a16:creationId xmlns:a16="http://schemas.microsoft.com/office/drawing/2014/main" id="{3E72AEC1-B247-4216-82E1-320A0FD55A8D}"/>
                </a:ext>
              </a:extLst>
            </p:cNvPr>
            <p:cNvGrpSpPr>
              <a:grpSpLocks/>
            </p:cNvGrpSpPr>
            <p:nvPr/>
          </p:nvGrpSpPr>
          <p:grpSpPr bwMode="auto">
            <a:xfrm>
              <a:off x="0" y="0"/>
              <a:ext cx="7268" cy="4105"/>
              <a:chOff x="0" y="0"/>
              <a:chExt cx="7268" cy="4105"/>
            </a:xfrm>
          </p:grpSpPr>
          <p:grpSp>
            <p:nvGrpSpPr>
              <p:cNvPr id="11277" name="Group 106">
                <a:extLst>
                  <a:ext uri="{FF2B5EF4-FFF2-40B4-BE49-F238E27FC236}">
                    <a16:creationId xmlns:a16="http://schemas.microsoft.com/office/drawing/2014/main" id="{7CB23E19-D305-4F53-AB37-3730DFF43BF0}"/>
                  </a:ext>
                </a:extLst>
              </p:cNvPr>
              <p:cNvGrpSpPr>
                <a:grpSpLocks noChangeAspect="1"/>
              </p:cNvGrpSpPr>
              <p:nvPr/>
            </p:nvGrpSpPr>
            <p:grpSpPr bwMode="auto">
              <a:xfrm>
                <a:off x="0" y="0"/>
                <a:ext cx="7258" cy="2935"/>
                <a:chOff x="1602" y="283"/>
                <a:chExt cx="5028" cy="2711"/>
              </a:xfrm>
            </p:grpSpPr>
            <p:grpSp>
              <p:nvGrpSpPr>
                <p:cNvPr id="11282" name="Freeform 107">
                  <a:extLst>
                    <a:ext uri="{FF2B5EF4-FFF2-40B4-BE49-F238E27FC236}">
                      <a16:creationId xmlns:a16="http://schemas.microsoft.com/office/drawing/2014/main" id="{18BE3D1E-594C-43CB-A30D-23EE76D516ED}"/>
                    </a:ext>
                  </a:extLst>
                </p:cNvPr>
                <p:cNvGrpSpPr>
                  <a:grpSpLocks/>
                </p:cNvGrpSpPr>
                <p:nvPr/>
              </p:nvGrpSpPr>
              <p:grpSpPr bwMode="auto">
                <a:xfrm>
                  <a:off x="1599" y="424"/>
                  <a:ext cx="5034" cy="2574"/>
                  <a:chOff x="-6096" y="256032"/>
                  <a:chExt cx="12210288" cy="4681728"/>
                </a:xfrm>
              </p:grpSpPr>
              <p:pic>
                <p:nvPicPr>
                  <p:cNvPr id="11287" name="Freeform 107">
                    <a:extLst>
                      <a:ext uri="{FF2B5EF4-FFF2-40B4-BE49-F238E27FC236}">
                        <a16:creationId xmlns:a16="http://schemas.microsoft.com/office/drawing/2014/main" id="{7BDB2230-BAFD-451E-9408-77B8645CB66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 y="256032"/>
                    <a:ext cx="12210288" cy="468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8" name="Text Box 47">
                    <a:extLst>
                      <a:ext uri="{FF2B5EF4-FFF2-40B4-BE49-F238E27FC236}">
                        <a16:creationId xmlns:a16="http://schemas.microsoft.com/office/drawing/2014/main" id="{082114A8-3ED9-4E91-BEDD-CC5B666AC092}"/>
                      </a:ext>
                    </a:extLst>
                  </p:cNvPr>
                  <p:cNvSpPr txBox="1">
                    <a:spLocks noChangeArrowheads="1"/>
                  </p:cNvSpPr>
                  <p:nvPr/>
                </p:nvSpPr>
                <p:spPr bwMode="auto">
                  <a:xfrm>
                    <a:off x="0" y="260089"/>
                    <a:ext cx="12195175" cy="467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latin typeface="Calibri" panose="020F0502020204030204" pitchFamily="34" charset="0"/>
                    </a:endParaRPr>
                  </a:p>
                </p:txBody>
              </p:sp>
            </p:grpSp>
            <p:sp>
              <p:nvSpPr>
                <p:cNvPr id="12" name="Freeform 108">
                  <a:extLst>
                    <a:ext uri="{FF2B5EF4-FFF2-40B4-BE49-F238E27FC236}">
                      <a16:creationId xmlns:a16="http://schemas.microsoft.com/office/drawing/2014/main" id="{1A06F8A3-CE69-4495-825F-27DBB4BC6973}"/>
                    </a:ext>
                  </a:extLst>
                </p:cNvPr>
                <p:cNvSpPr>
                  <a:spLocks/>
                </p:cNvSpPr>
                <p:nvPr/>
              </p:nvSpPr>
              <p:spPr bwMode="auto">
                <a:xfrm>
                  <a:off x="1602" y="283"/>
                  <a:ext cx="5028" cy="2200"/>
                </a:xfrm>
                <a:custGeom>
                  <a:avLst/>
                  <a:gdLst/>
                  <a:ahLst/>
                  <a:cxnLst>
                    <a:cxn ang="0">
                      <a:pos x="2129" y="697"/>
                    </a:cxn>
                    <a:cxn ang="0">
                      <a:pos x="2129" y="623"/>
                    </a:cxn>
                    <a:cxn ang="0">
                      <a:pos x="1181" y="0"/>
                    </a:cxn>
                    <a:cxn ang="0">
                      <a:pos x="0" y="0"/>
                    </a:cxn>
                    <a:cxn ang="0">
                      <a:pos x="0" y="57"/>
                    </a:cxn>
                    <a:cxn ang="0">
                      <a:pos x="2129" y="697"/>
                    </a:cxn>
                  </a:cxnLst>
                  <a:rect l="0" t="0" r="r" b="b"/>
                  <a:pathLst>
                    <a:path w="2129" h="887">
                      <a:moveTo>
                        <a:pt x="2129" y="697"/>
                      </a:moveTo>
                      <a:cubicBezTo>
                        <a:pt x="2129" y="623"/>
                        <a:pt x="2129" y="623"/>
                        <a:pt x="2129" y="623"/>
                      </a:cubicBezTo>
                      <a:cubicBezTo>
                        <a:pt x="1448" y="642"/>
                        <a:pt x="1132" y="434"/>
                        <a:pt x="1181" y="0"/>
                      </a:cubicBezTo>
                      <a:cubicBezTo>
                        <a:pt x="0" y="0"/>
                        <a:pt x="0" y="0"/>
                        <a:pt x="0" y="0"/>
                      </a:cubicBezTo>
                      <a:cubicBezTo>
                        <a:pt x="0" y="57"/>
                        <a:pt x="0" y="57"/>
                        <a:pt x="0" y="57"/>
                      </a:cubicBezTo>
                      <a:cubicBezTo>
                        <a:pt x="360" y="674"/>
                        <a:pt x="1070" y="887"/>
                        <a:pt x="2129" y="697"/>
                      </a:cubicBezTo>
                      <a:close/>
                    </a:path>
                  </a:pathLst>
                </a:custGeom>
                <a:gradFill flip="none" rotWithShape="1">
                  <a:gsLst>
                    <a:gs pos="27000">
                      <a:srgbClr val="0D7AB9"/>
                    </a:gs>
                    <a:gs pos="17000">
                      <a:srgbClr val="21D6E0"/>
                    </a:gs>
                    <a:gs pos="75000">
                      <a:srgbClr val="0087E6"/>
                    </a:gs>
                  </a:gsLst>
                  <a:lin ang="7200000" scaled="0"/>
                  <a:tileRect/>
                </a:gradFill>
                <a:ln w="9525">
                  <a:noFill/>
                  <a:round/>
                  <a:headEnd/>
                  <a:tailEnd/>
                </a:ln>
              </p:spPr>
              <p:txBody>
                <a:bodyPr/>
                <a:lstStyle/>
                <a:p>
                  <a:pPr algn="l" fontAlgn="auto">
                    <a:spcBef>
                      <a:spcPts val="0"/>
                    </a:spcBef>
                    <a:spcAft>
                      <a:spcPts val="0"/>
                    </a:spcAft>
                    <a:defRPr/>
                  </a:pPr>
                  <a:endParaRPr lang="zh-CN" altLang="en-US" sz="1800">
                    <a:latin typeface="+mn-lt"/>
                  </a:endParaRPr>
                </a:p>
              </p:txBody>
            </p:sp>
            <p:grpSp>
              <p:nvGrpSpPr>
                <p:cNvPr id="11284" name="Freeform 109">
                  <a:extLst>
                    <a:ext uri="{FF2B5EF4-FFF2-40B4-BE49-F238E27FC236}">
                      <a16:creationId xmlns:a16="http://schemas.microsoft.com/office/drawing/2014/main" id="{E3D8AB22-5574-4B92-A701-154CC3079D00}"/>
                    </a:ext>
                  </a:extLst>
                </p:cNvPr>
                <p:cNvGrpSpPr>
                  <a:grpSpLocks/>
                </p:cNvGrpSpPr>
                <p:nvPr/>
              </p:nvGrpSpPr>
              <p:grpSpPr bwMode="auto">
                <a:xfrm>
                  <a:off x="4359" y="280"/>
                  <a:ext cx="2275" cy="1609"/>
                  <a:chOff x="6687312" y="-6096"/>
                  <a:chExt cx="5516880" cy="2926080"/>
                </a:xfrm>
              </p:grpSpPr>
              <p:pic>
                <p:nvPicPr>
                  <p:cNvPr id="11285" name="Freeform 109">
                    <a:extLst>
                      <a:ext uri="{FF2B5EF4-FFF2-40B4-BE49-F238E27FC236}">
                        <a16:creationId xmlns:a16="http://schemas.microsoft.com/office/drawing/2014/main" id="{04DBC4A5-DA8D-4EF0-8479-320813646BF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312" y="-6096"/>
                    <a:ext cx="5516880"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Text Box 51">
                    <a:extLst>
                      <a:ext uri="{FF2B5EF4-FFF2-40B4-BE49-F238E27FC236}">
                        <a16:creationId xmlns:a16="http://schemas.microsoft.com/office/drawing/2014/main" id="{D94402D2-691E-42BA-84BF-A85B2AA398BD}"/>
                      </a:ext>
                    </a:extLst>
                  </p:cNvPr>
                  <p:cNvSpPr txBox="1">
                    <a:spLocks noChangeArrowheads="1"/>
                  </p:cNvSpPr>
                  <p:nvPr/>
                </p:nvSpPr>
                <p:spPr bwMode="auto">
                  <a:xfrm>
                    <a:off x="6434725" y="0"/>
                    <a:ext cx="5760450" cy="300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latin typeface="Calibri" panose="020F0502020204030204" pitchFamily="34" charset="0"/>
                    </a:endParaRPr>
                  </a:p>
                </p:txBody>
              </p:sp>
            </p:grpSp>
          </p:grpSp>
          <p:grpSp>
            <p:nvGrpSpPr>
              <p:cNvPr id="11278" name="Freeform 26">
                <a:extLst>
                  <a:ext uri="{FF2B5EF4-FFF2-40B4-BE49-F238E27FC236}">
                    <a16:creationId xmlns:a16="http://schemas.microsoft.com/office/drawing/2014/main" id="{8F6F4C41-96C6-40B8-B878-6D5753D1E0E7}"/>
                  </a:ext>
                </a:extLst>
              </p:cNvPr>
              <p:cNvGrpSpPr>
                <a:grpSpLocks/>
              </p:cNvGrpSpPr>
              <p:nvPr/>
            </p:nvGrpSpPr>
            <p:grpSpPr bwMode="auto">
              <a:xfrm>
                <a:off x="0" y="2377"/>
                <a:ext cx="7268" cy="1728"/>
                <a:chOff x="-4" y="2496"/>
                <a:chExt cx="7692" cy="1828"/>
              </a:xfrm>
            </p:grpSpPr>
            <p:pic>
              <p:nvPicPr>
                <p:cNvPr id="11280" name="Freeform 26">
                  <a:extLst>
                    <a:ext uri="{FF2B5EF4-FFF2-40B4-BE49-F238E27FC236}">
                      <a16:creationId xmlns:a16="http://schemas.microsoft.com/office/drawing/2014/main" id="{4AD33DA1-581D-4A8F-8170-F0ED5DD04DC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2496"/>
                  <a:ext cx="7692"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Text Box 54">
                  <a:extLst>
                    <a:ext uri="{FF2B5EF4-FFF2-40B4-BE49-F238E27FC236}">
                      <a16:creationId xmlns:a16="http://schemas.microsoft.com/office/drawing/2014/main" id="{02D2E1D1-8A69-41F7-8E7C-B49EE8F494C3}"/>
                    </a:ext>
                  </a:extLst>
                </p:cNvPr>
                <p:cNvSpPr txBox="1">
                  <a:spLocks noChangeArrowheads="1"/>
                </p:cNvSpPr>
                <p:nvPr/>
              </p:nvSpPr>
              <p:spPr bwMode="auto">
                <a:xfrm>
                  <a:off x="0" y="2500"/>
                  <a:ext cx="7682" cy="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latin typeface="Calibri" panose="020F0502020204030204" pitchFamily="34" charset="0"/>
                  </a:endParaRPr>
                </a:p>
              </p:txBody>
            </p:sp>
          </p:grpSp>
          <p:sp>
            <p:nvSpPr>
              <p:cNvPr id="15" name="Freeform 27">
                <a:extLst>
                  <a:ext uri="{FF2B5EF4-FFF2-40B4-BE49-F238E27FC236}">
                    <a16:creationId xmlns:a16="http://schemas.microsoft.com/office/drawing/2014/main" id="{A7EE8ADB-4B5B-41E0-BA8C-36892EBCBFC7}"/>
                  </a:ext>
                </a:extLst>
              </p:cNvPr>
              <p:cNvSpPr>
                <a:spLocks/>
              </p:cNvSpPr>
              <p:nvPr/>
            </p:nvSpPr>
            <p:spPr bwMode="auto">
              <a:xfrm>
                <a:off x="0" y="1875"/>
                <a:ext cx="7258" cy="1059"/>
              </a:xfrm>
              <a:custGeom>
                <a:avLst/>
                <a:gdLst/>
                <a:ahLst/>
                <a:cxnLst>
                  <a:cxn ang="0">
                    <a:pos x="2861" y="225"/>
                  </a:cxn>
                  <a:cxn ang="0">
                    <a:pos x="2861" y="0"/>
                  </a:cxn>
                  <a:cxn ang="0">
                    <a:pos x="1415" y="516"/>
                  </a:cxn>
                  <a:cxn ang="0">
                    <a:pos x="0" y="25"/>
                  </a:cxn>
                  <a:cxn ang="0">
                    <a:pos x="0" y="271"/>
                  </a:cxn>
                  <a:cxn ang="0">
                    <a:pos x="1382" y="557"/>
                  </a:cxn>
                  <a:cxn ang="0">
                    <a:pos x="2861" y="225"/>
                  </a:cxn>
                </a:cxnLst>
                <a:rect l="0" t="0" r="r" b="b"/>
                <a:pathLst>
                  <a:path w="2861" h="557">
                    <a:moveTo>
                      <a:pt x="2861" y="225"/>
                    </a:moveTo>
                    <a:cubicBezTo>
                      <a:pt x="2861" y="0"/>
                      <a:pt x="2861" y="0"/>
                      <a:pt x="2861" y="0"/>
                    </a:cubicBezTo>
                    <a:cubicBezTo>
                      <a:pt x="2436" y="344"/>
                      <a:pt x="1954" y="516"/>
                      <a:pt x="1415" y="516"/>
                    </a:cubicBezTo>
                    <a:cubicBezTo>
                      <a:pt x="889" y="516"/>
                      <a:pt x="417" y="352"/>
                      <a:pt x="0" y="25"/>
                    </a:cubicBezTo>
                    <a:cubicBezTo>
                      <a:pt x="0" y="271"/>
                      <a:pt x="0" y="271"/>
                      <a:pt x="0" y="271"/>
                    </a:cubicBezTo>
                    <a:cubicBezTo>
                      <a:pt x="421" y="462"/>
                      <a:pt x="882" y="557"/>
                      <a:pt x="1382" y="557"/>
                    </a:cubicBezTo>
                    <a:cubicBezTo>
                      <a:pt x="1921" y="557"/>
                      <a:pt x="2414" y="446"/>
                      <a:pt x="2861" y="225"/>
                    </a:cubicBezTo>
                    <a:close/>
                  </a:path>
                </a:pathLst>
              </a:custGeom>
              <a:solidFill>
                <a:srgbClr val="000000"/>
              </a:solidFill>
              <a:ln w="9525">
                <a:noFill/>
                <a:round/>
                <a:headEnd/>
                <a:tailEnd/>
              </a:ln>
            </p:spPr>
            <p:txBody>
              <a:bodyPr/>
              <a:lstStyle/>
              <a:p>
                <a:pPr algn="l" fontAlgn="auto">
                  <a:spcBef>
                    <a:spcPts val="0"/>
                  </a:spcBef>
                  <a:spcAft>
                    <a:spcPts val="0"/>
                  </a:spcAft>
                  <a:defRPr/>
                </a:pPr>
                <a:endParaRPr lang="zh-CN" altLang="en-US" sz="1800">
                  <a:latin typeface="+mn-lt"/>
                </a:endParaRPr>
              </a:p>
            </p:txBody>
          </p:sp>
        </p:grpSp>
        <p:sp>
          <p:nvSpPr>
            <p:cNvPr id="16" name="Freeform 28">
              <a:extLst>
                <a:ext uri="{FF2B5EF4-FFF2-40B4-BE49-F238E27FC236}">
                  <a16:creationId xmlns:a16="http://schemas.microsoft.com/office/drawing/2014/main" id="{9F9D2B0D-0262-4322-B184-F6DACAB5F9CA}"/>
                </a:ext>
              </a:extLst>
            </p:cNvPr>
            <p:cNvSpPr>
              <a:spLocks/>
            </p:cNvSpPr>
            <p:nvPr/>
          </p:nvSpPr>
          <p:spPr bwMode="auto">
            <a:xfrm>
              <a:off x="0" y="2286"/>
              <a:ext cx="7258" cy="707"/>
            </a:xfrm>
            <a:custGeom>
              <a:avLst/>
              <a:gdLst/>
              <a:ahLst/>
              <a:cxnLst>
                <a:cxn ang="0">
                  <a:pos x="2861" y="40"/>
                </a:cxn>
                <a:cxn ang="0">
                  <a:pos x="2861" y="0"/>
                </a:cxn>
                <a:cxn ang="0">
                  <a:pos x="1382" y="332"/>
                </a:cxn>
                <a:cxn ang="0">
                  <a:pos x="0" y="46"/>
                </a:cxn>
                <a:cxn ang="0">
                  <a:pos x="0" y="86"/>
                </a:cxn>
                <a:cxn ang="0">
                  <a:pos x="1382" y="372"/>
                </a:cxn>
                <a:cxn ang="0">
                  <a:pos x="2861" y="40"/>
                </a:cxn>
              </a:cxnLst>
              <a:rect l="0" t="0" r="r" b="b"/>
              <a:pathLst>
                <a:path w="2861" h="372">
                  <a:moveTo>
                    <a:pt x="2861" y="40"/>
                  </a:moveTo>
                  <a:cubicBezTo>
                    <a:pt x="2861" y="0"/>
                    <a:pt x="2861" y="0"/>
                    <a:pt x="2861" y="0"/>
                  </a:cubicBezTo>
                  <a:cubicBezTo>
                    <a:pt x="2414" y="221"/>
                    <a:pt x="1921" y="332"/>
                    <a:pt x="1382" y="332"/>
                  </a:cubicBezTo>
                  <a:cubicBezTo>
                    <a:pt x="882" y="332"/>
                    <a:pt x="421" y="237"/>
                    <a:pt x="0" y="46"/>
                  </a:cubicBezTo>
                  <a:cubicBezTo>
                    <a:pt x="0" y="86"/>
                    <a:pt x="0" y="86"/>
                    <a:pt x="0" y="86"/>
                  </a:cubicBezTo>
                  <a:cubicBezTo>
                    <a:pt x="421" y="277"/>
                    <a:pt x="882" y="372"/>
                    <a:pt x="1382" y="372"/>
                  </a:cubicBezTo>
                  <a:cubicBezTo>
                    <a:pt x="1921" y="372"/>
                    <a:pt x="2414" y="261"/>
                    <a:pt x="2861" y="40"/>
                  </a:cubicBezTo>
                  <a:close/>
                </a:path>
              </a:pathLst>
            </a:custGeom>
            <a:solidFill>
              <a:srgbClr val="97BD4F"/>
            </a:solidFill>
            <a:ln w="9525">
              <a:noFill/>
              <a:round/>
              <a:headEnd/>
              <a:tailEnd/>
            </a:ln>
          </p:spPr>
          <p:txBody>
            <a:bodyPr/>
            <a:lstStyle/>
            <a:p>
              <a:pPr algn="l" fontAlgn="auto">
                <a:spcBef>
                  <a:spcPts val="0"/>
                </a:spcBef>
                <a:spcAft>
                  <a:spcPts val="0"/>
                </a:spcAft>
                <a:defRPr/>
              </a:pPr>
              <a:endParaRPr lang="zh-CN" altLang="en-US" sz="1800">
                <a:latin typeface="+mn-lt"/>
              </a:endParaRPr>
            </a:p>
          </p:txBody>
        </p:sp>
      </p:grpSp>
      <p:sp>
        <p:nvSpPr>
          <p:cNvPr id="20" name="TextBox 11">
            <a:extLst>
              <a:ext uri="{FF2B5EF4-FFF2-40B4-BE49-F238E27FC236}">
                <a16:creationId xmlns:a16="http://schemas.microsoft.com/office/drawing/2014/main" id="{B162DB0C-B80C-4753-9FEB-9052712D5913}"/>
              </a:ext>
            </a:extLst>
          </p:cNvPr>
          <p:cNvSpPr txBox="1">
            <a:spLocks noChangeArrowheads="1"/>
          </p:cNvSpPr>
          <p:nvPr/>
        </p:nvSpPr>
        <p:spPr bwMode="auto">
          <a:xfrm>
            <a:off x="400050" y="420688"/>
            <a:ext cx="18986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93" tIns="43196" rIns="86393" bIns="43196">
            <a:spAutoFit/>
          </a:bodyP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dirty="0">
                <a:solidFill>
                  <a:schemeClr val="bg1"/>
                </a:solidFill>
                <a:latin typeface="微软雅黑" panose="020B0503020204020204" pitchFamily="34" charset="-122"/>
                <a:ea typeface="微软雅黑" panose="020B0503020204020204" pitchFamily="34" charset="-122"/>
              </a:rPr>
              <a:t>Internal training in the Human Resources Department</a:t>
            </a:r>
            <a:endParaRPr lang="en-US" altLang="zh-CN" sz="1700" dirty="0">
              <a:solidFill>
                <a:schemeClr val="bg1"/>
              </a:solidFill>
              <a:latin typeface="微软雅黑" panose="020B0503020204020204" pitchFamily="34" charset="-122"/>
              <a:ea typeface="微软雅黑" panose="020B0503020204020204" pitchFamily="34" charset="-122"/>
            </a:endParaRPr>
          </a:p>
        </p:txBody>
      </p:sp>
      <p:pic>
        <p:nvPicPr>
          <p:cNvPr id="154689" name="Picture 65" descr="人物剪影22">
            <a:extLst>
              <a:ext uri="{FF2B5EF4-FFF2-40B4-BE49-F238E27FC236}">
                <a16:creationId xmlns:a16="http://schemas.microsoft.com/office/drawing/2014/main" id="{1C98E684-CF33-406B-9220-8B1C5E6BB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838" y="2249488"/>
            <a:ext cx="57594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695" name="Group 71">
            <a:extLst>
              <a:ext uri="{FF2B5EF4-FFF2-40B4-BE49-F238E27FC236}">
                <a16:creationId xmlns:a16="http://schemas.microsoft.com/office/drawing/2014/main" id="{93A3E3B9-1F3A-45FC-A395-E8F9DE03772B}"/>
              </a:ext>
            </a:extLst>
          </p:cNvPr>
          <p:cNvGrpSpPr>
            <a:grpSpLocks/>
          </p:cNvGrpSpPr>
          <p:nvPr/>
        </p:nvGrpSpPr>
        <p:grpSpPr bwMode="auto">
          <a:xfrm>
            <a:off x="344488" y="877887"/>
            <a:ext cx="3351213" cy="762000"/>
            <a:chOff x="217" y="553"/>
            <a:chExt cx="2111" cy="480"/>
          </a:xfrm>
        </p:grpSpPr>
        <p:sp>
          <p:nvSpPr>
            <p:cNvPr id="11272" name="TextBox 10">
              <a:extLst>
                <a:ext uri="{FF2B5EF4-FFF2-40B4-BE49-F238E27FC236}">
                  <a16:creationId xmlns:a16="http://schemas.microsoft.com/office/drawing/2014/main" id="{1AFC619F-AA2C-40E6-A033-D1015A85F688}"/>
                </a:ext>
              </a:extLst>
            </p:cNvPr>
            <p:cNvSpPr txBox="1">
              <a:spLocks noChangeArrowheads="1"/>
            </p:cNvSpPr>
            <p:nvPr/>
          </p:nvSpPr>
          <p:spPr bwMode="auto">
            <a:xfrm>
              <a:off x="217" y="588"/>
              <a:ext cx="1858"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93" tIns="43196" rIns="86393" bIns="43196">
              <a:spAutoFit/>
            </a:bodyP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chemeClr val="bg1"/>
                  </a:solidFill>
                  <a:latin typeface="微软雅黑" panose="020B0503020204020204" pitchFamily="34" charset="-122"/>
                  <a:ea typeface="微软雅黑" panose="020B0503020204020204" pitchFamily="34" charset="-122"/>
                </a:rPr>
                <a:t>HUMAN RESOURCES </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l" eaLnBrk="1" hangingPunct="1"/>
              <a:r>
                <a:rPr lang="zh-CN" altLang="en-US" sz="2000" b="1" dirty="0">
                  <a:solidFill>
                    <a:schemeClr val="bg1"/>
                  </a:solidFill>
                  <a:latin typeface="微软雅黑" panose="020B0503020204020204" pitchFamily="34" charset="-122"/>
                  <a:ea typeface="微软雅黑" panose="020B0503020204020204" pitchFamily="34" charset="-122"/>
                </a:rPr>
                <a:t>MANAGEMENT</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cxnSp>
          <p:nvCxnSpPr>
            <p:cNvPr id="21" name="直接连接符 20">
              <a:extLst>
                <a:ext uri="{FF2B5EF4-FFF2-40B4-BE49-F238E27FC236}">
                  <a16:creationId xmlns:a16="http://schemas.microsoft.com/office/drawing/2014/main" id="{92D61EAC-67AA-4325-B379-8C97F978E029}"/>
                </a:ext>
              </a:extLst>
            </p:cNvPr>
            <p:cNvCxnSpPr/>
            <p:nvPr/>
          </p:nvCxnSpPr>
          <p:spPr>
            <a:xfrm>
              <a:off x="250" y="1033"/>
              <a:ext cx="207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直接连接符 20">
              <a:extLst>
                <a:ext uri="{FF2B5EF4-FFF2-40B4-BE49-F238E27FC236}">
                  <a16:creationId xmlns:a16="http://schemas.microsoft.com/office/drawing/2014/main" id="{D06A21FA-42A2-4FF1-8CBF-AD6951D963AB}"/>
                </a:ext>
              </a:extLst>
            </p:cNvPr>
            <p:cNvCxnSpPr/>
            <p:nvPr/>
          </p:nvCxnSpPr>
          <p:spPr>
            <a:xfrm>
              <a:off x="257" y="553"/>
              <a:ext cx="207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4691" name="Rectangle 30">
            <a:extLst>
              <a:ext uri="{FF2B5EF4-FFF2-40B4-BE49-F238E27FC236}">
                <a16:creationId xmlns:a16="http://schemas.microsoft.com/office/drawing/2014/main" id="{4E4F18CE-B90E-4BD3-8D87-721406308F1D}"/>
              </a:ext>
            </a:extLst>
          </p:cNvPr>
          <p:cNvSpPr>
            <a:spLocks noChangeArrowheads="1"/>
          </p:cNvSpPr>
          <p:nvPr/>
        </p:nvSpPr>
        <p:spPr bwMode="auto">
          <a:xfrm>
            <a:off x="3760787" y="781050"/>
            <a:ext cx="7258049" cy="138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400" dirty="0">
                <a:solidFill>
                  <a:schemeClr val="bg1"/>
                </a:solidFill>
              </a:rPr>
              <a:t>Click here to add text Click here to add text Click here to add text Click here Add text Click here to add text Click here click on add text Click here to add text Click here to add text Click here add text Click here add text Click here to add text Click to add text Click</a:t>
            </a:r>
          </a:p>
          <a:p>
            <a:pPr algn="l" eaLnBrk="1" hangingPunct="1">
              <a:lnSpc>
                <a:spcPct val="120000"/>
              </a:lnSpc>
            </a:pPr>
            <a:endParaRPr lang="zh-CN" altLang="en-US" sz="1400" dirty="0">
              <a:solidFill>
                <a:schemeClr val="bg1"/>
              </a:solidFill>
            </a:endParaRPr>
          </a:p>
          <a:p>
            <a:pPr algn="l" eaLnBrk="1" hangingPunct="1">
              <a:lnSpc>
                <a:spcPct val="120000"/>
              </a:lnSpc>
            </a:pPr>
            <a:endParaRPr lang="zh-CN" altLang="en-US" sz="1400"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4693"/>
                                        </p:tgtEl>
                                        <p:attrNameLst>
                                          <p:attrName>style.visibility</p:attrName>
                                        </p:attrNameLst>
                                      </p:cBhvr>
                                      <p:to>
                                        <p:strVal val="visible"/>
                                      </p:to>
                                    </p:set>
                                    <p:animEffect transition="in" filter="wipe(left)">
                                      <p:cBhvr>
                                        <p:cTn id="7" dur="1000"/>
                                        <p:tgtEl>
                                          <p:spTgt spid="154693"/>
                                        </p:tgtEl>
                                      </p:cBhvr>
                                    </p:animEffect>
                                  </p:childTnLst>
                                </p:cTn>
                              </p:par>
                            </p:childTnLst>
                          </p:cTn>
                        </p:par>
                        <p:par>
                          <p:cTn id="8" fill="hold" nodeType="afterGroup">
                            <p:stCondLst>
                              <p:cond delay="1000"/>
                            </p:stCondLst>
                            <p:childTnLst>
                              <p:par>
                                <p:cTn id="9" presetID="23" presetClass="entr" presetSubtype="16" fill="hold" nodeType="afterEffect">
                                  <p:stCondLst>
                                    <p:cond delay="0"/>
                                  </p:stCondLst>
                                  <p:childTnLst>
                                    <p:set>
                                      <p:cBhvr>
                                        <p:cTn id="10" dur="1" fill="hold">
                                          <p:stCondLst>
                                            <p:cond delay="0"/>
                                          </p:stCondLst>
                                        </p:cTn>
                                        <p:tgtEl>
                                          <p:spTgt spid="154689"/>
                                        </p:tgtEl>
                                        <p:attrNameLst>
                                          <p:attrName>style.visibility</p:attrName>
                                        </p:attrNameLst>
                                      </p:cBhvr>
                                      <p:to>
                                        <p:strVal val="visible"/>
                                      </p:to>
                                    </p:set>
                                    <p:anim calcmode="lin" valueType="num">
                                      <p:cBhvr>
                                        <p:cTn id="11" dur="1000" fill="hold"/>
                                        <p:tgtEl>
                                          <p:spTgt spid="154689"/>
                                        </p:tgtEl>
                                        <p:attrNameLst>
                                          <p:attrName>ppt_w</p:attrName>
                                        </p:attrNameLst>
                                      </p:cBhvr>
                                      <p:tavLst>
                                        <p:tav tm="0">
                                          <p:val>
                                            <p:fltVal val="0"/>
                                          </p:val>
                                        </p:tav>
                                        <p:tav tm="100000">
                                          <p:val>
                                            <p:strVal val="#ppt_w"/>
                                          </p:val>
                                        </p:tav>
                                      </p:tavLst>
                                    </p:anim>
                                    <p:anim calcmode="lin" valueType="num">
                                      <p:cBhvr>
                                        <p:cTn id="12" dur="1000" fill="hold"/>
                                        <p:tgtEl>
                                          <p:spTgt spid="15468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2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0"/>
                                        </p:tgtEl>
                                        <p:attrNameLst>
                                          <p:attrName>ppt_y</p:attrName>
                                        </p:attrNameLst>
                                      </p:cBhvr>
                                      <p:tavLst>
                                        <p:tav tm="0">
                                          <p:val>
                                            <p:strVal val="#ppt_y"/>
                                          </p:val>
                                        </p:tav>
                                        <p:tav tm="100000">
                                          <p:val>
                                            <p:strVal val="#ppt_y"/>
                                          </p:val>
                                        </p:tav>
                                      </p:tavLst>
                                    </p:anim>
                                    <p:anim calcmode="lin" valueType="num">
                                      <p:cBhvr>
                                        <p:cTn id="1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0"/>
                                        </p:tgtEl>
                                      </p:cBhvr>
                                    </p:animEffect>
                                  </p:childTnLst>
                                </p:cTn>
                              </p:par>
                            </p:childTnLst>
                          </p:cTn>
                        </p:par>
                        <p:par>
                          <p:cTn id="21" fill="hold" nodeType="afterGroup">
                            <p:stCondLst>
                              <p:cond delay="2850"/>
                            </p:stCondLst>
                            <p:childTnLst>
                              <p:par>
                                <p:cTn id="22" presetID="18" presetClass="entr" presetSubtype="6" fill="hold" nodeType="afterEffect">
                                  <p:stCondLst>
                                    <p:cond delay="0"/>
                                  </p:stCondLst>
                                  <p:childTnLst>
                                    <p:set>
                                      <p:cBhvr>
                                        <p:cTn id="23" dur="1" fill="hold">
                                          <p:stCondLst>
                                            <p:cond delay="0"/>
                                          </p:stCondLst>
                                        </p:cTn>
                                        <p:tgtEl>
                                          <p:spTgt spid="154695"/>
                                        </p:tgtEl>
                                        <p:attrNameLst>
                                          <p:attrName>style.visibility</p:attrName>
                                        </p:attrNameLst>
                                      </p:cBhvr>
                                      <p:to>
                                        <p:strVal val="visible"/>
                                      </p:to>
                                    </p:set>
                                    <p:animEffect transition="in" filter="strips(downRight)">
                                      <p:cBhvr>
                                        <p:cTn id="24" dur="1000"/>
                                        <p:tgtEl>
                                          <p:spTgt spid="154695"/>
                                        </p:tgtEl>
                                      </p:cBhvr>
                                    </p:animEffect>
                                  </p:childTnLst>
                                </p:cTn>
                              </p:par>
                            </p:childTnLst>
                          </p:cTn>
                        </p:par>
                        <p:par>
                          <p:cTn id="25" fill="hold" nodeType="afterGroup">
                            <p:stCondLst>
                              <p:cond delay="38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54691"/>
                                        </p:tgtEl>
                                        <p:attrNameLst>
                                          <p:attrName>style.visibility</p:attrName>
                                        </p:attrNameLst>
                                      </p:cBhvr>
                                      <p:to>
                                        <p:strVal val="visible"/>
                                      </p:to>
                                    </p:set>
                                    <p:anim calcmode="discrete" valueType="clr">
                                      <p:cBhvr override="childStyle">
                                        <p:cTn id="28" dur="80"/>
                                        <p:tgtEl>
                                          <p:spTgt spid="15469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54691"/>
                                        </p:tgtEl>
                                        <p:attrNameLst>
                                          <p:attrName>fillcolor</p:attrName>
                                        </p:attrNameLst>
                                      </p:cBhvr>
                                      <p:tavLst>
                                        <p:tav tm="0">
                                          <p:val>
                                            <p:clrVal>
                                              <a:schemeClr val="accent2"/>
                                            </p:clrVal>
                                          </p:val>
                                        </p:tav>
                                        <p:tav tm="50000">
                                          <p:val>
                                            <p:clrVal>
                                              <a:schemeClr val="hlink"/>
                                            </p:clrVal>
                                          </p:val>
                                        </p:tav>
                                      </p:tavLst>
                                    </p:anim>
                                    <p:set>
                                      <p:cBhvr>
                                        <p:cTn id="30" dur="80"/>
                                        <p:tgtEl>
                                          <p:spTgt spid="1546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46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7" name="图片 1">
            <a:extLst>
              <a:ext uri="{FF2B5EF4-FFF2-40B4-BE49-F238E27FC236}">
                <a16:creationId xmlns:a16="http://schemas.microsoft.com/office/drawing/2014/main" id="{1352F4A6-14FA-40E5-A626-B945B4E0F0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5220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8A6A5592-F8F1-4F98-94F0-98BA3BB2DA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513" y="1350963"/>
            <a:ext cx="9712325"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4" name="Rectangle 64">
            <a:extLst>
              <a:ext uri="{FF2B5EF4-FFF2-40B4-BE49-F238E27FC236}">
                <a16:creationId xmlns:a16="http://schemas.microsoft.com/office/drawing/2014/main" id="{A5D03788-3437-4C9D-B158-DF905C86D298}"/>
              </a:ext>
            </a:extLst>
          </p:cNvPr>
          <p:cNvSpPr>
            <a:spLocks noChangeArrowheads="1"/>
          </p:cNvSpPr>
          <p:nvPr/>
        </p:nvSpPr>
        <p:spPr bwMode="gray">
          <a:xfrm>
            <a:off x="0" y="420688"/>
            <a:ext cx="11522075" cy="990600"/>
          </a:xfrm>
          <a:prstGeom prst="rect">
            <a:avLst/>
          </a:prstGeom>
          <a:solidFill>
            <a:srgbClr val="EAEAEA">
              <a:alpha val="67842"/>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C8C8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3402" name="Rectangle 42">
            <a:extLst>
              <a:ext uri="{FF2B5EF4-FFF2-40B4-BE49-F238E27FC236}">
                <a16:creationId xmlns:a16="http://schemas.microsoft.com/office/drawing/2014/main" id="{198A9BC8-47E5-4B4E-83BB-E2AB0F7A0CAE}"/>
              </a:ext>
            </a:extLst>
          </p:cNvPr>
          <p:cNvSpPr>
            <a:spLocks noChangeArrowheads="1"/>
          </p:cNvSpPr>
          <p:nvPr/>
        </p:nvSpPr>
        <p:spPr bwMode="gray">
          <a:xfrm>
            <a:off x="482600" y="555625"/>
            <a:ext cx="95250" cy="679450"/>
          </a:xfrm>
          <a:prstGeom prst="rect">
            <a:avLst/>
          </a:prstGeom>
          <a:solidFill>
            <a:srgbClr val="0066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3D5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3404" name="Rectangle 44" descr="2">
            <a:extLst>
              <a:ext uri="{FF2B5EF4-FFF2-40B4-BE49-F238E27FC236}">
                <a16:creationId xmlns:a16="http://schemas.microsoft.com/office/drawing/2014/main" id="{296BAB1A-F380-414D-9411-524A33E0E789}"/>
              </a:ext>
            </a:extLst>
          </p:cNvPr>
          <p:cNvSpPr>
            <a:spLocks noChangeArrowheads="1"/>
          </p:cNvSpPr>
          <p:nvPr/>
        </p:nvSpPr>
        <p:spPr bwMode="gray">
          <a:xfrm>
            <a:off x="452974" y="756539"/>
            <a:ext cx="2220293" cy="393284"/>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15160" tIns="57580" rIns="115160" bIns="57580" anchor="ctr">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800" dirty="0">
                <a:solidFill>
                  <a:srgbClr val="333333"/>
                </a:solidFill>
                <a:cs typeface="Arial" panose="020B0604020202020204" pitchFamily="34" charset="0"/>
              </a:rPr>
              <a:t>SALES NETWORK</a:t>
            </a:r>
            <a:endParaRPr lang="en-US" altLang="zh-CN" sz="1800" dirty="0">
              <a:solidFill>
                <a:srgbClr val="000000"/>
              </a:solidFill>
              <a:cs typeface="Arial" panose="020B0604020202020204" pitchFamily="34" charset="0"/>
            </a:endParaRPr>
          </a:p>
        </p:txBody>
      </p:sp>
      <p:sp>
        <p:nvSpPr>
          <p:cNvPr id="143405" name="AutoShape 45">
            <a:extLst>
              <a:ext uri="{FF2B5EF4-FFF2-40B4-BE49-F238E27FC236}">
                <a16:creationId xmlns:a16="http://schemas.microsoft.com/office/drawing/2014/main" id="{A9E8D351-E954-464D-80E3-5A2AA14BC2E9}"/>
              </a:ext>
            </a:extLst>
          </p:cNvPr>
          <p:cNvSpPr>
            <a:spLocks noChangeArrowheads="1"/>
          </p:cNvSpPr>
          <p:nvPr/>
        </p:nvSpPr>
        <p:spPr bwMode="auto">
          <a:xfrm>
            <a:off x="2554288" y="74771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3406" name="AutoShape 46">
            <a:extLst>
              <a:ext uri="{FF2B5EF4-FFF2-40B4-BE49-F238E27FC236}">
                <a16:creationId xmlns:a16="http://schemas.microsoft.com/office/drawing/2014/main" id="{C3288930-2414-4184-B634-16BE4EDC736A}"/>
              </a:ext>
            </a:extLst>
          </p:cNvPr>
          <p:cNvSpPr>
            <a:spLocks noChangeArrowheads="1"/>
          </p:cNvSpPr>
          <p:nvPr/>
        </p:nvSpPr>
        <p:spPr bwMode="auto">
          <a:xfrm>
            <a:off x="2938463" y="74771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43427"/>
                                        </p:tgtEl>
                                        <p:attrNameLst>
                                          <p:attrName>style.visibility</p:attrName>
                                        </p:attrNameLst>
                                      </p:cBhvr>
                                      <p:to>
                                        <p:strVal val="visible"/>
                                      </p:to>
                                    </p:set>
                                    <p:anim calcmode="lin" valueType="num">
                                      <p:cBhvr>
                                        <p:cTn id="7" dur="1000" fill="hold"/>
                                        <p:tgtEl>
                                          <p:spTgt spid="143427"/>
                                        </p:tgtEl>
                                        <p:attrNameLst>
                                          <p:attrName>ppt_w</p:attrName>
                                        </p:attrNameLst>
                                      </p:cBhvr>
                                      <p:tavLst>
                                        <p:tav tm="0">
                                          <p:val>
                                            <p:strVal val="4/3*#ppt_w"/>
                                          </p:val>
                                        </p:tav>
                                        <p:tav tm="100000">
                                          <p:val>
                                            <p:strVal val="#ppt_w"/>
                                          </p:val>
                                        </p:tav>
                                      </p:tavLst>
                                    </p:anim>
                                    <p:anim calcmode="lin" valueType="num">
                                      <p:cBhvr>
                                        <p:cTn id="8" dur="1000" fill="hold"/>
                                        <p:tgtEl>
                                          <p:spTgt spid="143427"/>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43424"/>
                                        </p:tgtEl>
                                        <p:attrNameLst>
                                          <p:attrName>style.visibility</p:attrName>
                                        </p:attrNameLst>
                                      </p:cBhvr>
                                      <p:to>
                                        <p:strVal val="visible"/>
                                      </p:to>
                                    </p:set>
                                    <p:animEffect transition="in" filter="wipe(left)">
                                      <p:cBhvr>
                                        <p:cTn id="17" dur="1000"/>
                                        <p:tgtEl>
                                          <p:spTgt spid="143424"/>
                                        </p:tgtEl>
                                      </p:cBhvr>
                                    </p:animEffect>
                                  </p:childTnLst>
                                </p:cTn>
                              </p:par>
                            </p:childTnLst>
                          </p:cTn>
                        </p:par>
                        <p:par>
                          <p:cTn id="18" fill="hold" nodeType="afterGroup">
                            <p:stCondLst>
                              <p:cond delay="2500"/>
                            </p:stCondLst>
                            <p:childTnLst>
                              <p:par>
                                <p:cTn id="19" presetID="47" presetClass="entr" presetSubtype="0" fill="hold" grpId="0" nodeType="afterEffect">
                                  <p:stCondLst>
                                    <p:cond delay="0"/>
                                  </p:stCondLst>
                                  <p:childTnLst>
                                    <p:set>
                                      <p:cBhvr>
                                        <p:cTn id="20" dur="1" fill="hold">
                                          <p:stCondLst>
                                            <p:cond delay="0"/>
                                          </p:stCondLst>
                                        </p:cTn>
                                        <p:tgtEl>
                                          <p:spTgt spid="143402"/>
                                        </p:tgtEl>
                                        <p:attrNameLst>
                                          <p:attrName>style.visibility</p:attrName>
                                        </p:attrNameLst>
                                      </p:cBhvr>
                                      <p:to>
                                        <p:strVal val="visible"/>
                                      </p:to>
                                    </p:set>
                                    <p:animEffect transition="in" filter="fade">
                                      <p:cBhvr>
                                        <p:cTn id="21" dur="1000"/>
                                        <p:tgtEl>
                                          <p:spTgt spid="143402"/>
                                        </p:tgtEl>
                                      </p:cBhvr>
                                    </p:animEffect>
                                    <p:anim calcmode="lin" valueType="num">
                                      <p:cBhvr>
                                        <p:cTn id="22" dur="1000" fill="hold"/>
                                        <p:tgtEl>
                                          <p:spTgt spid="143402"/>
                                        </p:tgtEl>
                                        <p:attrNameLst>
                                          <p:attrName>ppt_x</p:attrName>
                                        </p:attrNameLst>
                                      </p:cBhvr>
                                      <p:tavLst>
                                        <p:tav tm="0">
                                          <p:val>
                                            <p:strVal val="#ppt_x"/>
                                          </p:val>
                                        </p:tav>
                                        <p:tav tm="100000">
                                          <p:val>
                                            <p:strVal val="#ppt_x"/>
                                          </p:val>
                                        </p:tav>
                                      </p:tavLst>
                                    </p:anim>
                                    <p:anim calcmode="lin" valueType="num">
                                      <p:cBhvr>
                                        <p:cTn id="23" dur="1000" fill="hold"/>
                                        <p:tgtEl>
                                          <p:spTgt spid="14340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5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143404"/>
                                        </p:tgtEl>
                                        <p:attrNameLst>
                                          <p:attrName>style.visibility</p:attrName>
                                        </p:attrNameLst>
                                      </p:cBhvr>
                                      <p:to>
                                        <p:strVal val="visible"/>
                                      </p:to>
                                    </p:set>
                                    <p:anim by="(-#ppt_w*2)" calcmode="lin" valueType="num">
                                      <p:cBhvr rctx="PPT">
                                        <p:cTn id="27" dur="250" autoRev="1" fill="hold">
                                          <p:stCondLst>
                                            <p:cond delay="0"/>
                                          </p:stCondLst>
                                        </p:cTn>
                                        <p:tgtEl>
                                          <p:spTgt spid="143404"/>
                                        </p:tgtEl>
                                        <p:attrNameLst>
                                          <p:attrName>ppt_w</p:attrName>
                                        </p:attrNameLst>
                                      </p:cBhvr>
                                    </p:anim>
                                    <p:anim by="(#ppt_w*0.50)" calcmode="lin" valueType="num">
                                      <p:cBhvr>
                                        <p:cTn id="28" dur="250" decel="50000" autoRev="1" fill="hold">
                                          <p:stCondLst>
                                            <p:cond delay="0"/>
                                          </p:stCondLst>
                                        </p:cTn>
                                        <p:tgtEl>
                                          <p:spTgt spid="143404"/>
                                        </p:tgtEl>
                                        <p:attrNameLst>
                                          <p:attrName>ppt_x</p:attrName>
                                        </p:attrNameLst>
                                      </p:cBhvr>
                                    </p:anim>
                                    <p:anim from="(-#ppt_h/2)" to="(#ppt_y)" calcmode="lin" valueType="num">
                                      <p:cBhvr>
                                        <p:cTn id="29" dur="500" fill="hold">
                                          <p:stCondLst>
                                            <p:cond delay="0"/>
                                          </p:stCondLst>
                                        </p:cTn>
                                        <p:tgtEl>
                                          <p:spTgt spid="143404"/>
                                        </p:tgtEl>
                                        <p:attrNameLst>
                                          <p:attrName>ppt_y</p:attrName>
                                        </p:attrNameLst>
                                      </p:cBhvr>
                                    </p:anim>
                                    <p:animRot by="21600000">
                                      <p:cBhvr>
                                        <p:cTn id="30" dur="500" fill="hold">
                                          <p:stCondLst>
                                            <p:cond delay="0"/>
                                          </p:stCondLst>
                                        </p:cTn>
                                        <p:tgtEl>
                                          <p:spTgt spid="143404"/>
                                        </p:tgtEl>
                                        <p:attrNameLst>
                                          <p:attrName>r</p:attrName>
                                        </p:attrNameLst>
                                      </p:cBhvr>
                                    </p:animRot>
                                  </p:childTnLst>
                                </p:cTn>
                              </p:par>
                            </p:childTnLst>
                          </p:cTn>
                        </p:par>
                        <p:par>
                          <p:cTn id="31" fill="hold" nodeType="afterGroup">
                            <p:stCondLst>
                              <p:cond delay="4550"/>
                            </p:stCondLst>
                            <p:childTnLst>
                              <p:par>
                                <p:cTn id="32" presetID="2" presetClass="entr" presetSubtype="8" fill="hold" grpId="0" nodeType="afterEffect">
                                  <p:stCondLst>
                                    <p:cond delay="0"/>
                                  </p:stCondLst>
                                  <p:childTnLst>
                                    <p:set>
                                      <p:cBhvr>
                                        <p:cTn id="33" dur="1" fill="hold">
                                          <p:stCondLst>
                                            <p:cond delay="0"/>
                                          </p:stCondLst>
                                        </p:cTn>
                                        <p:tgtEl>
                                          <p:spTgt spid="143406"/>
                                        </p:tgtEl>
                                        <p:attrNameLst>
                                          <p:attrName>style.visibility</p:attrName>
                                        </p:attrNameLst>
                                      </p:cBhvr>
                                      <p:to>
                                        <p:strVal val="visible"/>
                                      </p:to>
                                    </p:set>
                                    <p:anim calcmode="lin" valueType="num">
                                      <p:cBhvr additive="base">
                                        <p:cTn id="34" dur="500" fill="hold"/>
                                        <p:tgtEl>
                                          <p:spTgt spid="143406"/>
                                        </p:tgtEl>
                                        <p:attrNameLst>
                                          <p:attrName>ppt_x</p:attrName>
                                        </p:attrNameLst>
                                      </p:cBhvr>
                                      <p:tavLst>
                                        <p:tav tm="0">
                                          <p:val>
                                            <p:strVal val="0-#ppt_w/2"/>
                                          </p:val>
                                        </p:tav>
                                        <p:tav tm="100000">
                                          <p:val>
                                            <p:strVal val="#ppt_x"/>
                                          </p:val>
                                        </p:tav>
                                      </p:tavLst>
                                    </p:anim>
                                    <p:anim calcmode="lin" valueType="num">
                                      <p:cBhvr additive="base">
                                        <p:cTn id="35" dur="500" fill="hold"/>
                                        <p:tgtEl>
                                          <p:spTgt spid="14340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400"/>
                                  </p:stCondLst>
                                  <p:childTnLst>
                                    <p:set>
                                      <p:cBhvr>
                                        <p:cTn id="37" dur="1" fill="hold">
                                          <p:stCondLst>
                                            <p:cond delay="0"/>
                                          </p:stCondLst>
                                        </p:cTn>
                                        <p:tgtEl>
                                          <p:spTgt spid="143405"/>
                                        </p:tgtEl>
                                        <p:attrNameLst>
                                          <p:attrName>style.visibility</p:attrName>
                                        </p:attrNameLst>
                                      </p:cBhvr>
                                      <p:to>
                                        <p:strVal val="visible"/>
                                      </p:to>
                                    </p:set>
                                    <p:anim calcmode="lin" valueType="num">
                                      <p:cBhvr additive="base">
                                        <p:cTn id="38" dur="500" fill="hold"/>
                                        <p:tgtEl>
                                          <p:spTgt spid="143405"/>
                                        </p:tgtEl>
                                        <p:attrNameLst>
                                          <p:attrName>ppt_x</p:attrName>
                                        </p:attrNameLst>
                                      </p:cBhvr>
                                      <p:tavLst>
                                        <p:tav tm="0">
                                          <p:val>
                                            <p:strVal val="0-#ppt_w/2"/>
                                          </p:val>
                                        </p:tav>
                                        <p:tav tm="100000">
                                          <p:val>
                                            <p:strVal val="#ppt_x"/>
                                          </p:val>
                                        </p:tav>
                                      </p:tavLst>
                                    </p:anim>
                                    <p:anim calcmode="lin" valueType="num">
                                      <p:cBhvr additive="base">
                                        <p:cTn id="39" dur="500" fill="hold"/>
                                        <p:tgtEl>
                                          <p:spTgt spid="143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4" grpId="0" animBg="1"/>
      <p:bldP spid="143402" grpId="0" animBg="1"/>
      <p:bldP spid="143404" grpId="0"/>
      <p:bldP spid="143405" grpId="0" animBg="1"/>
      <p:bldP spid="1434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9" name="Picture 11" descr="1">
            <a:extLst>
              <a:ext uri="{FF2B5EF4-FFF2-40B4-BE49-F238E27FC236}">
                <a16:creationId xmlns:a16="http://schemas.microsoft.com/office/drawing/2014/main" id="{FE74212E-EEC9-418B-8B11-26709B5CE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1522075" cy="648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20" name="Picture 12" descr="1">
            <a:extLst>
              <a:ext uri="{FF2B5EF4-FFF2-40B4-BE49-F238E27FC236}">
                <a16:creationId xmlns:a16="http://schemas.microsoft.com/office/drawing/2014/main" id="{F45F1E8B-ED86-4243-8EB9-7EE3621CE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0"/>
            <a:ext cx="8193087"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29" name="Rectangle 21">
            <a:extLst>
              <a:ext uri="{FF2B5EF4-FFF2-40B4-BE49-F238E27FC236}">
                <a16:creationId xmlns:a16="http://schemas.microsoft.com/office/drawing/2014/main" id="{C0A7AE5E-DE40-4F9A-8022-9691DBF2EBCC}"/>
              </a:ext>
            </a:extLst>
          </p:cNvPr>
          <p:cNvSpPr>
            <a:spLocks noChangeArrowheads="1"/>
          </p:cNvSpPr>
          <p:nvPr/>
        </p:nvSpPr>
        <p:spPr bwMode="gray">
          <a:xfrm>
            <a:off x="482600" y="498475"/>
            <a:ext cx="95250" cy="679450"/>
          </a:xfrm>
          <a:prstGeom prst="rect">
            <a:avLst/>
          </a:prstGeom>
          <a:solidFill>
            <a:srgbClr val="0066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D5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96631" name="Text Box 23">
            <a:extLst>
              <a:ext uri="{FF2B5EF4-FFF2-40B4-BE49-F238E27FC236}">
                <a16:creationId xmlns:a16="http://schemas.microsoft.com/office/drawing/2014/main" id="{7D7475A5-6D63-4FE5-B4A5-0E7D9047D6CA}"/>
              </a:ext>
            </a:extLst>
          </p:cNvPr>
          <p:cNvSpPr txBox="1">
            <a:spLocks noChangeArrowheads="1"/>
          </p:cNvSpPr>
          <p:nvPr/>
        </p:nvSpPr>
        <p:spPr bwMode="gray">
          <a:xfrm>
            <a:off x="585787" y="725487"/>
            <a:ext cx="3551238" cy="362506"/>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1600" dirty="0">
                <a:solidFill>
                  <a:srgbClr val="333333"/>
                </a:solidFill>
                <a:ea typeface="宋体" panose="02010600030101010101" pitchFamily="2" charset="-122"/>
              </a:rPr>
              <a:t>LET YOUR DREAMS FLY</a:t>
            </a:r>
          </a:p>
        </p:txBody>
      </p:sp>
      <p:sp>
        <p:nvSpPr>
          <p:cNvPr id="196632" name="AutoShape 24">
            <a:extLst>
              <a:ext uri="{FF2B5EF4-FFF2-40B4-BE49-F238E27FC236}">
                <a16:creationId xmlns:a16="http://schemas.microsoft.com/office/drawing/2014/main" id="{D84594FD-E351-4C8F-9FBC-CC800798013E}"/>
              </a:ext>
            </a:extLst>
          </p:cNvPr>
          <p:cNvSpPr>
            <a:spLocks noChangeArrowheads="1"/>
          </p:cNvSpPr>
          <p:nvPr/>
        </p:nvSpPr>
        <p:spPr bwMode="auto">
          <a:xfrm>
            <a:off x="3017838" y="69056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96633" name="AutoShape 25">
            <a:extLst>
              <a:ext uri="{FF2B5EF4-FFF2-40B4-BE49-F238E27FC236}">
                <a16:creationId xmlns:a16="http://schemas.microsoft.com/office/drawing/2014/main" id="{10BBB688-CF7A-4728-AE15-8245B48E6E5D}"/>
              </a:ext>
            </a:extLst>
          </p:cNvPr>
          <p:cNvSpPr>
            <a:spLocks noChangeArrowheads="1"/>
          </p:cNvSpPr>
          <p:nvPr/>
        </p:nvSpPr>
        <p:spPr bwMode="auto">
          <a:xfrm>
            <a:off x="3402013" y="69056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96619"/>
                                        </p:tgtEl>
                                        <p:attrNameLst>
                                          <p:attrName>style.visibility</p:attrName>
                                        </p:attrNameLst>
                                      </p:cBhvr>
                                      <p:to>
                                        <p:strVal val="visible"/>
                                      </p:to>
                                    </p:set>
                                    <p:anim calcmode="lin" valueType="num">
                                      <p:cBhvr>
                                        <p:cTn id="7" dur="500" fill="hold"/>
                                        <p:tgtEl>
                                          <p:spTgt spid="196619"/>
                                        </p:tgtEl>
                                        <p:attrNameLst>
                                          <p:attrName>ppt_w</p:attrName>
                                        </p:attrNameLst>
                                      </p:cBhvr>
                                      <p:tavLst>
                                        <p:tav tm="0">
                                          <p:val>
                                            <p:strVal val="4/3*#ppt_w"/>
                                          </p:val>
                                        </p:tav>
                                        <p:tav tm="100000">
                                          <p:val>
                                            <p:strVal val="#ppt_w"/>
                                          </p:val>
                                        </p:tav>
                                      </p:tavLst>
                                    </p:anim>
                                    <p:anim calcmode="lin" valueType="num">
                                      <p:cBhvr>
                                        <p:cTn id="8" dur="500" fill="hold"/>
                                        <p:tgtEl>
                                          <p:spTgt spid="196619"/>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96620"/>
                                        </p:tgtEl>
                                        <p:attrNameLst>
                                          <p:attrName>style.visibility</p:attrName>
                                        </p:attrNameLst>
                                      </p:cBhvr>
                                      <p:to>
                                        <p:strVal val="visible"/>
                                      </p:to>
                                    </p:set>
                                    <p:animEffect transition="in" filter="fade">
                                      <p:cBhvr>
                                        <p:cTn id="12" dur="2000"/>
                                        <p:tgtEl>
                                          <p:spTgt spid="196620"/>
                                        </p:tgtEl>
                                      </p:cBhvr>
                                    </p:animEffect>
                                  </p:childTnLst>
                                </p:cTn>
                              </p:par>
                            </p:childTnLst>
                          </p:cTn>
                        </p:par>
                        <p:par>
                          <p:cTn id="13" fill="hold" nodeType="afterGroup">
                            <p:stCondLst>
                              <p:cond delay="2500"/>
                            </p:stCondLst>
                            <p:childTnLst>
                              <p:par>
                                <p:cTn id="14" presetID="47" presetClass="entr" presetSubtype="0" fill="hold" grpId="0" nodeType="afterEffect">
                                  <p:stCondLst>
                                    <p:cond delay="0"/>
                                  </p:stCondLst>
                                  <p:childTnLst>
                                    <p:set>
                                      <p:cBhvr>
                                        <p:cTn id="15" dur="1" fill="hold">
                                          <p:stCondLst>
                                            <p:cond delay="0"/>
                                          </p:stCondLst>
                                        </p:cTn>
                                        <p:tgtEl>
                                          <p:spTgt spid="196629"/>
                                        </p:tgtEl>
                                        <p:attrNameLst>
                                          <p:attrName>style.visibility</p:attrName>
                                        </p:attrNameLst>
                                      </p:cBhvr>
                                      <p:to>
                                        <p:strVal val="visible"/>
                                      </p:to>
                                    </p:set>
                                    <p:animEffect transition="in" filter="fade">
                                      <p:cBhvr>
                                        <p:cTn id="16" dur="1000"/>
                                        <p:tgtEl>
                                          <p:spTgt spid="196629"/>
                                        </p:tgtEl>
                                      </p:cBhvr>
                                    </p:animEffect>
                                    <p:anim calcmode="lin" valueType="num">
                                      <p:cBhvr>
                                        <p:cTn id="17" dur="1000" fill="hold"/>
                                        <p:tgtEl>
                                          <p:spTgt spid="196629"/>
                                        </p:tgtEl>
                                        <p:attrNameLst>
                                          <p:attrName>ppt_x</p:attrName>
                                        </p:attrNameLst>
                                      </p:cBhvr>
                                      <p:tavLst>
                                        <p:tav tm="0">
                                          <p:val>
                                            <p:strVal val="#ppt_x"/>
                                          </p:val>
                                        </p:tav>
                                        <p:tav tm="100000">
                                          <p:val>
                                            <p:strVal val="#ppt_x"/>
                                          </p:val>
                                        </p:tav>
                                      </p:tavLst>
                                    </p:anim>
                                    <p:anim calcmode="lin" valueType="num">
                                      <p:cBhvr>
                                        <p:cTn id="18" dur="1000" fill="hold"/>
                                        <p:tgtEl>
                                          <p:spTgt spid="196629"/>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35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96631"/>
                                        </p:tgtEl>
                                        <p:attrNameLst>
                                          <p:attrName>style.visibility</p:attrName>
                                        </p:attrNameLst>
                                      </p:cBhvr>
                                      <p:to>
                                        <p:strVal val="visible"/>
                                      </p:to>
                                    </p:set>
                                    <p:anim by="(-#ppt_w*2)" calcmode="lin" valueType="num">
                                      <p:cBhvr rctx="PPT">
                                        <p:cTn id="22" dur="250" autoRev="1" fill="hold">
                                          <p:stCondLst>
                                            <p:cond delay="0"/>
                                          </p:stCondLst>
                                        </p:cTn>
                                        <p:tgtEl>
                                          <p:spTgt spid="196631"/>
                                        </p:tgtEl>
                                        <p:attrNameLst>
                                          <p:attrName>ppt_w</p:attrName>
                                        </p:attrNameLst>
                                      </p:cBhvr>
                                    </p:anim>
                                    <p:anim by="(#ppt_w*0.50)" calcmode="lin" valueType="num">
                                      <p:cBhvr>
                                        <p:cTn id="23" dur="250" decel="50000" autoRev="1" fill="hold">
                                          <p:stCondLst>
                                            <p:cond delay="0"/>
                                          </p:stCondLst>
                                        </p:cTn>
                                        <p:tgtEl>
                                          <p:spTgt spid="196631"/>
                                        </p:tgtEl>
                                        <p:attrNameLst>
                                          <p:attrName>ppt_x</p:attrName>
                                        </p:attrNameLst>
                                      </p:cBhvr>
                                    </p:anim>
                                    <p:anim from="(-#ppt_h/2)" to="(#ppt_y)" calcmode="lin" valueType="num">
                                      <p:cBhvr>
                                        <p:cTn id="24" dur="500" fill="hold">
                                          <p:stCondLst>
                                            <p:cond delay="0"/>
                                          </p:stCondLst>
                                        </p:cTn>
                                        <p:tgtEl>
                                          <p:spTgt spid="196631"/>
                                        </p:tgtEl>
                                        <p:attrNameLst>
                                          <p:attrName>ppt_y</p:attrName>
                                        </p:attrNameLst>
                                      </p:cBhvr>
                                    </p:anim>
                                    <p:animRot by="21600000">
                                      <p:cBhvr>
                                        <p:cTn id="25" dur="500" fill="hold">
                                          <p:stCondLst>
                                            <p:cond delay="0"/>
                                          </p:stCondLst>
                                        </p:cTn>
                                        <p:tgtEl>
                                          <p:spTgt spid="196631"/>
                                        </p:tgtEl>
                                        <p:attrNameLst>
                                          <p:attrName>r</p:attrName>
                                        </p:attrNameLst>
                                      </p:cBhvr>
                                    </p:animRot>
                                  </p:childTnLst>
                                </p:cTn>
                              </p:par>
                            </p:childTnLst>
                          </p:cTn>
                        </p:par>
                        <p:par>
                          <p:cTn id="26" fill="hold" nodeType="afterGroup">
                            <p:stCondLst>
                              <p:cond delay="4750"/>
                            </p:stCondLst>
                            <p:childTnLst>
                              <p:par>
                                <p:cTn id="27" presetID="2" presetClass="entr" presetSubtype="8" fill="hold" grpId="0" nodeType="afterEffect">
                                  <p:stCondLst>
                                    <p:cond delay="0"/>
                                  </p:stCondLst>
                                  <p:childTnLst>
                                    <p:set>
                                      <p:cBhvr>
                                        <p:cTn id="28" dur="1" fill="hold">
                                          <p:stCondLst>
                                            <p:cond delay="0"/>
                                          </p:stCondLst>
                                        </p:cTn>
                                        <p:tgtEl>
                                          <p:spTgt spid="196633"/>
                                        </p:tgtEl>
                                        <p:attrNameLst>
                                          <p:attrName>style.visibility</p:attrName>
                                        </p:attrNameLst>
                                      </p:cBhvr>
                                      <p:to>
                                        <p:strVal val="visible"/>
                                      </p:to>
                                    </p:set>
                                    <p:anim calcmode="lin" valueType="num">
                                      <p:cBhvr additive="base">
                                        <p:cTn id="29" dur="500" fill="hold"/>
                                        <p:tgtEl>
                                          <p:spTgt spid="196633"/>
                                        </p:tgtEl>
                                        <p:attrNameLst>
                                          <p:attrName>ppt_x</p:attrName>
                                        </p:attrNameLst>
                                      </p:cBhvr>
                                      <p:tavLst>
                                        <p:tav tm="0">
                                          <p:val>
                                            <p:strVal val="0-#ppt_w/2"/>
                                          </p:val>
                                        </p:tav>
                                        <p:tav tm="100000">
                                          <p:val>
                                            <p:strVal val="#ppt_x"/>
                                          </p:val>
                                        </p:tav>
                                      </p:tavLst>
                                    </p:anim>
                                    <p:anim calcmode="lin" valueType="num">
                                      <p:cBhvr additive="base">
                                        <p:cTn id="30" dur="500" fill="hold"/>
                                        <p:tgtEl>
                                          <p:spTgt spid="19663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400"/>
                                  </p:stCondLst>
                                  <p:childTnLst>
                                    <p:set>
                                      <p:cBhvr>
                                        <p:cTn id="32" dur="1" fill="hold">
                                          <p:stCondLst>
                                            <p:cond delay="0"/>
                                          </p:stCondLst>
                                        </p:cTn>
                                        <p:tgtEl>
                                          <p:spTgt spid="196632"/>
                                        </p:tgtEl>
                                        <p:attrNameLst>
                                          <p:attrName>style.visibility</p:attrName>
                                        </p:attrNameLst>
                                      </p:cBhvr>
                                      <p:to>
                                        <p:strVal val="visible"/>
                                      </p:to>
                                    </p:set>
                                    <p:anim calcmode="lin" valueType="num">
                                      <p:cBhvr additive="base">
                                        <p:cTn id="33" dur="500" fill="hold"/>
                                        <p:tgtEl>
                                          <p:spTgt spid="196632"/>
                                        </p:tgtEl>
                                        <p:attrNameLst>
                                          <p:attrName>ppt_x</p:attrName>
                                        </p:attrNameLst>
                                      </p:cBhvr>
                                      <p:tavLst>
                                        <p:tav tm="0">
                                          <p:val>
                                            <p:strVal val="0-#ppt_w/2"/>
                                          </p:val>
                                        </p:tav>
                                        <p:tav tm="100000">
                                          <p:val>
                                            <p:strVal val="#ppt_x"/>
                                          </p:val>
                                        </p:tav>
                                      </p:tavLst>
                                    </p:anim>
                                    <p:anim calcmode="lin" valueType="num">
                                      <p:cBhvr additive="base">
                                        <p:cTn id="34" dur="500" fill="hold"/>
                                        <p:tgtEl>
                                          <p:spTgt spid="1966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9" grpId="0" animBg="1"/>
      <p:bldP spid="196631" grpId="0"/>
      <p:bldP spid="196632" grpId="0" animBg="1"/>
      <p:bldP spid="1966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6D668EAE-A9CE-4EB7-AE83-B0A8A15BF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3415" name="Group 7">
            <a:extLst>
              <a:ext uri="{FF2B5EF4-FFF2-40B4-BE49-F238E27FC236}">
                <a16:creationId xmlns:a16="http://schemas.microsoft.com/office/drawing/2014/main" id="{8729621B-98AF-4058-ACA5-D8DB60F5E963}"/>
              </a:ext>
            </a:extLst>
          </p:cNvPr>
          <p:cNvGrpSpPr>
            <a:grpSpLocks/>
          </p:cNvGrpSpPr>
          <p:nvPr/>
        </p:nvGrpSpPr>
        <p:grpSpPr bwMode="auto">
          <a:xfrm>
            <a:off x="-30163" y="5826125"/>
            <a:ext cx="11857038" cy="565150"/>
            <a:chOff x="0" y="3670"/>
            <a:chExt cx="7421" cy="356"/>
          </a:xfrm>
        </p:grpSpPr>
        <p:pic>
          <p:nvPicPr>
            <p:cNvPr id="14361" name="Picture 8" descr="1">
              <a:extLst>
                <a:ext uri="{FF2B5EF4-FFF2-40B4-BE49-F238E27FC236}">
                  <a16:creationId xmlns:a16="http://schemas.microsoft.com/office/drawing/2014/main" id="{49BCCD8B-FC91-4D45-8AFF-BECAC0879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2" name="矩形 4">
              <a:extLst>
                <a:ext uri="{FF2B5EF4-FFF2-40B4-BE49-F238E27FC236}">
                  <a16:creationId xmlns:a16="http://schemas.microsoft.com/office/drawing/2014/main" id="{6AC749A9-F913-4585-9FB7-678F86BB39FD}"/>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273437" name="Group 29">
            <a:extLst>
              <a:ext uri="{FF2B5EF4-FFF2-40B4-BE49-F238E27FC236}">
                <a16:creationId xmlns:a16="http://schemas.microsoft.com/office/drawing/2014/main" id="{611869FF-9309-4511-952A-5ADFBD617DA8}"/>
              </a:ext>
            </a:extLst>
          </p:cNvPr>
          <p:cNvGrpSpPr>
            <a:grpSpLocks/>
          </p:cNvGrpSpPr>
          <p:nvPr/>
        </p:nvGrpSpPr>
        <p:grpSpPr bwMode="auto">
          <a:xfrm>
            <a:off x="382588" y="161925"/>
            <a:ext cx="11137900" cy="539750"/>
            <a:chOff x="241" y="102"/>
            <a:chExt cx="7016" cy="340"/>
          </a:xfrm>
        </p:grpSpPr>
        <p:sp>
          <p:nvSpPr>
            <p:cNvPr id="14354" name="矩形 1">
              <a:extLst>
                <a:ext uri="{FF2B5EF4-FFF2-40B4-BE49-F238E27FC236}">
                  <a16:creationId xmlns:a16="http://schemas.microsoft.com/office/drawing/2014/main" id="{0629822D-6A30-42F3-937D-3BFB81C8F0DA}"/>
                </a:ext>
              </a:extLst>
            </p:cNvPr>
            <p:cNvSpPr>
              <a:spLocks noChangeArrowheads="1"/>
            </p:cNvSpPr>
            <p:nvPr/>
          </p:nvSpPr>
          <p:spPr bwMode="auto">
            <a:xfrm flipV="1">
              <a:off x="2019" y="280"/>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4355" name="矩形 9">
              <a:extLst>
                <a:ext uri="{FF2B5EF4-FFF2-40B4-BE49-F238E27FC236}">
                  <a16:creationId xmlns:a16="http://schemas.microsoft.com/office/drawing/2014/main" id="{AB011E8B-5248-4342-B1D2-E04283638B84}"/>
                </a:ext>
              </a:extLst>
            </p:cNvPr>
            <p:cNvSpPr>
              <a:spLocks noChangeArrowheads="1"/>
            </p:cNvSpPr>
            <p:nvPr/>
          </p:nvSpPr>
          <p:spPr bwMode="auto">
            <a:xfrm flipV="1">
              <a:off x="6271" y="280"/>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4356" name="Rectangle 24">
              <a:extLst>
                <a:ext uri="{FF2B5EF4-FFF2-40B4-BE49-F238E27FC236}">
                  <a16:creationId xmlns:a16="http://schemas.microsoft.com/office/drawing/2014/main" id="{C30C6E4C-F005-4736-9AC4-7A3E3470A2DA}"/>
                </a:ext>
              </a:extLst>
            </p:cNvPr>
            <p:cNvSpPr>
              <a:spLocks noChangeArrowheads="1"/>
            </p:cNvSpPr>
            <p:nvPr/>
          </p:nvSpPr>
          <p:spPr bwMode="gray">
            <a:xfrm>
              <a:off x="241" y="102"/>
              <a:ext cx="48" cy="340"/>
            </a:xfrm>
            <a:prstGeom prst="rect">
              <a:avLst/>
            </a:prstGeom>
            <a:solidFill>
              <a:srgbClr val="0066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3D5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4358" name="AutoShape 26">
              <a:extLst>
                <a:ext uri="{FF2B5EF4-FFF2-40B4-BE49-F238E27FC236}">
                  <a16:creationId xmlns:a16="http://schemas.microsoft.com/office/drawing/2014/main" id="{66A6764A-BA09-4242-9A97-DBA2BEEDBDCC}"/>
                </a:ext>
              </a:extLst>
            </p:cNvPr>
            <p:cNvSpPr>
              <a:spLocks noChangeArrowheads="1"/>
            </p:cNvSpPr>
            <p:nvPr/>
          </p:nvSpPr>
          <p:spPr bwMode="auto">
            <a:xfrm>
              <a:off x="1441" y="198"/>
              <a:ext cx="192" cy="240"/>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4359" name="AutoShape 27">
              <a:extLst>
                <a:ext uri="{FF2B5EF4-FFF2-40B4-BE49-F238E27FC236}">
                  <a16:creationId xmlns:a16="http://schemas.microsoft.com/office/drawing/2014/main" id="{91572B78-70CD-454B-876B-7EBECA2AB662}"/>
                </a:ext>
              </a:extLst>
            </p:cNvPr>
            <p:cNvSpPr>
              <a:spLocks noChangeArrowheads="1"/>
            </p:cNvSpPr>
            <p:nvPr/>
          </p:nvSpPr>
          <p:spPr bwMode="auto">
            <a:xfrm>
              <a:off x="1633" y="198"/>
              <a:ext cx="192" cy="240"/>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ea typeface="宋体" panose="02010600030101010101" pitchFamily="2" charset="-122"/>
              </a:endParaRPr>
            </a:p>
          </p:txBody>
        </p:sp>
        <p:sp>
          <p:nvSpPr>
            <p:cNvPr id="14360" name="Rectangle 28" descr="2">
              <a:extLst>
                <a:ext uri="{FF2B5EF4-FFF2-40B4-BE49-F238E27FC236}">
                  <a16:creationId xmlns:a16="http://schemas.microsoft.com/office/drawing/2014/main" id="{F940EAC1-58EC-436C-9F7E-6311AFD6396F}"/>
                </a:ext>
              </a:extLst>
            </p:cNvPr>
            <p:cNvSpPr>
              <a:spLocks noChangeArrowheads="1"/>
            </p:cNvSpPr>
            <p:nvPr/>
          </p:nvSpPr>
          <p:spPr bwMode="gray">
            <a:xfrm>
              <a:off x="339" y="215"/>
              <a:ext cx="1078" cy="163"/>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9044" tIns="0" rIns="19044" bIns="0" anchor="ct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fontAlgn="t"/>
              <a:r>
                <a:rPr lang="en-US" altLang="zh-CN" sz="1700" dirty="0">
                  <a:solidFill>
                    <a:srgbClr val="000000"/>
                  </a:solidFill>
                  <a:ea typeface="宋体" panose="02010600030101010101" pitchFamily="2" charset="-122"/>
                </a:rPr>
                <a:t>The organization </a:t>
              </a:r>
            </a:p>
          </p:txBody>
        </p:sp>
      </p:grpSp>
      <p:grpSp>
        <p:nvGrpSpPr>
          <p:cNvPr id="2" name="Group 380">
            <a:extLst>
              <a:ext uri="{FF2B5EF4-FFF2-40B4-BE49-F238E27FC236}">
                <a16:creationId xmlns:a16="http://schemas.microsoft.com/office/drawing/2014/main" id="{4E54F34E-40E2-4636-B9B2-5788C50E83BC}"/>
              </a:ext>
            </a:extLst>
          </p:cNvPr>
          <p:cNvGrpSpPr/>
          <p:nvPr/>
        </p:nvGrpSpPr>
        <p:grpSpPr>
          <a:xfrm>
            <a:off x="5062104" y="1133478"/>
            <a:ext cx="1317014" cy="1676966"/>
            <a:chOff x="3829623" y="1066801"/>
            <a:chExt cx="1810894" cy="2367305"/>
          </a:xfrm>
          <a:effectLst>
            <a:outerShdw blurRad="50800" dist="38100" dir="2700000" algn="tl" rotWithShape="0">
              <a:prstClr val="black">
                <a:alpha val="40000"/>
              </a:prstClr>
            </a:outerShdw>
          </a:effectLst>
        </p:grpSpPr>
        <p:sp>
          <p:nvSpPr>
            <p:cNvPr id="3" name="Rectangle 101">
              <a:extLst>
                <a:ext uri="{FF2B5EF4-FFF2-40B4-BE49-F238E27FC236}">
                  <a16:creationId xmlns:a16="http://schemas.microsoft.com/office/drawing/2014/main" id="{0EA6646B-C88B-4FFA-A5A2-9576FBA785B8}"/>
                </a:ext>
              </a:extLst>
            </p:cNvPr>
            <p:cNvSpPr>
              <a:spLocks noChangeArrowheads="1"/>
            </p:cNvSpPr>
            <p:nvPr/>
          </p:nvSpPr>
          <p:spPr bwMode="auto">
            <a:xfrm>
              <a:off x="3829623" y="1076868"/>
              <a:ext cx="1805361" cy="2354627"/>
            </a:xfrm>
            <a:prstGeom prst="rect">
              <a:avLst/>
            </a:prstGeom>
            <a:gradFill flip="none" rotWithShape="1">
              <a:gsLst>
                <a:gs pos="100000">
                  <a:schemeClr val="bg1">
                    <a:lumMod val="65000"/>
                  </a:schemeClr>
                </a:gs>
                <a:gs pos="62000">
                  <a:schemeClr val="bg1">
                    <a:lumMod val="85000"/>
                  </a:schemeClr>
                </a:gs>
                <a:gs pos="24000">
                  <a:schemeClr val="bg1"/>
                </a:gs>
              </a:gsLst>
              <a:lin ang="3000000" scaled="0"/>
              <a:tileRect/>
            </a:gradFill>
            <a:ln w="6350">
              <a:solidFill>
                <a:schemeClr val="bg1">
                  <a:lumMod val="50000"/>
                </a:schemeClr>
              </a:solidFill>
              <a:miter lim="800000"/>
              <a:headEnd/>
              <a:tailEnd/>
            </a:ln>
          </p:spPr>
          <p:txBody>
            <a:bodyPr/>
            <a:lstStyle/>
            <a:p>
              <a:pPr algn="l" fontAlgn="auto">
                <a:spcBef>
                  <a:spcPts val="0"/>
                </a:spcBef>
                <a:spcAft>
                  <a:spcPts val="0"/>
                </a:spcAft>
                <a:defRPr/>
              </a:pPr>
              <a:r>
                <a:rPr lang="uk-UA" sz="1800" dirty="0">
                  <a:latin typeface="+mn-lt"/>
                </a:rPr>
                <a:t>                                </a:t>
              </a:r>
              <a:endParaRPr lang="en-US" sz="1800" dirty="0">
                <a:latin typeface="+mn-lt"/>
              </a:endParaRPr>
            </a:p>
          </p:txBody>
        </p:sp>
        <p:sp>
          <p:nvSpPr>
            <p:cNvPr id="4" name="Freeform 102">
              <a:extLst>
                <a:ext uri="{FF2B5EF4-FFF2-40B4-BE49-F238E27FC236}">
                  <a16:creationId xmlns:a16="http://schemas.microsoft.com/office/drawing/2014/main" id="{13A22832-9358-4CF4-962C-ED6EE1DD2602}"/>
                </a:ext>
              </a:extLst>
            </p:cNvPr>
            <p:cNvSpPr>
              <a:spLocks/>
            </p:cNvSpPr>
            <p:nvPr/>
          </p:nvSpPr>
          <p:spPr bwMode="auto">
            <a:xfrm>
              <a:off x="3829623" y="1076881"/>
              <a:ext cx="1805361" cy="2357225"/>
            </a:xfrm>
            <a:custGeom>
              <a:avLst/>
              <a:gdLst/>
              <a:ahLst/>
              <a:cxnLst>
                <a:cxn ang="0">
                  <a:pos x="2221" y="2720"/>
                </a:cxn>
                <a:cxn ang="0">
                  <a:pos x="2221" y="2720"/>
                </a:cxn>
                <a:cxn ang="0">
                  <a:pos x="0" y="2720"/>
                </a:cxn>
                <a:cxn ang="0">
                  <a:pos x="0" y="2"/>
                </a:cxn>
                <a:cxn ang="0">
                  <a:pos x="2221" y="2"/>
                </a:cxn>
                <a:cxn ang="0">
                  <a:pos x="2221" y="2720"/>
                </a:cxn>
                <a:cxn ang="0">
                  <a:pos x="2221" y="2720"/>
                </a:cxn>
                <a:cxn ang="0">
                  <a:pos x="2221" y="2720"/>
                </a:cxn>
                <a:cxn ang="0">
                  <a:pos x="2221" y="2720"/>
                </a:cxn>
                <a:cxn ang="0">
                  <a:pos x="2221" y="2720"/>
                </a:cxn>
                <a:cxn ang="0">
                  <a:pos x="2221" y="0"/>
                </a:cxn>
                <a:cxn ang="0">
                  <a:pos x="0" y="0"/>
                </a:cxn>
                <a:cxn ang="0">
                  <a:pos x="0" y="2723"/>
                </a:cxn>
                <a:cxn ang="0">
                  <a:pos x="2221" y="2723"/>
                </a:cxn>
                <a:cxn ang="0">
                  <a:pos x="2221" y="2720"/>
                </a:cxn>
                <a:cxn ang="0">
                  <a:pos x="2221" y="2720"/>
                </a:cxn>
              </a:cxnLst>
              <a:rect l="0" t="0" r="r" b="b"/>
              <a:pathLst>
                <a:path w="2221" h="2723">
                  <a:moveTo>
                    <a:pt x="2221" y="2720"/>
                  </a:moveTo>
                  <a:lnTo>
                    <a:pt x="2221" y="2720"/>
                  </a:lnTo>
                  <a:lnTo>
                    <a:pt x="0" y="2720"/>
                  </a:lnTo>
                  <a:lnTo>
                    <a:pt x="0" y="2"/>
                  </a:lnTo>
                  <a:lnTo>
                    <a:pt x="2221" y="2"/>
                  </a:lnTo>
                  <a:lnTo>
                    <a:pt x="2221" y="2720"/>
                  </a:lnTo>
                  <a:lnTo>
                    <a:pt x="2221" y="2720"/>
                  </a:lnTo>
                  <a:lnTo>
                    <a:pt x="2221" y="2720"/>
                  </a:lnTo>
                  <a:lnTo>
                    <a:pt x="2221" y="2720"/>
                  </a:lnTo>
                  <a:lnTo>
                    <a:pt x="2221" y="2720"/>
                  </a:lnTo>
                  <a:lnTo>
                    <a:pt x="2221" y="0"/>
                  </a:lnTo>
                  <a:lnTo>
                    <a:pt x="0" y="0"/>
                  </a:lnTo>
                  <a:lnTo>
                    <a:pt x="0" y="2723"/>
                  </a:lnTo>
                  <a:lnTo>
                    <a:pt x="2221" y="2723"/>
                  </a:lnTo>
                  <a:lnTo>
                    <a:pt x="2221" y="2720"/>
                  </a:lnTo>
                  <a:lnTo>
                    <a:pt x="2221" y="2720"/>
                  </a:lnTo>
                  <a:close/>
                </a:path>
              </a:pathLst>
            </a:custGeom>
            <a:solidFill>
              <a:srgbClr val="C2C2C2"/>
            </a:solidFill>
            <a:ln w="25400">
              <a:solidFill>
                <a:schemeClr val="bg1">
                  <a:lumMod val="50000"/>
                </a:schemeClr>
              </a:solidFill>
              <a:round/>
              <a:headEnd/>
              <a:tailEnd/>
            </a:ln>
          </p:spPr>
          <p:txBody>
            <a:bodyPr/>
            <a:lstStyle/>
            <a:p>
              <a:pPr algn="l" fontAlgn="auto">
                <a:spcBef>
                  <a:spcPts val="0"/>
                </a:spcBef>
                <a:spcAft>
                  <a:spcPts val="0"/>
                </a:spcAft>
                <a:defRPr/>
              </a:pPr>
              <a:endParaRPr lang="en-US" sz="1800">
                <a:latin typeface="+mn-lt"/>
              </a:endParaRPr>
            </a:p>
          </p:txBody>
        </p:sp>
        <p:sp>
          <p:nvSpPr>
            <p:cNvPr id="5" name="Rectangle 103">
              <a:extLst>
                <a:ext uri="{FF2B5EF4-FFF2-40B4-BE49-F238E27FC236}">
                  <a16:creationId xmlns:a16="http://schemas.microsoft.com/office/drawing/2014/main" id="{3000D647-9081-47B9-8ED1-1A1BAB93AC73}"/>
                </a:ext>
              </a:extLst>
            </p:cNvPr>
            <p:cNvSpPr>
              <a:spLocks noChangeArrowheads="1"/>
            </p:cNvSpPr>
            <p:nvPr/>
          </p:nvSpPr>
          <p:spPr bwMode="auto">
            <a:xfrm>
              <a:off x="3829986" y="1066801"/>
              <a:ext cx="1810531" cy="271319"/>
            </a:xfrm>
            <a:prstGeom prst="rect">
              <a:avLst/>
            </a:prstGeom>
            <a:gradFill>
              <a:gsLst>
                <a:gs pos="0">
                  <a:schemeClr val="accent2"/>
                </a:gs>
                <a:gs pos="62000">
                  <a:schemeClr val="accent1"/>
                </a:gs>
                <a:gs pos="100000">
                  <a:schemeClr val="accent2"/>
                </a:gs>
              </a:gsLst>
              <a:lin ang="0" scaled="0"/>
            </a:gradFill>
            <a:ln w="25400">
              <a:solidFill>
                <a:srgbClr val="4D4D4D"/>
              </a:solidFill>
              <a:miter lim="800000"/>
              <a:headEnd/>
              <a:tailEnd/>
            </a:ln>
          </p:spPr>
          <p:txBody>
            <a:bodyPr/>
            <a:lstStyle/>
            <a:p>
              <a:pPr algn="l" fontAlgn="auto">
                <a:spcBef>
                  <a:spcPts val="0"/>
                </a:spcBef>
                <a:spcAft>
                  <a:spcPts val="0"/>
                </a:spcAft>
                <a:defRPr/>
              </a:pPr>
              <a:endParaRPr lang="en-US" sz="1800">
                <a:latin typeface="+mn-lt"/>
              </a:endParaRPr>
            </a:p>
          </p:txBody>
        </p:sp>
        <p:sp>
          <p:nvSpPr>
            <p:cNvPr id="6" name="Rectangle 105">
              <a:extLst>
                <a:ext uri="{FF2B5EF4-FFF2-40B4-BE49-F238E27FC236}">
                  <a16:creationId xmlns:a16="http://schemas.microsoft.com/office/drawing/2014/main" id="{FF6CB435-BE24-4ECE-A4B1-9BEAF5835AEC}"/>
                </a:ext>
              </a:extLst>
            </p:cNvPr>
            <p:cNvSpPr>
              <a:spLocks noChangeArrowheads="1"/>
            </p:cNvSpPr>
            <p:nvPr/>
          </p:nvSpPr>
          <p:spPr bwMode="auto">
            <a:xfrm>
              <a:off x="4162318" y="1504175"/>
              <a:ext cx="1090857" cy="1161732"/>
            </a:xfrm>
            <a:prstGeom prst="rect">
              <a:avLst/>
            </a:prstGeom>
            <a:gradFill flip="none" rotWithShape="1">
              <a:gsLst>
                <a:gs pos="100000">
                  <a:schemeClr val="bg1">
                    <a:lumMod val="85000"/>
                  </a:schemeClr>
                </a:gs>
                <a:gs pos="0">
                  <a:schemeClr val="bg1">
                    <a:lumMod val="95000"/>
                  </a:schemeClr>
                </a:gs>
              </a:gsLst>
              <a:lin ang="16200000" scaled="1"/>
              <a:tileRect/>
            </a:gradFill>
            <a:ln w="57150">
              <a:gradFill>
                <a:gsLst>
                  <a:gs pos="0">
                    <a:schemeClr val="accent1"/>
                  </a:gs>
                  <a:gs pos="100000">
                    <a:schemeClr val="accent2"/>
                  </a:gs>
                </a:gsLst>
                <a:lin ang="5400000" scaled="0"/>
              </a:gradFill>
              <a:miter lim="800000"/>
              <a:headEnd/>
              <a:tailEnd/>
            </a:ln>
          </p:spPr>
          <p:txBody>
            <a:bodyPr/>
            <a:lstStyle/>
            <a:p>
              <a:pPr algn="l" fontAlgn="auto">
                <a:spcBef>
                  <a:spcPts val="0"/>
                </a:spcBef>
                <a:spcAft>
                  <a:spcPts val="0"/>
                </a:spcAft>
                <a:defRPr/>
              </a:pPr>
              <a:endParaRPr lang="en-US" sz="1800">
                <a:latin typeface="+mn-lt"/>
              </a:endParaRPr>
            </a:p>
          </p:txBody>
        </p:sp>
        <p:grpSp>
          <p:nvGrpSpPr>
            <p:cNvPr id="7" name="Group 213">
              <a:extLst>
                <a:ext uri="{FF2B5EF4-FFF2-40B4-BE49-F238E27FC236}">
                  <a16:creationId xmlns:a16="http://schemas.microsoft.com/office/drawing/2014/main" id="{54818065-04AB-4F02-85A7-7D2E5EAB0056}"/>
                </a:ext>
              </a:extLst>
            </p:cNvPr>
            <p:cNvGrpSpPr/>
            <p:nvPr/>
          </p:nvGrpSpPr>
          <p:grpSpPr>
            <a:xfrm>
              <a:off x="4334859" y="1542624"/>
              <a:ext cx="740061" cy="1109761"/>
              <a:chOff x="5257800" y="3352800"/>
              <a:chExt cx="1360262" cy="2035118"/>
            </a:xfrm>
          </p:grpSpPr>
          <p:sp>
            <p:nvSpPr>
              <p:cNvPr id="13" name="Freeform 15">
                <a:extLst>
                  <a:ext uri="{FF2B5EF4-FFF2-40B4-BE49-F238E27FC236}">
                    <a16:creationId xmlns:a16="http://schemas.microsoft.com/office/drawing/2014/main" id="{A1A4AEFC-5751-4B7B-A1A1-815BB2614DCC}"/>
                  </a:ext>
                </a:extLst>
              </p:cNvPr>
              <p:cNvSpPr>
                <a:spLocks/>
              </p:cNvSpPr>
              <p:nvPr/>
            </p:nvSpPr>
            <p:spPr bwMode="auto">
              <a:xfrm>
                <a:off x="5257800" y="4228006"/>
                <a:ext cx="1360262" cy="1159912"/>
              </a:xfrm>
              <a:custGeom>
                <a:avLst/>
                <a:gdLst/>
                <a:ahLst/>
                <a:cxnLst>
                  <a:cxn ang="0">
                    <a:pos x="0" y="326"/>
                  </a:cxn>
                  <a:cxn ang="0">
                    <a:pos x="149" y="29"/>
                  </a:cxn>
                  <a:cxn ang="0">
                    <a:pos x="382" y="325"/>
                  </a:cxn>
                  <a:cxn ang="0">
                    <a:pos x="0" y="326"/>
                  </a:cxn>
                </a:cxnLst>
                <a:rect l="0" t="0" r="r" b="b"/>
                <a:pathLst>
                  <a:path w="382" h="326">
                    <a:moveTo>
                      <a:pt x="0" y="326"/>
                    </a:moveTo>
                    <a:cubicBezTo>
                      <a:pt x="0" y="326"/>
                      <a:pt x="24" y="55"/>
                      <a:pt x="149" y="29"/>
                    </a:cubicBezTo>
                    <a:cubicBezTo>
                      <a:pt x="282" y="0"/>
                      <a:pt x="361" y="76"/>
                      <a:pt x="382" y="325"/>
                    </a:cubicBezTo>
                    <a:cubicBezTo>
                      <a:pt x="0" y="326"/>
                      <a:pt x="0" y="326"/>
                      <a:pt x="0" y="326"/>
                    </a:cubicBezTo>
                  </a:path>
                </a:pathLst>
              </a:custGeom>
              <a:gradFill flip="none" rotWithShape="1">
                <a:gsLst>
                  <a:gs pos="0">
                    <a:srgbClr val="1B75BC">
                      <a:shade val="30000"/>
                      <a:satMod val="115000"/>
                    </a:srgbClr>
                  </a:gs>
                  <a:gs pos="50000">
                    <a:srgbClr val="1B75BC">
                      <a:shade val="67500"/>
                      <a:satMod val="115000"/>
                    </a:srgbClr>
                  </a:gs>
                  <a:gs pos="100000">
                    <a:srgbClr val="1B75BC">
                      <a:shade val="100000"/>
                      <a:satMod val="115000"/>
                    </a:srgb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4" name="Freeform 18">
                <a:extLst>
                  <a:ext uri="{FF2B5EF4-FFF2-40B4-BE49-F238E27FC236}">
                    <a16:creationId xmlns:a16="http://schemas.microsoft.com/office/drawing/2014/main" id="{19BBB4DC-5011-492C-A46D-13A173A2EEF2}"/>
                  </a:ext>
                </a:extLst>
              </p:cNvPr>
              <p:cNvSpPr>
                <a:spLocks/>
              </p:cNvSpPr>
              <p:nvPr/>
            </p:nvSpPr>
            <p:spPr bwMode="auto">
              <a:xfrm>
                <a:off x="5706701" y="4131598"/>
                <a:ext cx="537778" cy="903827"/>
              </a:xfrm>
              <a:custGeom>
                <a:avLst/>
                <a:gdLst/>
                <a:ahLst/>
                <a:cxnLst>
                  <a:cxn ang="0">
                    <a:pos x="44" y="59"/>
                  </a:cxn>
                  <a:cxn ang="0">
                    <a:pos x="0" y="63"/>
                  </a:cxn>
                  <a:cxn ang="0">
                    <a:pos x="32" y="249"/>
                  </a:cxn>
                  <a:cxn ang="0">
                    <a:pos x="105" y="254"/>
                  </a:cxn>
                  <a:cxn ang="0">
                    <a:pos x="143" y="66"/>
                  </a:cxn>
                  <a:cxn ang="0">
                    <a:pos x="44" y="59"/>
                  </a:cxn>
                </a:cxnLst>
                <a:rect l="0" t="0" r="r" b="b"/>
                <a:pathLst>
                  <a:path w="151" h="254">
                    <a:moveTo>
                      <a:pt x="44" y="59"/>
                    </a:moveTo>
                    <a:cubicBezTo>
                      <a:pt x="0" y="63"/>
                      <a:pt x="0" y="63"/>
                      <a:pt x="0" y="63"/>
                    </a:cubicBezTo>
                    <a:cubicBezTo>
                      <a:pt x="0" y="63"/>
                      <a:pt x="4" y="198"/>
                      <a:pt x="32" y="249"/>
                    </a:cubicBezTo>
                    <a:cubicBezTo>
                      <a:pt x="105" y="254"/>
                      <a:pt x="105" y="254"/>
                      <a:pt x="105" y="254"/>
                    </a:cubicBezTo>
                    <a:cubicBezTo>
                      <a:pt x="105" y="254"/>
                      <a:pt x="151" y="132"/>
                      <a:pt x="143" y="66"/>
                    </a:cubicBezTo>
                    <a:cubicBezTo>
                      <a:pt x="136" y="0"/>
                      <a:pt x="44" y="59"/>
                      <a:pt x="44" y="59"/>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5" name="Freeform 19">
                <a:extLst>
                  <a:ext uri="{FF2B5EF4-FFF2-40B4-BE49-F238E27FC236}">
                    <a16:creationId xmlns:a16="http://schemas.microsoft.com/office/drawing/2014/main" id="{EA880EA6-EF45-44F9-BAAB-DC3C33D00725}"/>
                  </a:ext>
                </a:extLst>
              </p:cNvPr>
              <p:cNvSpPr>
                <a:spLocks/>
              </p:cNvSpPr>
              <p:nvPr/>
            </p:nvSpPr>
            <p:spPr bwMode="auto">
              <a:xfrm>
                <a:off x="5813654" y="4559410"/>
                <a:ext cx="269643" cy="671845"/>
              </a:xfrm>
              <a:custGeom>
                <a:avLst/>
                <a:gdLst/>
                <a:ahLst/>
                <a:cxnLst>
                  <a:cxn ang="0">
                    <a:pos x="64" y="0"/>
                  </a:cxn>
                  <a:cxn ang="0">
                    <a:pos x="59" y="35"/>
                  </a:cxn>
                  <a:cxn ang="0">
                    <a:pos x="0" y="302"/>
                  </a:cxn>
                  <a:cxn ang="0">
                    <a:pos x="97" y="446"/>
                  </a:cxn>
                  <a:cxn ang="0">
                    <a:pos x="179" y="312"/>
                  </a:cxn>
                  <a:cxn ang="0">
                    <a:pos x="142" y="21"/>
                  </a:cxn>
                  <a:cxn ang="0">
                    <a:pos x="64" y="0"/>
                  </a:cxn>
                </a:cxnLst>
                <a:rect l="0" t="0" r="r" b="b"/>
                <a:pathLst>
                  <a:path w="179" h="446">
                    <a:moveTo>
                      <a:pt x="64" y="0"/>
                    </a:moveTo>
                    <a:lnTo>
                      <a:pt x="59" y="35"/>
                    </a:lnTo>
                    <a:lnTo>
                      <a:pt x="0" y="302"/>
                    </a:lnTo>
                    <a:lnTo>
                      <a:pt x="97" y="446"/>
                    </a:lnTo>
                    <a:lnTo>
                      <a:pt x="179" y="312"/>
                    </a:lnTo>
                    <a:lnTo>
                      <a:pt x="142" y="21"/>
                    </a:lnTo>
                    <a:lnTo>
                      <a:pt x="64" y="0"/>
                    </a:lnTo>
                    <a:close/>
                  </a:path>
                </a:pathLst>
              </a:custGeom>
              <a:gradFill flip="none" rotWithShape="1">
                <a:gsLst>
                  <a:gs pos="0">
                    <a:srgbClr val="414142">
                      <a:shade val="30000"/>
                      <a:satMod val="115000"/>
                    </a:srgbClr>
                  </a:gs>
                  <a:gs pos="40000">
                    <a:srgbClr val="414142">
                      <a:shade val="67500"/>
                      <a:satMod val="115000"/>
                    </a:srgbClr>
                  </a:gs>
                  <a:gs pos="77000">
                    <a:srgbClr val="414142">
                      <a:shade val="100000"/>
                      <a:satMod val="115000"/>
                    </a:srgbClr>
                  </a:gs>
                </a:gsLst>
                <a:lin ang="162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6" name="Freeform 20">
                <a:extLst>
                  <a:ext uri="{FF2B5EF4-FFF2-40B4-BE49-F238E27FC236}">
                    <a16:creationId xmlns:a16="http://schemas.microsoft.com/office/drawing/2014/main" id="{4AABC116-934C-4948-8C68-BE4ABA1FB84D}"/>
                  </a:ext>
                </a:extLst>
              </p:cNvPr>
              <p:cNvSpPr>
                <a:spLocks/>
              </p:cNvSpPr>
              <p:nvPr/>
            </p:nvSpPr>
            <p:spPr bwMode="auto">
              <a:xfrm>
                <a:off x="5837756" y="4292780"/>
                <a:ext cx="278681" cy="319352"/>
              </a:xfrm>
              <a:custGeom>
                <a:avLst/>
                <a:gdLst/>
                <a:ahLst/>
                <a:cxnLst>
                  <a:cxn ang="0">
                    <a:pos x="0" y="44"/>
                  </a:cxn>
                  <a:cxn ang="0">
                    <a:pos x="18" y="90"/>
                  </a:cxn>
                  <a:cxn ang="0">
                    <a:pos x="55" y="89"/>
                  </a:cxn>
                  <a:cxn ang="0">
                    <a:pos x="78" y="27"/>
                  </a:cxn>
                  <a:cxn ang="0">
                    <a:pos x="40" y="1"/>
                  </a:cxn>
                  <a:cxn ang="0">
                    <a:pos x="0" y="44"/>
                  </a:cxn>
                </a:cxnLst>
                <a:rect l="0" t="0" r="r" b="b"/>
                <a:pathLst>
                  <a:path w="78" h="90">
                    <a:moveTo>
                      <a:pt x="0" y="44"/>
                    </a:moveTo>
                    <a:cubicBezTo>
                      <a:pt x="18" y="90"/>
                      <a:pt x="18" y="90"/>
                      <a:pt x="18" y="90"/>
                    </a:cubicBezTo>
                    <a:cubicBezTo>
                      <a:pt x="18" y="90"/>
                      <a:pt x="38" y="83"/>
                      <a:pt x="55" y="89"/>
                    </a:cubicBezTo>
                    <a:cubicBezTo>
                      <a:pt x="78" y="27"/>
                      <a:pt x="78" y="27"/>
                      <a:pt x="78" y="27"/>
                    </a:cubicBezTo>
                    <a:cubicBezTo>
                      <a:pt x="78" y="27"/>
                      <a:pt x="43" y="2"/>
                      <a:pt x="40" y="1"/>
                    </a:cubicBezTo>
                    <a:cubicBezTo>
                      <a:pt x="37" y="0"/>
                      <a:pt x="0" y="44"/>
                      <a:pt x="0" y="44"/>
                    </a:cubicBezTo>
                    <a:close/>
                  </a:path>
                </a:pathLst>
              </a:custGeom>
              <a:gradFill flip="none" rotWithShape="1">
                <a:gsLst>
                  <a:gs pos="100000">
                    <a:schemeClr val="bg1">
                      <a:lumMod val="50000"/>
                      <a:shade val="67500"/>
                      <a:satMod val="115000"/>
                    </a:schemeClr>
                  </a:gs>
                  <a:gs pos="0">
                    <a:schemeClr val="tx1">
                      <a:lumMod val="50000"/>
                    </a:schemeClr>
                  </a:gs>
                </a:gsLst>
                <a:lin ang="162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7" name="Freeform 21">
                <a:extLst>
                  <a:ext uri="{FF2B5EF4-FFF2-40B4-BE49-F238E27FC236}">
                    <a16:creationId xmlns:a16="http://schemas.microsoft.com/office/drawing/2014/main" id="{10CFAA18-12D0-4429-A8DC-BE31A0913058}"/>
                  </a:ext>
                </a:extLst>
              </p:cNvPr>
              <p:cNvSpPr>
                <a:spLocks/>
              </p:cNvSpPr>
              <p:nvPr/>
            </p:nvSpPr>
            <p:spPr bwMode="auto">
              <a:xfrm>
                <a:off x="5693143" y="4086407"/>
                <a:ext cx="557361" cy="504637"/>
              </a:xfrm>
              <a:custGeom>
                <a:avLst/>
                <a:gdLst/>
                <a:ahLst/>
                <a:cxnLst>
                  <a:cxn ang="0">
                    <a:pos x="38" y="20"/>
                  </a:cxn>
                  <a:cxn ang="0">
                    <a:pos x="0" y="60"/>
                  </a:cxn>
                  <a:cxn ang="0">
                    <a:pos x="38" y="138"/>
                  </a:cxn>
                  <a:cxn ang="0">
                    <a:pos x="71" y="89"/>
                  </a:cxn>
                  <a:cxn ang="0">
                    <a:pos x="119" y="142"/>
                  </a:cxn>
                  <a:cxn ang="0">
                    <a:pos x="149" y="45"/>
                  </a:cxn>
                  <a:cxn ang="0">
                    <a:pos x="38" y="20"/>
                  </a:cxn>
                </a:cxnLst>
                <a:rect l="0" t="0" r="r" b="b"/>
                <a:pathLst>
                  <a:path w="157" h="142">
                    <a:moveTo>
                      <a:pt x="38" y="20"/>
                    </a:moveTo>
                    <a:cubicBezTo>
                      <a:pt x="0" y="60"/>
                      <a:pt x="0" y="60"/>
                      <a:pt x="0" y="60"/>
                    </a:cubicBezTo>
                    <a:cubicBezTo>
                      <a:pt x="0" y="60"/>
                      <a:pt x="5" y="109"/>
                      <a:pt x="38" y="138"/>
                    </a:cubicBezTo>
                    <a:cubicBezTo>
                      <a:pt x="71" y="89"/>
                      <a:pt x="71" y="89"/>
                      <a:pt x="71" y="89"/>
                    </a:cubicBezTo>
                    <a:cubicBezTo>
                      <a:pt x="119" y="142"/>
                      <a:pt x="119" y="142"/>
                      <a:pt x="119" y="142"/>
                    </a:cubicBezTo>
                    <a:cubicBezTo>
                      <a:pt x="119" y="142"/>
                      <a:pt x="157" y="89"/>
                      <a:pt x="149" y="45"/>
                    </a:cubicBezTo>
                    <a:cubicBezTo>
                      <a:pt x="140" y="0"/>
                      <a:pt x="38" y="20"/>
                      <a:pt x="38" y="20"/>
                    </a:cubicBezTo>
                    <a:close/>
                  </a:path>
                </a:pathLst>
              </a:custGeom>
              <a:solidFill>
                <a:srgbClr val="FFFFFF"/>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8" name="Freeform 22">
                <a:extLst>
                  <a:ext uri="{FF2B5EF4-FFF2-40B4-BE49-F238E27FC236}">
                    <a16:creationId xmlns:a16="http://schemas.microsoft.com/office/drawing/2014/main" id="{BF348300-8DC6-4F59-83F3-0C2473C5F6E1}"/>
                  </a:ext>
                </a:extLst>
              </p:cNvPr>
              <p:cNvSpPr>
                <a:spLocks/>
              </p:cNvSpPr>
              <p:nvPr/>
            </p:nvSpPr>
            <p:spPr bwMode="auto">
              <a:xfrm>
                <a:off x="5425008" y="3898109"/>
                <a:ext cx="200349" cy="198842"/>
              </a:xfrm>
              <a:custGeom>
                <a:avLst/>
                <a:gdLst/>
                <a:ahLst/>
                <a:cxnLst>
                  <a:cxn ang="0">
                    <a:pos x="56" y="28"/>
                  </a:cxn>
                  <a:cxn ang="0">
                    <a:pos x="28" y="56"/>
                  </a:cxn>
                  <a:cxn ang="0">
                    <a:pos x="0" y="28"/>
                  </a:cxn>
                  <a:cxn ang="0">
                    <a:pos x="28" y="0"/>
                  </a:cxn>
                  <a:cxn ang="0">
                    <a:pos x="56" y="28"/>
                  </a:cxn>
                </a:cxnLst>
                <a:rect l="0" t="0" r="r" b="b"/>
                <a:pathLst>
                  <a:path w="56" h="56">
                    <a:moveTo>
                      <a:pt x="56" y="28"/>
                    </a:moveTo>
                    <a:cubicBezTo>
                      <a:pt x="56" y="44"/>
                      <a:pt x="43" y="56"/>
                      <a:pt x="28" y="56"/>
                    </a:cubicBezTo>
                    <a:cubicBezTo>
                      <a:pt x="12" y="56"/>
                      <a:pt x="0" y="44"/>
                      <a:pt x="0" y="28"/>
                    </a:cubicBezTo>
                    <a:cubicBezTo>
                      <a:pt x="0" y="13"/>
                      <a:pt x="12" y="0"/>
                      <a:pt x="28" y="0"/>
                    </a:cubicBezTo>
                    <a:cubicBezTo>
                      <a:pt x="44" y="0"/>
                      <a:pt x="56" y="13"/>
                      <a:pt x="56" y="28"/>
                    </a:cubicBezTo>
                    <a:close/>
                  </a:path>
                </a:pathLst>
              </a:custGeom>
              <a:solidFill>
                <a:srgbClr val="C49A6B"/>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9" name="Freeform 23">
                <a:extLst>
                  <a:ext uri="{FF2B5EF4-FFF2-40B4-BE49-F238E27FC236}">
                    <a16:creationId xmlns:a16="http://schemas.microsoft.com/office/drawing/2014/main" id="{AFABFE96-6A5E-401B-B21E-D8F880773F9D}"/>
                  </a:ext>
                </a:extLst>
              </p:cNvPr>
              <p:cNvSpPr>
                <a:spLocks/>
              </p:cNvSpPr>
              <p:nvPr/>
            </p:nvSpPr>
            <p:spPr bwMode="auto">
              <a:xfrm>
                <a:off x="6322810" y="3901122"/>
                <a:ext cx="198842" cy="198842"/>
              </a:xfrm>
              <a:custGeom>
                <a:avLst/>
                <a:gdLst/>
                <a:ahLst/>
                <a:cxnLst>
                  <a:cxn ang="0">
                    <a:pos x="0" y="28"/>
                  </a:cxn>
                  <a:cxn ang="0">
                    <a:pos x="28" y="56"/>
                  </a:cxn>
                  <a:cxn ang="0">
                    <a:pos x="56" y="28"/>
                  </a:cxn>
                  <a:cxn ang="0">
                    <a:pos x="28" y="0"/>
                  </a:cxn>
                  <a:cxn ang="0">
                    <a:pos x="0" y="28"/>
                  </a:cxn>
                </a:cxnLst>
                <a:rect l="0" t="0" r="r" b="b"/>
                <a:pathLst>
                  <a:path w="56" h="56">
                    <a:moveTo>
                      <a:pt x="0" y="28"/>
                    </a:moveTo>
                    <a:cubicBezTo>
                      <a:pt x="0" y="43"/>
                      <a:pt x="12" y="56"/>
                      <a:pt x="28" y="56"/>
                    </a:cubicBezTo>
                    <a:cubicBezTo>
                      <a:pt x="43" y="56"/>
                      <a:pt x="56" y="44"/>
                      <a:pt x="56" y="28"/>
                    </a:cubicBezTo>
                    <a:cubicBezTo>
                      <a:pt x="56" y="12"/>
                      <a:pt x="44" y="0"/>
                      <a:pt x="28" y="0"/>
                    </a:cubicBezTo>
                    <a:cubicBezTo>
                      <a:pt x="12" y="0"/>
                      <a:pt x="0" y="12"/>
                      <a:pt x="0" y="28"/>
                    </a:cubicBezTo>
                    <a:close/>
                  </a:path>
                </a:pathLst>
              </a:custGeom>
              <a:solidFill>
                <a:srgbClr val="C49A6B"/>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20" name="Freeform 24">
                <a:extLst>
                  <a:ext uri="{FF2B5EF4-FFF2-40B4-BE49-F238E27FC236}">
                    <a16:creationId xmlns:a16="http://schemas.microsoft.com/office/drawing/2014/main" id="{43935897-ACDB-41CE-B668-DD820D37BD07}"/>
                  </a:ext>
                </a:extLst>
              </p:cNvPr>
              <p:cNvSpPr>
                <a:spLocks/>
              </p:cNvSpPr>
              <p:nvPr/>
            </p:nvSpPr>
            <p:spPr bwMode="auto">
              <a:xfrm>
                <a:off x="5521416" y="3480843"/>
                <a:ext cx="921905" cy="921904"/>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solidFill>
                <a:srgbClr val="C49A6B"/>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21" name="Freeform 24">
                <a:extLst>
                  <a:ext uri="{FF2B5EF4-FFF2-40B4-BE49-F238E27FC236}">
                    <a16:creationId xmlns:a16="http://schemas.microsoft.com/office/drawing/2014/main" id="{96DC1B08-3B3F-46FC-A68A-A9134966D0AB}"/>
                  </a:ext>
                </a:extLst>
              </p:cNvPr>
              <p:cNvSpPr>
                <a:spLocks/>
              </p:cNvSpPr>
              <p:nvPr/>
            </p:nvSpPr>
            <p:spPr bwMode="auto">
              <a:xfrm>
                <a:off x="5589315" y="3581400"/>
                <a:ext cx="800600" cy="800598"/>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gradFill flip="none" rotWithShape="1">
                <a:gsLst>
                  <a:gs pos="86000">
                    <a:srgbClr val="FFC000">
                      <a:shade val="67500"/>
                      <a:satMod val="115000"/>
                      <a:alpha val="3000"/>
                    </a:srgbClr>
                  </a:gs>
                  <a:gs pos="0">
                    <a:schemeClr val="bg1">
                      <a:alpha val="59000"/>
                    </a:schemeClr>
                  </a:gs>
                </a:gsLst>
                <a:path path="circle">
                  <a:fillToRect l="50000" t="50000" r="50000" b="50000"/>
                </a:path>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22" name="Freeform 25">
                <a:extLst>
                  <a:ext uri="{FF2B5EF4-FFF2-40B4-BE49-F238E27FC236}">
                    <a16:creationId xmlns:a16="http://schemas.microsoft.com/office/drawing/2014/main" id="{5742CA85-561A-40C5-B29C-709C225ECDF2}"/>
                  </a:ext>
                </a:extLst>
              </p:cNvPr>
              <p:cNvSpPr>
                <a:spLocks/>
              </p:cNvSpPr>
              <p:nvPr/>
            </p:nvSpPr>
            <p:spPr bwMode="auto">
              <a:xfrm>
                <a:off x="5521416" y="3352800"/>
                <a:ext cx="979147" cy="611590"/>
              </a:xfrm>
              <a:custGeom>
                <a:avLst/>
                <a:gdLst/>
                <a:ahLst/>
                <a:cxnLst>
                  <a:cxn ang="0">
                    <a:pos x="3" y="151"/>
                  </a:cxn>
                  <a:cxn ang="0">
                    <a:pos x="91" y="81"/>
                  </a:cxn>
                  <a:cxn ang="0">
                    <a:pos x="257" y="172"/>
                  </a:cxn>
                  <a:cxn ang="0">
                    <a:pos x="206" y="37"/>
                  </a:cxn>
                  <a:cxn ang="0">
                    <a:pos x="3" y="151"/>
                  </a:cxn>
                </a:cxnLst>
                <a:rect l="0" t="0" r="r" b="b"/>
                <a:pathLst>
                  <a:path w="275" h="172">
                    <a:moveTo>
                      <a:pt x="3" y="151"/>
                    </a:moveTo>
                    <a:cubicBezTo>
                      <a:pt x="3" y="151"/>
                      <a:pt x="63" y="130"/>
                      <a:pt x="91" y="81"/>
                    </a:cubicBezTo>
                    <a:cubicBezTo>
                      <a:pt x="91" y="81"/>
                      <a:pt x="204" y="166"/>
                      <a:pt x="257" y="172"/>
                    </a:cubicBezTo>
                    <a:cubicBezTo>
                      <a:pt x="257" y="172"/>
                      <a:pt x="275" y="75"/>
                      <a:pt x="206" y="37"/>
                    </a:cubicBezTo>
                    <a:cubicBezTo>
                      <a:pt x="138" y="0"/>
                      <a:pt x="0" y="17"/>
                      <a:pt x="3" y="151"/>
                    </a:cubicBezTo>
                    <a:close/>
                  </a:path>
                </a:pathLst>
              </a:cu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grpSp>
        <p:cxnSp>
          <p:nvCxnSpPr>
            <p:cNvPr id="8" name="Straight Connector 7">
              <a:extLst>
                <a:ext uri="{FF2B5EF4-FFF2-40B4-BE49-F238E27FC236}">
                  <a16:creationId xmlns:a16="http://schemas.microsoft.com/office/drawing/2014/main" id="{BEBFDB45-B507-402F-9AE2-954E632CA8AF}"/>
                </a:ext>
              </a:extLst>
            </p:cNvPr>
            <p:cNvCxnSpPr/>
            <p:nvPr/>
          </p:nvCxnSpPr>
          <p:spPr>
            <a:xfrm>
              <a:off x="4155415" y="3039133"/>
              <a:ext cx="1092483" cy="8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8703803-001F-4A82-959B-58CEF1F01D7A}"/>
                </a:ext>
              </a:extLst>
            </p:cNvPr>
            <p:cNvSpPr/>
            <p:nvPr/>
          </p:nvSpPr>
          <p:spPr>
            <a:xfrm>
              <a:off x="5584308" y="1082040"/>
              <a:ext cx="45719" cy="233934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sp>
          <p:nvSpPr>
            <p:cNvPr id="10" name="Rectangle 9">
              <a:extLst>
                <a:ext uri="{FF2B5EF4-FFF2-40B4-BE49-F238E27FC236}">
                  <a16:creationId xmlns:a16="http://schemas.microsoft.com/office/drawing/2014/main" id="{C91CB372-4A9A-4205-BE23-2F4AB8DF76C8}"/>
                </a:ext>
              </a:extLst>
            </p:cNvPr>
            <p:cNvSpPr/>
            <p:nvPr/>
          </p:nvSpPr>
          <p:spPr>
            <a:xfrm flipH="1">
              <a:off x="4114800" y="2771001"/>
              <a:ext cx="1295400" cy="276999"/>
            </a:xfrm>
            <a:prstGeom prst="rect">
              <a:avLst/>
            </a:prstGeom>
            <a:noFill/>
            <a:ln>
              <a:noFill/>
            </a:ln>
            <a:effectLst/>
          </p:spPr>
          <p:txBody>
            <a:bodyPr>
              <a:spAutoFit/>
            </a:bodyPr>
            <a:lstStyle/>
            <a:p>
              <a:pPr algn="l" fontAlgn="auto">
                <a:spcBef>
                  <a:spcPts val="0"/>
                </a:spcBef>
                <a:spcAft>
                  <a:spcPts val="0"/>
                </a:spcAft>
                <a:defRPr/>
              </a:pPr>
              <a:r>
                <a:rPr lang="en-US" sz="1200" b="1" kern="0" dirty="0">
                  <a:solidFill>
                    <a:schemeClr val="tx1">
                      <a:lumMod val="50000"/>
                    </a:schemeClr>
                  </a:solidFill>
                  <a:latin typeface="+mn-lt"/>
                  <a:ea typeface="굴림" charset="-127"/>
                  <a:cs typeface="Arial" pitchFamily="34" charset="0"/>
                </a:rPr>
                <a:t>Example Text </a:t>
              </a:r>
              <a:endParaRPr lang="en-US" sz="1200" b="1" dirty="0">
                <a:solidFill>
                  <a:schemeClr val="tx1">
                    <a:lumMod val="50000"/>
                  </a:schemeClr>
                </a:solidFill>
                <a:latin typeface="+mn-lt"/>
              </a:endParaRPr>
            </a:p>
          </p:txBody>
        </p:sp>
        <p:sp>
          <p:nvSpPr>
            <p:cNvPr id="11" name="Rectangle 10">
              <a:extLst>
                <a:ext uri="{FF2B5EF4-FFF2-40B4-BE49-F238E27FC236}">
                  <a16:creationId xmlns:a16="http://schemas.microsoft.com/office/drawing/2014/main" id="{71D3DE7F-8E88-49FF-BC1F-B805315B4466}"/>
                </a:ext>
              </a:extLst>
            </p:cNvPr>
            <p:cNvSpPr/>
            <p:nvPr/>
          </p:nvSpPr>
          <p:spPr>
            <a:xfrm>
              <a:off x="3854568" y="1082040"/>
              <a:ext cx="45719" cy="233934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sp>
          <p:nvSpPr>
            <p:cNvPr id="12" name="Rectangle 11">
              <a:extLst>
                <a:ext uri="{FF2B5EF4-FFF2-40B4-BE49-F238E27FC236}">
                  <a16:creationId xmlns:a16="http://schemas.microsoft.com/office/drawing/2014/main" id="{E61AC223-E736-4A29-BC54-8CAACDAE4B0D}"/>
                </a:ext>
              </a:extLst>
            </p:cNvPr>
            <p:cNvSpPr/>
            <p:nvPr/>
          </p:nvSpPr>
          <p:spPr>
            <a:xfrm>
              <a:off x="4152900" y="1500378"/>
              <a:ext cx="1097280" cy="1152144"/>
            </a:xfrm>
            <a:prstGeom prst="rect">
              <a:avLst/>
            </a:prstGeom>
            <a:gradFill>
              <a:gsLst>
                <a:gs pos="100000">
                  <a:schemeClr val="bg1"/>
                </a:gs>
                <a:gs pos="51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grpSp>
      <p:grpSp>
        <p:nvGrpSpPr>
          <p:cNvPr id="23" name="Group 381">
            <a:extLst>
              <a:ext uri="{FF2B5EF4-FFF2-40B4-BE49-F238E27FC236}">
                <a16:creationId xmlns:a16="http://schemas.microsoft.com/office/drawing/2014/main" id="{09579D51-F777-4CCE-B6E7-37F5F1FF5D7F}"/>
              </a:ext>
            </a:extLst>
          </p:cNvPr>
          <p:cNvGrpSpPr/>
          <p:nvPr/>
        </p:nvGrpSpPr>
        <p:grpSpPr>
          <a:xfrm>
            <a:off x="1689598" y="3575127"/>
            <a:ext cx="1242122" cy="1560315"/>
            <a:chOff x="1312768" y="3947790"/>
            <a:chExt cx="1621458" cy="2119665"/>
          </a:xfrm>
          <a:effectLst>
            <a:outerShdw blurRad="50800" dist="38100" dir="2700000" algn="tl" rotWithShape="0">
              <a:prstClr val="black">
                <a:alpha val="40000"/>
              </a:prstClr>
            </a:outerShdw>
            <a:reflection blurRad="6350" stA="52000" endA="300" endPos="35000" dir="5400000" sy="-100000" algn="bl" rotWithShape="0"/>
          </a:effectLst>
        </p:grpSpPr>
        <p:sp>
          <p:nvSpPr>
            <p:cNvPr id="24" name="Rectangle 101">
              <a:extLst>
                <a:ext uri="{FF2B5EF4-FFF2-40B4-BE49-F238E27FC236}">
                  <a16:creationId xmlns:a16="http://schemas.microsoft.com/office/drawing/2014/main" id="{778F8B75-300D-47CA-B01F-A7ED15276128}"/>
                </a:ext>
              </a:extLst>
            </p:cNvPr>
            <p:cNvSpPr>
              <a:spLocks noChangeArrowheads="1"/>
            </p:cNvSpPr>
            <p:nvPr/>
          </p:nvSpPr>
          <p:spPr bwMode="auto">
            <a:xfrm>
              <a:off x="1312768" y="3956804"/>
              <a:ext cx="1616504" cy="2108314"/>
            </a:xfrm>
            <a:prstGeom prst="rect">
              <a:avLst/>
            </a:prstGeom>
            <a:gradFill flip="none" rotWithShape="1">
              <a:gsLst>
                <a:gs pos="100000">
                  <a:schemeClr val="bg1">
                    <a:lumMod val="65000"/>
                  </a:schemeClr>
                </a:gs>
                <a:gs pos="62000">
                  <a:schemeClr val="bg1">
                    <a:lumMod val="85000"/>
                  </a:schemeClr>
                </a:gs>
                <a:gs pos="24000">
                  <a:schemeClr val="bg1"/>
                </a:gs>
              </a:gsLst>
              <a:lin ang="3000000" scaled="0"/>
              <a:tileRect/>
            </a:gradFill>
            <a:ln w="12700">
              <a:solidFill>
                <a:schemeClr val="bg1">
                  <a:lumMod val="50000"/>
                </a:schemeClr>
              </a:solidFill>
              <a:miter lim="800000"/>
              <a:headEnd/>
              <a:tailEnd/>
            </a:ln>
          </p:spPr>
          <p:txBody>
            <a:bodyPr/>
            <a:lstStyle/>
            <a:p>
              <a:pPr algn="l" fontAlgn="auto">
                <a:spcBef>
                  <a:spcPts val="0"/>
                </a:spcBef>
                <a:spcAft>
                  <a:spcPts val="0"/>
                </a:spcAft>
                <a:defRPr/>
              </a:pPr>
              <a:r>
                <a:rPr lang="uk-UA" sz="1800" dirty="0">
                  <a:latin typeface="+mn-lt"/>
                </a:rPr>
                <a:t>                                </a:t>
              </a:r>
              <a:endParaRPr lang="en-US" sz="1800" dirty="0">
                <a:latin typeface="+mn-lt"/>
              </a:endParaRPr>
            </a:p>
          </p:txBody>
        </p:sp>
        <p:sp>
          <p:nvSpPr>
            <p:cNvPr id="25" name="Freeform 102">
              <a:extLst>
                <a:ext uri="{FF2B5EF4-FFF2-40B4-BE49-F238E27FC236}">
                  <a16:creationId xmlns:a16="http://schemas.microsoft.com/office/drawing/2014/main" id="{FA4D3C9B-A1A4-410A-AFF6-1CC28344B185}"/>
                </a:ext>
              </a:extLst>
            </p:cNvPr>
            <p:cNvSpPr>
              <a:spLocks/>
            </p:cNvSpPr>
            <p:nvPr/>
          </p:nvSpPr>
          <p:spPr bwMode="auto">
            <a:xfrm>
              <a:off x="1312768" y="3956816"/>
              <a:ext cx="1616504" cy="2110639"/>
            </a:xfrm>
            <a:custGeom>
              <a:avLst/>
              <a:gdLst/>
              <a:ahLst/>
              <a:cxnLst>
                <a:cxn ang="0">
                  <a:pos x="2221" y="2720"/>
                </a:cxn>
                <a:cxn ang="0">
                  <a:pos x="2221" y="2720"/>
                </a:cxn>
                <a:cxn ang="0">
                  <a:pos x="0" y="2720"/>
                </a:cxn>
                <a:cxn ang="0">
                  <a:pos x="0" y="2"/>
                </a:cxn>
                <a:cxn ang="0">
                  <a:pos x="2221" y="2"/>
                </a:cxn>
                <a:cxn ang="0">
                  <a:pos x="2221" y="2720"/>
                </a:cxn>
                <a:cxn ang="0">
                  <a:pos x="2221" y="2720"/>
                </a:cxn>
                <a:cxn ang="0">
                  <a:pos x="2221" y="2720"/>
                </a:cxn>
                <a:cxn ang="0">
                  <a:pos x="2221" y="2720"/>
                </a:cxn>
                <a:cxn ang="0">
                  <a:pos x="2221" y="2720"/>
                </a:cxn>
                <a:cxn ang="0">
                  <a:pos x="2221" y="0"/>
                </a:cxn>
                <a:cxn ang="0">
                  <a:pos x="0" y="0"/>
                </a:cxn>
                <a:cxn ang="0">
                  <a:pos x="0" y="2723"/>
                </a:cxn>
                <a:cxn ang="0">
                  <a:pos x="2221" y="2723"/>
                </a:cxn>
                <a:cxn ang="0">
                  <a:pos x="2221" y="2720"/>
                </a:cxn>
                <a:cxn ang="0">
                  <a:pos x="2221" y="2720"/>
                </a:cxn>
              </a:cxnLst>
              <a:rect l="0" t="0" r="r" b="b"/>
              <a:pathLst>
                <a:path w="2221" h="2723">
                  <a:moveTo>
                    <a:pt x="2221" y="2720"/>
                  </a:moveTo>
                  <a:lnTo>
                    <a:pt x="2221" y="2720"/>
                  </a:lnTo>
                  <a:lnTo>
                    <a:pt x="0" y="2720"/>
                  </a:lnTo>
                  <a:lnTo>
                    <a:pt x="0" y="2"/>
                  </a:lnTo>
                  <a:lnTo>
                    <a:pt x="2221" y="2"/>
                  </a:lnTo>
                  <a:lnTo>
                    <a:pt x="2221" y="2720"/>
                  </a:lnTo>
                  <a:lnTo>
                    <a:pt x="2221" y="2720"/>
                  </a:lnTo>
                  <a:lnTo>
                    <a:pt x="2221" y="2720"/>
                  </a:lnTo>
                  <a:lnTo>
                    <a:pt x="2221" y="2720"/>
                  </a:lnTo>
                  <a:lnTo>
                    <a:pt x="2221" y="2720"/>
                  </a:lnTo>
                  <a:lnTo>
                    <a:pt x="2221" y="0"/>
                  </a:lnTo>
                  <a:lnTo>
                    <a:pt x="0" y="0"/>
                  </a:lnTo>
                  <a:lnTo>
                    <a:pt x="0" y="2723"/>
                  </a:lnTo>
                  <a:lnTo>
                    <a:pt x="2221" y="2723"/>
                  </a:lnTo>
                  <a:lnTo>
                    <a:pt x="2221" y="2720"/>
                  </a:lnTo>
                  <a:lnTo>
                    <a:pt x="2221" y="2720"/>
                  </a:lnTo>
                  <a:close/>
                </a:path>
              </a:pathLst>
            </a:custGeom>
            <a:solidFill>
              <a:srgbClr val="C2C2C2"/>
            </a:solidFill>
            <a:ln w="9525">
              <a:solidFill>
                <a:schemeClr val="bg1">
                  <a:lumMod val="50000"/>
                </a:schemeClr>
              </a:solidFill>
              <a:round/>
              <a:headEnd/>
              <a:tailEnd/>
            </a:ln>
          </p:spPr>
          <p:txBody>
            <a:bodyPr/>
            <a:lstStyle/>
            <a:p>
              <a:pPr algn="l" fontAlgn="auto">
                <a:spcBef>
                  <a:spcPts val="0"/>
                </a:spcBef>
                <a:spcAft>
                  <a:spcPts val="0"/>
                </a:spcAft>
                <a:defRPr/>
              </a:pPr>
              <a:endParaRPr lang="en-US" sz="1800">
                <a:latin typeface="+mn-lt"/>
              </a:endParaRPr>
            </a:p>
          </p:txBody>
        </p:sp>
        <p:sp>
          <p:nvSpPr>
            <p:cNvPr id="26" name="Rectangle 103">
              <a:extLst>
                <a:ext uri="{FF2B5EF4-FFF2-40B4-BE49-F238E27FC236}">
                  <a16:creationId xmlns:a16="http://schemas.microsoft.com/office/drawing/2014/main" id="{D417FEDD-1CF6-4993-8502-4EA7490257E9}"/>
                </a:ext>
              </a:extLst>
            </p:cNvPr>
            <p:cNvSpPr>
              <a:spLocks noChangeArrowheads="1"/>
            </p:cNvSpPr>
            <p:nvPr/>
          </p:nvSpPr>
          <p:spPr bwMode="auto">
            <a:xfrm>
              <a:off x="1313093" y="3947790"/>
              <a:ext cx="1621133" cy="242938"/>
            </a:xfrm>
            <a:prstGeom prst="rect">
              <a:avLst/>
            </a:prstGeom>
            <a:gradFill>
              <a:gsLst>
                <a:gs pos="0">
                  <a:schemeClr val="bg1">
                    <a:lumMod val="50000"/>
                  </a:schemeClr>
                </a:gs>
                <a:gs pos="62000">
                  <a:schemeClr val="bg1">
                    <a:lumMod val="75000"/>
                  </a:schemeClr>
                </a:gs>
                <a:gs pos="100000">
                  <a:schemeClr val="bg1">
                    <a:lumMod val="50000"/>
                  </a:schemeClr>
                </a:gs>
              </a:gsLst>
              <a:lin ang="0" scaled="0"/>
            </a:gradFill>
            <a:ln w="12700">
              <a:solidFill>
                <a:srgbClr val="4D4D4D"/>
              </a:solidFill>
              <a:miter lim="800000"/>
              <a:headEnd/>
              <a:tailEnd/>
            </a:ln>
          </p:spPr>
          <p:txBody>
            <a:bodyPr/>
            <a:lstStyle/>
            <a:p>
              <a:pPr algn="l" fontAlgn="auto">
                <a:spcBef>
                  <a:spcPts val="0"/>
                </a:spcBef>
                <a:spcAft>
                  <a:spcPts val="0"/>
                </a:spcAft>
                <a:defRPr/>
              </a:pPr>
              <a:endParaRPr lang="en-US" sz="1800">
                <a:latin typeface="+mn-lt"/>
              </a:endParaRPr>
            </a:p>
          </p:txBody>
        </p:sp>
        <p:sp>
          <p:nvSpPr>
            <p:cNvPr id="27" name="Rectangle 105">
              <a:extLst>
                <a:ext uri="{FF2B5EF4-FFF2-40B4-BE49-F238E27FC236}">
                  <a16:creationId xmlns:a16="http://schemas.microsoft.com/office/drawing/2014/main" id="{5571FB29-A1B2-494D-AF37-8F3E6AAC5495}"/>
                </a:ext>
              </a:extLst>
            </p:cNvPr>
            <p:cNvSpPr>
              <a:spLocks noChangeArrowheads="1"/>
            </p:cNvSpPr>
            <p:nvPr/>
          </p:nvSpPr>
          <p:spPr bwMode="auto">
            <a:xfrm>
              <a:off x="1610660" y="4357855"/>
              <a:ext cx="976744" cy="1040205"/>
            </a:xfrm>
            <a:prstGeom prst="rect">
              <a:avLst/>
            </a:prstGeom>
            <a:gradFill flip="none" rotWithShape="1">
              <a:gsLst>
                <a:gs pos="100000">
                  <a:schemeClr val="bg1">
                    <a:lumMod val="85000"/>
                  </a:schemeClr>
                </a:gs>
                <a:gs pos="0">
                  <a:schemeClr val="bg1">
                    <a:lumMod val="95000"/>
                  </a:schemeClr>
                </a:gs>
              </a:gsLst>
              <a:lin ang="16200000" scaled="1"/>
              <a:tileRect/>
            </a:gradFill>
            <a:ln w="28575">
              <a:gradFill>
                <a:gsLst>
                  <a:gs pos="0">
                    <a:schemeClr val="bg1">
                      <a:lumMod val="65000"/>
                    </a:schemeClr>
                  </a:gs>
                  <a:gs pos="100000">
                    <a:srgbClr val="4D4D4D"/>
                  </a:gs>
                </a:gsLst>
                <a:lin ang="5400000" scaled="0"/>
              </a:gradFill>
              <a:miter lim="800000"/>
              <a:headEnd/>
              <a:tailEnd/>
            </a:ln>
          </p:spPr>
          <p:txBody>
            <a:bodyPr/>
            <a:lstStyle/>
            <a:p>
              <a:pPr algn="l" fontAlgn="auto">
                <a:spcBef>
                  <a:spcPts val="0"/>
                </a:spcBef>
                <a:spcAft>
                  <a:spcPts val="0"/>
                </a:spcAft>
                <a:defRPr/>
              </a:pPr>
              <a:endParaRPr lang="en-US" sz="1800">
                <a:latin typeface="+mn-lt"/>
              </a:endParaRPr>
            </a:p>
          </p:txBody>
        </p:sp>
        <p:grpSp>
          <p:nvGrpSpPr>
            <p:cNvPr id="28" name="Group 212">
              <a:extLst>
                <a:ext uri="{FF2B5EF4-FFF2-40B4-BE49-F238E27FC236}">
                  <a16:creationId xmlns:a16="http://schemas.microsoft.com/office/drawing/2014/main" id="{7E2E6F30-BE40-4FA7-950A-AFBD709288C7}"/>
                </a:ext>
              </a:extLst>
            </p:cNvPr>
            <p:cNvGrpSpPr/>
            <p:nvPr/>
          </p:nvGrpSpPr>
          <p:grpSpPr>
            <a:xfrm>
              <a:off x="1784241" y="4431557"/>
              <a:ext cx="637112" cy="953195"/>
              <a:chOff x="7077762" y="3331398"/>
              <a:chExt cx="1360262" cy="2035118"/>
            </a:xfrm>
          </p:grpSpPr>
          <p:sp>
            <p:nvSpPr>
              <p:cNvPr id="33" name="Freeform 15">
                <a:extLst>
                  <a:ext uri="{FF2B5EF4-FFF2-40B4-BE49-F238E27FC236}">
                    <a16:creationId xmlns:a16="http://schemas.microsoft.com/office/drawing/2014/main" id="{00B704E1-82ED-4611-9BC5-BE73CA3BBDC7}"/>
                  </a:ext>
                </a:extLst>
              </p:cNvPr>
              <p:cNvSpPr>
                <a:spLocks/>
              </p:cNvSpPr>
              <p:nvPr/>
            </p:nvSpPr>
            <p:spPr bwMode="auto">
              <a:xfrm>
                <a:off x="7077762" y="4206604"/>
                <a:ext cx="1360262" cy="1159912"/>
              </a:xfrm>
              <a:custGeom>
                <a:avLst/>
                <a:gdLst/>
                <a:ahLst/>
                <a:cxnLst>
                  <a:cxn ang="0">
                    <a:pos x="0" y="326"/>
                  </a:cxn>
                  <a:cxn ang="0">
                    <a:pos x="149" y="29"/>
                  </a:cxn>
                  <a:cxn ang="0">
                    <a:pos x="382" y="325"/>
                  </a:cxn>
                  <a:cxn ang="0">
                    <a:pos x="0" y="326"/>
                  </a:cxn>
                </a:cxnLst>
                <a:rect l="0" t="0" r="r" b="b"/>
                <a:pathLst>
                  <a:path w="382" h="326">
                    <a:moveTo>
                      <a:pt x="0" y="326"/>
                    </a:moveTo>
                    <a:cubicBezTo>
                      <a:pt x="0" y="326"/>
                      <a:pt x="24" y="55"/>
                      <a:pt x="149" y="29"/>
                    </a:cubicBezTo>
                    <a:cubicBezTo>
                      <a:pt x="282" y="0"/>
                      <a:pt x="361" y="76"/>
                      <a:pt x="382" y="325"/>
                    </a:cubicBezTo>
                    <a:cubicBezTo>
                      <a:pt x="0" y="326"/>
                      <a:pt x="0" y="326"/>
                      <a:pt x="0" y="326"/>
                    </a:cubicBez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34" name="Freeform 18">
                <a:extLst>
                  <a:ext uri="{FF2B5EF4-FFF2-40B4-BE49-F238E27FC236}">
                    <a16:creationId xmlns:a16="http://schemas.microsoft.com/office/drawing/2014/main" id="{0A1FC55A-F932-4332-9819-172CB8714EE9}"/>
                  </a:ext>
                </a:extLst>
              </p:cNvPr>
              <p:cNvSpPr>
                <a:spLocks/>
              </p:cNvSpPr>
              <p:nvPr/>
            </p:nvSpPr>
            <p:spPr bwMode="auto">
              <a:xfrm>
                <a:off x="7526663" y="4110196"/>
                <a:ext cx="537778" cy="903827"/>
              </a:xfrm>
              <a:custGeom>
                <a:avLst/>
                <a:gdLst/>
                <a:ahLst/>
                <a:cxnLst>
                  <a:cxn ang="0">
                    <a:pos x="44" y="59"/>
                  </a:cxn>
                  <a:cxn ang="0">
                    <a:pos x="0" y="63"/>
                  </a:cxn>
                  <a:cxn ang="0">
                    <a:pos x="32" y="249"/>
                  </a:cxn>
                  <a:cxn ang="0">
                    <a:pos x="105" y="254"/>
                  </a:cxn>
                  <a:cxn ang="0">
                    <a:pos x="143" y="66"/>
                  </a:cxn>
                  <a:cxn ang="0">
                    <a:pos x="44" y="59"/>
                  </a:cxn>
                </a:cxnLst>
                <a:rect l="0" t="0" r="r" b="b"/>
                <a:pathLst>
                  <a:path w="151" h="254">
                    <a:moveTo>
                      <a:pt x="44" y="59"/>
                    </a:moveTo>
                    <a:cubicBezTo>
                      <a:pt x="0" y="63"/>
                      <a:pt x="0" y="63"/>
                      <a:pt x="0" y="63"/>
                    </a:cubicBezTo>
                    <a:cubicBezTo>
                      <a:pt x="0" y="63"/>
                      <a:pt x="4" y="198"/>
                      <a:pt x="32" y="249"/>
                    </a:cubicBezTo>
                    <a:cubicBezTo>
                      <a:pt x="105" y="254"/>
                      <a:pt x="105" y="254"/>
                      <a:pt x="105" y="254"/>
                    </a:cubicBezTo>
                    <a:cubicBezTo>
                      <a:pt x="105" y="254"/>
                      <a:pt x="151" y="132"/>
                      <a:pt x="143" y="66"/>
                    </a:cubicBezTo>
                    <a:cubicBezTo>
                      <a:pt x="136" y="0"/>
                      <a:pt x="44" y="59"/>
                      <a:pt x="44" y="59"/>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35" name="Freeform 19">
                <a:extLst>
                  <a:ext uri="{FF2B5EF4-FFF2-40B4-BE49-F238E27FC236}">
                    <a16:creationId xmlns:a16="http://schemas.microsoft.com/office/drawing/2014/main" id="{49FE69F3-86E7-4E51-8F8D-F08461873605}"/>
                  </a:ext>
                </a:extLst>
              </p:cNvPr>
              <p:cNvSpPr>
                <a:spLocks/>
              </p:cNvSpPr>
              <p:nvPr/>
            </p:nvSpPr>
            <p:spPr bwMode="auto">
              <a:xfrm>
                <a:off x="7633616" y="4538008"/>
                <a:ext cx="269643" cy="671845"/>
              </a:xfrm>
              <a:custGeom>
                <a:avLst/>
                <a:gdLst/>
                <a:ahLst/>
                <a:cxnLst>
                  <a:cxn ang="0">
                    <a:pos x="64" y="0"/>
                  </a:cxn>
                  <a:cxn ang="0">
                    <a:pos x="59" y="35"/>
                  </a:cxn>
                  <a:cxn ang="0">
                    <a:pos x="0" y="302"/>
                  </a:cxn>
                  <a:cxn ang="0">
                    <a:pos x="97" y="446"/>
                  </a:cxn>
                  <a:cxn ang="0">
                    <a:pos x="179" y="312"/>
                  </a:cxn>
                  <a:cxn ang="0">
                    <a:pos x="142" y="21"/>
                  </a:cxn>
                  <a:cxn ang="0">
                    <a:pos x="64" y="0"/>
                  </a:cxn>
                </a:cxnLst>
                <a:rect l="0" t="0" r="r" b="b"/>
                <a:pathLst>
                  <a:path w="179" h="446">
                    <a:moveTo>
                      <a:pt x="64" y="0"/>
                    </a:moveTo>
                    <a:lnTo>
                      <a:pt x="59" y="35"/>
                    </a:lnTo>
                    <a:lnTo>
                      <a:pt x="0" y="302"/>
                    </a:lnTo>
                    <a:lnTo>
                      <a:pt x="97" y="446"/>
                    </a:lnTo>
                    <a:lnTo>
                      <a:pt x="179" y="312"/>
                    </a:lnTo>
                    <a:lnTo>
                      <a:pt x="142" y="21"/>
                    </a:lnTo>
                    <a:lnTo>
                      <a:pt x="64" y="0"/>
                    </a:lnTo>
                    <a:close/>
                  </a:path>
                </a:pathLst>
              </a:custGeom>
              <a:gradFill flip="none" rotWithShape="1">
                <a:gsLst>
                  <a:gs pos="0">
                    <a:srgbClr val="414142">
                      <a:shade val="30000"/>
                      <a:satMod val="115000"/>
                    </a:srgbClr>
                  </a:gs>
                  <a:gs pos="50000">
                    <a:srgbClr val="414142">
                      <a:shade val="67500"/>
                      <a:satMod val="115000"/>
                    </a:srgbClr>
                  </a:gs>
                  <a:gs pos="100000">
                    <a:srgbClr val="414142">
                      <a:shade val="100000"/>
                      <a:satMod val="115000"/>
                    </a:srgbClr>
                  </a:gs>
                </a:gsLst>
                <a:lin ang="162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36" name="Freeform 20">
                <a:extLst>
                  <a:ext uri="{FF2B5EF4-FFF2-40B4-BE49-F238E27FC236}">
                    <a16:creationId xmlns:a16="http://schemas.microsoft.com/office/drawing/2014/main" id="{F8539D31-861F-4224-BA64-55CF304CCCFB}"/>
                  </a:ext>
                </a:extLst>
              </p:cNvPr>
              <p:cNvSpPr>
                <a:spLocks/>
              </p:cNvSpPr>
              <p:nvPr/>
            </p:nvSpPr>
            <p:spPr bwMode="auto">
              <a:xfrm>
                <a:off x="7657718" y="4271378"/>
                <a:ext cx="278681" cy="319352"/>
              </a:xfrm>
              <a:custGeom>
                <a:avLst/>
                <a:gdLst/>
                <a:ahLst/>
                <a:cxnLst>
                  <a:cxn ang="0">
                    <a:pos x="0" y="44"/>
                  </a:cxn>
                  <a:cxn ang="0">
                    <a:pos x="18" y="90"/>
                  </a:cxn>
                  <a:cxn ang="0">
                    <a:pos x="55" y="89"/>
                  </a:cxn>
                  <a:cxn ang="0">
                    <a:pos x="78" y="27"/>
                  </a:cxn>
                  <a:cxn ang="0">
                    <a:pos x="40" y="1"/>
                  </a:cxn>
                  <a:cxn ang="0">
                    <a:pos x="0" y="44"/>
                  </a:cxn>
                </a:cxnLst>
                <a:rect l="0" t="0" r="r" b="b"/>
                <a:pathLst>
                  <a:path w="78" h="90">
                    <a:moveTo>
                      <a:pt x="0" y="44"/>
                    </a:moveTo>
                    <a:cubicBezTo>
                      <a:pt x="18" y="90"/>
                      <a:pt x="18" y="90"/>
                      <a:pt x="18" y="90"/>
                    </a:cubicBezTo>
                    <a:cubicBezTo>
                      <a:pt x="18" y="90"/>
                      <a:pt x="38" y="83"/>
                      <a:pt x="55" y="89"/>
                    </a:cubicBezTo>
                    <a:cubicBezTo>
                      <a:pt x="78" y="27"/>
                      <a:pt x="78" y="27"/>
                      <a:pt x="78" y="27"/>
                    </a:cubicBezTo>
                    <a:cubicBezTo>
                      <a:pt x="78" y="27"/>
                      <a:pt x="43" y="2"/>
                      <a:pt x="40" y="1"/>
                    </a:cubicBezTo>
                    <a:cubicBezTo>
                      <a:pt x="37" y="0"/>
                      <a:pt x="0" y="44"/>
                      <a:pt x="0" y="44"/>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37" name="Freeform 21">
                <a:extLst>
                  <a:ext uri="{FF2B5EF4-FFF2-40B4-BE49-F238E27FC236}">
                    <a16:creationId xmlns:a16="http://schemas.microsoft.com/office/drawing/2014/main" id="{715B4EBE-1AAB-4BD8-94A1-82E63ACCBAB6}"/>
                  </a:ext>
                </a:extLst>
              </p:cNvPr>
              <p:cNvSpPr>
                <a:spLocks/>
              </p:cNvSpPr>
              <p:nvPr/>
            </p:nvSpPr>
            <p:spPr bwMode="auto">
              <a:xfrm>
                <a:off x="7513105" y="4065005"/>
                <a:ext cx="557361" cy="504637"/>
              </a:xfrm>
              <a:custGeom>
                <a:avLst/>
                <a:gdLst/>
                <a:ahLst/>
                <a:cxnLst>
                  <a:cxn ang="0">
                    <a:pos x="38" y="20"/>
                  </a:cxn>
                  <a:cxn ang="0">
                    <a:pos x="0" y="60"/>
                  </a:cxn>
                  <a:cxn ang="0">
                    <a:pos x="38" y="138"/>
                  </a:cxn>
                  <a:cxn ang="0">
                    <a:pos x="71" y="89"/>
                  </a:cxn>
                  <a:cxn ang="0">
                    <a:pos x="119" y="142"/>
                  </a:cxn>
                  <a:cxn ang="0">
                    <a:pos x="149" y="45"/>
                  </a:cxn>
                  <a:cxn ang="0">
                    <a:pos x="38" y="20"/>
                  </a:cxn>
                </a:cxnLst>
                <a:rect l="0" t="0" r="r" b="b"/>
                <a:pathLst>
                  <a:path w="157" h="142">
                    <a:moveTo>
                      <a:pt x="38" y="20"/>
                    </a:moveTo>
                    <a:cubicBezTo>
                      <a:pt x="0" y="60"/>
                      <a:pt x="0" y="60"/>
                      <a:pt x="0" y="60"/>
                    </a:cubicBezTo>
                    <a:cubicBezTo>
                      <a:pt x="0" y="60"/>
                      <a:pt x="5" y="109"/>
                      <a:pt x="38" y="138"/>
                    </a:cubicBezTo>
                    <a:cubicBezTo>
                      <a:pt x="71" y="89"/>
                      <a:pt x="71" y="89"/>
                      <a:pt x="71" y="89"/>
                    </a:cubicBezTo>
                    <a:cubicBezTo>
                      <a:pt x="119" y="142"/>
                      <a:pt x="119" y="142"/>
                      <a:pt x="119" y="142"/>
                    </a:cubicBezTo>
                    <a:cubicBezTo>
                      <a:pt x="119" y="142"/>
                      <a:pt x="157" y="89"/>
                      <a:pt x="149" y="45"/>
                    </a:cubicBezTo>
                    <a:cubicBezTo>
                      <a:pt x="140" y="0"/>
                      <a:pt x="38" y="20"/>
                      <a:pt x="38" y="20"/>
                    </a:cubicBezTo>
                    <a:close/>
                  </a:path>
                </a:pathLst>
              </a:custGeom>
              <a:solidFill>
                <a:srgbClr val="FFFFFF"/>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38" name="Freeform 22">
                <a:extLst>
                  <a:ext uri="{FF2B5EF4-FFF2-40B4-BE49-F238E27FC236}">
                    <a16:creationId xmlns:a16="http://schemas.microsoft.com/office/drawing/2014/main" id="{4BA47220-0658-423B-9AF5-9CB2F6604A15}"/>
                  </a:ext>
                </a:extLst>
              </p:cNvPr>
              <p:cNvSpPr>
                <a:spLocks/>
              </p:cNvSpPr>
              <p:nvPr/>
            </p:nvSpPr>
            <p:spPr bwMode="auto">
              <a:xfrm>
                <a:off x="7244970" y="3876707"/>
                <a:ext cx="200349" cy="198842"/>
              </a:xfrm>
              <a:custGeom>
                <a:avLst/>
                <a:gdLst/>
                <a:ahLst/>
                <a:cxnLst>
                  <a:cxn ang="0">
                    <a:pos x="56" y="28"/>
                  </a:cxn>
                  <a:cxn ang="0">
                    <a:pos x="28" y="56"/>
                  </a:cxn>
                  <a:cxn ang="0">
                    <a:pos x="0" y="28"/>
                  </a:cxn>
                  <a:cxn ang="0">
                    <a:pos x="28" y="0"/>
                  </a:cxn>
                  <a:cxn ang="0">
                    <a:pos x="56" y="28"/>
                  </a:cxn>
                </a:cxnLst>
                <a:rect l="0" t="0" r="r" b="b"/>
                <a:pathLst>
                  <a:path w="56" h="56">
                    <a:moveTo>
                      <a:pt x="56" y="28"/>
                    </a:moveTo>
                    <a:cubicBezTo>
                      <a:pt x="56" y="44"/>
                      <a:pt x="43" y="56"/>
                      <a:pt x="28" y="56"/>
                    </a:cubicBezTo>
                    <a:cubicBezTo>
                      <a:pt x="12" y="56"/>
                      <a:pt x="0" y="44"/>
                      <a:pt x="0" y="28"/>
                    </a:cubicBezTo>
                    <a:cubicBezTo>
                      <a:pt x="0" y="13"/>
                      <a:pt x="12" y="0"/>
                      <a:pt x="28" y="0"/>
                    </a:cubicBezTo>
                    <a:cubicBezTo>
                      <a:pt x="44" y="0"/>
                      <a:pt x="56" y="13"/>
                      <a:pt x="56" y="28"/>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39" name="Freeform 23">
                <a:extLst>
                  <a:ext uri="{FF2B5EF4-FFF2-40B4-BE49-F238E27FC236}">
                    <a16:creationId xmlns:a16="http://schemas.microsoft.com/office/drawing/2014/main" id="{D07B132F-1963-4433-A9F5-ADF232021CC0}"/>
                  </a:ext>
                </a:extLst>
              </p:cNvPr>
              <p:cNvSpPr>
                <a:spLocks/>
              </p:cNvSpPr>
              <p:nvPr/>
            </p:nvSpPr>
            <p:spPr bwMode="auto">
              <a:xfrm>
                <a:off x="8142772" y="3879720"/>
                <a:ext cx="198842" cy="198842"/>
              </a:xfrm>
              <a:custGeom>
                <a:avLst/>
                <a:gdLst/>
                <a:ahLst/>
                <a:cxnLst>
                  <a:cxn ang="0">
                    <a:pos x="0" y="28"/>
                  </a:cxn>
                  <a:cxn ang="0">
                    <a:pos x="28" y="56"/>
                  </a:cxn>
                  <a:cxn ang="0">
                    <a:pos x="56" y="28"/>
                  </a:cxn>
                  <a:cxn ang="0">
                    <a:pos x="28" y="0"/>
                  </a:cxn>
                  <a:cxn ang="0">
                    <a:pos x="0" y="28"/>
                  </a:cxn>
                </a:cxnLst>
                <a:rect l="0" t="0" r="r" b="b"/>
                <a:pathLst>
                  <a:path w="56" h="56">
                    <a:moveTo>
                      <a:pt x="0" y="28"/>
                    </a:moveTo>
                    <a:cubicBezTo>
                      <a:pt x="0" y="43"/>
                      <a:pt x="12" y="56"/>
                      <a:pt x="28" y="56"/>
                    </a:cubicBezTo>
                    <a:cubicBezTo>
                      <a:pt x="43" y="56"/>
                      <a:pt x="56" y="44"/>
                      <a:pt x="56" y="28"/>
                    </a:cubicBezTo>
                    <a:cubicBezTo>
                      <a:pt x="56" y="12"/>
                      <a:pt x="44" y="0"/>
                      <a:pt x="28" y="0"/>
                    </a:cubicBezTo>
                    <a:cubicBezTo>
                      <a:pt x="12" y="0"/>
                      <a:pt x="0" y="12"/>
                      <a:pt x="0" y="28"/>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40" name="Freeform 24">
                <a:extLst>
                  <a:ext uri="{FF2B5EF4-FFF2-40B4-BE49-F238E27FC236}">
                    <a16:creationId xmlns:a16="http://schemas.microsoft.com/office/drawing/2014/main" id="{037C04A1-BA19-4CE5-8C75-0BD5A5F04AB5}"/>
                  </a:ext>
                </a:extLst>
              </p:cNvPr>
              <p:cNvSpPr>
                <a:spLocks/>
              </p:cNvSpPr>
              <p:nvPr/>
            </p:nvSpPr>
            <p:spPr bwMode="auto">
              <a:xfrm>
                <a:off x="7341378" y="3459441"/>
                <a:ext cx="921905" cy="921904"/>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41" name="Freeform 24">
                <a:extLst>
                  <a:ext uri="{FF2B5EF4-FFF2-40B4-BE49-F238E27FC236}">
                    <a16:creationId xmlns:a16="http://schemas.microsoft.com/office/drawing/2014/main" id="{9DCAEE58-F8FC-4DA3-950E-FE982A564E10}"/>
                  </a:ext>
                </a:extLst>
              </p:cNvPr>
              <p:cNvSpPr>
                <a:spLocks/>
              </p:cNvSpPr>
              <p:nvPr/>
            </p:nvSpPr>
            <p:spPr bwMode="auto">
              <a:xfrm>
                <a:off x="7407229" y="3581400"/>
                <a:ext cx="800600" cy="800598"/>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gradFill flip="none" rotWithShape="1">
                <a:gsLst>
                  <a:gs pos="100000">
                    <a:srgbClr val="FFC000">
                      <a:shade val="67500"/>
                      <a:satMod val="115000"/>
                      <a:alpha val="3000"/>
                    </a:srgbClr>
                  </a:gs>
                  <a:gs pos="0">
                    <a:schemeClr val="bg1">
                      <a:alpha val="59000"/>
                    </a:schemeClr>
                  </a:gs>
                </a:gsLst>
                <a:path path="circle">
                  <a:fillToRect l="50000" t="50000" r="50000" b="50000"/>
                </a:path>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42" name="Freeform 25">
                <a:extLst>
                  <a:ext uri="{FF2B5EF4-FFF2-40B4-BE49-F238E27FC236}">
                    <a16:creationId xmlns:a16="http://schemas.microsoft.com/office/drawing/2014/main" id="{13DC9998-1FD2-47A5-B294-02EF86B856D9}"/>
                  </a:ext>
                </a:extLst>
              </p:cNvPr>
              <p:cNvSpPr>
                <a:spLocks/>
              </p:cNvSpPr>
              <p:nvPr/>
            </p:nvSpPr>
            <p:spPr bwMode="auto">
              <a:xfrm>
                <a:off x="7341378" y="3331398"/>
                <a:ext cx="979147" cy="611590"/>
              </a:xfrm>
              <a:custGeom>
                <a:avLst/>
                <a:gdLst/>
                <a:ahLst/>
                <a:cxnLst>
                  <a:cxn ang="0">
                    <a:pos x="3" y="151"/>
                  </a:cxn>
                  <a:cxn ang="0">
                    <a:pos x="91" y="81"/>
                  </a:cxn>
                  <a:cxn ang="0">
                    <a:pos x="257" y="172"/>
                  </a:cxn>
                  <a:cxn ang="0">
                    <a:pos x="206" y="37"/>
                  </a:cxn>
                  <a:cxn ang="0">
                    <a:pos x="3" y="151"/>
                  </a:cxn>
                </a:cxnLst>
                <a:rect l="0" t="0" r="r" b="b"/>
                <a:pathLst>
                  <a:path w="275" h="172">
                    <a:moveTo>
                      <a:pt x="3" y="151"/>
                    </a:moveTo>
                    <a:cubicBezTo>
                      <a:pt x="3" y="151"/>
                      <a:pt x="63" y="130"/>
                      <a:pt x="91" y="81"/>
                    </a:cubicBezTo>
                    <a:cubicBezTo>
                      <a:pt x="91" y="81"/>
                      <a:pt x="204" y="166"/>
                      <a:pt x="257" y="172"/>
                    </a:cubicBezTo>
                    <a:cubicBezTo>
                      <a:pt x="257" y="172"/>
                      <a:pt x="275" y="75"/>
                      <a:pt x="206" y="37"/>
                    </a:cubicBezTo>
                    <a:cubicBezTo>
                      <a:pt x="138" y="0"/>
                      <a:pt x="0" y="17"/>
                      <a:pt x="3" y="151"/>
                    </a:cubicBezTo>
                    <a:close/>
                  </a:path>
                </a:pathLst>
              </a:cu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grpSp>
        <p:sp>
          <p:nvSpPr>
            <p:cNvPr id="29" name="Rectangle 28">
              <a:extLst>
                <a:ext uri="{FF2B5EF4-FFF2-40B4-BE49-F238E27FC236}">
                  <a16:creationId xmlns:a16="http://schemas.microsoft.com/office/drawing/2014/main" id="{6CE8FE22-4150-4132-9B58-756C3128E05E}"/>
                </a:ext>
              </a:extLst>
            </p:cNvPr>
            <p:cNvSpPr/>
            <p:nvPr/>
          </p:nvSpPr>
          <p:spPr>
            <a:xfrm>
              <a:off x="1322188" y="395478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30" name="Rectangle 29">
              <a:extLst>
                <a:ext uri="{FF2B5EF4-FFF2-40B4-BE49-F238E27FC236}">
                  <a16:creationId xmlns:a16="http://schemas.microsoft.com/office/drawing/2014/main" id="{A8E73688-E938-464E-AAA5-0A418EB8C5CB}"/>
                </a:ext>
              </a:extLst>
            </p:cNvPr>
            <p:cNvSpPr/>
            <p:nvPr/>
          </p:nvSpPr>
          <p:spPr>
            <a:xfrm>
              <a:off x="2874128" y="396113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31" name="Rectangle 30">
              <a:extLst>
                <a:ext uri="{FF2B5EF4-FFF2-40B4-BE49-F238E27FC236}">
                  <a16:creationId xmlns:a16="http://schemas.microsoft.com/office/drawing/2014/main" id="{792FE99D-1AEC-4219-B479-0BB917CAD31D}"/>
                </a:ext>
              </a:extLst>
            </p:cNvPr>
            <p:cNvSpPr/>
            <p:nvPr/>
          </p:nvSpPr>
          <p:spPr>
            <a:xfrm flipH="1">
              <a:off x="1432942" y="5428473"/>
              <a:ext cx="1295400" cy="562740"/>
            </a:xfrm>
            <a:prstGeom prst="rect">
              <a:avLst/>
            </a:prstGeom>
            <a:noFill/>
            <a:ln>
              <a:noFill/>
            </a:ln>
            <a:effectLst/>
          </p:spPr>
          <p:txBody>
            <a:bodyPr>
              <a:spAutoFit/>
            </a:bodyPr>
            <a:lstStyle/>
            <a:p>
              <a:pPr fontAlgn="auto">
                <a:spcBef>
                  <a:spcPts val="0"/>
                </a:spcBef>
                <a:spcAft>
                  <a:spcPts val="0"/>
                </a:spcAft>
                <a:defRPr/>
              </a:pPr>
              <a:r>
                <a:rPr lang="en-US" sz="1200" b="1" kern="0" dirty="0">
                  <a:solidFill>
                    <a:schemeClr val="tx1">
                      <a:lumMod val="50000"/>
                    </a:schemeClr>
                  </a:solidFill>
                  <a:latin typeface="+mn-lt"/>
                  <a:ea typeface="굴림" charset="-127"/>
                  <a:cs typeface="Arial" pitchFamily="34" charset="0"/>
                </a:rPr>
                <a:t>Example Text </a:t>
              </a:r>
              <a:endParaRPr lang="en-US" sz="1200" b="1" dirty="0">
                <a:solidFill>
                  <a:schemeClr val="tx1">
                    <a:lumMod val="50000"/>
                  </a:schemeClr>
                </a:solidFill>
                <a:latin typeface="+mn-lt"/>
              </a:endParaRPr>
            </a:p>
          </p:txBody>
        </p:sp>
        <p:sp>
          <p:nvSpPr>
            <p:cNvPr id="32" name="Rectangle 31">
              <a:extLst>
                <a:ext uri="{FF2B5EF4-FFF2-40B4-BE49-F238E27FC236}">
                  <a16:creationId xmlns:a16="http://schemas.microsoft.com/office/drawing/2014/main" id="{7489B0CA-3610-470B-ADBE-A8F18E939090}"/>
                </a:ext>
              </a:extLst>
            </p:cNvPr>
            <p:cNvSpPr/>
            <p:nvPr/>
          </p:nvSpPr>
          <p:spPr>
            <a:xfrm>
              <a:off x="1648093" y="4397338"/>
              <a:ext cx="926566" cy="987462"/>
            </a:xfrm>
            <a:prstGeom prst="rect">
              <a:avLst/>
            </a:prstGeom>
            <a:gradFill>
              <a:gsLst>
                <a:gs pos="100000">
                  <a:schemeClr val="bg1"/>
                </a:gs>
                <a:gs pos="51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grpSp>
      <p:grpSp>
        <p:nvGrpSpPr>
          <p:cNvPr id="43" name="Group 404">
            <a:extLst>
              <a:ext uri="{FF2B5EF4-FFF2-40B4-BE49-F238E27FC236}">
                <a16:creationId xmlns:a16="http://schemas.microsoft.com/office/drawing/2014/main" id="{1F758AE9-1CFA-43BF-8619-A419FAF6F0B7}"/>
              </a:ext>
            </a:extLst>
          </p:cNvPr>
          <p:cNvGrpSpPr/>
          <p:nvPr/>
        </p:nvGrpSpPr>
        <p:grpSpPr>
          <a:xfrm>
            <a:off x="5068832" y="3575127"/>
            <a:ext cx="1241835" cy="1560315"/>
            <a:chOff x="1312768" y="3947790"/>
            <a:chExt cx="1621458" cy="2119665"/>
          </a:xfrm>
          <a:effectLst>
            <a:outerShdw blurRad="50800" dist="38100" dir="2700000" algn="tl" rotWithShape="0">
              <a:prstClr val="black">
                <a:alpha val="40000"/>
              </a:prstClr>
            </a:outerShdw>
            <a:reflection blurRad="6350" stA="52000" endA="300" endPos="35000" dir="5400000" sy="-100000" algn="bl" rotWithShape="0"/>
          </a:effectLst>
        </p:grpSpPr>
        <p:sp>
          <p:nvSpPr>
            <p:cNvPr id="44" name="Rectangle 101">
              <a:extLst>
                <a:ext uri="{FF2B5EF4-FFF2-40B4-BE49-F238E27FC236}">
                  <a16:creationId xmlns:a16="http://schemas.microsoft.com/office/drawing/2014/main" id="{90D1F0BA-4FB5-4B14-A77C-3D782DDBB076}"/>
                </a:ext>
              </a:extLst>
            </p:cNvPr>
            <p:cNvSpPr>
              <a:spLocks noChangeArrowheads="1"/>
            </p:cNvSpPr>
            <p:nvPr/>
          </p:nvSpPr>
          <p:spPr bwMode="auto">
            <a:xfrm>
              <a:off x="1312769" y="3956804"/>
              <a:ext cx="1616505" cy="2108314"/>
            </a:xfrm>
            <a:prstGeom prst="rect">
              <a:avLst/>
            </a:prstGeom>
            <a:gradFill flip="none" rotWithShape="1">
              <a:gsLst>
                <a:gs pos="100000">
                  <a:schemeClr val="bg1">
                    <a:lumMod val="65000"/>
                  </a:schemeClr>
                </a:gs>
                <a:gs pos="62000">
                  <a:schemeClr val="bg1">
                    <a:lumMod val="85000"/>
                  </a:schemeClr>
                </a:gs>
                <a:gs pos="24000">
                  <a:schemeClr val="bg1"/>
                </a:gs>
              </a:gsLst>
              <a:lin ang="3000000" scaled="0"/>
              <a:tileRect/>
            </a:gradFill>
            <a:ln w="12700">
              <a:solidFill>
                <a:schemeClr val="bg1">
                  <a:lumMod val="50000"/>
                </a:schemeClr>
              </a:solidFill>
              <a:miter lim="800000"/>
              <a:headEnd/>
              <a:tailEnd/>
            </a:ln>
          </p:spPr>
          <p:txBody>
            <a:bodyPr/>
            <a:lstStyle/>
            <a:p>
              <a:pPr algn="l" fontAlgn="auto">
                <a:spcBef>
                  <a:spcPts val="0"/>
                </a:spcBef>
                <a:spcAft>
                  <a:spcPts val="0"/>
                </a:spcAft>
                <a:defRPr/>
              </a:pPr>
              <a:r>
                <a:rPr lang="uk-UA" sz="1800" dirty="0">
                  <a:latin typeface="+mn-lt"/>
                </a:rPr>
                <a:t>                                </a:t>
              </a:r>
              <a:endParaRPr lang="en-US" sz="1800" dirty="0">
                <a:latin typeface="+mn-lt"/>
              </a:endParaRPr>
            </a:p>
          </p:txBody>
        </p:sp>
        <p:sp>
          <p:nvSpPr>
            <p:cNvPr id="45" name="Freeform 102">
              <a:extLst>
                <a:ext uri="{FF2B5EF4-FFF2-40B4-BE49-F238E27FC236}">
                  <a16:creationId xmlns:a16="http://schemas.microsoft.com/office/drawing/2014/main" id="{2A50D6F8-DCF9-4B27-AE3A-D8ACB99DD66C}"/>
                </a:ext>
              </a:extLst>
            </p:cNvPr>
            <p:cNvSpPr>
              <a:spLocks/>
            </p:cNvSpPr>
            <p:nvPr/>
          </p:nvSpPr>
          <p:spPr bwMode="auto">
            <a:xfrm>
              <a:off x="1312768" y="3956816"/>
              <a:ext cx="1616503" cy="2110639"/>
            </a:xfrm>
            <a:custGeom>
              <a:avLst/>
              <a:gdLst/>
              <a:ahLst/>
              <a:cxnLst>
                <a:cxn ang="0">
                  <a:pos x="2221" y="2720"/>
                </a:cxn>
                <a:cxn ang="0">
                  <a:pos x="2221" y="2720"/>
                </a:cxn>
                <a:cxn ang="0">
                  <a:pos x="0" y="2720"/>
                </a:cxn>
                <a:cxn ang="0">
                  <a:pos x="0" y="2"/>
                </a:cxn>
                <a:cxn ang="0">
                  <a:pos x="2221" y="2"/>
                </a:cxn>
                <a:cxn ang="0">
                  <a:pos x="2221" y="2720"/>
                </a:cxn>
                <a:cxn ang="0">
                  <a:pos x="2221" y="2720"/>
                </a:cxn>
                <a:cxn ang="0">
                  <a:pos x="2221" y="2720"/>
                </a:cxn>
                <a:cxn ang="0">
                  <a:pos x="2221" y="2720"/>
                </a:cxn>
                <a:cxn ang="0">
                  <a:pos x="2221" y="2720"/>
                </a:cxn>
                <a:cxn ang="0">
                  <a:pos x="2221" y="0"/>
                </a:cxn>
                <a:cxn ang="0">
                  <a:pos x="0" y="0"/>
                </a:cxn>
                <a:cxn ang="0">
                  <a:pos x="0" y="2723"/>
                </a:cxn>
                <a:cxn ang="0">
                  <a:pos x="2221" y="2723"/>
                </a:cxn>
                <a:cxn ang="0">
                  <a:pos x="2221" y="2720"/>
                </a:cxn>
                <a:cxn ang="0">
                  <a:pos x="2221" y="2720"/>
                </a:cxn>
              </a:cxnLst>
              <a:rect l="0" t="0" r="r" b="b"/>
              <a:pathLst>
                <a:path w="2221" h="2723">
                  <a:moveTo>
                    <a:pt x="2221" y="2720"/>
                  </a:moveTo>
                  <a:lnTo>
                    <a:pt x="2221" y="2720"/>
                  </a:lnTo>
                  <a:lnTo>
                    <a:pt x="0" y="2720"/>
                  </a:lnTo>
                  <a:lnTo>
                    <a:pt x="0" y="2"/>
                  </a:lnTo>
                  <a:lnTo>
                    <a:pt x="2221" y="2"/>
                  </a:lnTo>
                  <a:lnTo>
                    <a:pt x="2221" y="2720"/>
                  </a:lnTo>
                  <a:lnTo>
                    <a:pt x="2221" y="2720"/>
                  </a:lnTo>
                  <a:lnTo>
                    <a:pt x="2221" y="2720"/>
                  </a:lnTo>
                  <a:lnTo>
                    <a:pt x="2221" y="2720"/>
                  </a:lnTo>
                  <a:lnTo>
                    <a:pt x="2221" y="2720"/>
                  </a:lnTo>
                  <a:lnTo>
                    <a:pt x="2221" y="0"/>
                  </a:lnTo>
                  <a:lnTo>
                    <a:pt x="0" y="0"/>
                  </a:lnTo>
                  <a:lnTo>
                    <a:pt x="0" y="2723"/>
                  </a:lnTo>
                  <a:lnTo>
                    <a:pt x="2221" y="2723"/>
                  </a:lnTo>
                  <a:lnTo>
                    <a:pt x="2221" y="2720"/>
                  </a:lnTo>
                  <a:lnTo>
                    <a:pt x="2221" y="2720"/>
                  </a:lnTo>
                  <a:close/>
                </a:path>
              </a:pathLst>
            </a:custGeom>
            <a:solidFill>
              <a:srgbClr val="C2C2C2"/>
            </a:solidFill>
            <a:ln w="9525">
              <a:solidFill>
                <a:schemeClr val="bg1">
                  <a:lumMod val="50000"/>
                </a:schemeClr>
              </a:solidFill>
              <a:round/>
              <a:headEnd/>
              <a:tailEnd/>
            </a:ln>
          </p:spPr>
          <p:txBody>
            <a:bodyPr/>
            <a:lstStyle/>
            <a:p>
              <a:pPr algn="l" fontAlgn="auto">
                <a:spcBef>
                  <a:spcPts val="0"/>
                </a:spcBef>
                <a:spcAft>
                  <a:spcPts val="0"/>
                </a:spcAft>
                <a:defRPr/>
              </a:pPr>
              <a:endParaRPr lang="en-US" sz="1800">
                <a:latin typeface="+mn-lt"/>
              </a:endParaRPr>
            </a:p>
          </p:txBody>
        </p:sp>
        <p:sp>
          <p:nvSpPr>
            <p:cNvPr id="46" name="Rectangle 103">
              <a:extLst>
                <a:ext uri="{FF2B5EF4-FFF2-40B4-BE49-F238E27FC236}">
                  <a16:creationId xmlns:a16="http://schemas.microsoft.com/office/drawing/2014/main" id="{92CB9A56-53F3-4730-ACA1-69E10544858E}"/>
                </a:ext>
              </a:extLst>
            </p:cNvPr>
            <p:cNvSpPr>
              <a:spLocks noChangeArrowheads="1"/>
            </p:cNvSpPr>
            <p:nvPr/>
          </p:nvSpPr>
          <p:spPr bwMode="auto">
            <a:xfrm>
              <a:off x="1313093" y="3947790"/>
              <a:ext cx="1621133" cy="242938"/>
            </a:xfrm>
            <a:prstGeom prst="rect">
              <a:avLst/>
            </a:prstGeom>
            <a:gradFill>
              <a:gsLst>
                <a:gs pos="0">
                  <a:schemeClr val="bg1">
                    <a:lumMod val="50000"/>
                  </a:schemeClr>
                </a:gs>
                <a:gs pos="62000">
                  <a:schemeClr val="bg1">
                    <a:lumMod val="75000"/>
                  </a:schemeClr>
                </a:gs>
                <a:gs pos="100000">
                  <a:schemeClr val="bg1">
                    <a:lumMod val="50000"/>
                  </a:schemeClr>
                </a:gs>
              </a:gsLst>
              <a:lin ang="0" scaled="0"/>
            </a:gradFill>
            <a:ln w="12700">
              <a:solidFill>
                <a:srgbClr val="4D4D4D"/>
              </a:solidFill>
              <a:miter lim="800000"/>
              <a:headEnd/>
              <a:tailEnd/>
            </a:ln>
          </p:spPr>
          <p:txBody>
            <a:bodyPr/>
            <a:lstStyle/>
            <a:p>
              <a:pPr algn="l" fontAlgn="auto">
                <a:spcBef>
                  <a:spcPts val="0"/>
                </a:spcBef>
                <a:spcAft>
                  <a:spcPts val="0"/>
                </a:spcAft>
                <a:defRPr/>
              </a:pPr>
              <a:endParaRPr lang="en-US" sz="1800">
                <a:latin typeface="+mn-lt"/>
              </a:endParaRPr>
            </a:p>
          </p:txBody>
        </p:sp>
        <p:sp>
          <p:nvSpPr>
            <p:cNvPr id="47" name="Rectangle 105">
              <a:extLst>
                <a:ext uri="{FF2B5EF4-FFF2-40B4-BE49-F238E27FC236}">
                  <a16:creationId xmlns:a16="http://schemas.microsoft.com/office/drawing/2014/main" id="{3ADBAF8D-6690-4AD4-9F3C-A8B24E4D013B}"/>
                </a:ext>
              </a:extLst>
            </p:cNvPr>
            <p:cNvSpPr>
              <a:spLocks noChangeArrowheads="1"/>
            </p:cNvSpPr>
            <p:nvPr/>
          </p:nvSpPr>
          <p:spPr bwMode="auto">
            <a:xfrm>
              <a:off x="1610660" y="4357855"/>
              <a:ext cx="976744" cy="1040205"/>
            </a:xfrm>
            <a:prstGeom prst="rect">
              <a:avLst/>
            </a:prstGeom>
            <a:gradFill flip="none" rotWithShape="1">
              <a:gsLst>
                <a:gs pos="100000">
                  <a:schemeClr val="bg1">
                    <a:lumMod val="85000"/>
                  </a:schemeClr>
                </a:gs>
                <a:gs pos="0">
                  <a:schemeClr val="bg1">
                    <a:lumMod val="95000"/>
                  </a:schemeClr>
                </a:gs>
              </a:gsLst>
              <a:lin ang="16200000" scaled="1"/>
              <a:tileRect/>
            </a:gradFill>
            <a:ln w="28575">
              <a:gradFill>
                <a:gsLst>
                  <a:gs pos="0">
                    <a:schemeClr val="bg1">
                      <a:lumMod val="65000"/>
                    </a:schemeClr>
                  </a:gs>
                  <a:gs pos="100000">
                    <a:srgbClr val="4D4D4D"/>
                  </a:gs>
                </a:gsLst>
                <a:lin ang="5400000" scaled="0"/>
              </a:gradFill>
              <a:miter lim="800000"/>
              <a:headEnd/>
              <a:tailEnd/>
            </a:ln>
          </p:spPr>
          <p:txBody>
            <a:bodyPr/>
            <a:lstStyle/>
            <a:p>
              <a:pPr algn="l" fontAlgn="auto">
                <a:spcBef>
                  <a:spcPts val="0"/>
                </a:spcBef>
                <a:spcAft>
                  <a:spcPts val="0"/>
                </a:spcAft>
                <a:defRPr/>
              </a:pPr>
              <a:endParaRPr lang="en-US" sz="1800">
                <a:latin typeface="+mn-lt"/>
              </a:endParaRPr>
            </a:p>
          </p:txBody>
        </p:sp>
        <p:grpSp>
          <p:nvGrpSpPr>
            <p:cNvPr id="48" name="Group 212">
              <a:extLst>
                <a:ext uri="{FF2B5EF4-FFF2-40B4-BE49-F238E27FC236}">
                  <a16:creationId xmlns:a16="http://schemas.microsoft.com/office/drawing/2014/main" id="{DE2A928B-9884-4215-8B46-887CC5C684DD}"/>
                </a:ext>
              </a:extLst>
            </p:cNvPr>
            <p:cNvGrpSpPr/>
            <p:nvPr/>
          </p:nvGrpSpPr>
          <p:grpSpPr>
            <a:xfrm>
              <a:off x="1784241" y="4431557"/>
              <a:ext cx="637112" cy="953195"/>
              <a:chOff x="7077762" y="3331398"/>
              <a:chExt cx="1360262" cy="2035118"/>
            </a:xfrm>
          </p:grpSpPr>
          <p:sp>
            <p:nvSpPr>
              <p:cNvPr id="53" name="Freeform 15">
                <a:extLst>
                  <a:ext uri="{FF2B5EF4-FFF2-40B4-BE49-F238E27FC236}">
                    <a16:creationId xmlns:a16="http://schemas.microsoft.com/office/drawing/2014/main" id="{EDDA50D0-06EE-4E7A-9293-3BCE72E3B012}"/>
                  </a:ext>
                </a:extLst>
              </p:cNvPr>
              <p:cNvSpPr>
                <a:spLocks/>
              </p:cNvSpPr>
              <p:nvPr/>
            </p:nvSpPr>
            <p:spPr bwMode="auto">
              <a:xfrm>
                <a:off x="7077762" y="4206604"/>
                <a:ext cx="1360262" cy="1159912"/>
              </a:xfrm>
              <a:custGeom>
                <a:avLst/>
                <a:gdLst/>
                <a:ahLst/>
                <a:cxnLst>
                  <a:cxn ang="0">
                    <a:pos x="0" y="326"/>
                  </a:cxn>
                  <a:cxn ang="0">
                    <a:pos x="149" y="29"/>
                  </a:cxn>
                  <a:cxn ang="0">
                    <a:pos x="382" y="325"/>
                  </a:cxn>
                  <a:cxn ang="0">
                    <a:pos x="0" y="326"/>
                  </a:cxn>
                </a:cxnLst>
                <a:rect l="0" t="0" r="r" b="b"/>
                <a:pathLst>
                  <a:path w="382" h="326">
                    <a:moveTo>
                      <a:pt x="0" y="326"/>
                    </a:moveTo>
                    <a:cubicBezTo>
                      <a:pt x="0" y="326"/>
                      <a:pt x="24" y="55"/>
                      <a:pt x="149" y="29"/>
                    </a:cubicBezTo>
                    <a:cubicBezTo>
                      <a:pt x="282" y="0"/>
                      <a:pt x="361" y="76"/>
                      <a:pt x="382" y="325"/>
                    </a:cubicBezTo>
                    <a:cubicBezTo>
                      <a:pt x="0" y="326"/>
                      <a:pt x="0" y="326"/>
                      <a:pt x="0" y="326"/>
                    </a:cubicBez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54" name="Freeform 18">
                <a:extLst>
                  <a:ext uri="{FF2B5EF4-FFF2-40B4-BE49-F238E27FC236}">
                    <a16:creationId xmlns:a16="http://schemas.microsoft.com/office/drawing/2014/main" id="{814B575F-E9A1-4B19-BA16-5449C5122A8A}"/>
                  </a:ext>
                </a:extLst>
              </p:cNvPr>
              <p:cNvSpPr>
                <a:spLocks/>
              </p:cNvSpPr>
              <p:nvPr/>
            </p:nvSpPr>
            <p:spPr bwMode="auto">
              <a:xfrm>
                <a:off x="7526663" y="4110196"/>
                <a:ext cx="537778" cy="903827"/>
              </a:xfrm>
              <a:custGeom>
                <a:avLst/>
                <a:gdLst/>
                <a:ahLst/>
                <a:cxnLst>
                  <a:cxn ang="0">
                    <a:pos x="44" y="59"/>
                  </a:cxn>
                  <a:cxn ang="0">
                    <a:pos x="0" y="63"/>
                  </a:cxn>
                  <a:cxn ang="0">
                    <a:pos x="32" y="249"/>
                  </a:cxn>
                  <a:cxn ang="0">
                    <a:pos x="105" y="254"/>
                  </a:cxn>
                  <a:cxn ang="0">
                    <a:pos x="143" y="66"/>
                  </a:cxn>
                  <a:cxn ang="0">
                    <a:pos x="44" y="59"/>
                  </a:cxn>
                </a:cxnLst>
                <a:rect l="0" t="0" r="r" b="b"/>
                <a:pathLst>
                  <a:path w="151" h="254">
                    <a:moveTo>
                      <a:pt x="44" y="59"/>
                    </a:moveTo>
                    <a:cubicBezTo>
                      <a:pt x="0" y="63"/>
                      <a:pt x="0" y="63"/>
                      <a:pt x="0" y="63"/>
                    </a:cubicBezTo>
                    <a:cubicBezTo>
                      <a:pt x="0" y="63"/>
                      <a:pt x="4" y="198"/>
                      <a:pt x="32" y="249"/>
                    </a:cubicBezTo>
                    <a:cubicBezTo>
                      <a:pt x="105" y="254"/>
                      <a:pt x="105" y="254"/>
                      <a:pt x="105" y="254"/>
                    </a:cubicBezTo>
                    <a:cubicBezTo>
                      <a:pt x="105" y="254"/>
                      <a:pt x="151" y="132"/>
                      <a:pt x="143" y="66"/>
                    </a:cubicBezTo>
                    <a:cubicBezTo>
                      <a:pt x="136" y="0"/>
                      <a:pt x="44" y="59"/>
                      <a:pt x="44" y="59"/>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55" name="Freeform 19">
                <a:extLst>
                  <a:ext uri="{FF2B5EF4-FFF2-40B4-BE49-F238E27FC236}">
                    <a16:creationId xmlns:a16="http://schemas.microsoft.com/office/drawing/2014/main" id="{8FE8BD25-9989-4956-89F1-4E5D6D732B5B}"/>
                  </a:ext>
                </a:extLst>
              </p:cNvPr>
              <p:cNvSpPr>
                <a:spLocks/>
              </p:cNvSpPr>
              <p:nvPr/>
            </p:nvSpPr>
            <p:spPr bwMode="auto">
              <a:xfrm>
                <a:off x="7633616" y="4538008"/>
                <a:ext cx="269643" cy="671845"/>
              </a:xfrm>
              <a:custGeom>
                <a:avLst/>
                <a:gdLst/>
                <a:ahLst/>
                <a:cxnLst>
                  <a:cxn ang="0">
                    <a:pos x="64" y="0"/>
                  </a:cxn>
                  <a:cxn ang="0">
                    <a:pos x="59" y="35"/>
                  </a:cxn>
                  <a:cxn ang="0">
                    <a:pos x="0" y="302"/>
                  </a:cxn>
                  <a:cxn ang="0">
                    <a:pos x="97" y="446"/>
                  </a:cxn>
                  <a:cxn ang="0">
                    <a:pos x="179" y="312"/>
                  </a:cxn>
                  <a:cxn ang="0">
                    <a:pos x="142" y="21"/>
                  </a:cxn>
                  <a:cxn ang="0">
                    <a:pos x="64" y="0"/>
                  </a:cxn>
                </a:cxnLst>
                <a:rect l="0" t="0" r="r" b="b"/>
                <a:pathLst>
                  <a:path w="179" h="446">
                    <a:moveTo>
                      <a:pt x="64" y="0"/>
                    </a:moveTo>
                    <a:lnTo>
                      <a:pt x="59" y="35"/>
                    </a:lnTo>
                    <a:lnTo>
                      <a:pt x="0" y="302"/>
                    </a:lnTo>
                    <a:lnTo>
                      <a:pt x="97" y="446"/>
                    </a:lnTo>
                    <a:lnTo>
                      <a:pt x="179" y="312"/>
                    </a:lnTo>
                    <a:lnTo>
                      <a:pt x="142" y="21"/>
                    </a:lnTo>
                    <a:lnTo>
                      <a:pt x="64" y="0"/>
                    </a:lnTo>
                    <a:close/>
                  </a:path>
                </a:pathLst>
              </a:custGeom>
              <a:gradFill flip="none" rotWithShape="1">
                <a:gsLst>
                  <a:gs pos="0">
                    <a:srgbClr val="414142">
                      <a:shade val="30000"/>
                      <a:satMod val="115000"/>
                    </a:srgbClr>
                  </a:gs>
                  <a:gs pos="50000">
                    <a:srgbClr val="414142">
                      <a:shade val="67500"/>
                      <a:satMod val="115000"/>
                    </a:srgbClr>
                  </a:gs>
                  <a:gs pos="100000">
                    <a:srgbClr val="414142">
                      <a:shade val="100000"/>
                      <a:satMod val="115000"/>
                    </a:srgbClr>
                  </a:gs>
                </a:gsLst>
                <a:lin ang="162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56" name="Freeform 20">
                <a:extLst>
                  <a:ext uri="{FF2B5EF4-FFF2-40B4-BE49-F238E27FC236}">
                    <a16:creationId xmlns:a16="http://schemas.microsoft.com/office/drawing/2014/main" id="{DB1003DB-C3CF-4400-A4B7-DC21F36AECF3}"/>
                  </a:ext>
                </a:extLst>
              </p:cNvPr>
              <p:cNvSpPr>
                <a:spLocks/>
              </p:cNvSpPr>
              <p:nvPr/>
            </p:nvSpPr>
            <p:spPr bwMode="auto">
              <a:xfrm>
                <a:off x="7657718" y="4271378"/>
                <a:ext cx="278681" cy="319352"/>
              </a:xfrm>
              <a:custGeom>
                <a:avLst/>
                <a:gdLst/>
                <a:ahLst/>
                <a:cxnLst>
                  <a:cxn ang="0">
                    <a:pos x="0" y="44"/>
                  </a:cxn>
                  <a:cxn ang="0">
                    <a:pos x="18" y="90"/>
                  </a:cxn>
                  <a:cxn ang="0">
                    <a:pos x="55" y="89"/>
                  </a:cxn>
                  <a:cxn ang="0">
                    <a:pos x="78" y="27"/>
                  </a:cxn>
                  <a:cxn ang="0">
                    <a:pos x="40" y="1"/>
                  </a:cxn>
                  <a:cxn ang="0">
                    <a:pos x="0" y="44"/>
                  </a:cxn>
                </a:cxnLst>
                <a:rect l="0" t="0" r="r" b="b"/>
                <a:pathLst>
                  <a:path w="78" h="90">
                    <a:moveTo>
                      <a:pt x="0" y="44"/>
                    </a:moveTo>
                    <a:cubicBezTo>
                      <a:pt x="18" y="90"/>
                      <a:pt x="18" y="90"/>
                      <a:pt x="18" y="90"/>
                    </a:cubicBezTo>
                    <a:cubicBezTo>
                      <a:pt x="18" y="90"/>
                      <a:pt x="38" y="83"/>
                      <a:pt x="55" y="89"/>
                    </a:cubicBezTo>
                    <a:cubicBezTo>
                      <a:pt x="78" y="27"/>
                      <a:pt x="78" y="27"/>
                      <a:pt x="78" y="27"/>
                    </a:cubicBezTo>
                    <a:cubicBezTo>
                      <a:pt x="78" y="27"/>
                      <a:pt x="43" y="2"/>
                      <a:pt x="40" y="1"/>
                    </a:cubicBezTo>
                    <a:cubicBezTo>
                      <a:pt x="37" y="0"/>
                      <a:pt x="0" y="44"/>
                      <a:pt x="0" y="44"/>
                    </a:cubicBez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57" name="Freeform 21">
                <a:extLst>
                  <a:ext uri="{FF2B5EF4-FFF2-40B4-BE49-F238E27FC236}">
                    <a16:creationId xmlns:a16="http://schemas.microsoft.com/office/drawing/2014/main" id="{858D85DB-9864-4BFC-8764-7E1DCEF04E30}"/>
                  </a:ext>
                </a:extLst>
              </p:cNvPr>
              <p:cNvSpPr>
                <a:spLocks/>
              </p:cNvSpPr>
              <p:nvPr/>
            </p:nvSpPr>
            <p:spPr bwMode="auto">
              <a:xfrm>
                <a:off x="7513105" y="4065005"/>
                <a:ext cx="557361" cy="504637"/>
              </a:xfrm>
              <a:custGeom>
                <a:avLst/>
                <a:gdLst/>
                <a:ahLst/>
                <a:cxnLst>
                  <a:cxn ang="0">
                    <a:pos x="38" y="20"/>
                  </a:cxn>
                  <a:cxn ang="0">
                    <a:pos x="0" y="60"/>
                  </a:cxn>
                  <a:cxn ang="0">
                    <a:pos x="38" y="138"/>
                  </a:cxn>
                  <a:cxn ang="0">
                    <a:pos x="71" y="89"/>
                  </a:cxn>
                  <a:cxn ang="0">
                    <a:pos x="119" y="142"/>
                  </a:cxn>
                  <a:cxn ang="0">
                    <a:pos x="149" y="45"/>
                  </a:cxn>
                  <a:cxn ang="0">
                    <a:pos x="38" y="20"/>
                  </a:cxn>
                </a:cxnLst>
                <a:rect l="0" t="0" r="r" b="b"/>
                <a:pathLst>
                  <a:path w="157" h="142">
                    <a:moveTo>
                      <a:pt x="38" y="20"/>
                    </a:moveTo>
                    <a:cubicBezTo>
                      <a:pt x="0" y="60"/>
                      <a:pt x="0" y="60"/>
                      <a:pt x="0" y="60"/>
                    </a:cubicBezTo>
                    <a:cubicBezTo>
                      <a:pt x="0" y="60"/>
                      <a:pt x="5" y="109"/>
                      <a:pt x="38" y="138"/>
                    </a:cubicBezTo>
                    <a:cubicBezTo>
                      <a:pt x="71" y="89"/>
                      <a:pt x="71" y="89"/>
                      <a:pt x="71" y="89"/>
                    </a:cubicBezTo>
                    <a:cubicBezTo>
                      <a:pt x="119" y="142"/>
                      <a:pt x="119" y="142"/>
                      <a:pt x="119" y="142"/>
                    </a:cubicBezTo>
                    <a:cubicBezTo>
                      <a:pt x="119" y="142"/>
                      <a:pt x="157" y="89"/>
                      <a:pt x="149" y="45"/>
                    </a:cubicBezTo>
                    <a:cubicBezTo>
                      <a:pt x="140" y="0"/>
                      <a:pt x="38" y="20"/>
                      <a:pt x="38" y="20"/>
                    </a:cubicBezTo>
                    <a:close/>
                  </a:path>
                </a:pathLst>
              </a:custGeom>
              <a:solidFill>
                <a:srgbClr val="FFFFFF"/>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58" name="Freeform 22">
                <a:extLst>
                  <a:ext uri="{FF2B5EF4-FFF2-40B4-BE49-F238E27FC236}">
                    <a16:creationId xmlns:a16="http://schemas.microsoft.com/office/drawing/2014/main" id="{28320E9E-6687-4708-8A59-B3FB2F3D5B9B}"/>
                  </a:ext>
                </a:extLst>
              </p:cNvPr>
              <p:cNvSpPr>
                <a:spLocks/>
              </p:cNvSpPr>
              <p:nvPr/>
            </p:nvSpPr>
            <p:spPr bwMode="auto">
              <a:xfrm>
                <a:off x="7244970" y="3876707"/>
                <a:ext cx="200349" cy="198842"/>
              </a:xfrm>
              <a:custGeom>
                <a:avLst/>
                <a:gdLst/>
                <a:ahLst/>
                <a:cxnLst>
                  <a:cxn ang="0">
                    <a:pos x="56" y="28"/>
                  </a:cxn>
                  <a:cxn ang="0">
                    <a:pos x="28" y="56"/>
                  </a:cxn>
                  <a:cxn ang="0">
                    <a:pos x="0" y="28"/>
                  </a:cxn>
                  <a:cxn ang="0">
                    <a:pos x="28" y="0"/>
                  </a:cxn>
                  <a:cxn ang="0">
                    <a:pos x="56" y="28"/>
                  </a:cxn>
                </a:cxnLst>
                <a:rect l="0" t="0" r="r" b="b"/>
                <a:pathLst>
                  <a:path w="56" h="56">
                    <a:moveTo>
                      <a:pt x="56" y="28"/>
                    </a:moveTo>
                    <a:cubicBezTo>
                      <a:pt x="56" y="44"/>
                      <a:pt x="43" y="56"/>
                      <a:pt x="28" y="56"/>
                    </a:cubicBezTo>
                    <a:cubicBezTo>
                      <a:pt x="12" y="56"/>
                      <a:pt x="0" y="44"/>
                      <a:pt x="0" y="28"/>
                    </a:cubicBezTo>
                    <a:cubicBezTo>
                      <a:pt x="0" y="13"/>
                      <a:pt x="12" y="0"/>
                      <a:pt x="28" y="0"/>
                    </a:cubicBezTo>
                    <a:cubicBezTo>
                      <a:pt x="44" y="0"/>
                      <a:pt x="56" y="13"/>
                      <a:pt x="56" y="28"/>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59" name="Freeform 23">
                <a:extLst>
                  <a:ext uri="{FF2B5EF4-FFF2-40B4-BE49-F238E27FC236}">
                    <a16:creationId xmlns:a16="http://schemas.microsoft.com/office/drawing/2014/main" id="{F9C452AF-A74E-4DF1-9057-5A18D07E59D7}"/>
                  </a:ext>
                </a:extLst>
              </p:cNvPr>
              <p:cNvSpPr>
                <a:spLocks/>
              </p:cNvSpPr>
              <p:nvPr/>
            </p:nvSpPr>
            <p:spPr bwMode="auto">
              <a:xfrm>
                <a:off x="8142772" y="3879720"/>
                <a:ext cx="198842" cy="198842"/>
              </a:xfrm>
              <a:custGeom>
                <a:avLst/>
                <a:gdLst/>
                <a:ahLst/>
                <a:cxnLst>
                  <a:cxn ang="0">
                    <a:pos x="0" y="28"/>
                  </a:cxn>
                  <a:cxn ang="0">
                    <a:pos x="28" y="56"/>
                  </a:cxn>
                  <a:cxn ang="0">
                    <a:pos x="56" y="28"/>
                  </a:cxn>
                  <a:cxn ang="0">
                    <a:pos x="28" y="0"/>
                  </a:cxn>
                  <a:cxn ang="0">
                    <a:pos x="0" y="28"/>
                  </a:cxn>
                </a:cxnLst>
                <a:rect l="0" t="0" r="r" b="b"/>
                <a:pathLst>
                  <a:path w="56" h="56">
                    <a:moveTo>
                      <a:pt x="0" y="28"/>
                    </a:moveTo>
                    <a:cubicBezTo>
                      <a:pt x="0" y="43"/>
                      <a:pt x="12" y="56"/>
                      <a:pt x="28" y="56"/>
                    </a:cubicBezTo>
                    <a:cubicBezTo>
                      <a:pt x="43" y="56"/>
                      <a:pt x="56" y="44"/>
                      <a:pt x="56" y="28"/>
                    </a:cubicBezTo>
                    <a:cubicBezTo>
                      <a:pt x="56" y="12"/>
                      <a:pt x="44" y="0"/>
                      <a:pt x="28" y="0"/>
                    </a:cubicBezTo>
                    <a:cubicBezTo>
                      <a:pt x="12" y="0"/>
                      <a:pt x="0" y="12"/>
                      <a:pt x="0" y="28"/>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60" name="Freeform 24">
                <a:extLst>
                  <a:ext uri="{FF2B5EF4-FFF2-40B4-BE49-F238E27FC236}">
                    <a16:creationId xmlns:a16="http://schemas.microsoft.com/office/drawing/2014/main" id="{68FCB2A3-0984-4FFF-8892-1749F9B6787F}"/>
                  </a:ext>
                </a:extLst>
              </p:cNvPr>
              <p:cNvSpPr>
                <a:spLocks/>
              </p:cNvSpPr>
              <p:nvPr/>
            </p:nvSpPr>
            <p:spPr bwMode="auto">
              <a:xfrm>
                <a:off x="7341378" y="3459441"/>
                <a:ext cx="921905" cy="921904"/>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61" name="Freeform 24">
                <a:extLst>
                  <a:ext uri="{FF2B5EF4-FFF2-40B4-BE49-F238E27FC236}">
                    <a16:creationId xmlns:a16="http://schemas.microsoft.com/office/drawing/2014/main" id="{A5B2F025-6E33-4DE7-8F3A-92ADA186D0DB}"/>
                  </a:ext>
                </a:extLst>
              </p:cNvPr>
              <p:cNvSpPr>
                <a:spLocks/>
              </p:cNvSpPr>
              <p:nvPr/>
            </p:nvSpPr>
            <p:spPr bwMode="auto">
              <a:xfrm>
                <a:off x="7407229" y="3581400"/>
                <a:ext cx="800600" cy="800598"/>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gradFill flip="none" rotWithShape="1">
                <a:gsLst>
                  <a:gs pos="100000">
                    <a:srgbClr val="FFC000">
                      <a:shade val="67500"/>
                      <a:satMod val="115000"/>
                      <a:alpha val="3000"/>
                    </a:srgbClr>
                  </a:gs>
                  <a:gs pos="0">
                    <a:schemeClr val="bg1">
                      <a:alpha val="59000"/>
                    </a:schemeClr>
                  </a:gs>
                </a:gsLst>
                <a:path path="circle">
                  <a:fillToRect l="50000" t="50000" r="50000" b="50000"/>
                </a:path>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62" name="Freeform 25">
                <a:extLst>
                  <a:ext uri="{FF2B5EF4-FFF2-40B4-BE49-F238E27FC236}">
                    <a16:creationId xmlns:a16="http://schemas.microsoft.com/office/drawing/2014/main" id="{9EFA2A90-48F5-4CFF-B8D0-E18D3421C40B}"/>
                  </a:ext>
                </a:extLst>
              </p:cNvPr>
              <p:cNvSpPr>
                <a:spLocks/>
              </p:cNvSpPr>
              <p:nvPr/>
            </p:nvSpPr>
            <p:spPr bwMode="auto">
              <a:xfrm>
                <a:off x="7341378" y="3331398"/>
                <a:ext cx="979147" cy="611590"/>
              </a:xfrm>
              <a:custGeom>
                <a:avLst/>
                <a:gdLst/>
                <a:ahLst/>
                <a:cxnLst>
                  <a:cxn ang="0">
                    <a:pos x="3" y="151"/>
                  </a:cxn>
                  <a:cxn ang="0">
                    <a:pos x="91" y="81"/>
                  </a:cxn>
                  <a:cxn ang="0">
                    <a:pos x="257" y="172"/>
                  </a:cxn>
                  <a:cxn ang="0">
                    <a:pos x="206" y="37"/>
                  </a:cxn>
                  <a:cxn ang="0">
                    <a:pos x="3" y="151"/>
                  </a:cxn>
                </a:cxnLst>
                <a:rect l="0" t="0" r="r" b="b"/>
                <a:pathLst>
                  <a:path w="275" h="172">
                    <a:moveTo>
                      <a:pt x="3" y="151"/>
                    </a:moveTo>
                    <a:cubicBezTo>
                      <a:pt x="3" y="151"/>
                      <a:pt x="63" y="130"/>
                      <a:pt x="91" y="81"/>
                    </a:cubicBezTo>
                    <a:cubicBezTo>
                      <a:pt x="91" y="81"/>
                      <a:pt x="204" y="166"/>
                      <a:pt x="257" y="172"/>
                    </a:cubicBezTo>
                    <a:cubicBezTo>
                      <a:pt x="257" y="172"/>
                      <a:pt x="275" y="75"/>
                      <a:pt x="206" y="37"/>
                    </a:cubicBezTo>
                    <a:cubicBezTo>
                      <a:pt x="138" y="0"/>
                      <a:pt x="0" y="17"/>
                      <a:pt x="3" y="151"/>
                    </a:cubicBezTo>
                    <a:close/>
                  </a:path>
                </a:pathLst>
              </a:cu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grpSp>
        <p:sp>
          <p:nvSpPr>
            <p:cNvPr id="49" name="Rectangle 48">
              <a:extLst>
                <a:ext uri="{FF2B5EF4-FFF2-40B4-BE49-F238E27FC236}">
                  <a16:creationId xmlns:a16="http://schemas.microsoft.com/office/drawing/2014/main" id="{EEDD0882-6FB1-4F92-8871-4D851C6777FB}"/>
                </a:ext>
              </a:extLst>
            </p:cNvPr>
            <p:cNvSpPr/>
            <p:nvPr/>
          </p:nvSpPr>
          <p:spPr>
            <a:xfrm>
              <a:off x="1322188" y="395478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50" name="Rectangle 49">
              <a:extLst>
                <a:ext uri="{FF2B5EF4-FFF2-40B4-BE49-F238E27FC236}">
                  <a16:creationId xmlns:a16="http://schemas.microsoft.com/office/drawing/2014/main" id="{1E81CE57-D427-499C-B092-7F45E48CA75D}"/>
                </a:ext>
              </a:extLst>
            </p:cNvPr>
            <p:cNvSpPr/>
            <p:nvPr/>
          </p:nvSpPr>
          <p:spPr>
            <a:xfrm>
              <a:off x="2874128" y="396113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51" name="Rectangle 50">
              <a:extLst>
                <a:ext uri="{FF2B5EF4-FFF2-40B4-BE49-F238E27FC236}">
                  <a16:creationId xmlns:a16="http://schemas.microsoft.com/office/drawing/2014/main" id="{B730F26B-6E40-41B3-B6A8-633BC19F2E6D}"/>
                </a:ext>
              </a:extLst>
            </p:cNvPr>
            <p:cNvSpPr/>
            <p:nvPr/>
          </p:nvSpPr>
          <p:spPr>
            <a:xfrm flipH="1">
              <a:off x="1495713" y="5422761"/>
              <a:ext cx="1295400" cy="562740"/>
            </a:xfrm>
            <a:prstGeom prst="rect">
              <a:avLst/>
            </a:prstGeom>
            <a:noFill/>
            <a:ln>
              <a:noFill/>
            </a:ln>
            <a:effectLst/>
          </p:spPr>
          <p:txBody>
            <a:bodyPr>
              <a:spAutoFit/>
            </a:bodyPr>
            <a:lstStyle/>
            <a:p>
              <a:pPr fontAlgn="auto">
                <a:spcBef>
                  <a:spcPts val="0"/>
                </a:spcBef>
                <a:spcAft>
                  <a:spcPts val="0"/>
                </a:spcAft>
                <a:defRPr/>
              </a:pPr>
              <a:r>
                <a:rPr lang="en-US" sz="1200" b="1" kern="0" dirty="0">
                  <a:solidFill>
                    <a:schemeClr val="tx1">
                      <a:lumMod val="50000"/>
                    </a:schemeClr>
                  </a:solidFill>
                  <a:latin typeface="+mn-lt"/>
                  <a:ea typeface="굴림" charset="-127"/>
                  <a:cs typeface="Arial" pitchFamily="34" charset="0"/>
                </a:rPr>
                <a:t>Example Text </a:t>
              </a:r>
              <a:endParaRPr lang="en-US" sz="1200" b="1" dirty="0">
                <a:solidFill>
                  <a:schemeClr val="tx1">
                    <a:lumMod val="50000"/>
                  </a:schemeClr>
                </a:solidFill>
                <a:latin typeface="+mn-lt"/>
              </a:endParaRPr>
            </a:p>
          </p:txBody>
        </p:sp>
        <p:sp>
          <p:nvSpPr>
            <p:cNvPr id="52" name="Rectangle 51">
              <a:extLst>
                <a:ext uri="{FF2B5EF4-FFF2-40B4-BE49-F238E27FC236}">
                  <a16:creationId xmlns:a16="http://schemas.microsoft.com/office/drawing/2014/main" id="{46C8976C-7C53-4622-9A89-B90D889FB157}"/>
                </a:ext>
              </a:extLst>
            </p:cNvPr>
            <p:cNvSpPr/>
            <p:nvPr/>
          </p:nvSpPr>
          <p:spPr>
            <a:xfrm>
              <a:off x="1648093" y="4397338"/>
              <a:ext cx="926566" cy="987462"/>
            </a:xfrm>
            <a:prstGeom prst="rect">
              <a:avLst/>
            </a:prstGeom>
            <a:gradFill>
              <a:gsLst>
                <a:gs pos="100000">
                  <a:schemeClr val="bg1"/>
                </a:gs>
                <a:gs pos="51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grpSp>
      <p:grpSp>
        <p:nvGrpSpPr>
          <p:cNvPr id="63" name="Group 442">
            <a:extLst>
              <a:ext uri="{FF2B5EF4-FFF2-40B4-BE49-F238E27FC236}">
                <a16:creationId xmlns:a16="http://schemas.microsoft.com/office/drawing/2014/main" id="{B609CA8F-1A23-4087-892C-B27FABBB2783}"/>
              </a:ext>
            </a:extLst>
          </p:cNvPr>
          <p:cNvGrpSpPr/>
          <p:nvPr/>
        </p:nvGrpSpPr>
        <p:grpSpPr>
          <a:xfrm>
            <a:off x="3244795" y="3575127"/>
            <a:ext cx="1241834" cy="1560315"/>
            <a:chOff x="3886200" y="3947790"/>
            <a:chExt cx="1621458" cy="2119665"/>
          </a:xfrm>
          <a:effectLst>
            <a:outerShdw blurRad="50800" dist="38100" dir="2700000" algn="tl" rotWithShape="0">
              <a:prstClr val="black">
                <a:alpha val="40000"/>
              </a:prstClr>
            </a:outerShdw>
            <a:reflection blurRad="6350" stA="52000" endA="300" endPos="35000" dir="5400000" sy="-100000" algn="bl" rotWithShape="0"/>
          </a:effectLst>
        </p:grpSpPr>
        <p:sp>
          <p:nvSpPr>
            <p:cNvPr id="64" name="Rectangle 101">
              <a:extLst>
                <a:ext uri="{FF2B5EF4-FFF2-40B4-BE49-F238E27FC236}">
                  <a16:creationId xmlns:a16="http://schemas.microsoft.com/office/drawing/2014/main" id="{6BBB0E6D-554C-40BD-B116-F5C560D60A6D}"/>
                </a:ext>
              </a:extLst>
            </p:cNvPr>
            <p:cNvSpPr>
              <a:spLocks noChangeArrowheads="1"/>
            </p:cNvSpPr>
            <p:nvPr/>
          </p:nvSpPr>
          <p:spPr bwMode="auto">
            <a:xfrm>
              <a:off x="3886200" y="3956804"/>
              <a:ext cx="1616504" cy="2108314"/>
            </a:xfrm>
            <a:prstGeom prst="rect">
              <a:avLst/>
            </a:prstGeom>
            <a:gradFill flip="none" rotWithShape="1">
              <a:gsLst>
                <a:gs pos="100000">
                  <a:schemeClr val="bg1">
                    <a:lumMod val="65000"/>
                  </a:schemeClr>
                </a:gs>
                <a:gs pos="62000">
                  <a:schemeClr val="bg1">
                    <a:lumMod val="85000"/>
                  </a:schemeClr>
                </a:gs>
                <a:gs pos="24000">
                  <a:schemeClr val="bg1"/>
                </a:gs>
              </a:gsLst>
              <a:lin ang="3000000" scaled="0"/>
              <a:tileRect/>
            </a:gradFill>
            <a:ln w="12700">
              <a:solidFill>
                <a:schemeClr val="bg1">
                  <a:lumMod val="50000"/>
                </a:schemeClr>
              </a:solidFill>
              <a:miter lim="800000"/>
              <a:headEnd/>
              <a:tailEnd/>
            </a:ln>
          </p:spPr>
          <p:txBody>
            <a:bodyPr/>
            <a:lstStyle/>
            <a:p>
              <a:pPr algn="l" fontAlgn="auto">
                <a:spcBef>
                  <a:spcPts val="0"/>
                </a:spcBef>
                <a:spcAft>
                  <a:spcPts val="0"/>
                </a:spcAft>
                <a:defRPr/>
              </a:pPr>
              <a:r>
                <a:rPr lang="uk-UA" sz="1800" dirty="0">
                  <a:latin typeface="+mn-lt"/>
                </a:rPr>
                <a:t>                                </a:t>
              </a:r>
              <a:endParaRPr lang="en-US" sz="1800" dirty="0">
                <a:latin typeface="+mn-lt"/>
              </a:endParaRPr>
            </a:p>
          </p:txBody>
        </p:sp>
        <p:sp>
          <p:nvSpPr>
            <p:cNvPr id="65" name="Freeform 102">
              <a:extLst>
                <a:ext uri="{FF2B5EF4-FFF2-40B4-BE49-F238E27FC236}">
                  <a16:creationId xmlns:a16="http://schemas.microsoft.com/office/drawing/2014/main" id="{C1B1AF81-CFE6-4611-842A-9FB7C8DBAD43}"/>
                </a:ext>
              </a:extLst>
            </p:cNvPr>
            <p:cNvSpPr>
              <a:spLocks/>
            </p:cNvSpPr>
            <p:nvPr/>
          </p:nvSpPr>
          <p:spPr bwMode="auto">
            <a:xfrm>
              <a:off x="3886200" y="3956816"/>
              <a:ext cx="1616504" cy="2110639"/>
            </a:xfrm>
            <a:custGeom>
              <a:avLst/>
              <a:gdLst/>
              <a:ahLst/>
              <a:cxnLst>
                <a:cxn ang="0">
                  <a:pos x="2221" y="2720"/>
                </a:cxn>
                <a:cxn ang="0">
                  <a:pos x="2221" y="2720"/>
                </a:cxn>
                <a:cxn ang="0">
                  <a:pos x="0" y="2720"/>
                </a:cxn>
                <a:cxn ang="0">
                  <a:pos x="0" y="2"/>
                </a:cxn>
                <a:cxn ang="0">
                  <a:pos x="2221" y="2"/>
                </a:cxn>
                <a:cxn ang="0">
                  <a:pos x="2221" y="2720"/>
                </a:cxn>
                <a:cxn ang="0">
                  <a:pos x="2221" y="2720"/>
                </a:cxn>
                <a:cxn ang="0">
                  <a:pos x="2221" y="2720"/>
                </a:cxn>
                <a:cxn ang="0">
                  <a:pos x="2221" y="2720"/>
                </a:cxn>
                <a:cxn ang="0">
                  <a:pos x="2221" y="2720"/>
                </a:cxn>
                <a:cxn ang="0">
                  <a:pos x="2221" y="0"/>
                </a:cxn>
                <a:cxn ang="0">
                  <a:pos x="0" y="0"/>
                </a:cxn>
                <a:cxn ang="0">
                  <a:pos x="0" y="2723"/>
                </a:cxn>
                <a:cxn ang="0">
                  <a:pos x="2221" y="2723"/>
                </a:cxn>
                <a:cxn ang="0">
                  <a:pos x="2221" y="2720"/>
                </a:cxn>
                <a:cxn ang="0">
                  <a:pos x="2221" y="2720"/>
                </a:cxn>
              </a:cxnLst>
              <a:rect l="0" t="0" r="r" b="b"/>
              <a:pathLst>
                <a:path w="2221" h="2723">
                  <a:moveTo>
                    <a:pt x="2221" y="2720"/>
                  </a:moveTo>
                  <a:lnTo>
                    <a:pt x="2221" y="2720"/>
                  </a:lnTo>
                  <a:lnTo>
                    <a:pt x="0" y="2720"/>
                  </a:lnTo>
                  <a:lnTo>
                    <a:pt x="0" y="2"/>
                  </a:lnTo>
                  <a:lnTo>
                    <a:pt x="2221" y="2"/>
                  </a:lnTo>
                  <a:lnTo>
                    <a:pt x="2221" y="2720"/>
                  </a:lnTo>
                  <a:lnTo>
                    <a:pt x="2221" y="2720"/>
                  </a:lnTo>
                  <a:lnTo>
                    <a:pt x="2221" y="2720"/>
                  </a:lnTo>
                  <a:lnTo>
                    <a:pt x="2221" y="2720"/>
                  </a:lnTo>
                  <a:lnTo>
                    <a:pt x="2221" y="2720"/>
                  </a:lnTo>
                  <a:lnTo>
                    <a:pt x="2221" y="0"/>
                  </a:lnTo>
                  <a:lnTo>
                    <a:pt x="0" y="0"/>
                  </a:lnTo>
                  <a:lnTo>
                    <a:pt x="0" y="2723"/>
                  </a:lnTo>
                  <a:lnTo>
                    <a:pt x="2221" y="2723"/>
                  </a:lnTo>
                  <a:lnTo>
                    <a:pt x="2221" y="2720"/>
                  </a:lnTo>
                  <a:lnTo>
                    <a:pt x="2221" y="2720"/>
                  </a:lnTo>
                  <a:close/>
                </a:path>
              </a:pathLst>
            </a:custGeom>
            <a:solidFill>
              <a:srgbClr val="C2C2C2"/>
            </a:solidFill>
            <a:ln w="9525">
              <a:solidFill>
                <a:schemeClr val="bg1">
                  <a:lumMod val="50000"/>
                </a:schemeClr>
              </a:solidFill>
              <a:round/>
              <a:headEnd/>
              <a:tailEnd/>
            </a:ln>
          </p:spPr>
          <p:txBody>
            <a:bodyPr/>
            <a:lstStyle/>
            <a:p>
              <a:pPr algn="l" fontAlgn="auto">
                <a:spcBef>
                  <a:spcPts val="0"/>
                </a:spcBef>
                <a:spcAft>
                  <a:spcPts val="0"/>
                </a:spcAft>
                <a:defRPr/>
              </a:pPr>
              <a:endParaRPr lang="en-US" sz="1800">
                <a:latin typeface="+mn-lt"/>
              </a:endParaRPr>
            </a:p>
          </p:txBody>
        </p:sp>
        <p:sp>
          <p:nvSpPr>
            <p:cNvPr id="66" name="Rectangle 103">
              <a:extLst>
                <a:ext uri="{FF2B5EF4-FFF2-40B4-BE49-F238E27FC236}">
                  <a16:creationId xmlns:a16="http://schemas.microsoft.com/office/drawing/2014/main" id="{90C40BDC-0652-4737-8FB3-DFDC686900AB}"/>
                </a:ext>
              </a:extLst>
            </p:cNvPr>
            <p:cNvSpPr>
              <a:spLocks noChangeArrowheads="1"/>
            </p:cNvSpPr>
            <p:nvPr/>
          </p:nvSpPr>
          <p:spPr bwMode="auto">
            <a:xfrm>
              <a:off x="3886525" y="3947790"/>
              <a:ext cx="1621133" cy="242938"/>
            </a:xfrm>
            <a:prstGeom prst="rect">
              <a:avLst/>
            </a:prstGeom>
            <a:gradFill>
              <a:gsLst>
                <a:gs pos="0">
                  <a:schemeClr val="bg1">
                    <a:lumMod val="50000"/>
                  </a:schemeClr>
                </a:gs>
                <a:gs pos="62000">
                  <a:schemeClr val="bg1">
                    <a:lumMod val="75000"/>
                  </a:schemeClr>
                </a:gs>
                <a:gs pos="100000">
                  <a:schemeClr val="bg1">
                    <a:lumMod val="50000"/>
                  </a:schemeClr>
                </a:gs>
              </a:gsLst>
              <a:lin ang="0" scaled="0"/>
            </a:gradFill>
            <a:ln w="12700">
              <a:solidFill>
                <a:srgbClr val="4D4D4D"/>
              </a:solidFill>
              <a:miter lim="800000"/>
              <a:headEnd/>
              <a:tailEnd/>
            </a:ln>
          </p:spPr>
          <p:txBody>
            <a:bodyPr/>
            <a:lstStyle/>
            <a:p>
              <a:pPr algn="l" fontAlgn="auto">
                <a:spcBef>
                  <a:spcPts val="0"/>
                </a:spcBef>
                <a:spcAft>
                  <a:spcPts val="0"/>
                </a:spcAft>
                <a:defRPr/>
              </a:pPr>
              <a:endParaRPr lang="en-US" sz="1800">
                <a:latin typeface="+mn-lt"/>
              </a:endParaRPr>
            </a:p>
          </p:txBody>
        </p:sp>
        <p:sp>
          <p:nvSpPr>
            <p:cNvPr id="67" name="Rectangle 105">
              <a:extLst>
                <a:ext uri="{FF2B5EF4-FFF2-40B4-BE49-F238E27FC236}">
                  <a16:creationId xmlns:a16="http://schemas.microsoft.com/office/drawing/2014/main" id="{F6C82132-FF94-46F6-B9C3-2E50FB03A875}"/>
                </a:ext>
              </a:extLst>
            </p:cNvPr>
            <p:cNvSpPr>
              <a:spLocks noChangeArrowheads="1"/>
            </p:cNvSpPr>
            <p:nvPr/>
          </p:nvSpPr>
          <p:spPr bwMode="auto">
            <a:xfrm>
              <a:off x="4184092" y="4357855"/>
              <a:ext cx="976744" cy="1040205"/>
            </a:xfrm>
            <a:prstGeom prst="rect">
              <a:avLst/>
            </a:prstGeom>
            <a:gradFill flip="none" rotWithShape="1">
              <a:gsLst>
                <a:gs pos="100000">
                  <a:schemeClr val="bg1">
                    <a:lumMod val="85000"/>
                  </a:schemeClr>
                </a:gs>
                <a:gs pos="0">
                  <a:schemeClr val="bg1">
                    <a:lumMod val="95000"/>
                  </a:schemeClr>
                </a:gs>
              </a:gsLst>
              <a:lin ang="16200000" scaled="1"/>
              <a:tileRect/>
            </a:gradFill>
            <a:ln w="28575">
              <a:gradFill>
                <a:gsLst>
                  <a:gs pos="0">
                    <a:schemeClr val="bg1">
                      <a:lumMod val="65000"/>
                    </a:schemeClr>
                  </a:gs>
                  <a:gs pos="100000">
                    <a:srgbClr val="4D4D4D"/>
                  </a:gs>
                </a:gsLst>
                <a:lin ang="5400000" scaled="0"/>
              </a:gradFill>
              <a:miter lim="800000"/>
              <a:headEnd/>
              <a:tailEnd/>
            </a:ln>
          </p:spPr>
          <p:txBody>
            <a:bodyPr/>
            <a:lstStyle/>
            <a:p>
              <a:pPr algn="l" fontAlgn="auto">
                <a:spcBef>
                  <a:spcPts val="0"/>
                </a:spcBef>
                <a:spcAft>
                  <a:spcPts val="0"/>
                </a:spcAft>
                <a:defRPr/>
              </a:pPr>
              <a:endParaRPr lang="en-US" sz="1800">
                <a:latin typeface="+mn-lt"/>
              </a:endParaRPr>
            </a:p>
          </p:txBody>
        </p:sp>
        <p:sp>
          <p:nvSpPr>
            <p:cNvPr id="68" name="Rectangle 67">
              <a:extLst>
                <a:ext uri="{FF2B5EF4-FFF2-40B4-BE49-F238E27FC236}">
                  <a16:creationId xmlns:a16="http://schemas.microsoft.com/office/drawing/2014/main" id="{5869DED8-8351-4C1C-928C-242EA15CDA17}"/>
                </a:ext>
              </a:extLst>
            </p:cNvPr>
            <p:cNvSpPr/>
            <p:nvPr/>
          </p:nvSpPr>
          <p:spPr>
            <a:xfrm>
              <a:off x="3895620" y="395478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69" name="Rectangle 68">
              <a:extLst>
                <a:ext uri="{FF2B5EF4-FFF2-40B4-BE49-F238E27FC236}">
                  <a16:creationId xmlns:a16="http://schemas.microsoft.com/office/drawing/2014/main" id="{9DC3F429-F319-4BC1-B68C-EF88CD92D75D}"/>
                </a:ext>
              </a:extLst>
            </p:cNvPr>
            <p:cNvSpPr/>
            <p:nvPr/>
          </p:nvSpPr>
          <p:spPr>
            <a:xfrm>
              <a:off x="5447560" y="396113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70" name="Rectangle 69">
              <a:extLst>
                <a:ext uri="{FF2B5EF4-FFF2-40B4-BE49-F238E27FC236}">
                  <a16:creationId xmlns:a16="http://schemas.microsoft.com/office/drawing/2014/main" id="{DE7C2768-BD92-447A-A5C1-687FF9D406A7}"/>
                </a:ext>
              </a:extLst>
            </p:cNvPr>
            <p:cNvSpPr/>
            <p:nvPr/>
          </p:nvSpPr>
          <p:spPr>
            <a:xfrm flipH="1">
              <a:off x="4074104" y="5422761"/>
              <a:ext cx="1295400" cy="562740"/>
            </a:xfrm>
            <a:prstGeom prst="rect">
              <a:avLst/>
            </a:prstGeom>
            <a:noFill/>
            <a:ln>
              <a:noFill/>
            </a:ln>
            <a:effectLst/>
          </p:spPr>
          <p:txBody>
            <a:bodyPr>
              <a:spAutoFit/>
            </a:bodyPr>
            <a:lstStyle/>
            <a:p>
              <a:pPr fontAlgn="auto">
                <a:spcBef>
                  <a:spcPts val="0"/>
                </a:spcBef>
                <a:spcAft>
                  <a:spcPts val="0"/>
                </a:spcAft>
                <a:defRPr/>
              </a:pPr>
              <a:r>
                <a:rPr lang="en-US" sz="1200" b="1" kern="0" dirty="0">
                  <a:solidFill>
                    <a:schemeClr val="tx1">
                      <a:lumMod val="50000"/>
                    </a:schemeClr>
                  </a:solidFill>
                  <a:latin typeface="+mn-lt"/>
                  <a:ea typeface="굴림" charset="-127"/>
                  <a:cs typeface="Arial" pitchFamily="34" charset="0"/>
                </a:rPr>
                <a:t>Example Text </a:t>
              </a:r>
              <a:endParaRPr lang="en-US" sz="1200" b="1" dirty="0">
                <a:solidFill>
                  <a:schemeClr val="tx1">
                    <a:lumMod val="50000"/>
                  </a:schemeClr>
                </a:solidFill>
                <a:latin typeface="+mn-lt"/>
              </a:endParaRPr>
            </a:p>
          </p:txBody>
        </p:sp>
        <p:grpSp>
          <p:nvGrpSpPr>
            <p:cNvPr id="71" name="Group 210">
              <a:extLst>
                <a:ext uri="{FF2B5EF4-FFF2-40B4-BE49-F238E27FC236}">
                  <a16:creationId xmlns:a16="http://schemas.microsoft.com/office/drawing/2014/main" id="{F7E3AAEA-A684-4E4A-8F00-A599239FDBC9}"/>
                </a:ext>
              </a:extLst>
            </p:cNvPr>
            <p:cNvGrpSpPr/>
            <p:nvPr/>
          </p:nvGrpSpPr>
          <p:grpSpPr>
            <a:xfrm>
              <a:off x="4368800" y="4448173"/>
              <a:ext cx="632314" cy="937254"/>
              <a:chOff x="6970785" y="906716"/>
              <a:chExt cx="1358756" cy="2014030"/>
            </a:xfrm>
          </p:grpSpPr>
          <p:sp>
            <p:nvSpPr>
              <p:cNvPr id="73" name="Oval 26">
                <a:extLst>
                  <a:ext uri="{FF2B5EF4-FFF2-40B4-BE49-F238E27FC236}">
                    <a16:creationId xmlns:a16="http://schemas.microsoft.com/office/drawing/2014/main" id="{51435C49-248D-494C-93BC-996719A7D87E}"/>
                  </a:ext>
                </a:extLst>
              </p:cNvPr>
              <p:cNvSpPr>
                <a:spLocks noChangeArrowheads="1"/>
              </p:cNvSpPr>
              <p:nvPr/>
            </p:nvSpPr>
            <p:spPr bwMode="auto">
              <a:xfrm>
                <a:off x="7094308" y="945882"/>
                <a:ext cx="1174977" cy="1295486"/>
              </a:xfrm>
              <a:prstGeom prst="ellipse">
                <a:avLst/>
              </a:pr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74" name="Freeform 27">
                <a:extLst>
                  <a:ext uri="{FF2B5EF4-FFF2-40B4-BE49-F238E27FC236}">
                    <a16:creationId xmlns:a16="http://schemas.microsoft.com/office/drawing/2014/main" id="{1DABF03E-DE88-4F74-80DD-8695865CF634}"/>
                  </a:ext>
                </a:extLst>
              </p:cNvPr>
              <p:cNvSpPr>
                <a:spLocks/>
              </p:cNvSpPr>
              <p:nvPr/>
            </p:nvSpPr>
            <p:spPr bwMode="auto">
              <a:xfrm>
                <a:off x="6970785" y="1760834"/>
                <a:ext cx="1358756" cy="1159912"/>
              </a:xfrm>
              <a:custGeom>
                <a:avLst/>
                <a:gdLst/>
                <a:ahLst/>
                <a:cxnLst>
                  <a:cxn ang="0">
                    <a:pos x="0" y="326"/>
                  </a:cxn>
                  <a:cxn ang="0">
                    <a:pos x="149" y="28"/>
                  </a:cxn>
                  <a:cxn ang="0">
                    <a:pos x="382" y="325"/>
                  </a:cxn>
                  <a:cxn ang="0">
                    <a:pos x="0" y="326"/>
                  </a:cxn>
                </a:cxnLst>
                <a:rect l="0" t="0" r="r" b="b"/>
                <a:pathLst>
                  <a:path w="382" h="326">
                    <a:moveTo>
                      <a:pt x="0" y="326"/>
                    </a:moveTo>
                    <a:cubicBezTo>
                      <a:pt x="0" y="326"/>
                      <a:pt x="24" y="55"/>
                      <a:pt x="149" y="28"/>
                    </a:cubicBezTo>
                    <a:cubicBezTo>
                      <a:pt x="282" y="0"/>
                      <a:pt x="361" y="75"/>
                      <a:pt x="382" y="325"/>
                    </a:cubicBezTo>
                    <a:cubicBezTo>
                      <a:pt x="0" y="326"/>
                      <a:pt x="0" y="326"/>
                      <a:pt x="0" y="326"/>
                    </a:cubicBez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75" name="Freeform 30">
                <a:extLst>
                  <a:ext uri="{FF2B5EF4-FFF2-40B4-BE49-F238E27FC236}">
                    <a16:creationId xmlns:a16="http://schemas.microsoft.com/office/drawing/2014/main" id="{063CB2EA-7EE5-44A3-A973-462F3AE233C4}"/>
                  </a:ext>
                </a:extLst>
              </p:cNvPr>
              <p:cNvSpPr>
                <a:spLocks/>
              </p:cNvSpPr>
              <p:nvPr/>
            </p:nvSpPr>
            <p:spPr bwMode="auto">
              <a:xfrm>
                <a:off x="7418180" y="1668944"/>
                <a:ext cx="566399" cy="896296"/>
              </a:xfrm>
              <a:custGeom>
                <a:avLst/>
                <a:gdLst/>
                <a:ahLst/>
                <a:cxnLst>
                  <a:cxn ang="0">
                    <a:pos x="44" y="58"/>
                  </a:cxn>
                  <a:cxn ang="0">
                    <a:pos x="0" y="62"/>
                  </a:cxn>
                  <a:cxn ang="0">
                    <a:pos x="56" y="252"/>
                  </a:cxn>
                  <a:cxn ang="0">
                    <a:pos x="88" y="252"/>
                  </a:cxn>
                  <a:cxn ang="0">
                    <a:pos x="143" y="65"/>
                  </a:cxn>
                  <a:cxn ang="0">
                    <a:pos x="44" y="58"/>
                  </a:cxn>
                </a:cxnLst>
                <a:rect l="0" t="0" r="r" b="b"/>
                <a:pathLst>
                  <a:path w="159" h="252">
                    <a:moveTo>
                      <a:pt x="44" y="58"/>
                    </a:moveTo>
                    <a:cubicBezTo>
                      <a:pt x="0" y="62"/>
                      <a:pt x="0" y="62"/>
                      <a:pt x="0" y="62"/>
                    </a:cubicBezTo>
                    <a:cubicBezTo>
                      <a:pt x="0" y="62"/>
                      <a:pt x="28" y="201"/>
                      <a:pt x="56" y="252"/>
                    </a:cubicBezTo>
                    <a:cubicBezTo>
                      <a:pt x="88" y="252"/>
                      <a:pt x="88" y="252"/>
                      <a:pt x="88" y="252"/>
                    </a:cubicBezTo>
                    <a:cubicBezTo>
                      <a:pt x="88" y="252"/>
                      <a:pt x="109" y="210"/>
                      <a:pt x="143" y="65"/>
                    </a:cubicBezTo>
                    <a:cubicBezTo>
                      <a:pt x="159" y="0"/>
                      <a:pt x="44" y="58"/>
                      <a:pt x="44" y="58"/>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76" name="Freeform 31">
                <a:extLst>
                  <a:ext uri="{FF2B5EF4-FFF2-40B4-BE49-F238E27FC236}">
                    <a16:creationId xmlns:a16="http://schemas.microsoft.com/office/drawing/2014/main" id="{8CE65A44-160D-4D4C-BFCB-D4D6BC959E47}"/>
                  </a:ext>
                </a:extLst>
              </p:cNvPr>
              <p:cNvSpPr>
                <a:spLocks/>
              </p:cNvSpPr>
              <p:nvPr/>
            </p:nvSpPr>
            <p:spPr bwMode="auto">
              <a:xfrm>
                <a:off x="7404623" y="1619234"/>
                <a:ext cx="558868" cy="501625"/>
              </a:xfrm>
              <a:custGeom>
                <a:avLst/>
                <a:gdLst/>
                <a:ahLst/>
                <a:cxnLst>
                  <a:cxn ang="0">
                    <a:pos x="38" y="20"/>
                  </a:cxn>
                  <a:cxn ang="0">
                    <a:pos x="0" y="59"/>
                  </a:cxn>
                  <a:cxn ang="0">
                    <a:pos x="38" y="138"/>
                  </a:cxn>
                  <a:cxn ang="0">
                    <a:pos x="71" y="88"/>
                  </a:cxn>
                  <a:cxn ang="0">
                    <a:pos x="119" y="141"/>
                  </a:cxn>
                  <a:cxn ang="0">
                    <a:pos x="148" y="44"/>
                  </a:cxn>
                  <a:cxn ang="0">
                    <a:pos x="38" y="20"/>
                  </a:cxn>
                </a:cxnLst>
                <a:rect l="0" t="0" r="r" b="b"/>
                <a:pathLst>
                  <a:path w="157" h="141">
                    <a:moveTo>
                      <a:pt x="38" y="20"/>
                    </a:moveTo>
                    <a:cubicBezTo>
                      <a:pt x="0" y="59"/>
                      <a:pt x="0" y="59"/>
                      <a:pt x="0" y="59"/>
                    </a:cubicBezTo>
                    <a:cubicBezTo>
                      <a:pt x="0" y="59"/>
                      <a:pt x="5" y="109"/>
                      <a:pt x="38" y="138"/>
                    </a:cubicBezTo>
                    <a:cubicBezTo>
                      <a:pt x="71" y="88"/>
                      <a:pt x="71" y="88"/>
                      <a:pt x="71" y="88"/>
                    </a:cubicBezTo>
                    <a:cubicBezTo>
                      <a:pt x="119" y="141"/>
                      <a:pt x="119" y="141"/>
                      <a:pt x="119" y="141"/>
                    </a:cubicBezTo>
                    <a:cubicBezTo>
                      <a:pt x="119" y="141"/>
                      <a:pt x="157" y="88"/>
                      <a:pt x="148" y="44"/>
                    </a:cubicBezTo>
                    <a:cubicBezTo>
                      <a:pt x="140" y="0"/>
                      <a:pt x="38" y="20"/>
                      <a:pt x="38" y="20"/>
                    </a:cubicBezTo>
                    <a:close/>
                  </a:path>
                </a:pathLst>
              </a:custGeom>
              <a:solidFill>
                <a:srgbClr val="FFFFFF"/>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77" name="Freeform 32">
                <a:extLst>
                  <a:ext uri="{FF2B5EF4-FFF2-40B4-BE49-F238E27FC236}">
                    <a16:creationId xmlns:a16="http://schemas.microsoft.com/office/drawing/2014/main" id="{68D60A21-C345-4EC7-96ED-FE2E0D621A47}"/>
                  </a:ext>
                </a:extLst>
              </p:cNvPr>
              <p:cNvSpPr>
                <a:spLocks/>
              </p:cNvSpPr>
              <p:nvPr/>
            </p:nvSpPr>
            <p:spPr bwMode="auto">
              <a:xfrm>
                <a:off x="7263795" y="1033252"/>
                <a:ext cx="860105" cy="921904"/>
              </a:xfrm>
              <a:custGeom>
                <a:avLst/>
                <a:gdLst/>
                <a:ahLst/>
                <a:cxnLst>
                  <a:cxn ang="0">
                    <a:pos x="259" y="129"/>
                  </a:cxn>
                  <a:cxn ang="0">
                    <a:pos x="129" y="258"/>
                  </a:cxn>
                  <a:cxn ang="0">
                    <a:pos x="0" y="129"/>
                  </a:cxn>
                  <a:cxn ang="0">
                    <a:pos x="130" y="0"/>
                  </a:cxn>
                  <a:cxn ang="0">
                    <a:pos x="259" y="129"/>
                  </a:cxn>
                </a:cxnLst>
                <a:rect l="0" t="0" r="r" b="b"/>
                <a:pathLst>
                  <a:path w="259" h="259">
                    <a:moveTo>
                      <a:pt x="259" y="129"/>
                    </a:moveTo>
                    <a:cubicBezTo>
                      <a:pt x="258" y="201"/>
                      <a:pt x="200" y="259"/>
                      <a:pt x="129" y="258"/>
                    </a:cubicBezTo>
                    <a:cubicBezTo>
                      <a:pt x="58" y="258"/>
                      <a:pt x="0" y="200"/>
                      <a:pt x="0" y="129"/>
                    </a:cubicBezTo>
                    <a:cubicBezTo>
                      <a:pt x="0" y="57"/>
                      <a:pt x="58" y="0"/>
                      <a:pt x="130" y="0"/>
                    </a:cubicBezTo>
                    <a:cubicBezTo>
                      <a:pt x="201" y="0"/>
                      <a:pt x="259" y="58"/>
                      <a:pt x="259" y="129"/>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78" name="Freeform 24">
                <a:extLst>
                  <a:ext uri="{FF2B5EF4-FFF2-40B4-BE49-F238E27FC236}">
                    <a16:creationId xmlns:a16="http://schemas.microsoft.com/office/drawing/2014/main" id="{00CCFCC6-41FB-4D3E-9A39-27CFE856123E}"/>
                  </a:ext>
                </a:extLst>
              </p:cNvPr>
              <p:cNvSpPr>
                <a:spLocks/>
              </p:cNvSpPr>
              <p:nvPr/>
            </p:nvSpPr>
            <p:spPr bwMode="auto">
              <a:xfrm>
                <a:off x="7315200" y="1143000"/>
                <a:ext cx="755650" cy="800598"/>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gradFill flip="none" rotWithShape="1">
                <a:gsLst>
                  <a:gs pos="100000">
                    <a:srgbClr val="FFC000">
                      <a:shade val="67500"/>
                      <a:satMod val="115000"/>
                      <a:alpha val="3000"/>
                    </a:srgbClr>
                  </a:gs>
                  <a:gs pos="0">
                    <a:schemeClr val="bg1">
                      <a:alpha val="59000"/>
                    </a:schemeClr>
                  </a:gs>
                </a:gsLst>
                <a:path path="circle">
                  <a:fillToRect l="50000" t="50000" r="50000" b="50000"/>
                </a:path>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79" name="Freeform 33">
                <a:extLst>
                  <a:ext uri="{FF2B5EF4-FFF2-40B4-BE49-F238E27FC236}">
                    <a16:creationId xmlns:a16="http://schemas.microsoft.com/office/drawing/2014/main" id="{B8007A45-7C1A-4A57-92DE-7A7B162B3741}"/>
                  </a:ext>
                </a:extLst>
              </p:cNvPr>
              <p:cNvSpPr>
                <a:spLocks/>
              </p:cNvSpPr>
              <p:nvPr/>
            </p:nvSpPr>
            <p:spPr bwMode="auto">
              <a:xfrm>
                <a:off x="7205780" y="906716"/>
                <a:ext cx="992706" cy="634187"/>
              </a:xfrm>
              <a:custGeom>
                <a:avLst/>
                <a:gdLst/>
                <a:ahLst/>
                <a:cxnLst>
                  <a:cxn ang="0">
                    <a:pos x="3" y="159"/>
                  </a:cxn>
                  <a:cxn ang="0">
                    <a:pos x="97" y="77"/>
                  </a:cxn>
                  <a:cxn ang="0">
                    <a:pos x="268" y="178"/>
                  </a:cxn>
                  <a:cxn ang="0">
                    <a:pos x="208" y="38"/>
                  </a:cxn>
                  <a:cxn ang="0">
                    <a:pos x="3" y="159"/>
                  </a:cxn>
                </a:cxnLst>
                <a:rect l="0" t="0" r="r" b="b"/>
                <a:pathLst>
                  <a:path w="279" h="178">
                    <a:moveTo>
                      <a:pt x="3" y="159"/>
                    </a:moveTo>
                    <a:cubicBezTo>
                      <a:pt x="3" y="159"/>
                      <a:pt x="68" y="126"/>
                      <a:pt x="97" y="77"/>
                    </a:cubicBezTo>
                    <a:cubicBezTo>
                      <a:pt x="97" y="77"/>
                      <a:pt x="213" y="173"/>
                      <a:pt x="268" y="178"/>
                    </a:cubicBezTo>
                    <a:cubicBezTo>
                      <a:pt x="268" y="178"/>
                      <a:pt x="279" y="75"/>
                      <a:pt x="208" y="38"/>
                    </a:cubicBezTo>
                    <a:cubicBezTo>
                      <a:pt x="137" y="0"/>
                      <a:pt x="0" y="25"/>
                      <a:pt x="3" y="159"/>
                    </a:cubicBezTo>
                    <a:close/>
                  </a:path>
                </a:pathLst>
              </a:cu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grpSp>
        <p:sp>
          <p:nvSpPr>
            <p:cNvPr id="72" name="Rectangle 71">
              <a:extLst>
                <a:ext uri="{FF2B5EF4-FFF2-40B4-BE49-F238E27FC236}">
                  <a16:creationId xmlns:a16="http://schemas.microsoft.com/office/drawing/2014/main" id="{585A6354-3EED-40D9-9D6E-9A330AF77994}"/>
                </a:ext>
              </a:extLst>
            </p:cNvPr>
            <p:cNvSpPr/>
            <p:nvPr/>
          </p:nvSpPr>
          <p:spPr>
            <a:xfrm>
              <a:off x="4219575" y="4397338"/>
              <a:ext cx="926566" cy="987462"/>
            </a:xfrm>
            <a:prstGeom prst="rect">
              <a:avLst/>
            </a:prstGeom>
            <a:gradFill>
              <a:gsLst>
                <a:gs pos="100000">
                  <a:schemeClr val="bg1"/>
                </a:gs>
                <a:gs pos="51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grpSp>
      <p:grpSp>
        <p:nvGrpSpPr>
          <p:cNvPr id="81" name="Group 442">
            <a:extLst>
              <a:ext uri="{FF2B5EF4-FFF2-40B4-BE49-F238E27FC236}">
                <a16:creationId xmlns:a16="http://schemas.microsoft.com/office/drawing/2014/main" id="{4D694777-8A56-438B-841D-E2D62DEE9A4B}"/>
              </a:ext>
            </a:extLst>
          </p:cNvPr>
          <p:cNvGrpSpPr/>
          <p:nvPr/>
        </p:nvGrpSpPr>
        <p:grpSpPr>
          <a:xfrm>
            <a:off x="6876995" y="3575127"/>
            <a:ext cx="1241834" cy="1560315"/>
            <a:chOff x="3886200" y="3947790"/>
            <a:chExt cx="1621458" cy="2119665"/>
          </a:xfrm>
          <a:effectLst>
            <a:outerShdw blurRad="50800" dist="38100" dir="2700000" algn="tl" rotWithShape="0">
              <a:prstClr val="black">
                <a:alpha val="40000"/>
              </a:prstClr>
            </a:outerShdw>
            <a:reflection blurRad="6350" stA="52000" endA="300" endPos="35000" dir="5400000" sy="-100000" algn="bl" rotWithShape="0"/>
          </a:effectLst>
        </p:grpSpPr>
        <p:sp>
          <p:nvSpPr>
            <p:cNvPr id="82" name="Rectangle 101">
              <a:extLst>
                <a:ext uri="{FF2B5EF4-FFF2-40B4-BE49-F238E27FC236}">
                  <a16:creationId xmlns:a16="http://schemas.microsoft.com/office/drawing/2014/main" id="{C17C928B-1167-4FF6-AB3F-9897CF214138}"/>
                </a:ext>
              </a:extLst>
            </p:cNvPr>
            <p:cNvSpPr>
              <a:spLocks noChangeArrowheads="1"/>
            </p:cNvSpPr>
            <p:nvPr/>
          </p:nvSpPr>
          <p:spPr bwMode="auto">
            <a:xfrm>
              <a:off x="3886200" y="3956804"/>
              <a:ext cx="1616504" cy="2108314"/>
            </a:xfrm>
            <a:prstGeom prst="rect">
              <a:avLst/>
            </a:prstGeom>
            <a:gradFill flip="none" rotWithShape="1">
              <a:gsLst>
                <a:gs pos="100000">
                  <a:schemeClr val="bg1">
                    <a:lumMod val="65000"/>
                  </a:schemeClr>
                </a:gs>
                <a:gs pos="62000">
                  <a:schemeClr val="bg1">
                    <a:lumMod val="85000"/>
                  </a:schemeClr>
                </a:gs>
                <a:gs pos="24000">
                  <a:schemeClr val="bg1"/>
                </a:gs>
              </a:gsLst>
              <a:lin ang="3000000" scaled="0"/>
              <a:tileRect/>
            </a:gradFill>
            <a:ln w="12700">
              <a:solidFill>
                <a:schemeClr val="bg1">
                  <a:lumMod val="50000"/>
                </a:schemeClr>
              </a:solidFill>
              <a:miter lim="800000"/>
              <a:headEnd/>
              <a:tailEnd/>
            </a:ln>
          </p:spPr>
          <p:txBody>
            <a:bodyPr/>
            <a:lstStyle/>
            <a:p>
              <a:pPr algn="l" fontAlgn="auto">
                <a:spcBef>
                  <a:spcPts val="0"/>
                </a:spcBef>
                <a:spcAft>
                  <a:spcPts val="0"/>
                </a:spcAft>
                <a:defRPr/>
              </a:pPr>
              <a:r>
                <a:rPr lang="uk-UA" sz="1800" dirty="0">
                  <a:latin typeface="+mn-lt"/>
                </a:rPr>
                <a:t>                                </a:t>
              </a:r>
              <a:endParaRPr lang="en-US" sz="1800" dirty="0">
                <a:latin typeface="+mn-lt"/>
              </a:endParaRPr>
            </a:p>
          </p:txBody>
        </p:sp>
        <p:sp>
          <p:nvSpPr>
            <p:cNvPr id="83" name="Freeform 102">
              <a:extLst>
                <a:ext uri="{FF2B5EF4-FFF2-40B4-BE49-F238E27FC236}">
                  <a16:creationId xmlns:a16="http://schemas.microsoft.com/office/drawing/2014/main" id="{C5EBC607-195B-4EA1-B31C-22EDD372AE2C}"/>
                </a:ext>
              </a:extLst>
            </p:cNvPr>
            <p:cNvSpPr>
              <a:spLocks/>
            </p:cNvSpPr>
            <p:nvPr/>
          </p:nvSpPr>
          <p:spPr bwMode="auto">
            <a:xfrm>
              <a:off x="3886200" y="3956816"/>
              <a:ext cx="1616504" cy="2110639"/>
            </a:xfrm>
            <a:custGeom>
              <a:avLst/>
              <a:gdLst/>
              <a:ahLst/>
              <a:cxnLst>
                <a:cxn ang="0">
                  <a:pos x="2221" y="2720"/>
                </a:cxn>
                <a:cxn ang="0">
                  <a:pos x="2221" y="2720"/>
                </a:cxn>
                <a:cxn ang="0">
                  <a:pos x="0" y="2720"/>
                </a:cxn>
                <a:cxn ang="0">
                  <a:pos x="0" y="2"/>
                </a:cxn>
                <a:cxn ang="0">
                  <a:pos x="2221" y="2"/>
                </a:cxn>
                <a:cxn ang="0">
                  <a:pos x="2221" y="2720"/>
                </a:cxn>
                <a:cxn ang="0">
                  <a:pos x="2221" y="2720"/>
                </a:cxn>
                <a:cxn ang="0">
                  <a:pos x="2221" y="2720"/>
                </a:cxn>
                <a:cxn ang="0">
                  <a:pos x="2221" y="2720"/>
                </a:cxn>
                <a:cxn ang="0">
                  <a:pos x="2221" y="2720"/>
                </a:cxn>
                <a:cxn ang="0">
                  <a:pos x="2221" y="0"/>
                </a:cxn>
                <a:cxn ang="0">
                  <a:pos x="0" y="0"/>
                </a:cxn>
                <a:cxn ang="0">
                  <a:pos x="0" y="2723"/>
                </a:cxn>
                <a:cxn ang="0">
                  <a:pos x="2221" y="2723"/>
                </a:cxn>
                <a:cxn ang="0">
                  <a:pos x="2221" y="2720"/>
                </a:cxn>
                <a:cxn ang="0">
                  <a:pos x="2221" y="2720"/>
                </a:cxn>
              </a:cxnLst>
              <a:rect l="0" t="0" r="r" b="b"/>
              <a:pathLst>
                <a:path w="2221" h="2723">
                  <a:moveTo>
                    <a:pt x="2221" y="2720"/>
                  </a:moveTo>
                  <a:lnTo>
                    <a:pt x="2221" y="2720"/>
                  </a:lnTo>
                  <a:lnTo>
                    <a:pt x="0" y="2720"/>
                  </a:lnTo>
                  <a:lnTo>
                    <a:pt x="0" y="2"/>
                  </a:lnTo>
                  <a:lnTo>
                    <a:pt x="2221" y="2"/>
                  </a:lnTo>
                  <a:lnTo>
                    <a:pt x="2221" y="2720"/>
                  </a:lnTo>
                  <a:lnTo>
                    <a:pt x="2221" y="2720"/>
                  </a:lnTo>
                  <a:lnTo>
                    <a:pt x="2221" y="2720"/>
                  </a:lnTo>
                  <a:lnTo>
                    <a:pt x="2221" y="2720"/>
                  </a:lnTo>
                  <a:lnTo>
                    <a:pt x="2221" y="2720"/>
                  </a:lnTo>
                  <a:lnTo>
                    <a:pt x="2221" y="0"/>
                  </a:lnTo>
                  <a:lnTo>
                    <a:pt x="0" y="0"/>
                  </a:lnTo>
                  <a:lnTo>
                    <a:pt x="0" y="2723"/>
                  </a:lnTo>
                  <a:lnTo>
                    <a:pt x="2221" y="2723"/>
                  </a:lnTo>
                  <a:lnTo>
                    <a:pt x="2221" y="2720"/>
                  </a:lnTo>
                  <a:lnTo>
                    <a:pt x="2221" y="2720"/>
                  </a:lnTo>
                  <a:close/>
                </a:path>
              </a:pathLst>
            </a:custGeom>
            <a:solidFill>
              <a:srgbClr val="C2C2C2"/>
            </a:solidFill>
            <a:ln w="9525">
              <a:solidFill>
                <a:schemeClr val="bg1">
                  <a:lumMod val="50000"/>
                </a:schemeClr>
              </a:solidFill>
              <a:round/>
              <a:headEnd/>
              <a:tailEnd/>
            </a:ln>
          </p:spPr>
          <p:txBody>
            <a:bodyPr/>
            <a:lstStyle/>
            <a:p>
              <a:pPr algn="l" fontAlgn="auto">
                <a:spcBef>
                  <a:spcPts val="0"/>
                </a:spcBef>
                <a:spcAft>
                  <a:spcPts val="0"/>
                </a:spcAft>
                <a:defRPr/>
              </a:pPr>
              <a:endParaRPr lang="en-US" sz="1800">
                <a:latin typeface="+mn-lt"/>
              </a:endParaRPr>
            </a:p>
          </p:txBody>
        </p:sp>
        <p:sp>
          <p:nvSpPr>
            <p:cNvPr id="84" name="Rectangle 103">
              <a:extLst>
                <a:ext uri="{FF2B5EF4-FFF2-40B4-BE49-F238E27FC236}">
                  <a16:creationId xmlns:a16="http://schemas.microsoft.com/office/drawing/2014/main" id="{1407075D-C1CC-4C12-BEDA-029E1C4675E1}"/>
                </a:ext>
              </a:extLst>
            </p:cNvPr>
            <p:cNvSpPr>
              <a:spLocks noChangeArrowheads="1"/>
            </p:cNvSpPr>
            <p:nvPr/>
          </p:nvSpPr>
          <p:spPr bwMode="auto">
            <a:xfrm>
              <a:off x="3886525" y="3947790"/>
              <a:ext cx="1621133" cy="242938"/>
            </a:xfrm>
            <a:prstGeom prst="rect">
              <a:avLst/>
            </a:prstGeom>
            <a:gradFill>
              <a:gsLst>
                <a:gs pos="0">
                  <a:schemeClr val="bg1">
                    <a:lumMod val="50000"/>
                  </a:schemeClr>
                </a:gs>
                <a:gs pos="62000">
                  <a:schemeClr val="bg1">
                    <a:lumMod val="75000"/>
                  </a:schemeClr>
                </a:gs>
                <a:gs pos="100000">
                  <a:schemeClr val="bg1">
                    <a:lumMod val="50000"/>
                  </a:schemeClr>
                </a:gs>
              </a:gsLst>
              <a:lin ang="0" scaled="0"/>
            </a:gradFill>
            <a:ln w="12700">
              <a:solidFill>
                <a:srgbClr val="4D4D4D"/>
              </a:solidFill>
              <a:miter lim="800000"/>
              <a:headEnd/>
              <a:tailEnd/>
            </a:ln>
          </p:spPr>
          <p:txBody>
            <a:bodyPr/>
            <a:lstStyle/>
            <a:p>
              <a:pPr algn="l" fontAlgn="auto">
                <a:spcBef>
                  <a:spcPts val="0"/>
                </a:spcBef>
                <a:spcAft>
                  <a:spcPts val="0"/>
                </a:spcAft>
                <a:defRPr/>
              </a:pPr>
              <a:endParaRPr lang="en-US" sz="1800">
                <a:latin typeface="+mn-lt"/>
              </a:endParaRPr>
            </a:p>
          </p:txBody>
        </p:sp>
        <p:sp>
          <p:nvSpPr>
            <p:cNvPr id="85" name="Rectangle 105">
              <a:extLst>
                <a:ext uri="{FF2B5EF4-FFF2-40B4-BE49-F238E27FC236}">
                  <a16:creationId xmlns:a16="http://schemas.microsoft.com/office/drawing/2014/main" id="{633FFFCA-499B-4B73-822F-468CF60446A6}"/>
                </a:ext>
              </a:extLst>
            </p:cNvPr>
            <p:cNvSpPr>
              <a:spLocks noChangeArrowheads="1"/>
            </p:cNvSpPr>
            <p:nvPr/>
          </p:nvSpPr>
          <p:spPr bwMode="auto">
            <a:xfrm>
              <a:off x="4184092" y="4357855"/>
              <a:ext cx="976744" cy="1040205"/>
            </a:xfrm>
            <a:prstGeom prst="rect">
              <a:avLst/>
            </a:prstGeom>
            <a:gradFill flip="none" rotWithShape="1">
              <a:gsLst>
                <a:gs pos="100000">
                  <a:schemeClr val="bg1">
                    <a:lumMod val="85000"/>
                  </a:schemeClr>
                </a:gs>
                <a:gs pos="0">
                  <a:schemeClr val="bg1">
                    <a:lumMod val="95000"/>
                  </a:schemeClr>
                </a:gs>
              </a:gsLst>
              <a:lin ang="16200000" scaled="1"/>
              <a:tileRect/>
            </a:gradFill>
            <a:ln w="28575">
              <a:gradFill>
                <a:gsLst>
                  <a:gs pos="0">
                    <a:schemeClr val="bg1">
                      <a:lumMod val="65000"/>
                    </a:schemeClr>
                  </a:gs>
                  <a:gs pos="100000">
                    <a:srgbClr val="4D4D4D"/>
                  </a:gs>
                </a:gsLst>
                <a:lin ang="5400000" scaled="0"/>
              </a:gradFill>
              <a:miter lim="800000"/>
              <a:headEnd/>
              <a:tailEnd/>
            </a:ln>
          </p:spPr>
          <p:txBody>
            <a:bodyPr/>
            <a:lstStyle/>
            <a:p>
              <a:pPr algn="l" fontAlgn="auto">
                <a:spcBef>
                  <a:spcPts val="0"/>
                </a:spcBef>
                <a:spcAft>
                  <a:spcPts val="0"/>
                </a:spcAft>
                <a:defRPr/>
              </a:pPr>
              <a:endParaRPr lang="en-US" sz="1800">
                <a:latin typeface="+mn-lt"/>
              </a:endParaRPr>
            </a:p>
          </p:txBody>
        </p:sp>
        <p:sp>
          <p:nvSpPr>
            <p:cNvPr id="86" name="Rectangle 85">
              <a:extLst>
                <a:ext uri="{FF2B5EF4-FFF2-40B4-BE49-F238E27FC236}">
                  <a16:creationId xmlns:a16="http://schemas.microsoft.com/office/drawing/2014/main" id="{FA0CB0A9-846F-4A2B-98BA-C07DDE04BF5A}"/>
                </a:ext>
              </a:extLst>
            </p:cNvPr>
            <p:cNvSpPr/>
            <p:nvPr/>
          </p:nvSpPr>
          <p:spPr>
            <a:xfrm>
              <a:off x="3895620" y="395478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87" name="Rectangle 86">
              <a:extLst>
                <a:ext uri="{FF2B5EF4-FFF2-40B4-BE49-F238E27FC236}">
                  <a16:creationId xmlns:a16="http://schemas.microsoft.com/office/drawing/2014/main" id="{570271AF-AD1D-4124-AC81-F517C12C892F}"/>
                </a:ext>
              </a:extLst>
            </p:cNvPr>
            <p:cNvSpPr/>
            <p:nvPr/>
          </p:nvSpPr>
          <p:spPr>
            <a:xfrm>
              <a:off x="5447560" y="396113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88" name="Rectangle 87">
              <a:extLst>
                <a:ext uri="{FF2B5EF4-FFF2-40B4-BE49-F238E27FC236}">
                  <a16:creationId xmlns:a16="http://schemas.microsoft.com/office/drawing/2014/main" id="{71B6AC7C-E109-4C32-A195-9F15FAD4B909}"/>
                </a:ext>
              </a:extLst>
            </p:cNvPr>
            <p:cNvSpPr/>
            <p:nvPr/>
          </p:nvSpPr>
          <p:spPr>
            <a:xfrm flipH="1">
              <a:off x="4069145" y="5422761"/>
              <a:ext cx="1295400" cy="562740"/>
            </a:xfrm>
            <a:prstGeom prst="rect">
              <a:avLst/>
            </a:prstGeom>
            <a:noFill/>
            <a:ln>
              <a:noFill/>
            </a:ln>
            <a:effectLst/>
          </p:spPr>
          <p:txBody>
            <a:bodyPr>
              <a:spAutoFit/>
            </a:bodyPr>
            <a:lstStyle/>
            <a:p>
              <a:pPr fontAlgn="auto">
                <a:spcBef>
                  <a:spcPts val="0"/>
                </a:spcBef>
                <a:spcAft>
                  <a:spcPts val="0"/>
                </a:spcAft>
                <a:defRPr/>
              </a:pPr>
              <a:r>
                <a:rPr lang="en-US" sz="1200" b="1" kern="0" dirty="0">
                  <a:solidFill>
                    <a:schemeClr val="tx1">
                      <a:lumMod val="50000"/>
                    </a:schemeClr>
                  </a:solidFill>
                  <a:latin typeface="+mn-lt"/>
                  <a:ea typeface="굴림" charset="-127"/>
                  <a:cs typeface="Arial" pitchFamily="34" charset="0"/>
                </a:rPr>
                <a:t>Example Text </a:t>
              </a:r>
              <a:endParaRPr lang="en-US" sz="1200" b="1" dirty="0">
                <a:solidFill>
                  <a:schemeClr val="tx1">
                    <a:lumMod val="50000"/>
                  </a:schemeClr>
                </a:solidFill>
                <a:latin typeface="+mn-lt"/>
              </a:endParaRPr>
            </a:p>
          </p:txBody>
        </p:sp>
        <p:grpSp>
          <p:nvGrpSpPr>
            <p:cNvPr id="89" name="Group 210">
              <a:extLst>
                <a:ext uri="{FF2B5EF4-FFF2-40B4-BE49-F238E27FC236}">
                  <a16:creationId xmlns:a16="http://schemas.microsoft.com/office/drawing/2014/main" id="{3BBF1060-1416-4A37-84B4-39F9440FB1A4}"/>
                </a:ext>
              </a:extLst>
            </p:cNvPr>
            <p:cNvGrpSpPr/>
            <p:nvPr/>
          </p:nvGrpSpPr>
          <p:grpSpPr>
            <a:xfrm>
              <a:off x="4368800" y="4448173"/>
              <a:ext cx="632314" cy="937254"/>
              <a:chOff x="6970785" y="906716"/>
              <a:chExt cx="1358756" cy="2014030"/>
            </a:xfrm>
          </p:grpSpPr>
          <p:sp>
            <p:nvSpPr>
              <p:cNvPr id="91" name="Oval 26">
                <a:extLst>
                  <a:ext uri="{FF2B5EF4-FFF2-40B4-BE49-F238E27FC236}">
                    <a16:creationId xmlns:a16="http://schemas.microsoft.com/office/drawing/2014/main" id="{334CB548-2D2C-4B12-A77F-B57FA46072B5}"/>
                  </a:ext>
                </a:extLst>
              </p:cNvPr>
              <p:cNvSpPr>
                <a:spLocks noChangeArrowheads="1"/>
              </p:cNvSpPr>
              <p:nvPr/>
            </p:nvSpPr>
            <p:spPr bwMode="auto">
              <a:xfrm>
                <a:off x="7094308" y="945882"/>
                <a:ext cx="1174977" cy="1295486"/>
              </a:xfrm>
              <a:prstGeom prst="ellipse">
                <a:avLst/>
              </a:pr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92" name="Freeform 27">
                <a:extLst>
                  <a:ext uri="{FF2B5EF4-FFF2-40B4-BE49-F238E27FC236}">
                    <a16:creationId xmlns:a16="http://schemas.microsoft.com/office/drawing/2014/main" id="{9CD11A60-D819-4328-89CE-DC8E5A23BFA7}"/>
                  </a:ext>
                </a:extLst>
              </p:cNvPr>
              <p:cNvSpPr>
                <a:spLocks/>
              </p:cNvSpPr>
              <p:nvPr/>
            </p:nvSpPr>
            <p:spPr bwMode="auto">
              <a:xfrm>
                <a:off x="6970785" y="1760834"/>
                <a:ext cx="1358756" cy="1159912"/>
              </a:xfrm>
              <a:custGeom>
                <a:avLst/>
                <a:gdLst/>
                <a:ahLst/>
                <a:cxnLst>
                  <a:cxn ang="0">
                    <a:pos x="0" y="326"/>
                  </a:cxn>
                  <a:cxn ang="0">
                    <a:pos x="149" y="28"/>
                  </a:cxn>
                  <a:cxn ang="0">
                    <a:pos x="382" y="325"/>
                  </a:cxn>
                  <a:cxn ang="0">
                    <a:pos x="0" y="326"/>
                  </a:cxn>
                </a:cxnLst>
                <a:rect l="0" t="0" r="r" b="b"/>
                <a:pathLst>
                  <a:path w="382" h="326">
                    <a:moveTo>
                      <a:pt x="0" y="326"/>
                    </a:moveTo>
                    <a:cubicBezTo>
                      <a:pt x="0" y="326"/>
                      <a:pt x="24" y="55"/>
                      <a:pt x="149" y="28"/>
                    </a:cubicBezTo>
                    <a:cubicBezTo>
                      <a:pt x="282" y="0"/>
                      <a:pt x="361" y="75"/>
                      <a:pt x="382" y="325"/>
                    </a:cubicBezTo>
                    <a:cubicBezTo>
                      <a:pt x="0" y="326"/>
                      <a:pt x="0" y="326"/>
                      <a:pt x="0" y="326"/>
                    </a:cubicBez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93" name="Freeform 30">
                <a:extLst>
                  <a:ext uri="{FF2B5EF4-FFF2-40B4-BE49-F238E27FC236}">
                    <a16:creationId xmlns:a16="http://schemas.microsoft.com/office/drawing/2014/main" id="{B01C7461-3A7A-4E05-B5FC-67B84C0ACB28}"/>
                  </a:ext>
                </a:extLst>
              </p:cNvPr>
              <p:cNvSpPr>
                <a:spLocks/>
              </p:cNvSpPr>
              <p:nvPr/>
            </p:nvSpPr>
            <p:spPr bwMode="auto">
              <a:xfrm>
                <a:off x="7418180" y="1668944"/>
                <a:ext cx="566399" cy="896296"/>
              </a:xfrm>
              <a:custGeom>
                <a:avLst/>
                <a:gdLst/>
                <a:ahLst/>
                <a:cxnLst>
                  <a:cxn ang="0">
                    <a:pos x="44" y="58"/>
                  </a:cxn>
                  <a:cxn ang="0">
                    <a:pos x="0" y="62"/>
                  </a:cxn>
                  <a:cxn ang="0">
                    <a:pos x="56" y="252"/>
                  </a:cxn>
                  <a:cxn ang="0">
                    <a:pos x="88" y="252"/>
                  </a:cxn>
                  <a:cxn ang="0">
                    <a:pos x="143" y="65"/>
                  </a:cxn>
                  <a:cxn ang="0">
                    <a:pos x="44" y="58"/>
                  </a:cxn>
                </a:cxnLst>
                <a:rect l="0" t="0" r="r" b="b"/>
                <a:pathLst>
                  <a:path w="159" h="252">
                    <a:moveTo>
                      <a:pt x="44" y="58"/>
                    </a:moveTo>
                    <a:cubicBezTo>
                      <a:pt x="0" y="62"/>
                      <a:pt x="0" y="62"/>
                      <a:pt x="0" y="62"/>
                    </a:cubicBezTo>
                    <a:cubicBezTo>
                      <a:pt x="0" y="62"/>
                      <a:pt x="28" y="201"/>
                      <a:pt x="56" y="252"/>
                    </a:cubicBezTo>
                    <a:cubicBezTo>
                      <a:pt x="88" y="252"/>
                      <a:pt x="88" y="252"/>
                      <a:pt x="88" y="252"/>
                    </a:cubicBezTo>
                    <a:cubicBezTo>
                      <a:pt x="88" y="252"/>
                      <a:pt x="109" y="210"/>
                      <a:pt x="143" y="65"/>
                    </a:cubicBezTo>
                    <a:cubicBezTo>
                      <a:pt x="159" y="0"/>
                      <a:pt x="44" y="58"/>
                      <a:pt x="44" y="58"/>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94" name="Freeform 31">
                <a:extLst>
                  <a:ext uri="{FF2B5EF4-FFF2-40B4-BE49-F238E27FC236}">
                    <a16:creationId xmlns:a16="http://schemas.microsoft.com/office/drawing/2014/main" id="{BB251ABC-400A-4C2A-99DC-2D19F3072960}"/>
                  </a:ext>
                </a:extLst>
              </p:cNvPr>
              <p:cNvSpPr>
                <a:spLocks/>
              </p:cNvSpPr>
              <p:nvPr/>
            </p:nvSpPr>
            <p:spPr bwMode="auto">
              <a:xfrm>
                <a:off x="7404623" y="1619234"/>
                <a:ext cx="558868" cy="501625"/>
              </a:xfrm>
              <a:custGeom>
                <a:avLst/>
                <a:gdLst/>
                <a:ahLst/>
                <a:cxnLst>
                  <a:cxn ang="0">
                    <a:pos x="38" y="20"/>
                  </a:cxn>
                  <a:cxn ang="0">
                    <a:pos x="0" y="59"/>
                  </a:cxn>
                  <a:cxn ang="0">
                    <a:pos x="38" y="138"/>
                  </a:cxn>
                  <a:cxn ang="0">
                    <a:pos x="71" y="88"/>
                  </a:cxn>
                  <a:cxn ang="0">
                    <a:pos x="119" y="141"/>
                  </a:cxn>
                  <a:cxn ang="0">
                    <a:pos x="148" y="44"/>
                  </a:cxn>
                  <a:cxn ang="0">
                    <a:pos x="38" y="20"/>
                  </a:cxn>
                </a:cxnLst>
                <a:rect l="0" t="0" r="r" b="b"/>
                <a:pathLst>
                  <a:path w="157" h="141">
                    <a:moveTo>
                      <a:pt x="38" y="20"/>
                    </a:moveTo>
                    <a:cubicBezTo>
                      <a:pt x="0" y="59"/>
                      <a:pt x="0" y="59"/>
                      <a:pt x="0" y="59"/>
                    </a:cubicBezTo>
                    <a:cubicBezTo>
                      <a:pt x="0" y="59"/>
                      <a:pt x="5" y="109"/>
                      <a:pt x="38" y="138"/>
                    </a:cubicBezTo>
                    <a:cubicBezTo>
                      <a:pt x="71" y="88"/>
                      <a:pt x="71" y="88"/>
                      <a:pt x="71" y="88"/>
                    </a:cubicBezTo>
                    <a:cubicBezTo>
                      <a:pt x="119" y="141"/>
                      <a:pt x="119" y="141"/>
                      <a:pt x="119" y="141"/>
                    </a:cubicBezTo>
                    <a:cubicBezTo>
                      <a:pt x="119" y="141"/>
                      <a:pt x="157" y="88"/>
                      <a:pt x="148" y="44"/>
                    </a:cubicBezTo>
                    <a:cubicBezTo>
                      <a:pt x="140" y="0"/>
                      <a:pt x="38" y="20"/>
                      <a:pt x="38" y="20"/>
                    </a:cubicBezTo>
                    <a:close/>
                  </a:path>
                </a:pathLst>
              </a:custGeom>
              <a:solidFill>
                <a:srgbClr val="FFFFFF"/>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95" name="Freeform 32">
                <a:extLst>
                  <a:ext uri="{FF2B5EF4-FFF2-40B4-BE49-F238E27FC236}">
                    <a16:creationId xmlns:a16="http://schemas.microsoft.com/office/drawing/2014/main" id="{BF488639-4961-4346-A27F-DB49D145EC54}"/>
                  </a:ext>
                </a:extLst>
              </p:cNvPr>
              <p:cNvSpPr>
                <a:spLocks/>
              </p:cNvSpPr>
              <p:nvPr/>
            </p:nvSpPr>
            <p:spPr bwMode="auto">
              <a:xfrm>
                <a:off x="7263795" y="1033252"/>
                <a:ext cx="860105" cy="921904"/>
              </a:xfrm>
              <a:custGeom>
                <a:avLst/>
                <a:gdLst/>
                <a:ahLst/>
                <a:cxnLst>
                  <a:cxn ang="0">
                    <a:pos x="259" y="129"/>
                  </a:cxn>
                  <a:cxn ang="0">
                    <a:pos x="129" y="258"/>
                  </a:cxn>
                  <a:cxn ang="0">
                    <a:pos x="0" y="129"/>
                  </a:cxn>
                  <a:cxn ang="0">
                    <a:pos x="130" y="0"/>
                  </a:cxn>
                  <a:cxn ang="0">
                    <a:pos x="259" y="129"/>
                  </a:cxn>
                </a:cxnLst>
                <a:rect l="0" t="0" r="r" b="b"/>
                <a:pathLst>
                  <a:path w="259" h="259">
                    <a:moveTo>
                      <a:pt x="259" y="129"/>
                    </a:moveTo>
                    <a:cubicBezTo>
                      <a:pt x="258" y="201"/>
                      <a:pt x="200" y="259"/>
                      <a:pt x="129" y="258"/>
                    </a:cubicBezTo>
                    <a:cubicBezTo>
                      <a:pt x="58" y="258"/>
                      <a:pt x="0" y="200"/>
                      <a:pt x="0" y="129"/>
                    </a:cubicBezTo>
                    <a:cubicBezTo>
                      <a:pt x="0" y="57"/>
                      <a:pt x="58" y="0"/>
                      <a:pt x="130" y="0"/>
                    </a:cubicBezTo>
                    <a:cubicBezTo>
                      <a:pt x="201" y="0"/>
                      <a:pt x="259" y="58"/>
                      <a:pt x="259" y="129"/>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96" name="Freeform 24">
                <a:extLst>
                  <a:ext uri="{FF2B5EF4-FFF2-40B4-BE49-F238E27FC236}">
                    <a16:creationId xmlns:a16="http://schemas.microsoft.com/office/drawing/2014/main" id="{5DCA6DFB-7389-446E-BBEF-F2630F820D2E}"/>
                  </a:ext>
                </a:extLst>
              </p:cNvPr>
              <p:cNvSpPr>
                <a:spLocks/>
              </p:cNvSpPr>
              <p:nvPr/>
            </p:nvSpPr>
            <p:spPr bwMode="auto">
              <a:xfrm>
                <a:off x="7315200" y="1143000"/>
                <a:ext cx="755650" cy="800598"/>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gradFill flip="none" rotWithShape="1">
                <a:gsLst>
                  <a:gs pos="100000">
                    <a:srgbClr val="FFC000">
                      <a:shade val="67500"/>
                      <a:satMod val="115000"/>
                      <a:alpha val="3000"/>
                    </a:srgbClr>
                  </a:gs>
                  <a:gs pos="0">
                    <a:schemeClr val="bg1">
                      <a:alpha val="59000"/>
                    </a:schemeClr>
                  </a:gs>
                </a:gsLst>
                <a:path path="circle">
                  <a:fillToRect l="50000" t="50000" r="50000" b="50000"/>
                </a:path>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97" name="Freeform 33">
                <a:extLst>
                  <a:ext uri="{FF2B5EF4-FFF2-40B4-BE49-F238E27FC236}">
                    <a16:creationId xmlns:a16="http://schemas.microsoft.com/office/drawing/2014/main" id="{2D283281-C877-4E9F-8DFC-B44AD02DBC88}"/>
                  </a:ext>
                </a:extLst>
              </p:cNvPr>
              <p:cNvSpPr>
                <a:spLocks/>
              </p:cNvSpPr>
              <p:nvPr/>
            </p:nvSpPr>
            <p:spPr bwMode="auto">
              <a:xfrm>
                <a:off x="7205780" y="906716"/>
                <a:ext cx="992706" cy="634187"/>
              </a:xfrm>
              <a:custGeom>
                <a:avLst/>
                <a:gdLst/>
                <a:ahLst/>
                <a:cxnLst>
                  <a:cxn ang="0">
                    <a:pos x="3" y="159"/>
                  </a:cxn>
                  <a:cxn ang="0">
                    <a:pos x="97" y="77"/>
                  </a:cxn>
                  <a:cxn ang="0">
                    <a:pos x="268" y="178"/>
                  </a:cxn>
                  <a:cxn ang="0">
                    <a:pos x="208" y="38"/>
                  </a:cxn>
                  <a:cxn ang="0">
                    <a:pos x="3" y="159"/>
                  </a:cxn>
                </a:cxnLst>
                <a:rect l="0" t="0" r="r" b="b"/>
                <a:pathLst>
                  <a:path w="279" h="178">
                    <a:moveTo>
                      <a:pt x="3" y="159"/>
                    </a:moveTo>
                    <a:cubicBezTo>
                      <a:pt x="3" y="159"/>
                      <a:pt x="68" y="126"/>
                      <a:pt x="97" y="77"/>
                    </a:cubicBezTo>
                    <a:cubicBezTo>
                      <a:pt x="97" y="77"/>
                      <a:pt x="213" y="173"/>
                      <a:pt x="268" y="178"/>
                    </a:cubicBezTo>
                    <a:cubicBezTo>
                      <a:pt x="268" y="178"/>
                      <a:pt x="279" y="75"/>
                      <a:pt x="208" y="38"/>
                    </a:cubicBezTo>
                    <a:cubicBezTo>
                      <a:pt x="137" y="0"/>
                      <a:pt x="0" y="25"/>
                      <a:pt x="3" y="159"/>
                    </a:cubicBezTo>
                    <a:close/>
                  </a:path>
                </a:pathLst>
              </a:cu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grpSp>
        <p:sp>
          <p:nvSpPr>
            <p:cNvPr id="90" name="Rectangle 89">
              <a:extLst>
                <a:ext uri="{FF2B5EF4-FFF2-40B4-BE49-F238E27FC236}">
                  <a16:creationId xmlns:a16="http://schemas.microsoft.com/office/drawing/2014/main" id="{0860CE3B-9190-4DC1-BF21-984296CF72AF}"/>
                </a:ext>
              </a:extLst>
            </p:cNvPr>
            <p:cNvSpPr/>
            <p:nvPr/>
          </p:nvSpPr>
          <p:spPr>
            <a:xfrm>
              <a:off x="4219575" y="4397338"/>
              <a:ext cx="926566" cy="987462"/>
            </a:xfrm>
            <a:prstGeom prst="rect">
              <a:avLst/>
            </a:prstGeom>
            <a:gradFill>
              <a:gsLst>
                <a:gs pos="100000">
                  <a:schemeClr val="bg1"/>
                </a:gs>
                <a:gs pos="51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grpSp>
      <p:grpSp>
        <p:nvGrpSpPr>
          <p:cNvPr id="102" name="Group 442">
            <a:extLst>
              <a:ext uri="{FF2B5EF4-FFF2-40B4-BE49-F238E27FC236}">
                <a16:creationId xmlns:a16="http://schemas.microsoft.com/office/drawing/2014/main" id="{0BB15507-0CB9-4C52-9065-797A4F2CEFF8}"/>
              </a:ext>
            </a:extLst>
          </p:cNvPr>
          <p:cNvGrpSpPr/>
          <p:nvPr/>
        </p:nvGrpSpPr>
        <p:grpSpPr>
          <a:xfrm>
            <a:off x="8699227" y="3575127"/>
            <a:ext cx="1241834" cy="1560315"/>
            <a:chOff x="3886200" y="3947790"/>
            <a:chExt cx="1621458" cy="2119665"/>
          </a:xfrm>
          <a:effectLst>
            <a:outerShdw blurRad="50800" dist="38100" dir="2700000" algn="tl" rotWithShape="0">
              <a:prstClr val="black">
                <a:alpha val="40000"/>
              </a:prstClr>
            </a:outerShdw>
            <a:reflection blurRad="6350" stA="52000" endA="300" endPos="35000" dir="5400000" sy="-100000" algn="bl" rotWithShape="0"/>
          </a:effectLst>
        </p:grpSpPr>
        <p:sp>
          <p:nvSpPr>
            <p:cNvPr id="103" name="Rectangle 101">
              <a:extLst>
                <a:ext uri="{FF2B5EF4-FFF2-40B4-BE49-F238E27FC236}">
                  <a16:creationId xmlns:a16="http://schemas.microsoft.com/office/drawing/2014/main" id="{2F058AD1-07B1-4CCC-AD79-CF55FB38BAAA}"/>
                </a:ext>
              </a:extLst>
            </p:cNvPr>
            <p:cNvSpPr>
              <a:spLocks noChangeArrowheads="1"/>
            </p:cNvSpPr>
            <p:nvPr/>
          </p:nvSpPr>
          <p:spPr bwMode="auto">
            <a:xfrm>
              <a:off x="3886200" y="3956804"/>
              <a:ext cx="1616504" cy="2108314"/>
            </a:xfrm>
            <a:prstGeom prst="rect">
              <a:avLst/>
            </a:prstGeom>
            <a:gradFill flip="none" rotWithShape="1">
              <a:gsLst>
                <a:gs pos="100000">
                  <a:schemeClr val="bg1">
                    <a:lumMod val="65000"/>
                  </a:schemeClr>
                </a:gs>
                <a:gs pos="62000">
                  <a:schemeClr val="bg1">
                    <a:lumMod val="85000"/>
                  </a:schemeClr>
                </a:gs>
                <a:gs pos="24000">
                  <a:schemeClr val="bg1"/>
                </a:gs>
              </a:gsLst>
              <a:lin ang="3000000" scaled="0"/>
              <a:tileRect/>
            </a:gradFill>
            <a:ln w="12700">
              <a:solidFill>
                <a:schemeClr val="bg1">
                  <a:lumMod val="50000"/>
                </a:schemeClr>
              </a:solidFill>
              <a:miter lim="800000"/>
              <a:headEnd/>
              <a:tailEnd/>
            </a:ln>
          </p:spPr>
          <p:txBody>
            <a:bodyPr/>
            <a:lstStyle/>
            <a:p>
              <a:pPr algn="l" fontAlgn="auto">
                <a:spcBef>
                  <a:spcPts val="0"/>
                </a:spcBef>
                <a:spcAft>
                  <a:spcPts val="0"/>
                </a:spcAft>
                <a:defRPr/>
              </a:pPr>
              <a:r>
                <a:rPr lang="uk-UA" sz="1800" dirty="0">
                  <a:latin typeface="+mn-lt"/>
                </a:rPr>
                <a:t>                                </a:t>
              </a:r>
              <a:endParaRPr lang="en-US" sz="1800" dirty="0">
                <a:latin typeface="+mn-lt"/>
              </a:endParaRPr>
            </a:p>
          </p:txBody>
        </p:sp>
        <p:sp>
          <p:nvSpPr>
            <p:cNvPr id="104" name="Freeform 102">
              <a:extLst>
                <a:ext uri="{FF2B5EF4-FFF2-40B4-BE49-F238E27FC236}">
                  <a16:creationId xmlns:a16="http://schemas.microsoft.com/office/drawing/2014/main" id="{D41A668F-24B4-47A6-96FD-9A460EF86AA3}"/>
                </a:ext>
              </a:extLst>
            </p:cNvPr>
            <p:cNvSpPr>
              <a:spLocks/>
            </p:cNvSpPr>
            <p:nvPr/>
          </p:nvSpPr>
          <p:spPr bwMode="auto">
            <a:xfrm>
              <a:off x="3886200" y="3956816"/>
              <a:ext cx="1616504" cy="2110639"/>
            </a:xfrm>
            <a:custGeom>
              <a:avLst/>
              <a:gdLst/>
              <a:ahLst/>
              <a:cxnLst>
                <a:cxn ang="0">
                  <a:pos x="2221" y="2720"/>
                </a:cxn>
                <a:cxn ang="0">
                  <a:pos x="2221" y="2720"/>
                </a:cxn>
                <a:cxn ang="0">
                  <a:pos x="0" y="2720"/>
                </a:cxn>
                <a:cxn ang="0">
                  <a:pos x="0" y="2"/>
                </a:cxn>
                <a:cxn ang="0">
                  <a:pos x="2221" y="2"/>
                </a:cxn>
                <a:cxn ang="0">
                  <a:pos x="2221" y="2720"/>
                </a:cxn>
                <a:cxn ang="0">
                  <a:pos x="2221" y="2720"/>
                </a:cxn>
                <a:cxn ang="0">
                  <a:pos x="2221" y="2720"/>
                </a:cxn>
                <a:cxn ang="0">
                  <a:pos x="2221" y="2720"/>
                </a:cxn>
                <a:cxn ang="0">
                  <a:pos x="2221" y="2720"/>
                </a:cxn>
                <a:cxn ang="0">
                  <a:pos x="2221" y="0"/>
                </a:cxn>
                <a:cxn ang="0">
                  <a:pos x="0" y="0"/>
                </a:cxn>
                <a:cxn ang="0">
                  <a:pos x="0" y="2723"/>
                </a:cxn>
                <a:cxn ang="0">
                  <a:pos x="2221" y="2723"/>
                </a:cxn>
                <a:cxn ang="0">
                  <a:pos x="2221" y="2720"/>
                </a:cxn>
                <a:cxn ang="0">
                  <a:pos x="2221" y="2720"/>
                </a:cxn>
              </a:cxnLst>
              <a:rect l="0" t="0" r="r" b="b"/>
              <a:pathLst>
                <a:path w="2221" h="2723">
                  <a:moveTo>
                    <a:pt x="2221" y="2720"/>
                  </a:moveTo>
                  <a:lnTo>
                    <a:pt x="2221" y="2720"/>
                  </a:lnTo>
                  <a:lnTo>
                    <a:pt x="0" y="2720"/>
                  </a:lnTo>
                  <a:lnTo>
                    <a:pt x="0" y="2"/>
                  </a:lnTo>
                  <a:lnTo>
                    <a:pt x="2221" y="2"/>
                  </a:lnTo>
                  <a:lnTo>
                    <a:pt x="2221" y="2720"/>
                  </a:lnTo>
                  <a:lnTo>
                    <a:pt x="2221" y="2720"/>
                  </a:lnTo>
                  <a:lnTo>
                    <a:pt x="2221" y="2720"/>
                  </a:lnTo>
                  <a:lnTo>
                    <a:pt x="2221" y="2720"/>
                  </a:lnTo>
                  <a:lnTo>
                    <a:pt x="2221" y="2720"/>
                  </a:lnTo>
                  <a:lnTo>
                    <a:pt x="2221" y="0"/>
                  </a:lnTo>
                  <a:lnTo>
                    <a:pt x="0" y="0"/>
                  </a:lnTo>
                  <a:lnTo>
                    <a:pt x="0" y="2723"/>
                  </a:lnTo>
                  <a:lnTo>
                    <a:pt x="2221" y="2723"/>
                  </a:lnTo>
                  <a:lnTo>
                    <a:pt x="2221" y="2720"/>
                  </a:lnTo>
                  <a:lnTo>
                    <a:pt x="2221" y="2720"/>
                  </a:lnTo>
                  <a:close/>
                </a:path>
              </a:pathLst>
            </a:custGeom>
            <a:solidFill>
              <a:srgbClr val="C2C2C2"/>
            </a:solidFill>
            <a:ln w="9525">
              <a:solidFill>
                <a:schemeClr val="bg1">
                  <a:lumMod val="50000"/>
                </a:schemeClr>
              </a:solidFill>
              <a:round/>
              <a:headEnd/>
              <a:tailEnd/>
            </a:ln>
          </p:spPr>
          <p:txBody>
            <a:bodyPr/>
            <a:lstStyle/>
            <a:p>
              <a:pPr algn="l" fontAlgn="auto">
                <a:spcBef>
                  <a:spcPts val="0"/>
                </a:spcBef>
                <a:spcAft>
                  <a:spcPts val="0"/>
                </a:spcAft>
                <a:defRPr/>
              </a:pPr>
              <a:endParaRPr lang="en-US" sz="1800">
                <a:latin typeface="+mn-lt"/>
              </a:endParaRPr>
            </a:p>
          </p:txBody>
        </p:sp>
        <p:sp>
          <p:nvSpPr>
            <p:cNvPr id="105" name="Rectangle 103">
              <a:extLst>
                <a:ext uri="{FF2B5EF4-FFF2-40B4-BE49-F238E27FC236}">
                  <a16:creationId xmlns:a16="http://schemas.microsoft.com/office/drawing/2014/main" id="{B00CA9EE-A3F8-4AF8-A1DA-BC699E18CCC8}"/>
                </a:ext>
              </a:extLst>
            </p:cNvPr>
            <p:cNvSpPr>
              <a:spLocks noChangeArrowheads="1"/>
            </p:cNvSpPr>
            <p:nvPr/>
          </p:nvSpPr>
          <p:spPr bwMode="auto">
            <a:xfrm>
              <a:off x="3886525" y="3947790"/>
              <a:ext cx="1621133" cy="242938"/>
            </a:xfrm>
            <a:prstGeom prst="rect">
              <a:avLst/>
            </a:prstGeom>
            <a:gradFill>
              <a:gsLst>
                <a:gs pos="0">
                  <a:schemeClr val="bg1">
                    <a:lumMod val="50000"/>
                  </a:schemeClr>
                </a:gs>
                <a:gs pos="62000">
                  <a:schemeClr val="bg1">
                    <a:lumMod val="75000"/>
                  </a:schemeClr>
                </a:gs>
                <a:gs pos="100000">
                  <a:schemeClr val="bg1">
                    <a:lumMod val="50000"/>
                  </a:schemeClr>
                </a:gs>
              </a:gsLst>
              <a:lin ang="0" scaled="0"/>
            </a:gradFill>
            <a:ln w="12700">
              <a:solidFill>
                <a:srgbClr val="4D4D4D"/>
              </a:solidFill>
              <a:miter lim="800000"/>
              <a:headEnd/>
              <a:tailEnd/>
            </a:ln>
          </p:spPr>
          <p:txBody>
            <a:bodyPr/>
            <a:lstStyle/>
            <a:p>
              <a:pPr algn="l" fontAlgn="auto">
                <a:spcBef>
                  <a:spcPts val="0"/>
                </a:spcBef>
                <a:spcAft>
                  <a:spcPts val="0"/>
                </a:spcAft>
                <a:defRPr/>
              </a:pPr>
              <a:endParaRPr lang="en-US" sz="1800">
                <a:latin typeface="+mn-lt"/>
              </a:endParaRPr>
            </a:p>
          </p:txBody>
        </p:sp>
        <p:sp>
          <p:nvSpPr>
            <p:cNvPr id="106" name="Rectangle 105">
              <a:extLst>
                <a:ext uri="{FF2B5EF4-FFF2-40B4-BE49-F238E27FC236}">
                  <a16:creationId xmlns:a16="http://schemas.microsoft.com/office/drawing/2014/main" id="{4A5B0AED-E885-433F-A644-E214D0681F11}"/>
                </a:ext>
              </a:extLst>
            </p:cNvPr>
            <p:cNvSpPr>
              <a:spLocks noChangeArrowheads="1"/>
            </p:cNvSpPr>
            <p:nvPr/>
          </p:nvSpPr>
          <p:spPr bwMode="auto">
            <a:xfrm>
              <a:off x="4184092" y="4357855"/>
              <a:ext cx="976744" cy="1040205"/>
            </a:xfrm>
            <a:prstGeom prst="rect">
              <a:avLst/>
            </a:prstGeom>
            <a:gradFill flip="none" rotWithShape="1">
              <a:gsLst>
                <a:gs pos="100000">
                  <a:schemeClr val="bg1">
                    <a:lumMod val="85000"/>
                  </a:schemeClr>
                </a:gs>
                <a:gs pos="0">
                  <a:schemeClr val="bg1">
                    <a:lumMod val="95000"/>
                  </a:schemeClr>
                </a:gs>
              </a:gsLst>
              <a:lin ang="16200000" scaled="1"/>
              <a:tileRect/>
            </a:gradFill>
            <a:ln w="28575">
              <a:gradFill>
                <a:gsLst>
                  <a:gs pos="0">
                    <a:schemeClr val="bg1">
                      <a:lumMod val="65000"/>
                    </a:schemeClr>
                  </a:gs>
                  <a:gs pos="100000">
                    <a:srgbClr val="4D4D4D"/>
                  </a:gs>
                </a:gsLst>
                <a:lin ang="5400000" scaled="0"/>
              </a:gradFill>
              <a:miter lim="800000"/>
              <a:headEnd/>
              <a:tailEnd/>
            </a:ln>
          </p:spPr>
          <p:txBody>
            <a:bodyPr/>
            <a:lstStyle/>
            <a:p>
              <a:pPr algn="l" fontAlgn="auto">
                <a:spcBef>
                  <a:spcPts val="0"/>
                </a:spcBef>
                <a:spcAft>
                  <a:spcPts val="0"/>
                </a:spcAft>
                <a:defRPr/>
              </a:pPr>
              <a:endParaRPr lang="en-US" sz="1800">
                <a:latin typeface="+mn-lt"/>
              </a:endParaRPr>
            </a:p>
          </p:txBody>
        </p:sp>
        <p:sp>
          <p:nvSpPr>
            <p:cNvPr id="107" name="Rectangle 106">
              <a:extLst>
                <a:ext uri="{FF2B5EF4-FFF2-40B4-BE49-F238E27FC236}">
                  <a16:creationId xmlns:a16="http://schemas.microsoft.com/office/drawing/2014/main" id="{F6395137-9915-4743-98D2-9B916691A912}"/>
                </a:ext>
              </a:extLst>
            </p:cNvPr>
            <p:cNvSpPr/>
            <p:nvPr/>
          </p:nvSpPr>
          <p:spPr>
            <a:xfrm>
              <a:off x="3895620" y="395478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108" name="Rectangle 107">
              <a:extLst>
                <a:ext uri="{FF2B5EF4-FFF2-40B4-BE49-F238E27FC236}">
                  <a16:creationId xmlns:a16="http://schemas.microsoft.com/office/drawing/2014/main" id="{41F4DC42-2A7D-496E-8D39-60026E7EFAA7}"/>
                </a:ext>
              </a:extLst>
            </p:cNvPr>
            <p:cNvSpPr/>
            <p:nvPr/>
          </p:nvSpPr>
          <p:spPr>
            <a:xfrm>
              <a:off x="5447560" y="3961130"/>
              <a:ext cx="45719" cy="2095500"/>
            </a:xfrm>
            <a:prstGeom prst="rect">
              <a:avLst/>
            </a:prstGeom>
            <a:gradFill>
              <a:gsLst>
                <a:gs pos="100000">
                  <a:schemeClr val="bg1">
                    <a:alpha val="74000"/>
                  </a:schemeClr>
                </a:gs>
                <a:gs pos="0">
                  <a:schemeClr val="bg1">
                    <a:alpha val="1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uk-UA" sz="1800" dirty="0"/>
                <a:t> </a:t>
              </a:r>
              <a:endParaRPr lang="en-US" sz="1800" dirty="0"/>
            </a:p>
          </p:txBody>
        </p:sp>
        <p:sp>
          <p:nvSpPr>
            <p:cNvPr id="109" name="Rectangle 108">
              <a:extLst>
                <a:ext uri="{FF2B5EF4-FFF2-40B4-BE49-F238E27FC236}">
                  <a16:creationId xmlns:a16="http://schemas.microsoft.com/office/drawing/2014/main" id="{5A284D9D-6EA9-4809-9203-D6E9F6668EDD}"/>
                </a:ext>
              </a:extLst>
            </p:cNvPr>
            <p:cNvSpPr/>
            <p:nvPr/>
          </p:nvSpPr>
          <p:spPr>
            <a:xfrm flipH="1">
              <a:off x="4026997" y="5422761"/>
              <a:ext cx="1295400" cy="562740"/>
            </a:xfrm>
            <a:prstGeom prst="rect">
              <a:avLst/>
            </a:prstGeom>
            <a:noFill/>
            <a:ln>
              <a:noFill/>
            </a:ln>
            <a:effectLst/>
          </p:spPr>
          <p:txBody>
            <a:bodyPr>
              <a:spAutoFit/>
            </a:bodyPr>
            <a:lstStyle/>
            <a:p>
              <a:pPr fontAlgn="auto">
                <a:spcBef>
                  <a:spcPts val="0"/>
                </a:spcBef>
                <a:spcAft>
                  <a:spcPts val="0"/>
                </a:spcAft>
                <a:defRPr/>
              </a:pPr>
              <a:r>
                <a:rPr lang="en-US" sz="1200" b="1" kern="0" dirty="0">
                  <a:solidFill>
                    <a:schemeClr val="tx1">
                      <a:lumMod val="50000"/>
                    </a:schemeClr>
                  </a:solidFill>
                  <a:latin typeface="+mn-lt"/>
                  <a:ea typeface="굴림" charset="-127"/>
                  <a:cs typeface="Arial" pitchFamily="34" charset="0"/>
                </a:rPr>
                <a:t>Example Text </a:t>
              </a:r>
              <a:endParaRPr lang="en-US" sz="1200" b="1" dirty="0">
                <a:solidFill>
                  <a:schemeClr val="tx1">
                    <a:lumMod val="50000"/>
                  </a:schemeClr>
                </a:solidFill>
                <a:latin typeface="+mn-lt"/>
              </a:endParaRPr>
            </a:p>
          </p:txBody>
        </p:sp>
        <p:grpSp>
          <p:nvGrpSpPr>
            <p:cNvPr id="110" name="Group 210">
              <a:extLst>
                <a:ext uri="{FF2B5EF4-FFF2-40B4-BE49-F238E27FC236}">
                  <a16:creationId xmlns:a16="http://schemas.microsoft.com/office/drawing/2014/main" id="{22D045D1-E3F6-4161-9CD4-C3962415917F}"/>
                </a:ext>
              </a:extLst>
            </p:cNvPr>
            <p:cNvGrpSpPr/>
            <p:nvPr/>
          </p:nvGrpSpPr>
          <p:grpSpPr>
            <a:xfrm>
              <a:off x="4368800" y="4448173"/>
              <a:ext cx="632314" cy="937254"/>
              <a:chOff x="6970785" y="906716"/>
              <a:chExt cx="1358756" cy="2014030"/>
            </a:xfrm>
          </p:grpSpPr>
          <p:sp>
            <p:nvSpPr>
              <p:cNvPr id="112" name="Oval 26">
                <a:extLst>
                  <a:ext uri="{FF2B5EF4-FFF2-40B4-BE49-F238E27FC236}">
                    <a16:creationId xmlns:a16="http://schemas.microsoft.com/office/drawing/2014/main" id="{D9369C92-9797-4E15-8954-CF332EB25D93}"/>
                  </a:ext>
                </a:extLst>
              </p:cNvPr>
              <p:cNvSpPr>
                <a:spLocks noChangeArrowheads="1"/>
              </p:cNvSpPr>
              <p:nvPr/>
            </p:nvSpPr>
            <p:spPr bwMode="auto">
              <a:xfrm>
                <a:off x="7094308" y="945882"/>
                <a:ext cx="1174977" cy="1295486"/>
              </a:xfrm>
              <a:prstGeom prst="ellipse">
                <a:avLst/>
              </a:pr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13" name="Freeform 27">
                <a:extLst>
                  <a:ext uri="{FF2B5EF4-FFF2-40B4-BE49-F238E27FC236}">
                    <a16:creationId xmlns:a16="http://schemas.microsoft.com/office/drawing/2014/main" id="{F8AAB532-DF0F-4B5C-A8BF-B80A1D38973F}"/>
                  </a:ext>
                </a:extLst>
              </p:cNvPr>
              <p:cNvSpPr>
                <a:spLocks/>
              </p:cNvSpPr>
              <p:nvPr/>
            </p:nvSpPr>
            <p:spPr bwMode="auto">
              <a:xfrm>
                <a:off x="6970785" y="1760834"/>
                <a:ext cx="1358756" cy="1159912"/>
              </a:xfrm>
              <a:custGeom>
                <a:avLst/>
                <a:gdLst/>
                <a:ahLst/>
                <a:cxnLst>
                  <a:cxn ang="0">
                    <a:pos x="0" y="326"/>
                  </a:cxn>
                  <a:cxn ang="0">
                    <a:pos x="149" y="28"/>
                  </a:cxn>
                  <a:cxn ang="0">
                    <a:pos x="382" y="325"/>
                  </a:cxn>
                  <a:cxn ang="0">
                    <a:pos x="0" y="326"/>
                  </a:cxn>
                </a:cxnLst>
                <a:rect l="0" t="0" r="r" b="b"/>
                <a:pathLst>
                  <a:path w="382" h="326">
                    <a:moveTo>
                      <a:pt x="0" y="326"/>
                    </a:moveTo>
                    <a:cubicBezTo>
                      <a:pt x="0" y="326"/>
                      <a:pt x="24" y="55"/>
                      <a:pt x="149" y="28"/>
                    </a:cubicBezTo>
                    <a:cubicBezTo>
                      <a:pt x="282" y="0"/>
                      <a:pt x="361" y="75"/>
                      <a:pt x="382" y="325"/>
                    </a:cubicBezTo>
                    <a:cubicBezTo>
                      <a:pt x="0" y="326"/>
                      <a:pt x="0" y="326"/>
                      <a:pt x="0" y="326"/>
                    </a:cubicBez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14" name="Freeform 30">
                <a:extLst>
                  <a:ext uri="{FF2B5EF4-FFF2-40B4-BE49-F238E27FC236}">
                    <a16:creationId xmlns:a16="http://schemas.microsoft.com/office/drawing/2014/main" id="{900CBA15-A430-434E-9841-75815339E2DA}"/>
                  </a:ext>
                </a:extLst>
              </p:cNvPr>
              <p:cNvSpPr>
                <a:spLocks/>
              </p:cNvSpPr>
              <p:nvPr/>
            </p:nvSpPr>
            <p:spPr bwMode="auto">
              <a:xfrm>
                <a:off x="7418180" y="1668944"/>
                <a:ext cx="566399" cy="896296"/>
              </a:xfrm>
              <a:custGeom>
                <a:avLst/>
                <a:gdLst/>
                <a:ahLst/>
                <a:cxnLst>
                  <a:cxn ang="0">
                    <a:pos x="44" y="58"/>
                  </a:cxn>
                  <a:cxn ang="0">
                    <a:pos x="0" y="62"/>
                  </a:cxn>
                  <a:cxn ang="0">
                    <a:pos x="56" y="252"/>
                  </a:cxn>
                  <a:cxn ang="0">
                    <a:pos x="88" y="252"/>
                  </a:cxn>
                  <a:cxn ang="0">
                    <a:pos x="143" y="65"/>
                  </a:cxn>
                  <a:cxn ang="0">
                    <a:pos x="44" y="58"/>
                  </a:cxn>
                </a:cxnLst>
                <a:rect l="0" t="0" r="r" b="b"/>
                <a:pathLst>
                  <a:path w="159" h="252">
                    <a:moveTo>
                      <a:pt x="44" y="58"/>
                    </a:moveTo>
                    <a:cubicBezTo>
                      <a:pt x="0" y="62"/>
                      <a:pt x="0" y="62"/>
                      <a:pt x="0" y="62"/>
                    </a:cubicBezTo>
                    <a:cubicBezTo>
                      <a:pt x="0" y="62"/>
                      <a:pt x="28" y="201"/>
                      <a:pt x="56" y="252"/>
                    </a:cubicBezTo>
                    <a:cubicBezTo>
                      <a:pt x="88" y="252"/>
                      <a:pt x="88" y="252"/>
                      <a:pt x="88" y="252"/>
                    </a:cubicBezTo>
                    <a:cubicBezTo>
                      <a:pt x="88" y="252"/>
                      <a:pt x="109" y="210"/>
                      <a:pt x="143" y="65"/>
                    </a:cubicBezTo>
                    <a:cubicBezTo>
                      <a:pt x="159" y="0"/>
                      <a:pt x="44" y="58"/>
                      <a:pt x="44" y="58"/>
                    </a:cubicBezTo>
                    <a:close/>
                  </a:path>
                </a:pathLst>
              </a:cu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15" name="Freeform 31">
                <a:extLst>
                  <a:ext uri="{FF2B5EF4-FFF2-40B4-BE49-F238E27FC236}">
                    <a16:creationId xmlns:a16="http://schemas.microsoft.com/office/drawing/2014/main" id="{8DCF86A3-F0ED-4D95-98B4-A1C31EA9C02C}"/>
                  </a:ext>
                </a:extLst>
              </p:cNvPr>
              <p:cNvSpPr>
                <a:spLocks/>
              </p:cNvSpPr>
              <p:nvPr/>
            </p:nvSpPr>
            <p:spPr bwMode="auto">
              <a:xfrm>
                <a:off x="7404623" y="1619234"/>
                <a:ext cx="558868" cy="501625"/>
              </a:xfrm>
              <a:custGeom>
                <a:avLst/>
                <a:gdLst/>
                <a:ahLst/>
                <a:cxnLst>
                  <a:cxn ang="0">
                    <a:pos x="38" y="20"/>
                  </a:cxn>
                  <a:cxn ang="0">
                    <a:pos x="0" y="59"/>
                  </a:cxn>
                  <a:cxn ang="0">
                    <a:pos x="38" y="138"/>
                  </a:cxn>
                  <a:cxn ang="0">
                    <a:pos x="71" y="88"/>
                  </a:cxn>
                  <a:cxn ang="0">
                    <a:pos x="119" y="141"/>
                  </a:cxn>
                  <a:cxn ang="0">
                    <a:pos x="148" y="44"/>
                  </a:cxn>
                  <a:cxn ang="0">
                    <a:pos x="38" y="20"/>
                  </a:cxn>
                </a:cxnLst>
                <a:rect l="0" t="0" r="r" b="b"/>
                <a:pathLst>
                  <a:path w="157" h="141">
                    <a:moveTo>
                      <a:pt x="38" y="20"/>
                    </a:moveTo>
                    <a:cubicBezTo>
                      <a:pt x="0" y="59"/>
                      <a:pt x="0" y="59"/>
                      <a:pt x="0" y="59"/>
                    </a:cubicBezTo>
                    <a:cubicBezTo>
                      <a:pt x="0" y="59"/>
                      <a:pt x="5" y="109"/>
                      <a:pt x="38" y="138"/>
                    </a:cubicBezTo>
                    <a:cubicBezTo>
                      <a:pt x="71" y="88"/>
                      <a:pt x="71" y="88"/>
                      <a:pt x="71" y="88"/>
                    </a:cubicBezTo>
                    <a:cubicBezTo>
                      <a:pt x="119" y="141"/>
                      <a:pt x="119" y="141"/>
                      <a:pt x="119" y="141"/>
                    </a:cubicBezTo>
                    <a:cubicBezTo>
                      <a:pt x="119" y="141"/>
                      <a:pt x="157" y="88"/>
                      <a:pt x="148" y="44"/>
                    </a:cubicBezTo>
                    <a:cubicBezTo>
                      <a:pt x="140" y="0"/>
                      <a:pt x="38" y="20"/>
                      <a:pt x="38" y="20"/>
                    </a:cubicBezTo>
                    <a:close/>
                  </a:path>
                </a:pathLst>
              </a:custGeom>
              <a:solidFill>
                <a:srgbClr val="FFFFFF"/>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16" name="Freeform 32">
                <a:extLst>
                  <a:ext uri="{FF2B5EF4-FFF2-40B4-BE49-F238E27FC236}">
                    <a16:creationId xmlns:a16="http://schemas.microsoft.com/office/drawing/2014/main" id="{962E718B-46C7-4C66-9FAC-6BCBC8D1CB2C}"/>
                  </a:ext>
                </a:extLst>
              </p:cNvPr>
              <p:cNvSpPr>
                <a:spLocks/>
              </p:cNvSpPr>
              <p:nvPr/>
            </p:nvSpPr>
            <p:spPr bwMode="auto">
              <a:xfrm>
                <a:off x="7263795" y="1033252"/>
                <a:ext cx="860105" cy="921904"/>
              </a:xfrm>
              <a:custGeom>
                <a:avLst/>
                <a:gdLst/>
                <a:ahLst/>
                <a:cxnLst>
                  <a:cxn ang="0">
                    <a:pos x="259" y="129"/>
                  </a:cxn>
                  <a:cxn ang="0">
                    <a:pos x="129" y="258"/>
                  </a:cxn>
                  <a:cxn ang="0">
                    <a:pos x="0" y="129"/>
                  </a:cxn>
                  <a:cxn ang="0">
                    <a:pos x="130" y="0"/>
                  </a:cxn>
                  <a:cxn ang="0">
                    <a:pos x="259" y="129"/>
                  </a:cxn>
                </a:cxnLst>
                <a:rect l="0" t="0" r="r" b="b"/>
                <a:pathLst>
                  <a:path w="259" h="259">
                    <a:moveTo>
                      <a:pt x="259" y="129"/>
                    </a:moveTo>
                    <a:cubicBezTo>
                      <a:pt x="258" y="201"/>
                      <a:pt x="200" y="259"/>
                      <a:pt x="129" y="258"/>
                    </a:cubicBezTo>
                    <a:cubicBezTo>
                      <a:pt x="58" y="258"/>
                      <a:pt x="0" y="200"/>
                      <a:pt x="0" y="129"/>
                    </a:cubicBezTo>
                    <a:cubicBezTo>
                      <a:pt x="0" y="57"/>
                      <a:pt x="58" y="0"/>
                      <a:pt x="130" y="0"/>
                    </a:cubicBezTo>
                    <a:cubicBezTo>
                      <a:pt x="201" y="0"/>
                      <a:pt x="259" y="58"/>
                      <a:pt x="259" y="129"/>
                    </a:cubicBezTo>
                    <a:close/>
                  </a:path>
                </a:pathLst>
              </a:custGeom>
              <a:solidFill>
                <a:schemeClr val="bg1">
                  <a:lumMod val="65000"/>
                </a:schemeClr>
              </a:soli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17" name="Freeform 24">
                <a:extLst>
                  <a:ext uri="{FF2B5EF4-FFF2-40B4-BE49-F238E27FC236}">
                    <a16:creationId xmlns:a16="http://schemas.microsoft.com/office/drawing/2014/main" id="{2F0706F0-6DC8-46A2-B576-46A04786F541}"/>
                  </a:ext>
                </a:extLst>
              </p:cNvPr>
              <p:cNvSpPr>
                <a:spLocks/>
              </p:cNvSpPr>
              <p:nvPr/>
            </p:nvSpPr>
            <p:spPr bwMode="auto">
              <a:xfrm>
                <a:off x="7315200" y="1143000"/>
                <a:ext cx="755650" cy="800598"/>
              </a:xfrm>
              <a:custGeom>
                <a:avLst/>
                <a:gdLst/>
                <a:ahLst/>
                <a:cxnLst>
                  <a:cxn ang="0">
                    <a:pos x="259" y="130"/>
                  </a:cxn>
                  <a:cxn ang="0">
                    <a:pos x="129" y="259"/>
                  </a:cxn>
                  <a:cxn ang="0">
                    <a:pos x="0" y="129"/>
                  </a:cxn>
                  <a:cxn ang="0">
                    <a:pos x="130" y="0"/>
                  </a:cxn>
                  <a:cxn ang="0">
                    <a:pos x="259" y="130"/>
                  </a:cxn>
                </a:cxnLst>
                <a:rect l="0" t="0" r="r" b="b"/>
                <a:pathLst>
                  <a:path w="259" h="259">
                    <a:moveTo>
                      <a:pt x="259" y="130"/>
                    </a:moveTo>
                    <a:cubicBezTo>
                      <a:pt x="258" y="201"/>
                      <a:pt x="200" y="259"/>
                      <a:pt x="129" y="259"/>
                    </a:cubicBezTo>
                    <a:cubicBezTo>
                      <a:pt x="58" y="258"/>
                      <a:pt x="0" y="200"/>
                      <a:pt x="0" y="129"/>
                    </a:cubicBezTo>
                    <a:cubicBezTo>
                      <a:pt x="0" y="58"/>
                      <a:pt x="58" y="0"/>
                      <a:pt x="130" y="0"/>
                    </a:cubicBezTo>
                    <a:cubicBezTo>
                      <a:pt x="201" y="0"/>
                      <a:pt x="259" y="58"/>
                      <a:pt x="259" y="130"/>
                    </a:cubicBezTo>
                    <a:close/>
                  </a:path>
                </a:pathLst>
              </a:custGeom>
              <a:gradFill flip="none" rotWithShape="1">
                <a:gsLst>
                  <a:gs pos="100000">
                    <a:srgbClr val="FFC000">
                      <a:shade val="67500"/>
                      <a:satMod val="115000"/>
                      <a:alpha val="3000"/>
                    </a:srgbClr>
                  </a:gs>
                  <a:gs pos="0">
                    <a:schemeClr val="bg1">
                      <a:alpha val="59000"/>
                    </a:schemeClr>
                  </a:gs>
                </a:gsLst>
                <a:path path="circle">
                  <a:fillToRect l="50000" t="50000" r="50000" b="50000"/>
                </a:path>
                <a:tileRect/>
              </a:gradFill>
              <a:ln w="9525">
                <a:noFill/>
                <a:round/>
                <a:headEnd/>
                <a:tailEnd/>
              </a:ln>
            </p:spPr>
            <p:txBody>
              <a:bodyPr/>
              <a:lstStyle/>
              <a:p>
                <a:pPr algn="l" fontAlgn="auto">
                  <a:spcBef>
                    <a:spcPts val="0"/>
                  </a:spcBef>
                  <a:spcAft>
                    <a:spcPts val="0"/>
                  </a:spcAft>
                  <a:defRPr/>
                </a:pPr>
                <a:endParaRPr lang="en-US" sz="1800">
                  <a:latin typeface="+mn-lt"/>
                </a:endParaRPr>
              </a:p>
            </p:txBody>
          </p:sp>
          <p:sp>
            <p:nvSpPr>
              <p:cNvPr id="118" name="Freeform 33">
                <a:extLst>
                  <a:ext uri="{FF2B5EF4-FFF2-40B4-BE49-F238E27FC236}">
                    <a16:creationId xmlns:a16="http://schemas.microsoft.com/office/drawing/2014/main" id="{E70B0B00-7CFE-4807-A529-80C54BBC3761}"/>
                  </a:ext>
                </a:extLst>
              </p:cNvPr>
              <p:cNvSpPr>
                <a:spLocks/>
              </p:cNvSpPr>
              <p:nvPr/>
            </p:nvSpPr>
            <p:spPr bwMode="auto">
              <a:xfrm>
                <a:off x="7205780" y="906716"/>
                <a:ext cx="992706" cy="634187"/>
              </a:xfrm>
              <a:custGeom>
                <a:avLst/>
                <a:gdLst/>
                <a:ahLst/>
                <a:cxnLst>
                  <a:cxn ang="0">
                    <a:pos x="3" y="159"/>
                  </a:cxn>
                  <a:cxn ang="0">
                    <a:pos x="97" y="77"/>
                  </a:cxn>
                  <a:cxn ang="0">
                    <a:pos x="268" y="178"/>
                  </a:cxn>
                  <a:cxn ang="0">
                    <a:pos x="208" y="38"/>
                  </a:cxn>
                  <a:cxn ang="0">
                    <a:pos x="3" y="159"/>
                  </a:cxn>
                </a:cxnLst>
                <a:rect l="0" t="0" r="r" b="b"/>
                <a:pathLst>
                  <a:path w="279" h="178">
                    <a:moveTo>
                      <a:pt x="3" y="159"/>
                    </a:moveTo>
                    <a:cubicBezTo>
                      <a:pt x="3" y="159"/>
                      <a:pt x="68" y="126"/>
                      <a:pt x="97" y="77"/>
                    </a:cubicBezTo>
                    <a:cubicBezTo>
                      <a:pt x="97" y="77"/>
                      <a:pt x="213" y="173"/>
                      <a:pt x="268" y="178"/>
                    </a:cubicBezTo>
                    <a:cubicBezTo>
                      <a:pt x="268" y="178"/>
                      <a:pt x="279" y="75"/>
                      <a:pt x="208" y="38"/>
                    </a:cubicBezTo>
                    <a:cubicBezTo>
                      <a:pt x="137" y="0"/>
                      <a:pt x="0" y="25"/>
                      <a:pt x="3" y="159"/>
                    </a:cubicBezTo>
                    <a:close/>
                  </a:path>
                </a:pathLst>
              </a:custGeom>
              <a:solidFill>
                <a:srgbClr val="000000"/>
              </a:solidFill>
              <a:ln w="9525">
                <a:noFill/>
                <a:round/>
                <a:headEnd/>
                <a:tailEnd/>
              </a:ln>
            </p:spPr>
            <p:txBody>
              <a:bodyPr/>
              <a:lstStyle/>
              <a:p>
                <a:pPr algn="l" fontAlgn="auto">
                  <a:spcBef>
                    <a:spcPts val="0"/>
                  </a:spcBef>
                  <a:spcAft>
                    <a:spcPts val="0"/>
                  </a:spcAft>
                  <a:defRPr/>
                </a:pPr>
                <a:endParaRPr lang="en-US" sz="1800">
                  <a:latin typeface="+mn-lt"/>
                </a:endParaRPr>
              </a:p>
            </p:txBody>
          </p:sp>
        </p:grpSp>
        <p:sp>
          <p:nvSpPr>
            <p:cNvPr id="111" name="Rectangle 110">
              <a:extLst>
                <a:ext uri="{FF2B5EF4-FFF2-40B4-BE49-F238E27FC236}">
                  <a16:creationId xmlns:a16="http://schemas.microsoft.com/office/drawing/2014/main" id="{56A8638B-0A74-4F4E-A590-459F23A08A75}"/>
                </a:ext>
              </a:extLst>
            </p:cNvPr>
            <p:cNvSpPr/>
            <p:nvPr/>
          </p:nvSpPr>
          <p:spPr>
            <a:xfrm>
              <a:off x="4219575" y="4397338"/>
              <a:ext cx="926566" cy="987462"/>
            </a:xfrm>
            <a:prstGeom prst="rect">
              <a:avLst/>
            </a:prstGeom>
            <a:gradFill>
              <a:gsLst>
                <a:gs pos="100000">
                  <a:schemeClr val="bg1"/>
                </a:gs>
                <a:gs pos="51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a:p>
          </p:txBody>
        </p:sp>
      </p:grpSp>
      <p:grpSp>
        <p:nvGrpSpPr>
          <p:cNvPr id="273457" name="Group 132">
            <a:extLst>
              <a:ext uri="{FF2B5EF4-FFF2-40B4-BE49-F238E27FC236}">
                <a16:creationId xmlns:a16="http://schemas.microsoft.com/office/drawing/2014/main" id="{246CA1A1-14AA-48B4-9587-3A9D2FC32B61}"/>
              </a:ext>
            </a:extLst>
          </p:cNvPr>
          <p:cNvGrpSpPr>
            <a:grpSpLocks/>
          </p:cNvGrpSpPr>
          <p:nvPr/>
        </p:nvGrpSpPr>
        <p:grpSpPr bwMode="auto">
          <a:xfrm>
            <a:off x="2159000" y="3028950"/>
            <a:ext cx="7223125" cy="433388"/>
            <a:chOff x="1238250" y="3457575"/>
            <a:chExt cx="6781800" cy="457994"/>
          </a:xfrm>
        </p:grpSpPr>
        <p:cxnSp>
          <p:nvCxnSpPr>
            <p:cNvPr id="122" name="Straight Connector 121">
              <a:extLst>
                <a:ext uri="{FF2B5EF4-FFF2-40B4-BE49-F238E27FC236}">
                  <a16:creationId xmlns:a16="http://schemas.microsoft.com/office/drawing/2014/main" id="{9A7064B8-BFB2-46C5-9344-C5284BEBDB88}"/>
                </a:ext>
              </a:extLst>
            </p:cNvPr>
            <p:cNvCxnSpPr/>
            <p:nvPr/>
          </p:nvCxnSpPr>
          <p:spPr>
            <a:xfrm rot="10800000" flipH="1">
              <a:off x="1294889" y="3457575"/>
              <a:ext cx="6668522" cy="1678"/>
            </a:xfrm>
            <a:prstGeom prst="line">
              <a:avLst/>
            </a:prstGeom>
            <a:ln w="381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349" name="Down Arrow 123">
              <a:extLst>
                <a:ext uri="{FF2B5EF4-FFF2-40B4-BE49-F238E27FC236}">
                  <a16:creationId xmlns:a16="http://schemas.microsoft.com/office/drawing/2014/main" id="{3AA80F60-2E35-47FD-816D-5993EEAD1518}"/>
                </a:ext>
              </a:extLst>
            </p:cNvPr>
            <p:cNvSpPr>
              <a:spLocks noChangeArrowheads="1"/>
            </p:cNvSpPr>
            <p:nvPr/>
          </p:nvSpPr>
          <p:spPr bwMode="auto">
            <a:xfrm>
              <a:off x="1238250" y="3458369"/>
              <a:ext cx="228600" cy="457200"/>
            </a:xfrm>
            <a:prstGeom prst="downArrow">
              <a:avLst>
                <a:gd name="adj1" fmla="val 50000"/>
                <a:gd name="adj2" fmla="val 50000"/>
              </a:avLst>
            </a:prstGeom>
            <a:solidFill>
              <a:srgbClr val="888888"/>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en-US" altLang="zh-CN" sz="2300">
                <a:solidFill>
                  <a:srgbClr val="FFFFFF"/>
                </a:solidFill>
                <a:latin typeface="Calibri" panose="020F0502020204030204" pitchFamily="34" charset="0"/>
                <a:ea typeface="宋体" panose="02010600030101010101" pitchFamily="2" charset="-122"/>
              </a:endParaRPr>
            </a:p>
          </p:txBody>
        </p:sp>
        <p:sp>
          <p:nvSpPr>
            <p:cNvPr id="14350" name="Down Arrow 124">
              <a:extLst>
                <a:ext uri="{FF2B5EF4-FFF2-40B4-BE49-F238E27FC236}">
                  <a16:creationId xmlns:a16="http://schemas.microsoft.com/office/drawing/2014/main" id="{FC553E6D-ABBF-46A5-ABBA-F31E4C37B6EC}"/>
                </a:ext>
              </a:extLst>
            </p:cNvPr>
            <p:cNvSpPr>
              <a:spLocks noChangeArrowheads="1"/>
            </p:cNvSpPr>
            <p:nvPr/>
          </p:nvSpPr>
          <p:spPr bwMode="auto">
            <a:xfrm>
              <a:off x="7791450" y="3458369"/>
              <a:ext cx="228600" cy="457200"/>
            </a:xfrm>
            <a:prstGeom prst="downArrow">
              <a:avLst>
                <a:gd name="adj1" fmla="val 50000"/>
                <a:gd name="adj2" fmla="val 50000"/>
              </a:avLst>
            </a:prstGeom>
            <a:solidFill>
              <a:srgbClr val="888888"/>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en-US" altLang="zh-CN" sz="2300">
                <a:solidFill>
                  <a:srgbClr val="FFFFFF"/>
                </a:solidFill>
                <a:latin typeface="Calibri" panose="020F0502020204030204" pitchFamily="34" charset="0"/>
                <a:ea typeface="宋体" panose="02010600030101010101" pitchFamily="2" charset="-122"/>
              </a:endParaRPr>
            </a:p>
          </p:txBody>
        </p:sp>
        <p:sp>
          <p:nvSpPr>
            <p:cNvPr id="14351" name="Down Arrow 129">
              <a:extLst>
                <a:ext uri="{FF2B5EF4-FFF2-40B4-BE49-F238E27FC236}">
                  <a16:creationId xmlns:a16="http://schemas.microsoft.com/office/drawing/2014/main" id="{63F578DF-5925-41B9-9909-23EFB54113D0}"/>
                </a:ext>
              </a:extLst>
            </p:cNvPr>
            <p:cNvSpPr>
              <a:spLocks noChangeArrowheads="1"/>
            </p:cNvSpPr>
            <p:nvPr/>
          </p:nvSpPr>
          <p:spPr bwMode="auto">
            <a:xfrm>
              <a:off x="2743200" y="3458369"/>
              <a:ext cx="228600" cy="457200"/>
            </a:xfrm>
            <a:prstGeom prst="downArrow">
              <a:avLst>
                <a:gd name="adj1" fmla="val 50000"/>
                <a:gd name="adj2" fmla="val 50000"/>
              </a:avLst>
            </a:prstGeom>
            <a:solidFill>
              <a:srgbClr val="888888"/>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en-US" altLang="zh-CN" sz="2300">
                <a:solidFill>
                  <a:srgbClr val="FFFFFF"/>
                </a:solidFill>
                <a:latin typeface="Calibri" panose="020F0502020204030204" pitchFamily="34" charset="0"/>
                <a:ea typeface="宋体" panose="02010600030101010101" pitchFamily="2" charset="-122"/>
              </a:endParaRPr>
            </a:p>
          </p:txBody>
        </p:sp>
        <p:sp>
          <p:nvSpPr>
            <p:cNvPr id="14352" name="Down Arrow 130">
              <a:extLst>
                <a:ext uri="{FF2B5EF4-FFF2-40B4-BE49-F238E27FC236}">
                  <a16:creationId xmlns:a16="http://schemas.microsoft.com/office/drawing/2014/main" id="{8D909D39-7F8F-48F2-B62F-DC4F4F2565FE}"/>
                </a:ext>
              </a:extLst>
            </p:cNvPr>
            <p:cNvSpPr>
              <a:spLocks noChangeArrowheads="1"/>
            </p:cNvSpPr>
            <p:nvPr/>
          </p:nvSpPr>
          <p:spPr bwMode="auto">
            <a:xfrm>
              <a:off x="4429125" y="3458369"/>
              <a:ext cx="228600" cy="457200"/>
            </a:xfrm>
            <a:prstGeom prst="downArrow">
              <a:avLst>
                <a:gd name="adj1" fmla="val 50000"/>
                <a:gd name="adj2" fmla="val 50000"/>
              </a:avLst>
            </a:prstGeom>
            <a:solidFill>
              <a:srgbClr val="888888"/>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en-US" altLang="zh-CN" sz="2300">
                <a:solidFill>
                  <a:srgbClr val="FFFFFF"/>
                </a:solidFill>
                <a:latin typeface="Calibri" panose="020F0502020204030204" pitchFamily="34" charset="0"/>
                <a:ea typeface="宋体" panose="02010600030101010101" pitchFamily="2" charset="-122"/>
              </a:endParaRPr>
            </a:p>
          </p:txBody>
        </p:sp>
        <p:sp>
          <p:nvSpPr>
            <p:cNvPr id="14353" name="Down Arrow 131">
              <a:extLst>
                <a:ext uri="{FF2B5EF4-FFF2-40B4-BE49-F238E27FC236}">
                  <a16:creationId xmlns:a16="http://schemas.microsoft.com/office/drawing/2014/main" id="{43B2B8F8-9643-42CB-A1CC-06142EBBAD05}"/>
                </a:ext>
              </a:extLst>
            </p:cNvPr>
            <p:cNvSpPr>
              <a:spLocks noChangeArrowheads="1"/>
            </p:cNvSpPr>
            <p:nvPr/>
          </p:nvSpPr>
          <p:spPr bwMode="auto">
            <a:xfrm>
              <a:off x="6086475" y="3458369"/>
              <a:ext cx="228600" cy="457200"/>
            </a:xfrm>
            <a:prstGeom prst="downArrow">
              <a:avLst>
                <a:gd name="adj1" fmla="val 50000"/>
                <a:gd name="adj2" fmla="val 50000"/>
              </a:avLst>
            </a:prstGeom>
            <a:solidFill>
              <a:srgbClr val="888888"/>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en-US" altLang="zh-CN" sz="2300">
                <a:solidFill>
                  <a:srgbClr val="FFFFFF"/>
                </a:solidFill>
                <a:latin typeface="Calibri" panose="020F0502020204030204" pitchFamily="34" charset="0"/>
                <a:ea typeface="宋体" panose="02010600030101010101" pitchFamily="2" charset="-122"/>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afterEffect">
                                  <p:stCondLst>
                                    <p:cond delay="0"/>
                                  </p:stCondLst>
                                  <p:childTnLst>
                                    <p:set>
                                      <p:cBhvr>
                                        <p:cTn id="6" dur="1" fill="hold">
                                          <p:stCondLst>
                                            <p:cond delay="0"/>
                                          </p:stCondLst>
                                        </p:cTn>
                                        <p:tgtEl>
                                          <p:spTgt spid="273437"/>
                                        </p:tgtEl>
                                        <p:attrNameLst>
                                          <p:attrName>style.visibility</p:attrName>
                                        </p:attrNameLst>
                                      </p:cBhvr>
                                      <p:to>
                                        <p:strVal val="visible"/>
                                      </p:to>
                                    </p:set>
                                    <p:animEffect transition="in" filter="slide(fromRight)">
                                      <p:cBhvr>
                                        <p:cTn id="7" dur="500"/>
                                        <p:tgtEl>
                                          <p:spTgt spid="273437"/>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additive="base">
                                        <p:cTn id="11" dur="500" fill="hold"/>
                                        <p:tgtEl>
                                          <p:spTgt spid="273415"/>
                                        </p:tgtEl>
                                        <p:attrNameLst>
                                          <p:attrName>ppt_x</p:attrName>
                                        </p:attrNameLst>
                                      </p:cBhvr>
                                      <p:tavLst>
                                        <p:tav tm="0">
                                          <p:val>
                                            <p:strVal val="0-#ppt_w/2"/>
                                          </p:val>
                                        </p:tav>
                                        <p:tav tm="100000">
                                          <p:val>
                                            <p:strVal val="#ppt_x"/>
                                          </p:val>
                                        </p:tav>
                                      </p:tavLst>
                                    </p:anim>
                                    <p:anim calcmode="lin" valueType="num">
                                      <p:cBhvr additive="base">
                                        <p:cTn id="12" dur="500" fill="hold"/>
                                        <p:tgtEl>
                                          <p:spTgt spid="27341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2" presetClass="entr" presetSubtype="1" fill="hold" nodeType="afterEffect">
                                  <p:stCondLst>
                                    <p:cond delay="0"/>
                                  </p:stCondLst>
                                  <p:childTnLst>
                                    <p:set>
                                      <p:cBhvr>
                                        <p:cTn id="20" dur="1" fill="hold">
                                          <p:stCondLst>
                                            <p:cond delay="0"/>
                                          </p:stCondLst>
                                        </p:cTn>
                                        <p:tgtEl>
                                          <p:spTgt spid="273457"/>
                                        </p:tgtEl>
                                        <p:attrNameLst>
                                          <p:attrName>style.visibility</p:attrName>
                                        </p:attrNameLst>
                                      </p:cBhvr>
                                      <p:to>
                                        <p:strVal val="visible"/>
                                      </p:to>
                                    </p:set>
                                    <p:animEffect transition="in" filter="wipe(up)">
                                      <p:cBhvr>
                                        <p:cTn id="21" dur="500"/>
                                        <p:tgtEl>
                                          <p:spTgt spid="273457"/>
                                        </p:tgtEl>
                                      </p:cBhvr>
                                    </p:animEffect>
                                  </p:childTnLst>
                                </p:cTn>
                              </p:par>
                            </p:childTnLst>
                          </p:cTn>
                        </p:par>
                        <p:par>
                          <p:cTn id="22" fill="hold" nodeType="afterGroup">
                            <p:stCondLst>
                              <p:cond delay="2000"/>
                            </p:stCondLst>
                            <p:childTnLst>
                              <p:par>
                                <p:cTn id="23" presetID="12" presetClass="entr" presetSubtype="4"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lide(fromBottom)">
                                      <p:cBhvr>
                                        <p:cTn id="25" dur="500"/>
                                        <p:tgtEl>
                                          <p:spTgt spid="23"/>
                                        </p:tgtEl>
                                      </p:cBhvr>
                                    </p:animEffect>
                                  </p:childTnLst>
                                </p:cTn>
                              </p:par>
                            </p:childTnLst>
                          </p:cTn>
                        </p:par>
                        <p:par>
                          <p:cTn id="26" fill="hold" nodeType="afterGroup">
                            <p:stCondLst>
                              <p:cond delay="2500"/>
                            </p:stCondLst>
                            <p:childTnLst>
                              <p:par>
                                <p:cTn id="27" presetID="12" presetClass="entr" presetSubtype="4" fill="hold"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slide(fromBottom)">
                                      <p:cBhvr>
                                        <p:cTn id="29" dur="500"/>
                                        <p:tgtEl>
                                          <p:spTgt spid="63"/>
                                        </p:tgtEl>
                                      </p:cBhvr>
                                    </p:animEffect>
                                  </p:childTnLst>
                                </p:cTn>
                              </p:par>
                            </p:childTnLst>
                          </p:cTn>
                        </p:par>
                        <p:par>
                          <p:cTn id="30" fill="hold" nodeType="afterGroup">
                            <p:stCondLst>
                              <p:cond delay="3000"/>
                            </p:stCondLst>
                            <p:childTnLst>
                              <p:par>
                                <p:cTn id="31" presetID="12" presetClass="entr" presetSubtype="4"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slide(fromBottom)">
                                      <p:cBhvr>
                                        <p:cTn id="33" dur="500"/>
                                        <p:tgtEl>
                                          <p:spTgt spid="43"/>
                                        </p:tgtEl>
                                      </p:cBhvr>
                                    </p:animEffect>
                                  </p:childTnLst>
                                </p:cTn>
                              </p:par>
                            </p:childTnLst>
                          </p:cTn>
                        </p:par>
                        <p:par>
                          <p:cTn id="34" fill="hold" nodeType="afterGroup">
                            <p:stCondLst>
                              <p:cond delay="3500"/>
                            </p:stCondLst>
                            <p:childTnLst>
                              <p:par>
                                <p:cTn id="35" presetID="12" presetClass="entr" presetSubtype="4" fill="hold" nodeType="after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slide(fromBottom)">
                                      <p:cBhvr>
                                        <p:cTn id="37" dur="500"/>
                                        <p:tgtEl>
                                          <p:spTgt spid="81"/>
                                        </p:tgtEl>
                                      </p:cBhvr>
                                    </p:animEffect>
                                  </p:childTnLst>
                                </p:cTn>
                              </p:par>
                            </p:childTnLst>
                          </p:cTn>
                        </p:par>
                        <p:par>
                          <p:cTn id="38" fill="hold" nodeType="afterGroup">
                            <p:stCondLst>
                              <p:cond delay="4000"/>
                            </p:stCondLst>
                            <p:childTnLst>
                              <p:par>
                                <p:cTn id="39" presetID="12" presetClass="entr" presetSubtype="4" fill="hold" nodeType="after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slide(fromBottom)">
                                      <p:cBhvr>
                                        <p:cTn id="41" dur="500"/>
                                        <p:tgtEl>
                                          <p:spTgt spid="102"/>
                                        </p:tgtEl>
                                      </p:cBhvr>
                                    </p:animEffect>
                                  </p:childTnLst>
                                </p:cTn>
                              </p:par>
                            </p:childTnLst>
                          </p:cTn>
                        </p:par>
                        <p:par>
                          <p:cTn id="42" fill="hold" nodeType="afterGroup">
                            <p:stCondLst>
                              <p:cond delay="4500"/>
                            </p:stCondLst>
                            <p:childTnLst>
                              <p:par>
                                <p:cTn id="43" presetID="26" presetClass="emph" presetSubtype="0" fill="hold" nodeType="afterEffect">
                                  <p:stCondLst>
                                    <p:cond delay="0"/>
                                  </p:stCondLst>
                                  <p:childTnLst>
                                    <p:animEffect transition="out" filter="fade">
                                      <p:cBhvr>
                                        <p:cTn id="44" dur="1000" tmFilter="0, 0; .2, .5; .8, .5; 1, 0"/>
                                        <p:tgtEl>
                                          <p:spTgt spid="2"/>
                                        </p:tgtEl>
                                      </p:cBhvr>
                                    </p:animEffect>
                                    <p:animScale>
                                      <p:cBhvr>
                                        <p:cTn id="45"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D1C7868D-B71C-4725-A5B6-661F9FAB2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03" name="Group 3">
            <a:extLst>
              <a:ext uri="{FF2B5EF4-FFF2-40B4-BE49-F238E27FC236}">
                <a16:creationId xmlns:a16="http://schemas.microsoft.com/office/drawing/2014/main" id="{8DE32C79-A171-43E9-AE58-49438F35BDD7}"/>
              </a:ext>
            </a:extLst>
          </p:cNvPr>
          <p:cNvGrpSpPr>
            <a:grpSpLocks/>
          </p:cNvGrpSpPr>
          <p:nvPr/>
        </p:nvGrpSpPr>
        <p:grpSpPr bwMode="auto">
          <a:xfrm>
            <a:off x="225425" y="219075"/>
            <a:ext cx="11295063" cy="419100"/>
            <a:chOff x="142" y="138"/>
            <a:chExt cx="7115" cy="264"/>
          </a:xfrm>
        </p:grpSpPr>
        <p:sp>
          <p:nvSpPr>
            <p:cNvPr id="15375" name="矩形 4">
              <a:extLst>
                <a:ext uri="{FF2B5EF4-FFF2-40B4-BE49-F238E27FC236}">
                  <a16:creationId xmlns:a16="http://schemas.microsoft.com/office/drawing/2014/main" id="{ECDD831E-8621-4FE1-B25D-4FD9FB6D741C}"/>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15376" name="矩形 1">
              <a:extLst>
                <a:ext uri="{FF2B5EF4-FFF2-40B4-BE49-F238E27FC236}">
                  <a16:creationId xmlns:a16="http://schemas.microsoft.com/office/drawing/2014/main" id="{0407E142-91A3-480F-A309-18543349F56C}"/>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5377" name="矩形 9">
              <a:extLst>
                <a:ext uri="{FF2B5EF4-FFF2-40B4-BE49-F238E27FC236}">
                  <a16:creationId xmlns:a16="http://schemas.microsoft.com/office/drawing/2014/main" id="{33D05C7A-93BF-448B-8EDC-5E41D80A9747}"/>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4807" name="Group 7">
            <a:extLst>
              <a:ext uri="{FF2B5EF4-FFF2-40B4-BE49-F238E27FC236}">
                <a16:creationId xmlns:a16="http://schemas.microsoft.com/office/drawing/2014/main" id="{7BB3D838-CC80-44BB-9E7E-5F5FA82781B2}"/>
              </a:ext>
            </a:extLst>
          </p:cNvPr>
          <p:cNvGrpSpPr>
            <a:grpSpLocks/>
          </p:cNvGrpSpPr>
          <p:nvPr/>
        </p:nvGrpSpPr>
        <p:grpSpPr bwMode="auto">
          <a:xfrm>
            <a:off x="-30163" y="5826125"/>
            <a:ext cx="11857038" cy="565150"/>
            <a:chOff x="0" y="3670"/>
            <a:chExt cx="7421" cy="356"/>
          </a:xfrm>
        </p:grpSpPr>
        <p:pic>
          <p:nvPicPr>
            <p:cNvPr id="15373" name="Picture 8" descr="1">
              <a:extLst>
                <a:ext uri="{FF2B5EF4-FFF2-40B4-BE49-F238E27FC236}">
                  <a16:creationId xmlns:a16="http://schemas.microsoft.com/office/drawing/2014/main" id="{F67E964C-B89F-4A04-AC68-D52785317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矩形 4">
              <a:extLst>
                <a:ext uri="{FF2B5EF4-FFF2-40B4-BE49-F238E27FC236}">
                  <a16:creationId xmlns:a16="http://schemas.microsoft.com/office/drawing/2014/main" id="{41FAA803-A940-42BD-A134-2CD00B09B4D9}"/>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204819" name="图片 7">
            <a:extLst>
              <a:ext uri="{FF2B5EF4-FFF2-40B4-BE49-F238E27FC236}">
                <a16:creationId xmlns:a16="http://schemas.microsoft.com/office/drawing/2014/main" id="{C8EA3B01-82C0-48F9-94F3-9A941ED346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6313" y="1001713"/>
            <a:ext cx="58007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20" name="Group 20">
            <a:extLst>
              <a:ext uri="{FF2B5EF4-FFF2-40B4-BE49-F238E27FC236}">
                <a16:creationId xmlns:a16="http://schemas.microsoft.com/office/drawing/2014/main" id="{C40B527B-06ED-46B1-982A-4816EEF17BA9}"/>
              </a:ext>
            </a:extLst>
          </p:cNvPr>
          <p:cNvGrpSpPr>
            <a:grpSpLocks/>
          </p:cNvGrpSpPr>
          <p:nvPr/>
        </p:nvGrpSpPr>
        <p:grpSpPr bwMode="auto">
          <a:xfrm>
            <a:off x="5702300" y="2097088"/>
            <a:ext cx="5164138" cy="457200"/>
            <a:chOff x="0" y="1628"/>
            <a:chExt cx="2582" cy="305"/>
          </a:xfrm>
        </p:grpSpPr>
        <p:sp>
          <p:nvSpPr>
            <p:cNvPr id="15371" name="Rectangle 11">
              <a:extLst>
                <a:ext uri="{FF2B5EF4-FFF2-40B4-BE49-F238E27FC236}">
                  <a16:creationId xmlns:a16="http://schemas.microsoft.com/office/drawing/2014/main" id="{7A55C678-4149-4FB8-BA45-7C1C8D945680}"/>
                </a:ext>
              </a:extLst>
            </p:cNvPr>
            <p:cNvSpPr>
              <a:spLocks noChangeArrowheads="1"/>
            </p:cNvSpPr>
            <p:nvPr/>
          </p:nvSpPr>
          <p:spPr bwMode="black">
            <a:xfrm>
              <a:off x="0" y="1628"/>
              <a:ext cx="2582" cy="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333333"/>
                  </a:solidFill>
                  <a:ea typeface="宋体" panose="02010600030101010101" pitchFamily="2" charset="-122"/>
                </a:rPr>
                <a:t>Enter the subject</a:t>
              </a:r>
            </a:p>
          </p:txBody>
        </p:sp>
        <p:sp>
          <p:nvSpPr>
            <p:cNvPr id="15372" name="Line 17">
              <a:extLst>
                <a:ext uri="{FF2B5EF4-FFF2-40B4-BE49-F238E27FC236}">
                  <a16:creationId xmlns:a16="http://schemas.microsoft.com/office/drawing/2014/main" id="{E8F25A7E-69F0-4FE2-A07D-97E3833FDAFD}"/>
                </a:ext>
              </a:extLst>
            </p:cNvPr>
            <p:cNvSpPr>
              <a:spLocks noChangeShapeType="1"/>
            </p:cNvSpPr>
            <p:nvPr/>
          </p:nvSpPr>
          <p:spPr bwMode="auto">
            <a:xfrm>
              <a:off x="457" y="1916"/>
              <a:ext cx="1559" cy="1"/>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grpSp>
        <p:nvGrpSpPr>
          <p:cNvPr id="204823" name="Gruppe 24">
            <a:extLst>
              <a:ext uri="{FF2B5EF4-FFF2-40B4-BE49-F238E27FC236}">
                <a16:creationId xmlns:a16="http://schemas.microsoft.com/office/drawing/2014/main" id="{9C1D5561-BDAF-4087-ABF1-398F27A2E77F}"/>
              </a:ext>
            </a:extLst>
          </p:cNvPr>
          <p:cNvGrpSpPr>
            <a:grpSpLocks/>
          </p:cNvGrpSpPr>
          <p:nvPr/>
        </p:nvGrpSpPr>
        <p:grpSpPr bwMode="auto">
          <a:xfrm>
            <a:off x="6769100" y="2816225"/>
            <a:ext cx="2754313" cy="1700213"/>
            <a:chOff x="4819650" y="4650278"/>
            <a:chExt cx="3905250" cy="1800052"/>
          </a:xfrm>
        </p:grpSpPr>
        <p:sp>
          <p:nvSpPr>
            <p:cNvPr id="15369" name="Rektangel med enkelt afrundet hjørne 25">
              <a:extLst>
                <a:ext uri="{FF2B5EF4-FFF2-40B4-BE49-F238E27FC236}">
                  <a16:creationId xmlns:a16="http://schemas.microsoft.com/office/drawing/2014/main" id="{6F666B61-81ED-4DE4-9FAB-CA3248C12810}"/>
                </a:ext>
              </a:extLst>
            </p:cNvPr>
            <p:cNvSpPr>
              <a:spLocks noChangeArrowheads="1"/>
            </p:cNvSpPr>
            <p:nvPr/>
          </p:nvSpPr>
          <p:spPr bwMode="auto">
            <a:xfrm rot="10800000" flipH="1">
              <a:off x="4819650" y="4744398"/>
              <a:ext cx="3902998" cy="1705932"/>
            </a:xfrm>
            <a:custGeom>
              <a:avLst/>
              <a:gdLst>
                <a:gd name="T0" fmla="*/ 1951500 w 3902413"/>
                <a:gd name="T1" fmla="*/ 0 h 1706398"/>
                <a:gd name="T2" fmla="*/ 0 w 3902413"/>
                <a:gd name="T3" fmla="*/ 852966 h 1706398"/>
                <a:gd name="T4" fmla="*/ 1951500 w 3902413"/>
                <a:gd name="T5" fmla="*/ 1705932 h 1706398"/>
                <a:gd name="T6" fmla="*/ 3902998 w 3902413"/>
                <a:gd name="T7" fmla="*/ 852966 h 1706398"/>
                <a:gd name="T8" fmla="*/ 17694720 60000 65536"/>
                <a:gd name="T9" fmla="*/ 11796480 60000 65536"/>
                <a:gd name="T10" fmla="*/ 5898240 60000 65536"/>
                <a:gd name="T11" fmla="*/ 0 60000 65536"/>
                <a:gd name="T12" fmla="*/ 0 w 3902413"/>
                <a:gd name="T13" fmla="*/ 0 h 1706398"/>
                <a:gd name="T14" fmla="*/ 3819114 w 3902413"/>
                <a:gd name="T15" fmla="*/ 1706398 h 1706398"/>
              </a:gdLst>
              <a:ahLst/>
              <a:cxnLst>
                <a:cxn ang="T8">
                  <a:pos x="T0" y="T1"/>
                </a:cxn>
                <a:cxn ang="T9">
                  <a:pos x="T2" y="T3"/>
                </a:cxn>
                <a:cxn ang="T10">
                  <a:pos x="T4" y="T5"/>
                </a:cxn>
                <a:cxn ang="T11">
                  <a:pos x="T6" y="T7"/>
                </a:cxn>
              </a:cxnLst>
              <a:rect l="T12" t="T13" r="T14" b="T15"/>
              <a:pathLst>
                <a:path w="3902413" h="1706398">
                  <a:moveTo>
                    <a:pt x="0" y="0"/>
                  </a:moveTo>
                  <a:lnTo>
                    <a:pt x="3618008" y="0"/>
                  </a:lnTo>
                  <a:lnTo>
                    <a:pt x="3618008" y="-1"/>
                  </a:lnTo>
                  <a:cubicBezTo>
                    <a:pt x="3775080" y="-1"/>
                    <a:pt x="3902413" y="127332"/>
                    <a:pt x="3902413" y="284405"/>
                  </a:cubicBezTo>
                  <a:lnTo>
                    <a:pt x="3902413" y="1706398"/>
                  </a:lnTo>
                  <a:lnTo>
                    <a:pt x="0" y="1706398"/>
                  </a:lnTo>
                  <a:lnTo>
                    <a:pt x="0" y="0"/>
                  </a:lnTo>
                  <a:close/>
                </a:path>
              </a:pathLst>
            </a:custGeom>
            <a:solidFill>
              <a:schemeClr val="bg1"/>
            </a:solidFill>
            <a:ln w="3175">
              <a:solidFill>
                <a:srgbClr val="BFBFBF"/>
              </a:solidFill>
              <a:miter lim="800000"/>
              <a:headEnd/>
              <a:tailEnd/>
            </a:ln>
            <a:effectLst>
              <a:outerShdw dist="38100" dir="2700000" algn="tl" rotWithShape="0">
                <a:srgbClr val="000000">
                  <a:alpha val="39998"/>
                </a:srgbClr>
              </a:outerShdw>
            </a:effectLst>
          </p:spPr>
          <p:txBody>
            <a:bodyPr anchor="ctr"/>
            <a:lstStyle/>
            <a:p>
              <a:endParaRPr lang="zh-CN" altLang="en-US"/>
            </a:p>
          </p:txBody>
        </p:sp>
        <p:sp>
          <p:nvSpPr>
            <p:cNvPr id="33" name="Rektangel 32">
              <a:extLst>
                <a:ext uri="{FF2B5EF4-FFF2-40B4-BE49-F238E27FC236}">
                  <a16:creationId xmlns:a16="http://schemas.microsoft.com/office/drawing/2014/main" id="{33B26FC1-B34C-4FBE-8760-4371CB5D2C5E}"/>
                </a:ext>
              </a:extLst>
            </p:cNvPr>
            <p:cNvSpPr/>
            <p:nvPr/>
          </p:nvSpPr>
          <p:spPr>
            <a:xfrm>
              <a:off x="4819650" y="4650278"/>
              <a:ext cx="3905250" cy="115970"/>
            </a:xfrm>
            <a:prstGeom prst="rect">
              <a:avLst/>
            </a:prstGeom>
            <a:gradFill flip="none" rotWithShape="1">
              <a:gsLst>
                <a:gs pos="44000">
                  <a:srgbClr val="1F88C8"/>
                </a:gs>
                <a:gs pos="100000">
                  <a:srgbClr val="78F8FF"/>
                </a:gs>
              </a:gsLst>
              <a:lin ang="16200000" scaled="1"/>
              <a:tileRect/>
            </a:gradFill>
            <a:ln w="9525" cap="flat" cmpd="sng" algn="ctr">
              <a:solidFill>
                <a:schemeClr val="tx2">
                  <a:lumMod val="60000"/>
                  <a:lumOff val="40000"/>
                </a:schemeClr>
              </a:solidFill>
              <a:prstDash val="solid"/>
            </a:ln>
            <a:effectLst/>
          </p:spPr>
          <p:txBody>
            <a:bodyPr anchor="ctr"/>
            <a:lstStyle/>
            <a:p>
              <a:pPr>
                <a:defRPr/>
              </a:pPr>
              <a:endParaRPr lang="da-DK" sz="1800">
                <a:solidFill>
                  <a:srgbClr val="FFFFFF"/>
                </a:solidFill>
                <a:latin typeface="Calibri" pitchFamily="34" charset="0"/>
                <a:ea typeface="MS PGothic" pitchFamily="34" charset="-128"/>
              </a:endParaRPr>
            </a:p>
          </p:txBody>
        </p:sp>
      </p:grpSp>
      <p:sp>
        <p:nvSpPr>
          <p:cNvPr id="204826" name="Rektangel 33">
            <a:extLst>
              <a:ext uri="{FF2B5EF4-FFF2-40B4-BE49-F238E27FC236}">
                <a16:creationId xmlns:a16="http://schemas.microsoft.com/office/drawing/2014/main" id="{921558C3-C219-40A3-BE38-63D3579F116D}"/>
              </a:ext>
            </a:extLst>
          </p:cNvPr>
          <p:cNvSpPr>
            <a:spLocks noChangeArrowheads="1"/>
          </p:cNvSpPr>
          <p:nvPr/>
        </p:nvSpPr>
        <p:spPr bwMode="auto">
          <a:xfrm>
            <a:off x="6883400" y="3016250"/>
            <a:ext cx="25225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600" b="1">
                <a:latin typeface="Calibri" panose="020F0502020204030204" pitchFamily="34" charset="0"/>
                <a:ea typeface="宋体" panose="02010600030101010101" pitchFamily="2" charset="-122"/>
                <a:cs typeface="Arial" panose="020B0604020202020204" pitchFamily="34" charset="0"/>
              </a:rPr>
              <a:t>Click to enter your text</a:t>
            </a:r>
            <a:r>
              <a:rPr lang="en-US" altLang="zh-CN" sz="1600" b="1">
                <a:latin typeface="Calibri" panose="020F0502020204030204" pitchFamily="34" charset="0"/>
                <a:ea typeface="宋体" panose="02010600030101010101" pitchFamily="2" charset="-122"/>
                <a:cs typeface="Arial" panose="020B0604020202020204" pitchFamily="34" charset="0"/>
              </a:rPr>
              <a:t>,</a:t>
            </a:r>
            <a:r>
              <a:rPr lang="zh-CN" altLang="en-US" sz="1600" b="1">
                <a:latin typeface="Calibri" panose="020F0502020204030204" pitchFamily="34" charset="0"/>
                <a:ea typeface="宋体" panose="02010600030101010101" pitchFamily="2" charset="-122"/>
                <a:cs typeface="Arial" panose="020B0604020202020204" pitchFamily="34" charset="0"/>
              </a:rPr>
              <a:t>Click to enter your text,</a:t>
            </a:r>
            <a:r>
              <a:rPr lang="zh-CN" altLang="en-US" sz="1600" b="1">
                <a:latin typeface="Amelia BT" pitchFamily="82" charset="0"/>
                <a:ea typeface="宋体" panose="02010600030101010101" pitchFamily="2" charset="-122"/>
                <a:cs typeface="Arial" panose="020B0604020202020204" pitchFamily="34" charset="0"/>
              </a:rPr>
              <a:t>Click to enter your text</a:t>
            </a:r>
            <a:r>
              <a:rPr lang="en-US" altLang="zh-CN" sz="1600" b="1">
                <a:latin typeface="宋体" panose="02010600030101010101" pitchFamily="2" charset="-122"/>
                <a:ea typeface="宋体" panose="02010600030101010101" pitchFamily="2" charset="-122"/>
                <a:cs typeface="Arial" panose="020B0604020202020204" pitchFamily="34" charset="0"/>
              </a:rPr>
              <a:t>......</a:t>
            </a:r>
            <a:endParaRPr lang="da-DK" altLang="zh-CN" sz="1600" b="1">
              <a:latin typeface="Amelia BT" pitchFamily="82" charset="0"/>
              <a:ea typeface="宋体" panose="02010600030101010101" pitchFamily="2" charset="-122"/>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4803"/>
                                        </p:tgtEl>
                                        <p:attrNameLst>
                                          <p:attrName>style.visibility</p:attrName>
                                        </p:attrNameLst>
                                      </p:cBhvr>
                                      <p:to>
                                        <p:strVal val="visible"/>
                                      </p:to>
                                    </p:set>
                                    <p:anim calcmode="lin" valueType="num">
                                      <p:cBhvr additive="base">
                                        <p:cTn id="7" dur="500" fill="hold"/>
                                        <p:tgtEl>
                                          <p:spTgt spid="204803"/>
                                        </p:tgtEl>
                                        <p:attrNameLst>
                                          <p:attrName>ppt_x</p:attrName>
                                        </p:attrNameLst>
                                      </p:cBhvr>
                                      <p:tavLst>
                                        <p:tav tm="0">
                                          <p:val>
                                            <p:strVal val="1+#ppt_w/2"/>
                                          </p:val>
                                        </p:tav>
                                        <p:tav tm="100000">
                                          <p:val>
                                            <p:strVal val="#ppt_x"/>
                                          </p:val>
                                        </p:tav>
                                      </p:tavLst>
                                    </p:anim>
                                    <p:anim calcmode="lin" valueType="num">
                                      <p:cBhvr additive="base">
                                        <p:cTn id="8" dur="500" fill="hold"/>
                                        <p:tgtEl>
                                          <p:spTgt spid="20480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4807"/>
                                        </p:tgtEl>
                                        <p:attrNameLst>
                                          <p:attrName>style.visibility</p:attrName>
                                        </p:attrNameLst>
                                      </p:cBhvr>
                                      <p:to>
                                        <p:strVal val="visible"/>
                                      </p:to>
                                    </p:set>
                                    <p:anim calcmode="lin" valueType="num">
                                      <p:cBhvr additive="base">
                                        <p:cTn id="11" dur="500" fill="hold"/>
                                        <p:tgtEl>
                                          <p:spTgt spid="204807"/>
                                        </p:tgtEl>
                                        <p:attrNameLst>
                                          <p:attrName>ppt_x</p:attrName>
                                        </p:attrNameLst>
                                      </p:cBhvr>
                                      <p:tavLst>
                                        <p:tav tm="0">
                                          <p:val>
                                            <p:strVal val="0-#ppt_w/2"/>
                                          </p:val>
                                        </p:tav>
                                        <p:tav tm="100000">
                                          <p:val>
                                            <p:strVal val="#ppt_x"/>
                                          </p:val>
                                        </p:tav>
                                      </p:tavLst>
                                    </p:anim>
                                    <p:anim calcmode="lin" valueType="num">
                                      <p:cBhvr additive="base">
                                        <p:cTn id="12" dur="500" fill="hold"/>
                                        <p:tgtEl>
                                          <p:spTgt spid="20480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12" presetClass="entr" presetSubtype="4" fill="hold" nodeType="afterEffect">
                                  <p:stCondLst>
                                    <p:cond delay="0"/>
                                  </p:stCondLst>
                                  <p:childTnLst>
                                    <p:set>
                                      <p:cBhvr>
                                        <p:cTn id="15" dur="1" fill="hold">
                                          <p:stCondLst>
                                            <p:cond delay="0"/>
                                          </p:stCondLst>
                                        </p:cTn>
                                        <p:tgtEl>
                                          <p:spTgt spid="204819"/>
                                        </p:tgtEl>
                                        <p:attrNameLst>
                                          <p:attrName>style.visibility</p:attrName>
                                        </p:attrNameLst>
                                      </p:cBhvr>
                                      <p:to>
                                        <p:strVal val="visible"/>
                                      </p:to>
                                    </p:set>
                                    <p:animEffect transition="in" filter="slide(fromBottom)">
                                      <p:cBhvr>
                                        <p:cTn id="16" dur="1000"/>
                                        <p:tgtEl>
                                          <p:spTgt spid="204819"/>
                                        </p:tgtEl>
                                      </p:cBhvr>
                                    </p:animEffect>
                                  </p:childTnLst>
                                </p:cTn>
                              </p:par>
                            </p:childTnLst>
                          </p:cTn>
                        </p:par>
                        <p:par>
                          <p:cTn id="17" fill="hold" nodeType="afterGroup">
                            <p:stCondLst>
                              <p:cond delay="1500"/>
                            </p:stCondLst>
                            <p:childTnLst>
                              <p:par>
                                <p:cTn id="18" presetID="22" presetClass="entr" presetSubtype="8" fill="hold" nodeType="afterEffect">
                                  <p:stCondLst>
                                    <p:cond delay="0"/>
                                  </p:stCondLst>
                                  <p:childTnLst>
                                    <p:set>
                                      <p:cBhvr>
                                        <p:cTn id="19" dur="1" fill="hold">
                                          <p:stCondLst>
                                            <p:cond delay="0"/>
                                          </p:stCondLst>
                                        </p:cTn>
                                        <p:tgtEl>
                                          <p:spTgt spid="204820"/>
                                        </p:tgtEl>
                                        <p:attrNameLst>
                                          <p:attrName>style.visibility</p:attrName>
                                        </p:attrNameLst>
                                      </p:cBhvr>
                                      <p:to>
                                        <p:strVal val="visible"/>
                                      </p:to>
                                    </p:set>
                                    <p:animEffect transition="in" filter="wipe(left)">
                                      <p:cBhvr>
                                        <p:cTn id="20" dur="1000"/>
                                        <p:tgtEl>
                                          <p:spTgt spid="204820"/>
                                        </p:tgtEl>
                                      </p:cBhvr>
                                    </p:animEffect>
                                  </p:childTnLst>
                                </p:cTn>
                              </p:par>
                            </p:childTnLst>
                          </p:cTn>
                        </p:par>
                        <p:par>
                          <p:cTn id="21" fill="hold" nodeType="afterGroup">
                            <p:stCondLst>
                              <p:cond delay="2500"/>
                            </p:stCondLst>
                            <p:childTnLst>
                              <p:par>
                                <p:cTn id="22" presetID="23" presetClass="entr" presetSubtype="16" fill="hold" nodeType="afterEffect">
                                  <p:stCondLst>
                                    <p:cond delay="0"/>
                                  </p:stCondLst>
                                  <p:childTnLst>
                                    <p:set>
                                      <p:cBhvr>
                                        <p:cTn id="23" dur="1" fill="hold">
                                          <p:stCondLst>
                                            <p:cond delay="0"/>
                                          </p:stCondLst>
                                        </p:cTn>
                                        <p:tgtEl>
                                          <p:spTgt spid="204823"/>
                                        </p:tgtEl>
                                        <p:attrNameLst>
                                          <p:attrName>style.visibility</p:attrName>
                                        </p:attrNameLst>
                                      </p:cBhvr>
                                      <p:to>
                                        <p:strVal val="visible"/>
                                      </p:to>
                                    </p:set>
                                    <p:anim calcmode="lin" valueType="num">
                                      <p:cBhvr>
                                        <p:cTn id="24" dur="1000" fill="hold"/>
                                        <p:tgtEl>
                                          <p:spTgt spid="204823"/>
                                        </p:tgtEl>
                                        <p:attrNameLst>
                                          <p:attrName>ppt_w</p:attrName>
                                        </p:attrNameLst>
                                      </p:cBhvr>
                                      <p:tavLst>
                                        <p:tav tm="0">
                                          <p:val>
                                            <p:fltVal val="0"/>
                                          </p:val>
                                        </p:tav>
                                        <p:tav tm="100000">
                                          <p:val>
                                            <p:strVal val="#ppt_w"/>
                                          </p:val>
                                        </p:tav>
                                      </p:tavLst>
                                    </p:anim>
                                    <p:anim calcmode="lin" valueType="num">
                                      <p:cBhvr>
                                        <p:cTn id="25" dur="1000" fill="hold"/>
                                        <p:tgtEl>
                                          <p:spTgt spid="204823"/>
                                        </p:tgtEl>
                                        <p:attrNameLst>
                                          <p:attrName>ppt_h</p:attrName>
                                        </p:attrNameLst>
                                      </p:cBhvr>
                                      <p:tavLst>
                                        <p:tav tm="0">
                                          <p:val>
                                            <p:fltVal val="0"/>
                                          </p:val>
                                        </p:tav>
                                        <p:tav tm="100000">
                                          <p:val>
                                            <p:strVal val="#ppt_h"/>
                                          </p:val>
                                        </p:tav>
                                      </p:tavLst>
                                    </p:anim>
                                  </p:childTnLst>
                                </p:cTn>
                              </p:par>
                            </p:childTnLst>
                          </p:cTn>
                        </p:par>
                        <p:par>
                          <p:cTn id="26" fill="hold" nodeType="afterGroup">
                            <p:stCondLst>
                              <p:cond delay="35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04826"/>
                                        </p:tgtEl>
                                        <p:attrNameLst>
                                          <p:attrName>style.visibility</p:attrName>
                                        </p:attrNameLst>
                                      </p:cBhvr>
                                      <p:to>
                                        <p:strVal val="visible"/>
                                      </p:to>
                                    </p:set>
                                    <p:anim calcmode="discrete" valueType="clr">
                                      <p:cBhvr override="childStyle">
                                        <p:cTn id="29" dur="80"/>
                                        <p:tgtEl>
                                          <p:spTgt spid="20482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04826"/>
                                        </p:tgtEl>
                                        <p:attrNameLst>
                                          <p:attrName>fillcolor</p:attrName>
                                        </p:attrNameLst>
                                      </p:cBhvr>
                                      <p:tavLst>
                                        <p:tav tm="0">
                                          <p:val>
                                            <p:clrVal>
                                              <a:schemeClr val="accent2"/>
                                            </p:clrVal>
                                          </p:val>
                                        </p:tav>
                                        <p:tav tm="50000">
                                          <p:val>
                                            <p:clrVal>
                                              <a:schemeClr val="hlink"/>
                                            </p:clrVal>
                                          </p:val>
                                        </p:tav>
                                      </p:tavLst>
                                    </p:anim>
                                    <p:set>
                                      <p:cBhvr>
                                        <p:cTn id="31" dur="80"/>
                                        <p:tgtEl>
                                          <p:spTgt spid="2048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8A4BF42F-5200-4A55-A581-20E36D002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4259" name="Group 3">
            <a:extLst>
              <a:ext uri="{FF2B5EF4-FFF2-40B4-BE49-F238E27FC236}">
                <a16:creationId xmlns:a16="http://schemas.microsoft.com/office/drawing/2014/main" id="{A7CCB00A-7C8E-4CED-8502-C3A25602C2F1}"/>
              </a:ext>
            </a:extLst>
          </p:cNvPr>
          <p:cNvGrpSpPr>
            <a:grpSpLocks/>
          </p:cNvGrpSpPr>
          <p:nvPr/>
        </p:nvGrpSpPr>
        <p:grpSpPr bwMode="auto">
          <a:xfrm>
            <a:off x="225425" y="219075"/>
            <a:ext cx="11295063" cy="419100"/>
            <a:chOff x="142" y="138"/>
            <a:chExt cx="7115" cy="264"/>
          </a:xfrm>
        </p:grpSpPr>
        <p:sp>
          <p:nvSpPr>
            <p:cNvPr id="16394" name="矩形 4">
              <a:extLst>
                <a:ext uri="{FF2B5EF4-FFF2-40B4-BE49-F238E27FC236}">
                  <a16:creationId xmlns:a16="http://schemas.microsoft.com/office/drawing/2014/main" id="{6FF78168-EB65-40B5-A574-79D11158C62A}"/>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16395" name="矩形 1">
              <a:extLst>
                <a:ext uri="{FF2B5EF4-FFF2-40B4-BE49-F238E27FC236}">
                  <a16:creationId xmlns:a16="http://schemas.microsoft.com/office/drawing/2014/main" id="{BAB6E399-F082-4548-B0C5-A0D4E093048F}"/>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6396" name="矩形 9">
              <a:extLst>
                <a:ext uri="{FF2B5EF4-FFF2-40B4-BE49-F238E27FC236}">
                  <a16:creationId xmlns:a16="http://schemas.microsoft.com/office/drawing/2014/main" id="{779BEA1D-0FFE-4DCE-8005-6492FB274531}"/>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4263" name="Group 7">
            <a:extLst>
              <a:ext uri="{FF2B5EF4-FFF2-40B4-BE49-F238E27FC236}">
                <a16:creationId xmlns:a16="http://schemas.microsoft.com/office/drawing/2014/main" id="{3D99B176-3D46-4530-90DF-5B1DA1AF3E9D}"/>
              </a:ext>
            </a:extLst>
          </p:cNvPr>
          <p:cNvGrpSpPr>
            <a:grpSpLocks/>
          </p:cNvGrpSpPr>
          <p:nvPr/>
        </p:nvGrpSpPr>
        <p:grpSpPr bwMode="auto">
          <a:xfrm>
            <a:off x="-30163" y="5826125"/>
            <a:ext cx="11857038" cy="565150"/>
            <a:chOff x="0" y="3670"/>
            <a:chExt cx="7421" cy="356"/>
          </a:xfrm>
        </p:grpSpPr>
        <p:pic>
          <p:nvPicPr>
            <p:cNvPr id="16392" name="Picture 8" descr="1">
              <a:extLst>
                <a:ext uri="{FF2B5EF4-FFF2-40B4-BE49-F238E27FC236}">
                  <a16:creationId xmlns:a16="http://schemas.microsoft.com/office/drawing/2014/main" id="{7643835A-6EFF-4F26-BDFF-7A6FA8CA8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矩形 4">
              <a:extLst>
                <a:ext uri="{FF2B5EF4-FFF2-40B4-BE49-F238E27FC236}">
                  <a16:creationId xmlns:a16="http://schemas.microsoft.com/office/drawing/2014/main" id="{5A07601F-75FB-4264-93E3-760C7094586E}"/>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24279" name="Rectangle 3">
            <a:extLst>
              <a:ext uri="{FF2B5EF4-FFF2-40B4-BE49-F238E27FC236}">
                <a16:creationId xmlns:a16="http://schemas.microsoft.com/office/drawing/2014/main" id="{9408E659-354E-4FD1-B433-9A9E9E43853C}"/>
              </a:ext>
            </a:extLst>
          </p:cNvPr>
          <p:cNvSpPr>
            <a:spLocks noChangeArrowheads="1"/>
          </p:cNvSpPr>
          <p:nvPr/>
        </p:nvSpPr>
        <p:spPr bwMode="auto">
          <a:xfrm>
            <a:off x="5824538" y="1603375"/>
            <a:ext cx="3516312" cy="425450"/>
          </a:xfrm>
          <a:prstGeom prst="rect">
            <a:avLst/>
          </a:prstGeom>
          <a:gradFill rotWithShape="1">
            <a:gsLst>
              <a:gs pos="0">
                <a:srgbClr val="66CCFF"/>
              </a:gs>
              <a:gs pos="100000">
                <a:srgbClr val="1E93FE"/>
              </a:gs>
            </a:gsLst>
            <a:lin ang="5400000" scaled="1"/>
          </a:gradFill>
          <a:ln w="9525" algn="ctr">
            <a:solidFill>
              <a:srgbClr val="969696"/>
            </a:solidFill>
            <a:miter lim="800000"/>
            <a:headEnd/>
            <a:tailEnd/>
          </a:ln>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1800">
                <a:solidFill>
                  <a:srgbClr val="333333"/>
                </a:solidFill>
                <a:ea typeface="宋体" panose="02010600030101010101" pitchFamily="2" charset="-122"/>
              </a:rPr>
              <a:t>Click to add title text</a:t>
            </a:r>
          </a:p>
        </p:txBody>
      </p:sp>
      <p:sp>
        <p:nvSpPr>
          <p:cNvPr id="3" name="AutoShape 4">
            <a:extLst>
              <a:ext uri="{FF2B5EF4-FFF2-40B4-BE49-F238E27FC236}">
                <a16:creationId xmlns:a16="http://schemas.microsoft.com/office/drawing/2014/main" id="{EF6D7058-D301-4490-8C2C-00B7DDAC7DAD}"/>
              </a:ext>
            </a:extLst>
          </p:cNvPr>
          <p:cNvSpPr>
            <a:spLocks noChangeArrowheads="1"/>
          </p:cNvSpPr>
          <p:nvPr/>
        </p:nvSpPr>
        <p:spPr bwMode="auto">
          <a:xfrm>
            <a:off x="5837238" y="2668588"/>
            <a:ext cx="3505200" cy="2830512"/>
          </a:xfrm>
          <a:prstGeom prst="roundRect">
            <a:avLst>
              <a:gd name="adj" fmla="val 0"/>
            </a:avLst>
          </a:prstGeom>
          <a:noFill/>
          <a:ln w="9525">
            <a:noFill/>
            <a:round/>
            <a:headEnd/>
            <a:tailEnd/>
          </a:ln>
          <a:effectLst>
            <a:prstShdw prst="shdw17" dist="17961" dir="2700000">
              <a:schemeClr val="bg1">
                <a:gamma/>
                <a:shade val="60000"/>
                <a:invGamma/>
                <a:alpha val="50000"/>
              </a:schemeClr>
            </a:prstShdw>
          </a:effectLst>
        </p:spPr>
        <p:txBody>
          <a:bodyPr/>
          <a:lstStyle/>
          <a:p>
            <a:pPr marL="357188" indent="-357188" algn="l">
              <a:lnSpc>
                <a:spcPct val="120000"/>
              </a:lnSpc>
              <a:buClr>
                <a:schemeClr val="accent2"/>
              </a:buClr>
              <a:buFont typeface="Wingdings" pitchFamily="2" charset="2"/>
              <a:buNone/>
              <a:defRPr/>
            </a:pPr>
            <a:r>
              <a:rPr lang="zh-CN" altLang="en-US" sz="1800">
                <a:solidFill>
                  <a:srgbClr val="333333"/>
                </a:solidFill>
                <a:ea typeface="宋体" pitchFamily="2" charset="-122"/>
              </a:rPr>
              <a:t>     Click Add paragraph text Click Add paragraph text Click Add paragraph text Click Add paragraph text Click Add paragraph text Click Add paragraph text.</a:t>
            </a:r>
          </a:p>
          <a:p>
            <a:pPr marL="357188" indent="-357188" algn="l">
              <a:lnSpc>
                <a:spcPct val="120000"/>
              </a:lnSpc>
              <a:buClr>
                <a:schemeClr val="accent2"/>
              </a:buClr>
              <a:buFont typeface="Wingdings" pitchFamily="2" charset="2"/>
              <a:buNone/>
              <a:defRPr/>
            </a:pPr>
            <a:endParaRPr lang="zh-CN" altLang="en-US" sz="1800">
              <a:solidFill>
                <a:srgbClr val="333333"/>
              </a:solidFill>
              <a:ea typeface="宋体" pitchFamily="2" charset="-122"/>
            </a:endParaRPr>
          </a:p>
          <a:p>
            <a:pPr marL="357188" indent="-357188" algn="l">
              <a:lnSpc>
                <a:spcPct val="120000"/>
              </a:lnSpc>
              <a:buClr>
                <a:schemeClr val="accent2"/>
              </a:buClr>
              <a:buFont typeface="Wingdings" pitchFamily="2" charset="2"/>
              <a:buNone/>
              <a:defRPr/>
            </a:pPr>
            <a:r>
              <a:rPr lang="zh-CN" altLang="en-US" sz="1800">
                <a:solidFill>
                  <a:srgbClr val="333333"/>
                </a:solidFill>
                <a:ea typeface="宋体" pitchFamily="2" charset="-122"/>
              </a:rPr>
              <a:t>     Click Add paragraph text Click Add paragraph text Click Add paragraph text Click Add paragraph text Click Add paragraph text Click Add paragraph text.</a:t>
            </a:r>
          </a:p>
          <a:p>
            <a:pPr marL="357188" indent="-357188" algn="l">
              <a:lnSpc>
                <a:spcPct val="120000"/>
              </a:lnSpc>
              <a:buClr>
                <a:schemeClr val="accent2"/>
              </a:buClr>
              <a:buFont typeface="Wingdings" pitchFamily="2" charset="2"/>
              <a:buNone/>
              <a:defRPr/>
            </a:pPr>
            <a:endParaRPr lang="zh-CN" altLang="en-US" sz="1800">
              <a:solidFill>
                <a:srgbClr val="333333"/>
              </a:solidFill>
              <a:ea typeface="宋体" pitchFamily="2" charset="-122"/>
            </a:endParaRPr>
          </a:p>
          <a:p>
            <a:pPr marL="357188" indent="-357188" algn="l">
              <a:lnSpc>
                <a:spcPct val="120000"/>
              </a:lnSpc>
              <a:buClr>
                <a:schemeClr val="accent2"/>
              </a:buClr>
              <a:buFont typeface="Wingdings" pitchFamily="2" charset="2"/>
              <a:buNone/>
              <a:defRPr/>
            </a:pPr>
            <a:endParaRPr lang="en-US" altLang="zh-CN" sz="1800">
              <a:solidFill>
                <a:srgbClr val="333333"/>
              </a:solidFill>
              <a:ea typeface="宋体" pitchFamily="2" charset="-122"/>
            </a:endParaRPr>
          </a:p>
        </p:txBody>
      </p:sp>
      <p:pic>
        <p:nvPicPr>
          <p:cNvPr id="224281" name="Picture 25" descr="Nipic_2511034_20100414090308011746 [转换]副本">
            <a:extLst>
              <a:ext uri="{FF2B5EF4-FFF2-40B4-BE49-F238E27FC236}">
                <a16:creationId xmlns:a16="http://schemas.microsoft.com/office/drawing/2014/main" id="{78F4A61C-E54A-4CFA-8F50-58A3F734BA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0" y="800100"/>
            <a:ext cx="4668838"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4259"/>
                                        </p:tgtEl>
                                        <p:attrNameLst>
                                          <p:attrName>style.visibility</p:attrName>
                                        </p:attrNameLst>
                                      </p:cBhvr>
                                      <p:to>
                                        <p:strVal val="visible"/>
                                      </p:to>
                                    </p:set>
                                    <p:anim calcmode="lin" valueType="num">
                                      <p:cBhvr additive="base">
                                        <p:cTn id="7" dur="500" fill="hold"/>
                                        <p:tgtEl>
                                          <p:spTgt spid="224259"/>
                                        </p:tgtEl>
                                        <p:attrNameLst>
                                          <p:attrName>ppt_x</p:attrName>
                                        </p:attrNameLst>
                                      </p:cBhvr>
                                      <p:tavLst>
                                        <p:tav tm="0">
                                          <p:val>
                                            <p:strVal val="1+#ppt_w/2"/>
                                          </p:val>
                                        </p:tav>
                                        <p:tav tm="100000">
                                          <p:val>
                                            <p:strVal val="#ppt_x"/>
                                          </p:val>
                                        </p:tav>
                                      </p:tavLst>
                                    </p:anim>
                                    <p:anim calcmode="lin" valueType="num">
                                      <p:cBhvr additive="base">
                                        <p:cTn id="8" dur="500" fill="hold"/>
                                        <p:tgtEl>
                                          <p:spTgt spid="2242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4263"/>
                                        </p:tgtEl>
                                        <p:attrNameLst>
                                          <p:attrName>style.visibility</p:attrName>
                                        </p:attrNameLst>
                                      </p:cBhvr>
                                      <p:to>
                                        <p:strVal val="visible"/>
                                      </p:to>
                                    </p:set>
                                    <p:anim calcmode="lin" valueType="num">
                                      <p:cBhvr additive="base">
                                        <p:cTn id="11" dur="500" fill="hold"/>
                                        <p:tgtEl>
                                          <p:spTgt spid="224263"/>
                                        </p:tgtEl>
                                        <p:attrNameLst>
                                          <p:attrName>ppt_x</p:attrName>
                                        </p:attrNameLst>
                                      </p:cBhvr>
                                      <p:tavLst>
                                        <p:tav tm="0">
                                          <p:val>
                                            <p:strVal val="0-#ppt_w/2"/>
                                          </p:val>
                                        </p:tav>
                                        <p:tav tm="100000">
                                          <p:val>
                                            <p:strVal val="#ppt_x"/>
                                          </p:val>
                                        </p:tav>
                                      </p:tavLst>
                                    </p:anim>
                                    <p:anim calcmode="lin" valueType="num">
                                      <p:cBhvr additive="base">
                                        <p:cTn id="12" dur="500" fill="hold"/>
                                        <p:tgtEl>
                                          <p:spTgt spid="22426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6" presetClass="entr" presetSubtype="0" fill="hold" nodeType="afterEffect">
                                  <p:stCondLst>
                                    <p:cond delay="0"/>
                                  </p:stCondLst>
                                  <p:childTnLst>
                                    <p:set>
                                      <p:cBhvr>
                                        <p:cTn id="15" dur="1" fill="hold">
                                          <p:stCondLst>
                                            <p:cond delay="0"/>
                                          </p:stCondLst>
                                        </p:cTn>
                                        <p:tgtEl>
                                          <p:spTgt spid="224281"/>
                                        </p:tgtEl>
                                        <p:attrNameLst>
                                          <p:attrName>style.visibility</p:attrName>
                                        </p:attrNameLst>
                                      </p:cBhvr>
                                      <p:to>
                                        <p:strVal val="visible"/>
                                      </p:to>
                                    </p:set>
                                    <p:animEffect transition="in" filter="wipe(down)">
                                      <p:cBhvr>
                                        <p:cTn id="16" dur="580">
                                          <p:stCondLst>
                                            <p:cond delay="0"/>
                                          </p:stCondLst>
                                        </p:cTn>
                                        <p:tgtEl>
                                          <p:spTgt spid="224281"/>
                                        </p:tgtEl>
                                      </p:cBhvr>
                                    </p:animEffect>
                                    <p:anim calcmode="lin" valueType="num">
                                      <p:cBhvr>
                                        <p:cTn id="17" dur="1822" tmFilter="0,0; 0.14,0.36; 0.43,0.73; 0.71,0.91; 1.0,1.0">
                                          <p:stCondLst>
                                            <p:cond delay="0"/>
                                          </p:stCondLst>
                                        </p:cTn>
                                        <p:tgtEl>
                                          <p:spTgt spid="22428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428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428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428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4281"/>
                                        </p:tgtEl>
                                        <p:attrNameLst>
                                          <p:attrName>ppt_y</p:attrName>
                                        </p:attrNameLst>
                                      </p:cBhvr>
                                      <p:tavLst>
                                        <p:tav tm="0" fmla="#ppt_y-sin(pi*$)/81">
                                          <p:val>
                                            <p:fltVal val="0"/>
                                          </p:val>
                                        </p:tav>
                                        <p:tav tm="100000">
                                          <p:val>
                                            <p:fltVal val="1"/>
                                          </p:val>
                                        </p:tav>
                                      </p:tavLst>
                                    </p:anim>
                                    <p:animScale>
                                      <p:cBhvr>
                                        <p:cTn id="22" dur="26">
                                          <p:stCondLst>
                                            <p:cond delay="650"/>
                                          </p:stCondLst>
                                        </p:cTn>
                                        <p:tgtEl>
                                          <p:spTgt spid="224281"/>
                                        </p:tgtEl>
                                      </p:cBhvr>
                                      <p:to x="100000" y="60000"/>
                                    </p:animScale>
                                    <p:animScale>
                                      <p:cBhvr>
                                        <p:cTn id="23" dur="166" decel="50000">
                                          <p:stCondLst>
                                            <p:cond delay="676"/>
                                          </p:stCondLst>
                                        </p:cTn>
                                        <p:tgtEl>
                                          <p:spTgt spid="224281"/>
                                        </p:tgtEl>
                                      </p:cBhvr>
                                      <p:to x="100000" y="100000"/>
                                    </p:animScale>
                                    <p:animScale>
                                      <p:cBhvr>
                                        <p:cTn id="24" dur="26">
                                          <p:stCondLst>
                                            <p:cond delay="1312"/>
                                          </p:stCondLst>
                                        </p:cTn>
                                        <p:tgtEl>
                                          <p:spTgt spid="224281"/>
                                        </p:tgtEl>
                                      </p:cBhvr>
                                      <p:to x="100000" y="80000"/>
                                    </p:animScale>
                                    <p:animScale>
                                      <p:cBhvr>
                                        <p:cTn id="25" dur="166" decel="50000">
                                          <p:stCondLst>
                                            <p:cond delay="1338"/>
                                          </p:stCondLst>
                                        </p:cTn>
                                        <p:tgtEl>
                                          <p:spTgt spid="224281"/>
                                        </p:tgtEl>
                                      </p:cBhvr>
                                      <p:to x="100000" y="100000"/>
                                    </p:animScale>
                                    <p:animScale>
                                      <p:cBhvr>
                                        <p:cTn id="26" dur="26">
                                          <p:stCondLst>
                                            <p:cond delay="1642"/>
                                          </p:stCondLst>
                                        </p:cTn>
                                        <p:tgtEl>
                                          <p:spTgt spid="224281"/>
                                        </p:tgtEl>
                                      </p:cBhvr>
                                      <p:to x="100000" y="90000"/>
                                    </p:animScale>
                                    <p:animScale>
                                      <p:cBhvr>
                                        <p:cTn id="27" dur="166" decel="50000">
                                          <p:stCondLst>
                                            <p:cond delay="1668"/>
                                          </p:stCondLst>
                                        </p:cTn>
                                        <p:tgtEl>
                                          <p:spTgt spid="224281"/>
                                        </p:tgtEl>
                                      </p:cBhvr>
                                      <p:to x="100000" y="100000"/>
                                    </p:animScale>
                                    <p:animScale>
                                      <p:cBhvr>
                                        <p:cTn id="28" dur="26">
                                          <p:stCondLst>
                                            <p:cond delay="1808"/>
                                          </p:stCondLst>
                                        </p:cTn>
                                        <p:tgtEl>
                                          <p:spTgt spid="224281"/>
                                        </p:tgtEl>
                                      </p:cBhvr>
                                      <p:to x="100000" y="95000"/>
                                    </p:animScale>
                                    <p:animScale>
                                      <p:cBhvr>
                                        <p:cTn id="29" dur="166" decel="50000">
                                          <p:stCondLst>
                                            <p:cond delay="1834"/>
                                          </p:stCondLst>
                                        </p:cTn>
                                        <p:tgtEl>
                                          <p:spTgt spid="224281"/>
                                        </p:tgtEl>
                                      </p:cBhvr>
                                      <p:to x="100000" y="100000"/>
                                    </p:animScale>
                                  </p:childTnLst>
                                </p:cTn>
                              </p:par>
                            </p:childTnLst>
                          </p:cTn>
                        </p:par>
                        <p:par>
                          <p:cTn id="30" fill="hold" nodeType="afterGroup">
                            <p:stCondLst>
                              <p:cond delay="2500"/>
                            </p:stCondLst>
                            <p:childTnLst>
                              <p:par>
                                <p:cTn id="31" presetID="22" presetClass="entr" presetSubtype="2" fill="hold" grpId="0" nodeType="afterEffect">
                                  <p:stCondLst>
                                    <p:cond delay="0"/>
                                  </p:stCondLst>
                                  <p:childTnLst>
                                    <p:set>
                                      <p:cBhvr>
                                        <p:cTn id="32" dur="1" fill="hold">
                                          <p:stCondLst>
                                            <p:cond delay="0"/>
                                          </p:stCondLst>
                                        </p:cTn>
                                        <p:tgtEl>
                                          <p:spTgt spid="224279"/>
                                        </p:tgtEl>
                                        <p:attrNameLst>
                                          <p:attrName>style.visibility</p:attrName>
                                        </p:attrNameLst>
                                      </p:cBhvr>
                                      <p:to>
                                        <p:strVal val="visible"/>
                                      </p:to>
                                    </p:set>
                                    <p:animEffect transition="in" filter="wipe(right)">
                                      <p:cBhvr>
                                        <p:cTn id="33" dur="500"/>
                                        <p:tgtEl>
                                          <p:spTgt spid="224279"/>
                                        </p:tgtEl>
                                      </p:cBhvr>
                                    </p:animEffect>
                                  </p:childTnLst>
                                </p:cTn>
                              </p:par>
                            </p:childTnLst>
                          </p:cTn>
                        </p:par>
                        <p:par>
                          <p:cTn id="34" fill="hold" nodeType="afterGroup">
                            <p:stCondLst>
                              <p:cond delay="30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3"/>
                                        </p:tgtEl>
                                        <p:attrNameLst>
                                          <p:attrName>style.visibility</p:attrName>
                                        </p:attrNameLst>
                                      </p:cBhvr>
                                      <p:to>
                                        <p:strVal val="visible"/>
                                      </p:to>
                                    </p:set>
                                    <p:anim calcmode="discrete" valueType="clr">
                                      <p:cBhvr override="childStyle">
                                        <p:cTn id="3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3"/>
                                        </p:tgtEl>
                                        <p:attrNameLst>
                                          <p:attrName>fillcolor</p:attrName>
                                        </p:attrNameLst>
                                      </p:cBhvr>
                                      <p:tavLst>
                                        <p:tav tm="0">
                                          <p:val>
                                            <p:clrVal>
                                              <a:schemeClr val="accent2"/>
                                            </p:clrVal>
                                          </p:val>
                                        </p:tav>
                                        <p:tav tm="50000">
                                          <p:val>
                                            <p:clrVal>
                                              <a:schemeClr val="hlink"/>
                                            </p:clrVal>
                                          </p:val>
                                        </p:tav>
                                      </p:tavLst>
                                    </p:anim>
                                    <p:set>
                                      <p:cBhvr>
                                        <p:cTn id="3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79"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F9EE9FA1-CFB1-4E7E-9E15-1573F4CE1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331" name="Group 3">
            <a:extLst>
              <a:ext uri="{FF2B5EF4-FFF2-40B4-BE49-F238E27FC236}">
                <a16:creationId xmlns:a16="http://schemas.microsoft.com/office/drawing/2014/main" id="{992B0A11-FB48-4ADA-B8E3-AB6DD0112B8B}"/>
              </a:ext>
            </a:extLst>
          </p:cNvPr>
          <p:cNvGrpSpPr>
            <a:grpSpLocks/>
          </p:cNvGrpSpPr>
          <p:nvPr/>
        </p:nvGrpSpPr>
        <p:grpSpPr bwMode="auto">
          <a:xfrm>
            <a:off x="225425" y="219075"/>
            <a:ext cx="11295063" cy="419100"/>
            <a:chOff x="142" y="138"/>
            <a:chExt cx="7115" cy="264"/>
          </a:xfrm>
        </p:grpSpPr>
        <p:sp>
          <p:nvSpPr>
            <p:cNvPr id="17424" name="矩形 4">
              <a:extLst>
                <a:ext uri="{FF2B5EF4-FFF2-40B4-BE49-F238E27FC236}">
                  <a16:creationId xmlns:a16="http://schemas.microsoft.com/office/drawing/2014/main" id="{B2C929D6-12AF-4AB4-AACC-9489EB562874}"/>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17425" name="矩形 1">
              <a:extLst>
                <a:ext uri="{FF2B5EF4-FFF2-40B4-BE49-F238E27FC236}">
                  <a16:creationId xmlns:a16="http://schemas.microsoft.com/office/drawing/2014/main" id="{E9DF7D8A-4183-4706-BD96-EAB21396C363}"/>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7426" name="矩形 9">
              <a:extLst>
                <a:ext uri="{FF2B5EF4-FFF2-40B4-BE49-F238E27FC236}">
                  <a16:creationId xmlns:a16="http://schemas.microsoft.com/office/drawing/2014/main" id="{26AED864-95D9-4D2C-BBD9-A1D24F5E66F2}"/>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7335" name="Group 7">
            <a:extLst>
              <a:ext uri="{FF2B5EF4-FFF2-40B4-BE49-F238E27FC236}">
                <a16:creationId xmlns:a16="http://schemas.microsoft.com/office/drawing/2014/main" id="{45354663-1EFE-4C8C-B821-D19AE53DA65B}"/>
              </a:ext>
            </a:extLst>
          </p:cNvPr>
          <p:cNvGrpSpPr>
            <a:grpSpLocks/>
          </p:cNvGrpSpPr>
          <p:nvPr/>
        </p:nvGrpSpPr>
        <p:grpSpPr bwMode="auto">
          <a:xfrm>
            <a:off x="-30163" y="5826125"/>
            <a:ext cx="11857038" cy="565150"/>
            <a:chOff x="0" y="3670"/>
            <a:chExt cx="7421" cy="356"/>
          </a:xfrm>
        </p:grpSpPr>
        <p:pic>
          <p:nvPicPr>
            <p:cNvPr id="17422" name="Picture 8" descr="1">
              <a:extLst>
                <a:ext uri="{FF2B5EF4-FFF2-40B4-BE49-F238E27FC236}">
                  <a16:creationId xmlns:a16="http://schemas.microsoft.com/office/drawing/2014/main" id="{81578B58-45DE-494E-93A2-402259257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矩形 4">
              <a:extLst>
                <a:ext uri="{FF2B5EF4-FFF2-40B4-BE49-F238E27FC236}">
                  <a16:creationId xmlns:a16="http://schemas.microsoft.com/office/drawing/2014/main" id="{76B83A40-42B2-4037-B9B7-90DF83A1EF10}"/>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227338" name="图片 15">
            <a:extLst>
              <a:ext uri="{FF2B5EF4-FFF2-40B4-BE49-F238E27FC236}">
                <a16:creationId xmlns:a16="http://schemas.microsoft.com/office/drawing/2014/main" id="{D1EF332E-2FD2-4EB7-82E7-2BDF4E9892C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6125" y="1182688"/>
            <a:ext cx="67373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9" name="图片 17">
            <a:extLst>
              <a:ext uri="{FF2B5EF4-FFF2-40B4-BE49-F238E27FC236}">
                <a16:creationId xmlns:a16="http://schemas.microsoft.com/office/drawing/2014/main" id="{CAB707CB-DE57-4F00-B89A-AAC8D97B50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8575" y="2343150"/>
            <a:ext cx="6738938"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40" name="图片 19">
            <a:extLst>
              <a:ext uri="{FF2B5EF4-FFF2-40B4-BE49-F238E27FC236}">
                <a16:creationId xmlns:a16="http://schemas.microsoft.com/office/drawing/2014/main" id="{E1B947FE-C8DB-4959-925D-F9176CED7F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8463" y="3460750"/>
            <a:ext cx="6738937"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41" name="图片 21">
            <a:extLst>
              <a:ext uri="{FF2B5EF4-FFF2-40B4-BE49-F238E27FC236}">
                <a16:creationId xmlns:a16="http://schemas.microsoft.com/office/drawing/2014/main" id="{B2C4AFA4-51E8-4FF7-A361-BF711429A3E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8350" y="4578350"/>
            <a:ext cx="673893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6EF453AD-800E-47BA-97BD-60B9818A7796}"/>
              </a:ext>
            </a:extLst>
          </p:cNvPr>
          <p:cNvSpPr txBox="1">
            <a:spLocks noChangeArrowheads="1"/>
          </p:cNvSpPr>
          <p:nvPr/>
        </p:nvSpPr>
        <p:spPr bwMode="auto">
          <a:xfrm>
            <a:off x="5840413" y="1524000"/>
            <a:ext cx="5172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88" tIns="49094" rIns="98188" bIns="49094">
            <a:spAutoFit/>
          </a:bodyPr>
          <a:lstStyle>
            <a:lvl1pPr defTabSz="982663" eaLnBrk="0" hangingPunct="0">
              <a:defRPr sz="1100">
                <a:solidFill>
                  <a:schemeClr val="tx1"/>
                </a:solidFill>
                <a:latin typeface="Arial" panose="020B0604020202020204" pitchFamily="34" charset="0"/>
              </a:defRPr>
            </a:lvl1pPr>
            <a:lvl2pPr marL="742950" indent="-285750" defTabSz="982663" eaLnBrk="0" hangingPunct="0">
              <a:defRPr sz="1100">
                <a:solidFill>
                  <a:schemeClr val="tx1"/>
                </a:solidFill>
                <a:latin typeface="Arial" panose="020B0604020202020204" pitchFamily="34" charset="0"/>
              </a:defRPr>
            </a:lvl2pPr>
            <a:lvl3pPr marL="1143000" indent="-228600" defTabSz="982663" eaLnBrk="0" hangingPunct="0">
              <a:defRPr sz="1100">
                <a:solidFill>
                  <a:schemeClr val="tx1"/>
                </a:solidFill>
                <a:latin typeface="Arial" panose="020B0604020202020204" pitchFamily="34" charset="0"/>
              </a:defRPr>
            </a:lvl3pPr>
            <a:lvl4pPr marL="1600200" indent="-228600" defTabSz="982663" eaLnBrk="0" hangingPunct="0">
              <a:defRPr sz="1100">
                <a:solidFill>
                  <a:schemeClr val="tx1"/>
                </a:solidFill>
                <a:latin typeface="Arial" panose="020B0604020202020204" pitchFamily="34" charset="0"/>
              </a:defRPr>
            </a:lvl4pPr>
            <a:lvl5pPr marL="2057400" indent="-228600" defTabSz="982663" eaLnBrk="0" hangingPunct="0">
              <a:defRPr sz="1100">
                <a:solidFill>
                  <a:schemeClr val="tx1"/>
                </a:solidFill>
                <a:latin typeface="Arial" panose="020B0604020202020204" pitchFamily="34" charset="0"/>
              </a:defRPr>
            </a:lvl5pPr>
            <a:lvl6pPr marL="2514600" indent="-228600" algn="ctr" defTabSz="9826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9826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9826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9826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100">
                <a:solidFill>
                  <a:srgbClr val="262626"/>
                </a:solidFill>
                <a:ea typeface="微软雅黑" panose="020B0503020204020204" pitchFamily="34" charset="-122"/>
                <a:cs typeface="Arial" panose="020B0604020202020204" pitchFamily="34" charset="0"/>
              </a:rPr>
              <a:t>Click here to add your text</a:t>
            </a:r>
            <a:r>
              <a:rPr lang="en-US" altLang="zh-CN" sz="2100">
                <a:solidFill>
                  <a:srgbClr val="262626"/>
                </a:solidFill>
                <a:ea typeface="微软雅黑" panose="020B0503020204020204" pitchFamily="34" charset="-122"/>
                <a:cs typeface="Arial" panose="020B0604020202020204" pitchFamily="34" charset="0"/>
              </a:rPr>
              <a:t>1</a:t>
            </a:r>
          </a:p>
        </p:txBody>
      </p:sp>
      <p:sp>
        <p:nvSpPr>
          <p:cNvPr id="4" name="TextBox 25">
            <a:extLst>
              <a:ext uri="{FF2B5EF4-FFF2-40B4-BE49-F238E27FC236}">
                <a16:creationId xmlns:a16="http://schemas.microsoft.com/office/drawing/2014/main" id="{B6A1DBDD-9826-42AA-9CEC-00244DA3131A}"/>
              </a:ext>
            </a:extLst>
          </p:cNvPr>
          <p:cNvSpPr txBox="1">
            <a:spLocks noChangeArrowheads="1"/>
          </p:cNvSpPr>
          <p:nvPr/>
        </p:nvSpPr>
        <p:spPr bwMode="auto">
          <a:xfrm>
            <a:off x="5205413" y="2679700"/>
            <a:ext cx="5172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88" tIns="49094" rIns="98188" bIns="49094">
            <a:spAutoFit/>
          </a:bodyPr>
          <a:lstStyle>
            <a:lvl1pPr defTabSz="982663" eaLnBrk="0" hangingPunct="0">
              <a:defRPr sz="1100">
                <a:solidFill>
                  <a:schemeClr val="tx1"/>
                </a:solidFill>
                <a:latin typeface="Arial" panose="020B0604020202020204" pitchFamily="34" charset="0"/>
              </a:defRPr>
            </a:lvl1pPr>
            <a:lvl2pPr marL="742950" indent="-285750" defTabSz="982663" eaLnBrk="0" hangingPunct="0">
              <a:defRPr sz="1100">
                <a:solidFill>
                  <a:schemeClr val="tx1"/>
                </a:solidFill>
                <a:latin typeface="Arial" panose="020B0604020202020204" pitchFamily="34" charset="0"/>
              </a:defRPr>
            </a:lvl2pPr>
            <a:lvl3pPr marL="1143000" indent="-228600" defTabSz="982663" eaLnBrk="0" hangingPunct="0">
              <a:defRPr sz="1100">
                <a:solidFill>
                  <a:schemeClr val="tx1"/>
                </a:solidFill>
                <a:latin typeface="Arial" panose="020B0604020202020204" pitchFamily="34" charset="0"/>
              </a:defRPr>
            </a:lvl3pPr>
            <a:lvl4pPr marL="1600200" indent="-228600" defTabSz="982663" eaLnBrk="0" hangingPunct="0">
              <a:defRPr sz="1100">
                <a:solidFill>
                  <a:schemeClr val="tx1"/>
                </a:solidFill>
                <a:latin typeface="Arial" panose="020B0604020202020204" pitchFamily="34" charset="0"/>
              </a:defRPr>
            </a:lvl4pPr>
            <a:lvl5pPr marL="2057400" indent="-228600" defTabSz="982663" eaLnBrk="0" hangingPunct="0">
              <a:defRPr sz="1100">
                <a:solidFill>
                  <a:schemeClr val="tx1"/>
                </a:solidFill>
                <a:latin typeface="Arial" panose="020B0604020202020204" pitchFamily="34" charset="0"/>
              </a:defRPr>
            </a:lvl5pPr>
            <a:lvl6pPr marL="2514600" indent="-228600" algn="ctr" defTabSz="9826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9826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9826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9826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100">
                <a:solidFill>
                  <a:srgbClr val="262626"/>
                </a:solidFill>
                <a:ea typeface="微软雅黑" panose="020B0503020204020204" pitchFamily="34" charset="-122"/>
                <a:cs typeface="Arial" panose="020B0604020202020204" pitchFamily="34" charset="0"/>
              </a:rPr>
              <a:t>Click here to add your text</a:t>
            </a:r>
            <a:r>
              <a:rPr lang="en-US" altLang="zh-CN" sz="2100">
                <a:solidFill>
                  <a:srgbClr val="262626"/>
                </a:solidFill>
                <a:ea typeface="微软雅黑" panose="020B0503020204020204" pitchFamily="34" charset="-122"/>
                <a:cs typeface="Arial" panose="020B0604020202020204" pitchFamily="34" charset="0"/>
              </a:rPr>
              <a:t>2</a:t>
            </a:r>
          </a:p>
        </p:txBody>
      </p:sp>
      <p:sp>
        <p:nvSpPr>
          <p:cNvPr id="6" name="TextBox 25">
            <a:extLst>
              <a:ext uri="{FF2B5EF4-FFF2-40B4-BE49-F238E27FC236}">
                <a16:creationId xmlns:a16="http://schemas.microsoft.com/office/drawing/2014/main" id="{F7FE72BF-D7E1-4891-AB10-6DCF2C54637E}"/>
              </a:ext>
            </a:extLst>
          </p:cNvPr>
          <p:cNvSpPr txBox="1">
            <a:spLocks noChangeArrowheads="1"/>
          </p:cNvSpPr>
          <p:nvPr/>
        </p:nvSpPr>
        <p:spPr bwMode="auto">
          <a:xfrm>
            <a:off x="4300538" y="3779838"/>
            <a:ext cx="5172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88" tIns="49094" rIns="98188" bIns="49094">
            <a:spAutoFit/>
          </a:bodyPr>
          <a:lstStyle>
            <a:lvl1pPr defTabSz="982663" eaLnBrk="0" hangingPunct="0">
              <a:defRPr sz="1100">
                <a:solidFill>
                  <a:schemeClr val="tx1"/>
                </a:solidFill>
                <a:latin typeface="Arial" panose="020B0604020202020204" pitchFamily="34" charset="0"/>
              </a:defRPr>
            </a:lvl1pPr>
            <a:lvl2pPr marL="742950" indent="-285750" defTabSz="982663" eaLnBrk="0" hangingPunct="0">
              <a:defRPr sz="1100">
                <a:solidFill>
                  <a:schemeClr val="tx1"/>
                </a:solidFill>
                <a:latin typeface="Arial" panose="020B0604020202020204" pitchFamily="34" charset="0"/>
              </a:defRPr>
            </a:lvl2pPr>
            <a:lvl3pPr marL="1143000" indent="-228600" defTabSz="982663" eaLnBrk="0" hangingPunct="0">
              <a:defRPr sz="1100">
                <a:solidFill>
                  <a:schemeClr val="tx1"/>
                </a:solidFill>
                <a:latin typeface="Arial" panose="020B0604020202020204" pitchFamily="34" charset="0"/>
              </a:defRPr>
            </a:lvl3pPr>
            <a:lvl4pPr marL="1600200" indent="-228600" defTabSz="982663" eaLnBrk="0" hangingPunct="0">
              <a:defRPr sz="1100">
                <a:solidFill>
                  <a:schemeClr val="tx1"/>
                </a:solidFill>
                <a:latin typeface="Arial" panose="020B0604020202020204" pitchFamily="34" charset="0"/>
              </a:defRPr>
            </a:lvl4pPr>
            <a:lvl5pPr marL="2057400" indent="-228600" defTabSz="982663" eaLnBrk="0" hangingPunct="0">
              <a:defRPr sz="1100">
                <a:solidFill>
                  <a:schemeClr val="tx1"/>
                </a:solidFill>
                <a:latin typeface="Arial" panose="020B0604020202020204" pitchFamily="34" charset="0"/>
              </a:defRPr>
            </a:lvl5pPr>
            <a:lvl6pPr marL="2514600" indent="-228600" algn="ctr" defTabSz="9826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9826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9826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9826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100">
                <a:solidFill>
                  <a:srgbClr val="262626"/>
                </a:solidFill>
                <a:ea typeface="微软雅黑" panose="020B0503020204020204" pitchFamily="34" charset="-122"/>
                <a:cs typeface="Arial" panose="020B0604020202020204" pitchFamily="34" charset="0"/>
              </a:rPr>
              <a:t>Click here to add your text</a:t>
            </a:r>
            <a:r>
              <a:rPr lang="en-US" altLang="zh-CN" sz="2100">
                <a:solidFill>
                  <a:srgbClr val="262626"/>
                </a:solidFill>
                <a:ea typeface="微软雅黑" panose="020B0503020204020204" pitchFamily="34" charset="-122"/>
                <a:cs typeface="Arial" panose="020B0604020202020204" pitchFamily="34" charset="0"/>
              </a:rPr>
              <a:t>3</a:t>
            </a:r>
          </a:p>
        </p:txBody>
      </p:sp>
      <p:sp>
        <p:nvSpPr>
          <p:cNvPr id="7" name="TextBox 25">
            <a:extLst>
              <a:ext uri="{FF2B5EF4-FFF2-40B4-BE49-F238E27FC236}">
                <a16:creationId xmlns:a16="http://schemas.microsoft.com/office/drawing/2014/main" id="{016ABEBE-2BCF-4CDB-8BF9-5D0946C12504}"/>
              </a:ext>
            </a:extLst>
          </p:cNvPr>
          <p:cNvSpPr txBox="1">
            <a:spLocks noChangeArrowheads="1"/>
          </p:cNvSpPr>
          <p:nvPr/>
        </p:nvSpPr>
        <p:spPr bwMode="auto">
          <a:xfrm>
            <a:off x="3481388" y="4937125"/>
            <a:ext cx="5172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188" tIns="49094" rIns="98188" bIns="49094">
            <a:spAutoFit/>
          </a:bodyPr>
          <a:lstStyle>
            <a:lvl1pPr defTabSz="982663" eaLnBrk="0" hangingPunct="0">
              <a:defRPr sz="1100">
                <a:solidFill>
                  <a:schemeClr val="tx1"/>
                </a:solidFill>
                <a:latin typeface="Arial" panose="020B0604020202020204" pitchFamily="34" charset="0"/>
              </a:defRPr>
            </a:lvl1pPr>
            <a:lvl2pPr marL="742950" indent="-285750" defTabSz="982663" eaLnBrk="0" hangingPunct="0">
              <a:defRPr sz="1100">
                <a:solidFill>
                  <a:schemeClr val="tx1"/>
                </a:solidFill>
                <a:latin typeface="Arial" panose="020B0604020202020204" pitchFamily="34" charset="0"/>
              </a:defRPr>
            </a:lvl2pPr>
            <a:lvl3pPr marL="1143000" indent="-228600" defTabSz="982663" eaLnBrk="0" hangingPunct="0">
              <a:defRPr sz="1100">
                <a:solidFill>
                  <a:schemeClr val="tx1"/>
                </a:solidFill>
                <a:latin typeface="Arial" panose="020B0604020202020204" pitchFamily="34" charset="0"/>
              </a:defRPr>
            </a:lvl3pPr>
            <a:lvl4pPr marL="1600200" indent="-228600" defTabSz="982663" eaLnBrk="0" hangingPunct="0">
              <a:defRPr sz="1100">
                <a:solidFill>
                  <a:schemeClr val="tx1"/>
                </a:solidFill>
                <a:latin typeface="Arial" panose="020B0604020202020204" pitchFamily="34" charset="0"/>
              </a:defRPr>
            </a:lvl4pPr>
            <a:lvl5pPr marL="2057400" indent="-228600" defTabSz="982663" eaLnBrk="0" hangingPunct="0">
              <a:defRPr sz="1100">
                <a:solidFill>
                  <a:schemeClr val="tx1"/>
                </a:solidFill>
                <a:latin typeface="Arial" panose="020B0604020202020204" pitchFamily="34" charset="0"/>
              </a:defRPr>
            </a:lvl5pPr>
            <a:lvl6pPr marL="2514600" indent="-228600" algn="ctr" defTabSz="9826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9826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9826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9826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100">
                <a:solidFill>
                  <a:srgbClr val="262626"/>
                </a:solidFill>
                <a:ea typeface="微软雅黑" panose="020B0503020204020204" pitchFamily="34" charset="-122"/>
                <a:cs typeface="Arial" panose="020B0604020202020204" pitchFamily="34" charset="0"/>
              </a:rPr>
              <a:t>Click here to add your text</a:t>
            </a:r>
            <a:r>
              <a:rPr lang="en-US" altLang="zh-CN" sz="2100">
                <a:solidFill>
                  <a:srgbClr val="262626"/>
                </a:solidFill>
                <a:ea typeface="微软雅黑" panose="020B0503020204020204" pitchFamily="34" charset="-122"/>
                <a:cs typeface="Arial" panose="020B0604020202020204" pitchFamily="34" charset="0"/>
              </a:rPr>
              <a:t>4</a:t>
            </a:r>
          </a:p>
        </p:txBody>
      </p:sp>
      <p:pic>
        <p:nvPicPr>
          <p:cNvPr id="227346" name="Picture 18" descr="1">
            <a:extLst>
              <a:ext uri="{FF2B5EF4-FFF2-40B4-BE49-F238E27FC236}">
                <a16:creationId xmlns:a16="http://schemas.microsoft.com/office/drawing/2014/main" id="{965914E7-A679-49D1-B690-03ADD71E55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 y="1238250"/>
            <a:ext cx="36988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7331"/>
                                        </p:tgtEl>
                                        <p:attrNameLst>
                                          <p:attrName>style.visibility</p:attrName>
                                        </p:attrNameLst>
                                      </p:cBhvr>
                                      <p:to>
                                        <p:strVal val="visible"/>
                                      </p:to>
                                    </p:set>
                                    <p:anim calcmode="lin" valueType="num">
                                      <p:cBhvr additive="base">
                                        <p:cTn id="7" dur="500" fill="hold"/>
                                        <p:tgtEl>
                                          <p:spTgt spid="227331"/>
                                        </p:tgtEl>
                                        <p:attrNameLst>
                                          <p:attrName>ppt_x</p:attrName>
                                        </p:attrNameLst>
                                      </p:cBhvr>
                                      <p:tavLst>
                                        <p:tav tm="0">
                                          <p:val>
                                            <p:strVal val="1+#ppt_w/2"/>
                                          </p:val>
                                        </p:tav>
                                        <p:tav tm="100000">
                                          <p:val>
                                            <p:strVal val="#ppt_x"/>
                                          </p:val>
                                        </p:tav>
                                      </p:tavLst>
                                    </p:anim>
                                    <p:anim calcmode="lin" valueType="num">
                                      <p:cBhvr additive="base">
                                        <p:cTn id="8" dur="500" fill="hold"/>
                                        <p:tgtEl>
                                          <p:spTgt spid="22733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7335"/>
                                        </p:tgtEl>
                                        <p:attrNameLst>
                                          <p:attrName>style.visibility</p:attrName>
                                        </p:attrNameLst>
                                      </p:cBhvr>
                                      <p:to>
                                        <p:strVal val="visible"/>
                                      </p:to>
                                    </p:set>
                                    <p:anim calcmode="lin" valueType="num">
                                      <p:cBhvr additive="base">
                                        <p:cTn id="11" dur="500" fill="hold"/>
                                        <p:tgtEl>
                                          <p:spTgt spid="227335"/>
                                        </p:tgtEl>
                                        <p:attrNameLst>
                                          <p:attrName>ppt_x</p:attrName>
                                        </p:attrNameLst>
                                      </p:cBhvr>
                                      <p:tavLst>
                                        <p:tav tm="0">
                                          <p:val>
                                            <p:strVal val="0-#ppt_w/2"/>
                                          </p:val>
                                        </p:tav>
                                        <p:tav tm="100000">
                                          <p:val>
                                            <p:strVal val="#ppt_x"/>
                                          </p:val>
                                        </p:tav>
                                      </p:tavLst>
                                    </p:anim>
                                    <p:anim calcmode="lin" valueType="num">
                                      <p:cBhvr additive="base">
                                        <p:cTn id="12" dur="500" fill="hold"/>
                                        <p:tgtEl>
                                          <p:spTgt spid="22733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52" presetClass="entr" presetSubtype="0" fill="hold" nodeType="afterEffect">
                                  <p:stCondLst>
                                    <p:cond delay="0"/>
                                  </p:stCondLst>
                                  <p:childTnLst>
                                    <p:set>
                                      <p:cBhvr>
                                        <p:cTn id="15" dur="1" fill="hold">
                                          <p:stCondLst>
                                            <p:cond delay="0"/>
                                          </p:stCondLst>
                                        </p:cTn>
                                        <p:tgtEl>
                                          <p:spTgt spid="227346"/>
                                        </p:tgtEl>
                                        <p:attrNameLst>
                                          <p:attrName>style.visibility</p:attrName>
                                        </p:attrNameLst>
                                      </p:cBhvr>
                                      <p:to>
                                        <p:strVal val="visible"/>
                                      </p:to>
                                    </p:set>
                                    <p:animScale>
                                      <p:cBhvr>
                                        <p:cTn id="16" dur="1000" decel="50000" fill="hold">
                                          <p:stCondLst>
                                            <p:cond delay="0"/>
                                          </p:stCondLst>
                                        </p:cTn>
                                        <p:tgtEl>
                                          <p:spTgt spid="2273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27346"/>
                                        </p:tgtEl>
                                        <p:attrNameLst>
                                          <p:attrName>ppt_x</p:attrName>
                                          <p:attrName>ppt_y</p:attrName>
                                        </p:attrNameLst>
                                      </p:cBhvr>
                                    </p:animMotion>
                                    <p:animEffect transition="in" filter="fade">
                                      <p:cBhvr>
                                        <p:cTn id="18" dur="1000"/>
                                        <p:tgtEl>
                                          <p:spTgt spid="227346"/>
                                        </p:tgtEl>
                                      </p:cBhvr>
                                    </p:animEffect>
                                  </p:childTnLst>
                                </p:cTn>
                              </p:par>
                            </p:childTnLst>
                          </p:cTn>
                        </p:par>
                        <p:par>
                          <p:cTn id="19" fill="hold" nodeType="afterGroup">
                            <p:stCondLst>
                              <p:cond delay="1500"/>
                            </p:stCondLst>
                            <p:childTnLst>
                              <p:par>
                                <p:cTn id="20" presetID="22" presetClass="entr" presetSubtype="8" fill="hold" nodeType="afterEffect">
                                  <p:stCondLst>
                                    <p:cond delay="0"/>
                                  </p:stCondLst>
                                  <p:childTnLst>
                                    <p:set>
                                      <p:cBhvr>
                                        <p:cTn id="21" dur="1" fill="hold">
                                          <p:stCondLst>
                                            <p:cond delay="0"/>
                                          </p:stCondLst>
                                        </p:cTn>
                                        <p:tgtEl>
                                          <p:spTgt spid="227338"/>
                                        </p:tgtEl>
                                        <p:attrNameLst>
                                          <p:attrName>style.visibility</p:attrName>
                                        </p:attrNameLst>
                                      </p:cBhvr>
                                      <p:to>
                                        <p:strVal val="visible"/>
                                      </p:to>
                                    </p:set>
                                    <p:animEffect transition="in" filter="wipe(left)">
                                      <p:cBhvr>
                                        <p:cTn id="22" dur="1000"/>
                                        <p:tgtEl>
                                          <p:spTgt spid="227338"/>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1000"/>
                                        <p:tgtEl>
                                          <p:spTgt spid="26"/>
                                        </p:tgtEl>
                                      </p:cBhvr>
                                    </p:animEffect>
                                  </p:childTnLst>
                                </p:cTn>
                              </p:par>
                            </p:childTnLst>
                          </p:cTn>
                        </p:par>
                        <p:par>
                          <p:cTn id="27" fill="hold" nodeType="afterGroup">
                            <p:stCondLst>
                              <p:cond delay="3500"/>
                            </p:stCondLst>
                            <p:childTnLst>
                              <p:par>
                                <p:cTn id="28" presetID="22" presetClass="entr" presetSubtype="8" fill="hold" nodeType="afterEffect">
                                  <p:stCondLst>
                                    <p:cond delay="0"/>
                                  </p:stCondLst>
                                  <p:childTnLst>
                                    <p:set>
                                      <p:cBhvr>
                                        <p:cTn id="29" dur="1" fill="hold">
                                          <p:stCondLst>
                                            <p:cond delay="0"/>
                                          </p:stCondLst>
                                        </p:cTn>
                                        <p:tgtEl>
                                          <p:spTgt spid="227339"/>
                                        </p:tgtEl>
                                        <p:attrNameLst>
                                          <p:attrName>style.visibility</p:attrName>
                                        </p:attrNameLst>
                                      </p:cBhvr>
                                      <p:to>
                                        <p:strVal val="visible"/>
                                      </p:to>
                                    </p:set>
                                    <p:animEffect transition="in" filter="wipe(left)">
                                      <p:cBhvr>
                                        <p:cTn id="30" dur="1000"/>
                                        <p:tgtEl>
                                          <p:spTgt spid="227339"/>
                                        </p:tgtEl>
                                      </p:cBhvr>
                                    </p:animEffect>
                                  </p:childTnLst>
                                </p:cTn>
                              </p:par>
                            </p:childTnLst>
                          </p:cTn>
                        </p:par>
                        <p:par>
                          <p:cTn id="31" fill="hold" nodeType="afterGroup">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1000"/>
                                        <p:tgtEl>
                                          <p:spTgt spid="4"/>
                                        </p:tgtEl>
                                      </p:cBhvr>
                                    </p:animEffect>
                                  </p:childTnLst>
                                </p:cTn>
                              </p:par>
                            </p:childTnLst>
                          </p:cTn>
                        </p:par>
                        <p:par>
                          <p:cTn id="35" fill="hold" nodeType="afterGroup">
                            <p:stCondLst>
                              <p:cond delay="5500"/>
                            </p:stCondLst>
                            <p:childTnLst>
                              <p:par>
                                <p:cTn id="36" presetID="22" presetClass="entr" presetSubtype="8" fill="hold" nodeType="afterEffect">
                                  <p:stCondLst>
                                    <p:cond delay="0"/>
                                  </p:stCondLst>
                                  <p:childTnLst>
                                    <p:set>
                                      <p:cBhvr>
                                        <p:cTn id="37" dur="1" fill="hold">
                                          <p:stCondLst>
                                            <p:cond delay="0"/>
                                          </p:stCondLst>
                                        </p:cTn>
                                        <p:tgtEl>
                                          <p:spTgt spid="227340"/>
                                        </p:tgtEl>
                                        <p:attrNameLst>
                                          <p:attrName>style.visibility</p:attrName>
                                        </p:attrNameLst>
                                      </p:cBhvr>
                                      <p:to>
                                        <p:strVal val="visible"/>
                                      </p:to>
                                    </p:set>
                                    <p:animEffect transition="in" filter="wipe(left)">
                                      <p:cBhvr>
                                        <p:cTn id="38" dur="1000"/>
                                        <p:tgtEl>
                                          <p:spTgt spid="227340"/>
                                        </p:tgtEl>
                                      </p:cBhvr>
                                    </p:animEffect>
                                  </p:childTnLst>
                                </p:cTn>
                              </p:par>
                            </p:childTnLst>
                          </p:cTn>
                        </p:par>
                        <p:par>
                          <p:cTn id="39" fill="hold" nodeType="afterGroup">
                            <p:stCondLst>
                              <p:cond delay="6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1000"/>
                                        <p:tgtEl>
                                          <p:spTgt spid="6"/>
                                        </p:tgtEl>
                                      </p:cBhvr>
                                    </p:animEffect>
                                  </p:childTnLst>
                                </p:cTn>
                              </p:par>
                            </p:childTnLst>
                          </p:cTn>
                        </p:par>
                        <p:par>
                          <p:cTn id="43" fill="hold" nodeType="afterGroup">
                            <p:stCondLst>
                              <p:cond delay="7500"/>
                            </p:stCondLst>
                            <p:childTnLst>
                              <p:par>
                                <p:cTn id="44" presetID="22" presetClass="entr" presetSubtype="8" fill="hold" nodeType="afterEffect">
                                  <p:stCondLst>
                                    <p:cond delay="0"/>
                                  </p:stCondLst>
                                  <p:childTnLst>
                                    <p:set>
                                      <p:cBhvr>
                                        <p:cTn id="45" dur="1" fill="hold">
                                          <p:stCondLst>
                                            <p:cond delay="0"/>
                                          </p:stCondLst>
                                        </p:cTn>
                                        <p:tgtEl>
                                          <p:spTgt spid="227341"/>
                                        </p:tgtEl>
                                        <p:attrNameLst>
                                          <p:attrName>style.visibility</p:attrName>
                                        </p:attrNameLst>
                                      </p:cBhvr>
                                      <p:to>
                                        <p:strVal val="visible"/>
                                      </p:to>
                                    </p:set>
                                    <p:animEffect transition="in" filter="wipe(left)">
                                      <p:cBhvr>
                                        <p:cTn id="46" dur="1000"/>
                                        <p:tgtEl>
                                          <p:spTgt spid="227341"/>
                                        </p:tgtEl>
                                      </p:cBhvr>
                                    </p:animEffect>
                                  </p:childTnLst>
                                </p:cTn>
                              </p:par>
                            </p:childTnLst>
                          </p:cTn>
                        </p:par>
                        <p:par>
                          <p:cTn id="47" fill="hold" nodeType="afterGroup">
                            <p:stCondLst>
                              <p:cond delay="850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1000"/>
                                        <p:tgtEl>
                                          <p:spTgt spid="7"/>
                                        </p:tgtEl>
                                      </p:cBhvr>
                                    </p:animEffect>
                                  </p:childTnLst>
                                </p:cTn>
                              </p:par>
                            </p:childTnLst>
                          </p:cTn>
                        </p:par>
                        <p:par>
                          <p:cTn id="51" fill="hold" nodeType="afterGroup">
                            <p:stCondLst>
                              <p:cond delay="9500"/>
                            </p:stCondLst>
                            <p:childTnLst>
                              <p:par>
                                <p:cTn id="52" presetID="26" presetClass="emph" presetSubtype="0" fill="hold" nodeType="afterEffect">
                                  <p:stCondLst>
                                    <p:cond delay="0"/>
                                  </p:stCondLst>
                                  <p:childTnLst>
                                    <p:animEffect transition="out" filter="fade">
                                      <p:cBhvr>
                                        <p:cTn id="53" dur="1000" tmFilter="0, 0; .2, .5; .8, .5; 1, 0"/>
                                        <p:tgtEl>
                                          <p:spTgt spid="227346"/>
                                        </p:tgtEl>
                                      </p:cBhvr>
                                    </p:animEffect>
                                    <p:animScale>
                                      <p:cBhvr>
                                        <p:cTn id="54" dur="500" autoRev="1" fill="hold"/>
                                        <p:tgtEl>
                                          <p:spTgt spid="2273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7328F59-B853-41B7-A0CF-28C63B3D9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2211" name="Group 3">
            <a:extLst>
              <a:ext uri="{FF2B5EF4-FFF2-40B4-BE49-F238E27FC236}">
                <a16:creationId xmlns:a16="http://schemas.microsoft.com/office/drawing/2014/main" id="{6EB55319-616D-4CF5-8CFD-5C6D83A8B6C1}"/>
              </a:ext>
            </a:extLst>
          </p:cNvPr>
          <p:cNvGrpSpPr>
            <a:grpSpLocks/>
          </p:cNvGrpSpPr>
          <p:nvPr/>
        </p:nvGrpSpPr>
        <p:grpSpPr bwMode="auto">
          <a:xfrm>
            <a:off x="225425" y="219075"/>
            <a:ext cx="11295063" cy="419100"/>
            <a:chOff x="142" y="138"/>
            <a:chExt cx="7115" cy="264"/>
          </a:xfrm>
        </p:grpSpPr>
        <p:sp>
          <p:nvSpPr>
            <p:cNvPr id="18488" name="矩形 4">
              <a:extLst>
                <a:ext uri="{FF2B5EF4-FFF2-40B4-BE49-F238E27FC236}">
                  <a16:creationId xmlns:a16="http://schemas.microsoft.com/office/drawing/2014/main" id="{12B527C2-A96B-48B0-991E-924BFC458532}"/>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18489" name="矩形 1">
              <a:extLst>
                <a:ext uri="{FF2B5EF4-FFF2-40B4-BE49-F238E27FC236}">
                  <a16:creationId xmlns:a16="http://schemas.microsoft.com/office/drawing/2014/main" id="{8D2D0E40-D881-4C3A-ABD5-EFFFF9D63F36}"/>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8490" name="矩形 9">
              <a:extLst>
                <a:ext uri="{FF2B5EF4-FFF2-40B4-BE49-F238E27FC236}">
                  <a16:creationId xmlns:a16="http://schemas.microsoft.com/office/drawing/2014/main" id="{AD2DA1AC-B363-49DC-B424-9A635DDFCD1D}"/>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2215" name="Group 7">
            <a:extLst>
              <a:ext uri="{FF2B5EF4-FFF2-40B4-BE49-F238E27FC236}">
                <a16:creationId xmlns:a16="http://schemas.microsoft.com/office/drawing/2014/main" id="{7C8CA4A8-5396-424E-8FC4-BC0FA6BA23FB}"/>
              </a:ext>
            </a:extLst>
          </p:cNvPr>
          <p:cNvGrpSpPr>
            <a:grpSpLocks/>
          </p:cNvGrpSpPr>
          <p:nvPr/>
        </p:nvGrpSpPr>
        <p:grpSpPr bwMode="auto">
          <a:xfrm>
            <a:off x="-30163" y="5826125"/>
            <a:ext cx="11857038" cy="565150"/>
            <a:chOff x="0" y="3670"/>
            <a:chExt cx="7421" cy="356"/>
          </a:xfrm>
        </p:grpSpPr>
        <p:pic>
          <p:nvPicPr>
            <p:cNvPr id="18486" name="Picture 8" descr="1">
              <a:extLst>
                <a:ext uri="{FF2B5EF4-FFF2-40B4-BE49-F238E27FC236}">
                  <a16:creationId xmlns:a16="http://schemas.microsoft.com/office/drawing/2014/main" id="{ECB68ACC-E2BB-4E05-8AAA-0B17B954E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7" name="矩形 4">
              <a:extLst>
                <a:ext uri="{FF2B5EF4-FFF2-40B4-BE49-F238E27FC236}">
                  <a16:creationId xmlns:a16="http://schemas.microsoft.com/office/drawing/2014/main" id="{EC74E0AC-0B3C-4CBF-9938-1779F3967485}"/>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222218" name="Group 10">
            <a:extLst>
              <a:ext uri="{FF2B5EF4-FFF2-40B4-BE49-F238E27FC236}">
                <a16:creationId xmlns:a16="http://schemas.microsoft.com/office/drawing/2014/main" id="{6C1AF9C6-258A-48BE-984A-2A77D7CC01AF}"/>
              </a:ext>
            </a:extLst>
          </p:cNvPr>
          <p:cNvGrpSpPr>
            <a:grpSpLocks/>
          </p:cNvGrpSpPr>
          <p:nvPr/>
        </p:nvGrpSpPr>
        <p:grpSpPr bwMode="auto">
          <a:xfrm>
            <a:off x="4343400" y="1271588"/>
            <a:ext cx="7132638" cy="3808412"/>
            <a:chOff x="2064" y="1056"/>
            <a:chExt cx="3566" cy="2540"/>
          </a:xfrm>
        </p:grpSpPr>
        <p:grpSp>
          <p:nvGrpSpPr>
            <p:cNvPr id="18439" name="Group 11">
              <a:extLst>
                <a:ext uri="{FF2B5EF4-FFF2-40B4-BE49-F238E27FC236}">
                  <a16:creationId xmlns:a16="http://schemas.microsoft.com/office/drawing/2014/main" id="{675D568A-FBAB-447B-8634-C690EA414D72}"/>
                </a:ext>
              </a:extLst>
            </p:cNvPr>
            <p:cNvGrpSpPr>
              <a:grpSpLocks/>
            </p:cNvGrpSpPr>
            <p:nvPr/>
          </p:nvGrpSpPr>
          <p:grpSpPr bwMode="auto">
            <a:xfrm>
              <a:off x="2064" y="1056"/>
              <a:ext cx="3566" cy="2540"/>
              <a:chOff x="0" y="0"/>
              <a:chExt cx="3566" cy="2540"/>
            </a:xfrm>
          </p:grpSpPr>
          <p:grpSp>
            <p:nvGrpSpPr>
              <p:cNvPr id="18473" name="Group 12">
                <a:extLst>
                  <a:ext uri="{FF2B5EF4-FFF2-40B4-BE49-F238E27FC236}">
                    <a16:creationId xmlns:a16="http://schemas.microsoft.com/office/drawing/2014/main" id="{43742646-475E-4871-A633-440272FA8DAA}"/>
                  </a:ext>
                </a:extLst>
              </p:cNvPr>
              <p:cNvGrpSpPr>
                <a:grpSpLocks/>
              </p:cNvGrpSpPr>
              <p:nvPr/>
            </p:nvGrpSpPr>
            <p:grpSpPr bwMode="auto">
              <a:xfrm>
                <a:off x="102" y="0"/>
                <a:ext cx="3464" cy="2501"/>
                <a:chOff x="0" y="0"/>
                <a:chExt cx="4642" cy="3342"/>
              </a:xfrm>
            </p:grpSpPr>
            <p:pic>
              <p:nvPicPr>
                <p:cNvPr id="18481" name="Picture 13" descr="035">
                  <a:extLst>
                    <a:ext uri="{FF2B5EF4-FFF2-40B4-BE49-F238E27FC236}">
                      <a16:creationId xmlns:a16="http://schemas.microsoft.com/office/drawing/2014/main" id="{E038DAC4-3DCD-4F4F-853E-19BFBF9B1D15}"/>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0" y="0"/>
                  <a:ext cx="4642" cy="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2" name="Line 14">
                  <a:extLst>
                    <a:ext uri="{FF2B5EF4-FFF2-40B4-BE49-F238E27FC236}">
                      <a16:creationId xmlns:a16="http://schemas.microsoft.com/office/drawing/2014/main" id="{E3474082-5FC2-44CF-A29D-C4A389496C92}"/>
                    </a:ext>
                  </a:extLst>
                </p:cNvPr>
                <p:cNvSpPr>
                  <a:spLocks noChangeShapeType="1"/>
                </p:cNvSpPr>
                <p:nvPr/>
              </p:nvSpPr>
              <p:spPr bwMode="auto">
                <a:xfrm flipV="1">
                  <a:off x="261" y="674"/>
                  <a:ext cx="4058" cy="272"/>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3" name="Line 15">
                  <a:extLst>
                    <a:ext uri="{FF2B5EF4-FFF2-40B4-BE49-F238E27FC236}">
                      <a16:creationId xmlns:a16="http://schemas.microsoft.com/office/drawing/2014/main" id="{C389CEC3-6D6D-402C-B83B-9DECF805EB4B}"/>
                    </a:ext>
                  </a:extLst>
                </p:cNvPr>
                <p:cNvSpPr>
                  <a:spLocks noChangeShapeType="1"/>
                </p:cNvSpPr>
                <p:nvPr/>
              </p:nvSpPr>
              <p:spPr bwMode="auto">
                <a:xfrm flipV="1">
                  <a:off x="261" y="1140"/>
                  <a:ext cx="4038" cy="184"/>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4" name="Line 16">
                  <a:extLst>
                    <a:ext uri="{FF2B5EF4-FFF2-40B4-BE49-F238E27FC236}">
                      <a16:creationId xmlns:a16="http://schemas.microsoft.com/office/drawing/2014/main" id="{3B496344-0A8C-47CA-9DDD-43433D2BF463}"/>
                    </a:ext>
                  </a:extLst>
                </p:cNvPr>
                <p:cNvSpPr>
                  <a:spLocks noChangeShapeType="1"/>
                </p:cNvSpPr>
                <p:nvPr/>
              </p:nvSpPr>
              <p:spPr bwMode="auto">
                <a:xfrm flipV="1">
                  <a:off x="261" y="1632"/>
                  <a:ext cx="4034" cy="79"/>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8485" name="Line 17">
                  <a:extLst>
                    <a:ext uri="{FF2B5EF4-FFF2-40B4-BE49-F238E27FC236}">
                      <a16:creationId xmlns:a16="http://schemas.microsoft.com/office/drawing/2014/main" id="{B3D48865-8EBA-40D2-89BE-9643DC06A491}"/>
                    </a:ext>
                  </a:extLst>
                </p:cNvPr>
                <p:cNvSpPr>
                  <a:spLocks noChangeShapeType="1"/>
                </p:cNvSpPr>
                <p:nvPr/>
              </p:nvSpPr>
              <p:spPr bwMode="auto">
                <a:xfrm>
                  <a:off x="261" y="2080"/>
                  <a:ext cx="4060" cy="118"/>
                </a:xfrm>
                <a:prstGeom prst="line">
                  <a:avLst/>
                </a:prstGeom>
                <a:noFill/>
                <a:ln w="6350">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8474" name="Group 18">
                <a:extLst>
                  <a:ext uri="{FF2B5EF4-FFF2-40B4-BE49-F238E27FC236}">
                    <a16:creationId xmlns:a16="http://schemas.microsoft.com/office/drawing/2014/main" id="{807D1A7D-5EDA-4B66-B7CE-BAB5D001B3E5}"/>
                  </a:ext>
                </a:extLst>
              </p:cNvPr>
              <p:cNvGrpSpPr>
                <a:grpSpLocks/>
              </p:cNvGrpSpPr>
              <p:nvPr/>
            </p:nvGrpSpPr>
            <p:grpSpPr bwMode="auto">
              <a:xfrm>
                <a:off x="0" y="429"/>
                <a:ext cx="290" cy="1197"/>
                <a:chOff x="0" y="0"/>
                <a:chExt cx="290" cy="1197"/>
              </a:xfrm>
            </p:grpSpPr>
            <p:sp>
              <p:nvSpPr>
                <p:cNvPr id="18476" name="AutoShape 19">
                  <a:extLst>
                    <a:ext uri="{FF2B5EF4-FFF2-40B4-BE49-F238E27FC236}">
                      <a16:creationId xmlns:a16="http://schemas.microsoft.com/office/drawing/2014/main" id="{55BDEEB5-D415-462A-AD07-576BF0CA2DA5}"/>
                    </a:ext>
                  </a:extLst>
                </p:cNvPr>
                <p:cNvSpPr>
                  <a:spLocks noChangeArrowheads="1"/>
                </p:cNvSpPr>
                <p:nvPr/>
              </p:nvSpPr>
              <p:spPr bwMode="auto">
                <a:xfrm>
                  <a:off x="0" y="1072"/>
                  <a:ext cx="269" cy="125"/>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100</a:t>
                  </a:r>
                </a:p>
              </p:txBody>
            </p:sp>
            <p:sp>
              <p:nvSpPr>
                <p:cNvPr id="18477" name="AutoShape 20">
                  <a:extLst>
                    <a:ext uri="{FF2B5EF4-FFF2-40B4-BE49-F238E27FC236}">
                      <a16:creationId xmlns:a16="http://schemas.microsoft.com/office/drawing/2014/main" id="{2572828A-256C-4BA5-9A13-21A0FBB8E9D1}"/>
                    </a:ext>
                  </a:extLst>
                </p:cNvPr>
                <p:cNvSpPr>
                  <a:spLocks noChangeArrowheads="1"/>
                </p:cNvSpPr>
                <p:nvPr/>
              </p:nvSpPr>
              <p:spPr bwMode="auto">
                <a:xfrm>
                  <a:off x="0" y="794"/>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200</a:t>
                  </a:r>
                </a:p>
              </p:txBody>
            </p:sp>
            <p:sp>
              <p:nvSpPr>
                <p:cNvPr id="18478" name="AutoShape 21">
                  <a:extLst>
                    <a:ext uri="{FF2B5EF4-FFF2-40B4-BE49-F238E27FC236}">
                      <a16:creationId xmlns:a16="http://schemas.microsoft.com/office/drawing/2014/main" id="{2E74CF4E-78C2-4C03-A4FD-9BFAE50F6458}"/>
                    </a:ext>
                  </a:extLst>
                </p:cNvPr>
                <p:cNvSpPr>
                  <a:spLocks noChangeArrowheads="1"/>
                </p:cNvSpPr>
                <p:nvPr/>
              </p:nvSpPr>
              <p:spPr bwMode="auto">
                <a:xfrm>
                  <a:off x="0" y="503"/>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300</a:t>
                  </a:r>
                </a:p>
              </p:txBody>
            </p:sp>
            <p:sp>
              <p:nvSpPr>
                <p:cNvPr id="18479" name="AutoShape 22">
                  <a:extLst>
                    <a:ext uri="{FF2B5EF4-FFF2-40B4-BE49-F238E27FC236}">
                      <a16:creationId xmlns:a16="http://schemas.microsoft.com/office/drawing/2014/main" id="{91639DF5-E4B5-44B2-AACD-F12F0EA56745}"/>
                    </a:ext>
                  </a:extLst>
                </p:cNvPr>
                <p:cNvSpPr>
                  <a:spLocks noChangeArrowheads="1"/>
                </p:cNvSpPr>
                <p:nvPr/>
              </p:nvSpPr>
              <p:spPr bwMode="auto">
                <a:xfrm>
                  <a:off x="2" y="213"/>
                  <a:ext cx="268"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400</a:t>
                  </a:r>
                </a:p>
              </p:txBody>
            </p:sp>
            <p:sp>
              <p:nvSpPr>
                <p:cNvPr id="18480" name="Text Box 23">
                  <a:extLst>
                    <a:ext uri="{FF2B5EF4-FFF2-40B4-BE49-F238E27FC236}">
                      <a16:creationId xmlns:a16="http://schemas.microsoft.com/office/drawing/2014/main" id="{EE4C0F9C-472A-4A8D-968C-66B394415084}"/>
                    </a:ext>
                  </a:extLst>
                </p:cNvPr>
                <p:cNvSpPr txBox="1">
                  <a:spLocks noChangeArrowheads="1"/>
                </p:cNvSpPr>
                <p:nvPr/>
              </p:nvSpPr>
              <p:spPr bwMode="auto">
                <a:xfrm>
                  <a:off x="39" y="0"/>
                  <a:ext cx="251" cy="141"/>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zh-CN" altLang="en-US" sz="1200">
                      <a:solidFill>
                        <a:srgbClr val="333333"/>
                      </a:solidFill>
                      <a:ea typeface="HY견고딕" pitchFamily="18" charset="-127"/>
                    </a:rPr>
                    <a:t>Incremental</a:t>
                  </a:r>
                  <a:endParaRPr lang="zh-CN" altLang="zh-CN" sz="1200">
                    <a:solidFill>
                      <a:srgbClr val="333333"/>
                    </a:solidFill>
                    <a:ea typeface="方正正黑简体" pitchFamily="2" charset="-122"/>
                  </a:endParaRPr>
                </a:p>
              </p:txBody>
            </p:sp>
          </p:grpSp>
          <p:sp>
            <p:nvSpPr>
              <p:cNvPr id="18475" name="Text Box 24">
                <a:extLst>
                  <a:ext uri="{FF2B5EF4-FFF2-40B4-BE49-F238E27FC236}">
                    <a16:creationId xmlns:a16="http://schemas.microsoft.com/office/drawing/2014/main" id="{EF33C061-2E4B-449F-9489-7EB22FB6154F}"/>
                  </a:ext>
                </a:extLst>
              </p:cNvPr>
              <p:cNvSpPr txBox="1">
                <a:spLocks noChangeArrowheads="1"/>
              </p:cNvSpPr>
              <p:nvPr/>
            </p:nvSpPr>
            <p:spPr bwMode="auto">
              <a:xfrm>
                <a:off x="3188" y="2337"/>
                <a:ext cx="92" cy="20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endParaRPr lang="ko-KR" altLang="en-US" sz="1400">
                  <a:solidFill>
                    <a:srgbClr val="333333"/>
                  </a:solidFill>
                  <a:ea typeface="HY견고딕" pitchFamily="18" charset="-127"/>
                </a:endParaRPr>
              </a:p>
            </p:txBody>
          </p:sp>
        </p:grpSp>
        <p:grpSp>
          <p:nvGrpSpPr>
            <p:cNvPr id="18440" name="Group 25">
              <a:extLst>
                <a:ext uri="{FF2B5EF4-FFF2-40B4-BE49-F238E27FC236}">
                  <a16:creationId xmlns:a16="http://schemas.microsoft.com/office/drawing/2014/main" id="{ED7E485D-D00C-4600-A0B8-2F0D3097F8C2}"/>
                </a:ext>
              </a:extLst>
            </p:cNvPr>
            <p:cNvGrpSpPr>
              <a:grpSpLocks/>
            </p:cNvGrpSpPr>
            <p:nvPr/>
          </p:nvGrpSpPr>
          <p:grpSpPr bwMode="auto">
            <a:xfrm>
              <a:off x="3577" y="1722"/>
              <a:ext cx="497" cy="1680"/>
              <a:chOff x="0" y="0"/>
              <a:chExt cx="497" cy="1680"/>
            </a:xfrm>
          </p:grpSpPr>
          <p:sp>
            <p:nvSpPr>
              <p:cNvPr id="18470" name="Text Box 26">
                <a:extLst>
                  <a:ext uri="{FF2B5EF4-FFF2-40B4-BE49-F238E27FC236}">
                    <a16:creationId xmlns:a16="http://schemas.microsoft.com/office/drawing/2014/main" id="{F808868F-D48C-47DB-9F3C-876B3C09DCE0}"/>
                  </a:ext>
                </a:extLst>
              </p:cNvPr>
              <p:cNvSpPr txBox="1">
                <a:spLocks noChangeArrowheads="1"/>
              </p:cNvSpPr>
              <p:nvPr/>
            </p:nvSpPr>
            <p:spPr bwMode="auto">
              <a:xfrm>
                <a:off x="8" y="0"/>
                <a:ext cx="282"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317</a:t>
                </a:r>
              </a:p>
            </p:txBody>
          </p:sp>
          <p:pic>
            <p:nvPicPr>
              <p:cNvPr id="18471" name="Picture 27" descr="blue">
                <a:extLst>
                  <a:ext uri="{FF2B5EF4-FFF2-40B4-BE49-F238E27FC236}">
                    <a16:creationId xmlns:a16="http://schemas.microsoft.com/office/drawing/2014/main" id="{ACDDC391-84E7-4AD4-9BF9-AE285FFB95F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8"/>
                <a:ext cx="497" cy="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2" name="AutoShape 28">
                <a:extLst>
                  <a:ext uri="{FF2B5EF4-FFF2-40B4-BE49-F238E27FC236}">
                    <a16:creationId xmlns:a16="http://schemas.microsoft.com/office/drawing/2014/main" id="{D27ED09B-1B80-42B8-9133-4AA03DE53B00}"/>
                  </a:ext>
                </a:extLst>
              </p:cNvPr>
              <p:cNvSpPr>
                <a:spLocks noChangeArrowheads="1"/>
              </p:cNvSpPr>
              <p:nvPr/>
            </p:nvSpPr>
            <p:spPr bwMode="auto">
              <a:xfrm>
                <a:off x="39" y="1555"/>
                <a:ext cx="270" cy="125"/>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a:t>
                </a:r>
                <a:r>
                  <a:rPr lang="en-US" altLang="zh-CN" sz="1600" b="1" i="1">
                    <a:solidFill>
                      <a:srgbClr val="333333"/>
                    </a:solidFill>
                    <a:ea typeface="HY견고딕" pitchFamily="18" charset="-127"/>
                  </a:rPr>
                  <a:t>09</a:t>
                </a:r>
                <a:endParaRPr lang="en-US" altLang="ko-KR" sz="1600" b="1" i="1">
                  <a:solidFill>
                    <a:srgbClr val="333333"/>
                  </a:solidFill>
                  <a:ea typeface="HY견고딕" pitchFamily="18" charset="-127"/>
                </a:endParaRPr>
              </a:p>
            </p:txBody>
          </p:sp>
        </p:grpSp>
        <p:grpSp>
          <p:nvGrpSpPr>
            <p:cNvPr id="18441" name="Group 29">
              <a:extLst>
                <a:ext uri="{FF2B5EF4-FFF2-40B4-BE49-F238E27FC236}">
                  <a16:creationId xmlns:a16="http://schemas.microsoft.com/office/drawing/2014/main" id="{3C84B2CD-5476-4997-8BC8-AD2F0B65210A}"/>
                </a:ext>
              </a:extLst>
            </p:cNvPr>
            <p:cNvGrpSpPr>
              <a:grpSpLocks/>
            </p:cNvGrpSpPr>
            <p:nvPr/>
          </p:nvGrpSpPr>
          <p:grpSpPr bwMode="auto">
            <a:xfrm>
              <a:off x="3984" y="1314"/>
              <a:ext cx="524" cy="2150"/>
              <a:chOff x="0" y="0"/>
              <a:chExt cx="524" cy="2150"/>
            </a:xfrm>
          </p:grpSpPr>
          <p:sp>
            <p:nvSpPr>
              <p:cNvPr id="18466" name="Text Box 30">
                <a:extLst>
                  <a:ext uri="{FF2B5EF4-FFF2-40B4-BE49-F238E27FC236}">
                    <a16:creationId xmlns:a16="http://schemas.microsoft.com/office/drawing/2014/main" id="{18EC2387-1449-4C70-B71C-E9F93125DF76}"/>
                  </a:ext>
                </a:extLst>
              </p:cNvPr>
              <p:cNvSpPr txBox="1">
                <a:spLocks noChangeArrowheads="1"/>
              </p:cNvSpPr>
              <p:nvPr/>
            </p:nvSpPr>
            <p:spPr bwMode="auto">
              <a:xfrm>
                <a:off x="18" y="0"/>
                <a:ext cx="283"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448</a:t>
                </a:r>
              </a:p>
            </p:txBody>
          </p:sp>
          <p:grpSp>
            <p:nvGrpSpPr>
              <p:cNvPr id="18467" name="Group 31">
                <a:extLst>
                  <a:ext uri="{FF2B5EF4-FFF2-40B4-BE49-F238E27FC236}">
                    <a16:creationId xmlns:a16="http://schemas.microsoft.com/office/drawing/2014/main" id="{7A5D25BC-6981-439E-B509-C25C7BF31F87}"/>
                  </a:ext>
                </a:extLst>
              </p:cNvPr>
              <p:cNvGrpSpPr>
                <a:grpSpLocks/>
              </p:cNvGrpSpPr>
              <p:nvPr/>
            </p:nvGrpSpPr>
            <p:grpSpPr bwMode="auto">
              <a:xfrm>
                <a:off x="0" y="161"/>
                <a:ext cx="524" cy="1989"/>
                <a:chOff x="0" y="0"/>
                <a:chExt cx="524" cy="1989"/>
              </a:xfrm>
            </p:grpSpPr>
            <p:pic>
              <p:nvPicPr>
                <p:cNvPr id="18468" name="Picture 32" descr="그림2">
                  <a:extLst>
                    <a:ext uri="{FF2B5EF4-FFF2-40B4-BE49-F238E27FC236}">
                      <a16:creationId xmlns:a16="http://schemas.microsoft.com/office/drawing/2014/main" id="{0042B7FA-F66F-470D-8CD0-FFDF7AB161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24" cy="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9" name="AutoShape 33">
                  <a:extLst>
                    <a:ext uri="{FF2B5EF4-FFF2-40B4-BE49-F238E27FC236}">
                      <a16:creationId xmlns:a16="http://schemas.microsoft.com/office/drawing/2014/main" id="{62C575E3-E604-4053-85AA-1839AEBE7F3F}"/>
                    </a:ext>
                  </a:extLst>
                </p:cNvPr>
                <p:cNvSpPr>
                  <a:spLocks noChangeArrowheads="1"/>
                </p:cNvSpPr>
                <p:nvPr/>
              </p:nvSpPr>
              <p:spPr bwMode="auto">
                <a:xfrm>
                  <a:off x="63" y="1863"/>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a:t>
                  </a:r>
                  <a:r>
                    <a:rPr lang="en-US" altLang="zh-CN" sz="1600" b="1" i="1">
                      <a:solidFill>
                        <a:srgbClr val="333333"/>
                      </a:solidFill>
                      <a:ea typeface="HY견고딕" pitchFamily="18" charset="-127"/>
                    </a:rPr>
                    <a:t>10</a:t>
                  </a:r>
                  <a:endParaRPr lang="en-US" altLang="ko-KR" sz="1600" b="1" i="1">
                    <a:solidFill>
                      <a:srgbClr val="333333"/>
                    </a:solidFill>
                    <a:ea typeface="HY견고딕" pitchFamily="18" charset="-127"/>
                  </a:endParaRPr>
                </a:p>
              </p:txBody>
            </p:sp>
          </p:grpSp>
        </p:grpSp>
        <p:grpSp>
          <p:nvGrpSpPr>
            <p:cNvPr id="18442" name="Group 34">
              <a:extLst>
                <a:ext uri="{FF2B5EF4-FFF2-40B4-BE49-F238E27FC236}">
                  <a16:creationId xmlns:a16="http://schemas.microsoft.com/office/drawing/2014/main" id="{A4345B02-DF1B-4EEB-A1E2-0A5497B173AF}"/>
                </a:ext>
              </a:extLst>
            </p:cNvPr>
            <p:cNvGrpSpPr>
              <a:grpSpLocks/>
            </p:cNvGrpSpPr>
            <p:nvPr/>
          </p:nvGrpSpPr>
          <p:grpSpPr bwMode="auto">
            <a:xfrm>
              <a:off x="4860" y="1651"/>
              <a:ext cx="554" cy="1904"/>
              <a:chOff x="0" y="0"/>
              <a:chExt cx="554" cy="1904"/>
            </a:xfrm>
          </p:grpSpPr>
          <p:sp>
            <p:nvSpPr>
              <p:cNvPr id="18463" name="Text Box 35">
                <a:extLst>
                  <a:ext uri="{FF2B5EF4-FFF2-40B4-BE49-F238E27FC236}">
                    <a16:creationId xmlns:a16="http://schemas.microsoft.com/office/drawing/2014/main" id="{1A967D44-2751-440B-8FB9-2990408EFDC7}"/>
                  </a:ext>
                </a:extLst>
              </p:cNvPr>
              <p:cNvSpPr txBox="1">
                <a:spLocks noChangeArrowheads="1"/>
              </p:cNvSpPr>
              <p:nvPr/>
            </p:nvSpPr>
            <p:spPr bwMode="auto">
              <a:xfrm>
                <a:off x="26" y="0"/>
                <a:ext cx="283"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312</a:t>
                </a:r>
              </a:p>
            </p:txBody>
          </p:sp>
          <p:pic>
            <p:nvPicPr>
              <p:cNvPr id="18464" name="Picture 36" descr="그림2">
                <a:extLst>
                  <a:ext uri="{FF2B5EF4-FFF2-40B4-BE49-F238E27FC236}">
                    <a16:creationId xmlns:a16="http://schemas.microsoft.com/office/drawing/2014/main" id="{3F486527-D79A-43B9-A8DE-F7B3030AB7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83"/>
                <a:ext cx="554"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5" name="AutoShape 37">
                <a:extLst>
                  <a:ext uri="{FF2B5EF4-FFF2-40B4-BE49-F238E27FC236}">
                    <a16:creationId xmlns:a16="http://schemas.microsoft.com/office/drawing/2014/main" id="{0A452C90-C0B7-4C19-AA78-A585580BAF86}"/>
                  </a:ext>
                </a:extLst>
              </p:cNvPr>
              <p:cNvSpPr>
                <a:spLocks noChangeArrowheads="1"/>
              </p:cNvSpPr>
              <p:nvPr/>
            </p:nvSpPr>
            <p:spPr bwMode="auto">
              <a:xfrm>
                <a:off x="69" y="1778"/>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a:t>
                </a:r>
                <a:r>
                  <a:rPr lang="en-US" altLang="zh-CN" sz="1600" b="1" i="1">
                    <a:solidFill>
                      <a:srgbClr val="333333"/>
                    </a:solidFill>
                    <a:ea typeface="HY견고딕" pitchFamily="18" charset="-127"/>
                  </a:rPr>
                  <a:t>12</a:t>
                </a:r>
                <a:endParaRPr lang="en-US" altLang="ko-KR" sz="1600" b="1" i="1">
                  <a:solidFill>
                    <a:srgbClr val="333333"/>
                  </a:solidFill>
                  <a:ea typeface="HY견고딕" pitchFamily="18" charset="-127"/>
                </a:endParaRPr>
              </a:p>
            </p:txBody>
          </p:sp>
        </p:grpSp>
        <p:grpSp>
          <p:nvGrpSpPr>
            <p:cNvPr id="18443" name="Group 38">
              <a:extLst>
                <a:ext uri="{FF2B5EF4-FFF2-40B4-BE49-F238E27FC236}">
                  <a16:creationId xmlns:a16="http://schemas.microsoft.com/office/drawing/2014/main" id="{E10E9BA7-7767-4470-9D6A-522F8A8D477C}"/>
                </a:ext>
              </a:extLst>
            </p:cNvPr>
            <p:cNvGrpSpPr>
              <a:grpSpLocks/>
            </p:cNvGrpSpPr>
            <p:nvPr/>
          </p:nvGrpSpPr>
          <p:grpSpPr bwMode="auto">
            <a:xfrm>
              <a:off x="4416" y="1375"/>
              <a:ext cx="529" cy="2143"/>
              <a:chOff x="0" y="0"/>
              <a:chExt cx="529" cy="2143"/>
            </a:xfrm>
          </p:grpSpPr>
          <p:sp>
            <p:nvSpPr>
              <p:cNvPr id="18460" name="Text Box 39">
                <a:extLst>
                  <a:ext uri="{FF2B5EF4-FFF2-40B4-BE49-F238E27FC236}">
                    <a16:creationId xmlns:a16="http://schemas.microsoft.com/office/drawing/2014/main" id="{DAB9846D-D990-471B-AC44-69A292D8F03C}"/>
                  </a:ext>
                </a:extLst>
              </p:cNvPr>
              <p:cNvSpPr txBox="1">
                <a:spLocks noChangeArrowheads="1"/>
              </p:cNvSpPr>
              <p:nvPr/>
            </p:nvSpPr>
            <p:spPr bwMode="auto">
              <a:xfrm>
                <a:off x="21" y="0"/>
                <a:ext cx="282"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404</a:t>
                </a:r>
              </a:p>
            </p:txBody>
          </p:sp>
          <p:pic>
            <p:nvPicPr>
              <p:cNvPr id="18461" name="Picture 40" descr="그림2">
                <a:extLst>
                  <a:ext uri="{FF2B5EF4-FFF2-40B4-BE49-F238E27FC236}">
                    <a16:creationId xmlns:a16="http://schemas.microsoft.com/office/drawing/2014/main" id="{A2C523D3-6F00-4AD1-82CF-9F64EDC149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3"/>
                <a:ext cx="529" cy="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2" name="AutoShape 41">
                <a:extLst>
                  <a:ext uri="{FF2B5EF4-FFF2-40B4-BE49-F238E27FC236}">
                    <a16:creationId xmlns:a16="http://schemas.microsoft.com/office/drawing/2014/main" id="{69B43725-DFBC-42A1-9E30-06E2F577A17C}"/>
                  </a:ext>
                </a:extLst>
              </p:cNvPr>
              <p:cNvSpPr>
                <a:spLocks noChangeArrowheads="1"/>
              </p:cNvSpPr>
              <p:nvPr/>
            </p:nvSpPr>
            <p:spPr bwMode="auto">
              <a:xfrm>
                <a:off x="63" y="2018"/>
                <a:ext cx="269" cy="125"/>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a:t>
                </a:r>
                <a:r>
                  <a:rPr lang="en-US" altLang="zh-CN" sz="1600" b="1" i="1">
                    <a:solidFill>
                      <a:srgbClr val="333333"/>
                    </a:solidFill>
                    <a:ea typeface="HY견고딕" pitchFamily="18" charset="-127"/>
                  </a:rPr>
                  <a:t>11</a:t>
                </a:r>
                <a:endParaRPr lang="en-US" altLang="ko-KR" sz="1600" b="1" i="1">
                  <a:solidFill>
                    <a:srgbClr val="333333"/>
                  </a:solidFill>
                  <a:ea typeface="HY견고딕" pitchFamily="18" charset="-127"/>
                </a:endParaRPr>
              </a:p>
            </p:txBody>
          </p:sp>
        </p:grpSp>
        <p:grpSp>
          <p:nvGrpSpPr>
            <p:cNvPr id="18444" name="Group 42">
              <a:extLst>
                <a:ext uri="{FF2B5EF4-FFF2-40B4-BE49-F238E27FC236}">
                  <a16:creationId xmlns:a16="http://schemas.microsoft.com/office/drawing/2014/main" id="{3FCDC0EA-977F-4192-8EAA-87A6270AA7E7}"/>
                </a:ext>
              </a:extLst>
            </p:cNvPr>
            <p:cNvGrpSpPr>
              <a:grpSpLocks/>
            </p:cNvGrpSpPr>
            <p:nvPr/>
          </p:nvGrpSpPr>
          <p:grpSpPr bwMode="auto">
            <a:xfrm>
              <a:off x="3176" y="2116"/>
              <a:ext cx="466" cy="1235"/>
              <a:chOff x="0" y="0"/>
              <a:chExt cx="466" cy="1235"/>
            </a:xfrm>
          </p:grpSpPr>
          <p:sp>
            <p:nvSpPr>
              <p:cNvPr id="18456" name="Text Box 43">
                <a:extLst>
                  <a:ext uri="{FF2B5EF4-FFF2-40B4-BE49-F238E27FC236}">
                    <a16:creationId xmlns:a16="http://schemas.microsoft.com/office/drawing/2014/main" id="{9D061BEE-EC4A-4FFD-83E9-6C8A5BD4CD93}"/>
                  </a:ext>
                </a:extLst>
              </p:cNvPr>
              <p:cNvSpPr txBox="1">
                <a:spLocks noChangeArrowheads="1"/>
              </p:cNvSpPr>
              <p:nvPr/>
            </p:nvSpPr>
            <p:spPr bwMode="auto">
              <a:xfrm>
                <a:off x="0" y="0"/>
                <a:ext cx="283"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185</a:t>
                </a:r>
              </a:p>
            </p:txBody>
          </p:sp>
          <p:grpSp>
            <p:nvGrpSpPr>
              <p:cNvPr id="18457" name="Group 44">
                <a:extLst>
                  <a:ext uri="{FF2B5EF4-FFF2-40B4-BE49-F238E27FC236}">
                    <a16:creationId xmlns:a16="http://schemas.microsoft.com/office/drawing/2014/main" id="{2C835BAD-A548-4596-B70C-F75950627CE0}"/>
                  </a:ext>
                </a:extLst>
              </p:cNvPr>
              <p:cNvGrpSpPr>
                <a:grpSpLocks/>
              </p:cNvGrpSpPr>
              <p:nvPr/>
            </p:nvGrpSpPr>
            <p:grpSpPr bwMode="auto">
              <a:xfrm>
                <a:off x="14" y="186"/>
                <a:ext cx="452" cy="1049"/>
                <a:chOff x="0" y="0"/>
                <a:chExt cx="452" cy="1049"/>
              </a:xfrm>
            </p:grpSpPr>
            <p:pic>
              <p:nvPicPr>
                <p:cNvPr id="18458" name="Picture 45" descr="그림2">
                  <a:extLst>
                    <a:ext uri="{FF2B5EF4-FFF2-40B4-BE49-F238E27FC236}">
                      <a16:creationId xmlns:a16="http://schemas.microsoft.com/office/drawing/2014/main" id="{826B0318-30D6-42EF-9DA7-B537C8F180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52"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9" name="AutoShape 46">
                  <a:extLst>
                    <a:ext uri="{FF2B5EF4-FFF2-40B4-BE49-F238E27FC236}">
                      <a16:creationId xmlns:a16="http://schemas.microsoft.com/office/drawing/2014/main" id="{187679E5-FC91-4B61-9DA0-D617AE850A33}"/>
                    </a:ext>
                  </a:extLst>
                </p:cNvPr>
                <p:cNvSpPr>
                  <a:spLocks noChangeArrowheads="1"/>
                </p:cNvSpPr>
                <p:nvPr/>
              </p:nvSpPr>
              <p:spPr bwMode="auto">
                <a:xfrm>
                  <a:off x="4" y="923"/>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200</a:t>
                  </a:r>
                  <a:r>
                    <a:rPr lang="en-US" altLang="zh-CN" sz="1600" b="1" i="1">
                      <a:solidFill>
                        <a:srgbClr val="333333"/>
                      </a:solidFill>
                      <a:ea typeface="HY견고딕" pitchFamily="18" charset="-127"/>
                    </a:rPr>
                    <a:t>8</a:t>
                  </a:r>
                  <a:endParaRPr lang="en-US" altLang="ko-KR" sz="1600" b="1" i="1">
                    <a:solidFill>
                      <a:srgbClr val="333333"/>
                    </a:solidFill>
                    <a:ea typeface="HY견고딕" pitchFamily="18" charset="-127"/>
                  </a:endParaRPr>
                </a:p>
              </p:txBody>
            </p:sp>
          </p:grpSp>
        </p:grpSp>
        <p:grpSp>
          <p:nvGrpSpPr>
            <p:cNvPr id="18445" name="Group 47">
              <a:extLst>
                <a:ext uri="{FF2B5EF4-FFF2-40B4-BE49-F238E27FC236}">
                  <a16:creationId xmlns:a16="http://schemas.microsoft.com/office/drawing/2014/main" id="{60324E90-1876-4E3F-83AF-C2862493F778}"/>
                </a:ext>
              </a:extLst>
            </p:cNvPr>
            <p:cNvGrpSpPr>
              <a:grpSpLocks/>
            </p:cNvGrpSpPr>
            <p:nvPr/>
          </p:nvGrpSpPr>
          <p:grpSpPr bwMode="auto">
            <a:xfrm>
              <a:off x="2772" y="2074"/>
              <a:ext cx="478" cy="1232"/>
              <a:chOff x="0" y="0"/>
              <a:chExt cx="478" cy="1232"/>
            </a:xfrm>
          </p:grpSpPr>
          <p:sp>
            <p:nvSpPr>
              <p:cNvPr id="18453" name="Text Box 48">
                <a:extLst>
                  <a:ext uri="{FF2B5EF4-FFF2-40B4-BE49-F238E27FC236}">
                    <a16:creationId xmlns:a16="http://schemas.microsoft.com/office/drawing/2014/main" id="{C093DCD2-5C1F-4CBC-A9D6-5E49BBD68AB5}"/>
                  </a:ext>
                </a:extLst>
              </p:cNvPr>
              <p:cNvSpPr txBox="1">
                <a:spLocks noChangeArrowheads="1"/>
              </p:cNvSpPr>
              <p:nvPr/>
            </p:nvSpPr>
            <p:spPr bwMode="auto">
              <a:xfrm>
                <a:off x="0" y="0"/>
                <a:ext cx="283"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189</a:t>
                </a:r>
              </a:p>
            </p:txBody>
          </p:sp>
          <p:pic>
            <p:nvPicPr>
              <p:cNvPr id="18454" name="Picture 49" descr="그림2">
                <a:extLst>
                  <a:ext uri="{FF2B5EF4-FFF2-40B4-BE49-F238E27FC236}">
                    <a16:creationId xmlns:a16="http://schemas.microsoft.com/office/drawing/2014/main" id="{72306690-1BD1-4AC5-AFDD-F33DD42DE2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 y="200"/>
                <a:ext cx="461"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AutoShape 50">
                <a:extLst>
                  <a:ext uri="{FF2B5EF4-FFF2-40B4-BE49-F238E27FC236}">
                    <a16:creationId xmlns:a16="http://schemas.microsoft.com/office/drawing/2014/main" id="{96BD8765-83D7-44DD-B709-2EA8E03999FA}"/>
                  </a:ext>
                </a:extLst>
              </p:cNvPr>
              <p:cNvSpPr>
                <a:spLocks noChangeArrowheads="1"/>
              </p:cNvSpPr>
              <p:nvPr/>
            </p:nvSpPr>
            <p:spPr bwMode="auto">
              <a:xfrm>
                <a:off x="9" y="1106"/>
                <a:ext cx="269"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200</a:t>
                </a:r>
                <a:r>
                  <a:rPr lang="en-US" altLang="zh-CN" sz="1600" b="1" i="1">
                    <a:solidFill>
                      <a:srgbClr val="333333"/>
                    </a:solidFill>
                    <a:ea typeface="HY견고딕" pitchFamily="18" charset="-127"/>
                  </a:rPr>
                  <a:t>7</a:t>
                </a:r>
                <a:endParaRPr lang="en-US" altLang="ko-KR" sz="1600" b="1" i="1">
                  <a:solidFill>
                    <a:srgbClr val="333333"/>
                  </a:solidFill>
                  <a:ea typeface="HY견고딕" pitchFamily="18" charset="-127"/>
                </a:endParaRPr>
              </a:p>
            </p:txBody>
          </p:sp>
        </p:grpSp>
        <p:grpSp>
          <p:nvGrpSpPr>
            <p:cNvPr id="18446" name="Group 51">
              <a:extLst>
                <a:ext uri="{FF2B5EF4-FFF2-40B4-BE49-F238E27FC236}">
                  <a16:creationId xmlns:a16="http://schemas.microsoft.com/office/drawing/2014/main" id="{B54B3759-BE7C-4D65-8A63-353730CE0CF3}"/>
                </a:ext>
              </a:extLst>
            </p:cNvPr>
            <p:cNvGrpSpPr>
              <a:grpSpLocks/>
            </p:cNvGrpSpPr>
            <p:nvPr/>
          </p:nvGrpSpPr>
          <p:grpSpPr bwMode="auto">
            <a:xfrm>
              <a:off x="2395" y="2310"/>
              <a:ext cx="403" cy="943"/>
              <a:chOff x="0" y="0"/>
              <a:chExt cx="403" cy="943"/>
            </a:xfrm>
          </p:grpSpPr>
          <p:sp>
            <p:nvSpPr>
              <p:cNvPr id="18450" name="Text Box 52">
                <a:extLst>
                  <a:ext uri="{FF2B5EF4-FFF2-40B4-BE49-F238E27FC236}">
                    <a16:creationId xmlns:a16="http://schemas.microsoft.com/office/drawing/2014/main" id="{7105DD93-6656-49AB-83E4-82C0CFD4AF3F}"/>
                  </a:ext>
                </a:extLst>
              </p:cNvPr>
              <p:cNvSpPr txBox="1">
                <a:spLocks noChangeArrowheads="1"/>
              </p:cNvSpPr>
              <p:nvPr/>
            </p:nvSpPr>
            <p:spPr bwMode="auto">
              <a:xfrm>
                <a:off x="13" y="0"/>
                <a:ext cx="282"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en-US" altLang="ko-KR" sz="1800" b="1">
                    <a:solidFill>
                      <a:srgbClr val="333333"/>
                    </a:solidFill>
                    <a:ea typeface="HY견고딕" pitchFamily="18" charset="-127"/>
                  </a:rPr>
                  <a:t>119</a:t>
                </a:r>
              </a:p>
            </p:txBody>
          </p:sp>
          <p:pic>
            <p:nvPicPr>
              <p:cNvPr id="18451" name="Picture 53" descr="그림1">
                <a:extLst>
                  <a:ext uri="{FF2B5EF4-FFF2-40B4-BE49-F238E27FC236}">
                    <a16:creationId xmlns:a16="http://schemas.microsoft.com/office/drawing/2014/main" id="{0B3CC1A3-24CF-403A-8AF6-5819A5BEBD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 y="192"/>
                <a:ext cx="399"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AutoShape 54">
                <a:extLst>
                  <a:ext uri="{FF2B5EF4-FFF2-40B4-BE49-F238E27FC236}">
                    <a16:creationId xmlns:a16="http://schemas.microsoft.com/office/drawing/2014/main" id="{9FE0E74C-5125-4CA7-8DD8-1E732A64AF8A}"/>
                  </a:ext>
                </a:extLst>
              </p:cNvPr>
              <p:cNvSpPr>
                <a:spLocks noChangeArrowheads="1"/>
              </p:cNvSpPr>
              <p:nvPr/>
            </p:nvSpPr>
            <p:spPr bwMode="auto">
              <a:xfrm>
                <a:off x="0" y="817"/>
                <a:ext cx="268" cy="126"/>
              </a:xfrm>
              <a:prstGeom prst="roundRect">
                <a:avLst>
                  <a:gd name="adj" fmla="val 16667"/>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lang="en-US" altLang="ko-KR" sz="1600" b="1" i="1">
                    <a:solidFill>
                      <a:srgbClr val="333333"/>
                    </a:solidFill>
                    <a:ea typeface="HY견고딕" pitchFamily="18" charset="-127"/>
                  </a:rPr>
                  <a:t>200</a:t>
                </a:r>
                <a:r>
                  <a:rPr lang="en-US" altLang="zh-CN" sz="1600" b="1" i="1">
                    <a:solidFill>
                      <a:srgbClr val="333333"/>
                    </a:solidFill>
                    <a:ea typeface="HY견고딕" pitchFamily="18" charset="-127"/>
                  </a:rPr>
                  <a:t>6</a:t>
                </a:r>
                <a:endParaRPr lang="en-US" altLang="ko-KR" sz="1600" b="1" i="1">
                  <a:solidFill>
                    <a:srgbClr val="333333"/>
                  </a:solidFill>
                  <a:ea typeface="HY견고딕" pitchFamily="18" charset="-127"/>
                </a:endParaRPr>
              </a:p>
            </p:txBody>
          </p:sp>
        </p:grpSp>
        <p:grpSp>
          <p:nvGrpSpPr>
            <p:cNvPr id="18447" name="Group 55">
              <a:extLst>
                <a:ext uri="{FF2B5EF4-FFF2-40B4-BE49-F238E27FC236}">
                  <a16:creationId xmlns:a16="http://schemas.microsoft.com/office/drawing/2014/main" id="{FF3A5268-00AA-4F97-9FA7-42D7DB4F1F6A}"/>
                </a:ext>
              </a:extLst>
            </p:cNvPr>
            <p:cNvGrpSpPr>
              <a:grpSpLocks/>
            </p:cNvGrpSpPr>
            <p:nvPr/>
          </p:nvGrpSpPr>
          <p:grpSpPr bwMode="auto">
            <a:xfrm>
              <a:off x="2157" y="1103"/>
              <a:ext cx="469" cy="284"/>
              <a:chOff x="0" y="28"/>
              <a:chExt cx="469" cy="284"/>
            </a:xfrm>
          </p:grpSpPr>
          <p:sp>
            <p:nvSpPr>
              <p:cNvPr id="18448" name="Rectangle 56">
                <a:extLst>
                  <a:ext uri="{FF2B5EF4-FFF2-40B4-BE49-F238E27FC236}">
                    <a16:creationId xmlns:a16="http://schemas.microsoft.com/office/drawing/2014/main" id="{0C08F3A2-A3AE-4168-B4E6-15BC01DC9234}"/>
                  </a:ext>
                </a:extLst>
              </p:cNvPr>
              <p:cNvSpPr>
                <a:spLocks noChangeArrowheads="1"/>
              </p:cNvSpPr>
              <p:nvPr/>
            </p:nvSpPr>
            <p:spPr bwMode="auto">
              <a:xfrm>
                <a:off x="98" y="28"/>
                <a:ext cx="371"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lang="zh-CN" altLang="en-US" sz="2200">
                    <a:solidFill>
                      <a:srgbClr val="333333"/>
                    </a:solidFill>
                    <a:latin typeface="方正正黑简体" pitchFamily="2" charset="-122"/>
                    <a:ea typeface="方正正黑简体" pitchFamily="2" charset="-122"/>
                  </a:rPr>
                  <a:t>Annual</a:t>
                </a:r>
              </a:p>
            </p:txBody>
          </p:sp>
          <p:pic>
            <p:nvPicPr>
              <p:cNvPr id="18449" name="Picture 57" descr="23-2">
                <a:extLst>
                  <a:ext uri="{FF2B5EF4-FFF2-40B4-BE49-F238E27FC236}">
                    <a16:creationId xmlns:a16="http://schemas.microsoft.com/office/drawing/2014/main" id="{31B33F41-886C-4AF1-9E97-05A03E1CCE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02"/>
                <a:ext cx="12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22266" name="Picture 5">
            <a:extLst>
              <a:ext uri="{FF2B5EF4-FFF2-40B4-BE49-F238E27FC236}">
                <a16:creationId xmlns:a16="http://schemas.microsoft.com/office/drawing/2014/main" id="{639B6918-843C-409B-A2E0-30FD0A9713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113" y="2351088"/>
            <a:ext cx="27400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2211"/>
                                        </p:tgtEl>
                                        <p:attrNameLst>
                                          <p:attrName>style.visibility</p:attrName>
                                        </p:attrNameLst>
                                      </p:cBhvr>
                                      <p:to>
                                        <p:strVal val="visible"/>
                                      </p:to>
                                    </p:set>
                                    <p:anim calcmode="lin" valueType="num">
                                      <p:cBhvr additive="base">
                                        <p:cTn id="7" dur="500" fill="hold"/>
                                        <p:tgtEl>
                                          <p:spTgt spid="222211"/>
                                        </p:tgtEl>
                                        <p:attrNameLst>
                                          <p:attrName>ppt_x</p:attrName>
                                        </p:attrNameLst>
                                      </p:cBhvr>
                                      <p:tavLst>
                                        <p:tav tm="0">
                                          <p:val>
                                            <p:strVal val="1+#ppt_w/2"/>
                                          </p:val>
                                        </p:tav>
                                        <p:tav tm="100000">
                                          <p:val>
                                            <p:strVal val="#ppt_x"/>
                                          </p:val>
                                        </p:tav>
                                      </p:tavLst>
                                    </p:anim>
                                    <p:anim calcmode="lin" valueType="num">
                                      <p:cBhvr additive="base">
                                        <p:cTn id="8" dur="500" fill="hold"/>
                                        <p:tgtEl>
                                          <p:spTgt spid="2222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2215"/>
                                        </p:tgtEl>
                                        <p:attrNameLst>
                                          <p:attrName>style.visibility</p:attrName>
                                        </p:attrNameLst>
                                      </p:cBhvr>
                                      <p:to>
                                        <p:strVal val="visible"/>
                                      </p:to>
                                    </p:set>
                                    <p:anim calcmode="lin" valueType="num">
                                      <p:cBhvr additive="base">
                                        <p:cTn id="11" dur="500" fill="hold"/>
                                        <p:tgtEl>
                                          <p:spTgt spid="222215"/>
                                        </p:tgtEl>
                                        <p:attrNameLst>
                                          <p:attrName>ppt_x</p:attrName>
                                        </p:attrNameLst>
                                      </p:cBhvr>
                                      <p:tavLst>
                                        <p:tav tm="0">
                                          <p:val>
                                            <p:strVal val="0-#ppt_w/2"/>
                                          </p:val>
                                        </p:tav>
                                        <p:tav tm="100000">
                                          <p:val>
                                            <p:strVal val="#ppt_x"/>
                                          </p:val>
                                        </p:tav>
                                      </p:tavLst>
                                    </p:anim>
                                    <p:anim calcmode="lin" valueType="num">
                                      <p:cBhvr additive="base">
                                        <p:cTn id="12" dur="500" fill="hold"/>
                                        <p:tgtEl>
                                          <p:spTgt spid="22221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3" presetClass="entr" presetSubtype="16" fill="hold" nodeType="afterEffect">
                                  <p:stCondLst>
                                    <p:cond delay="0"/>
                                  </p:stCondLst>
                                  <p:childTnLst>
                                    <p:set>
                                      <p:cBhvr>
                                        <p:cTn id="15" dur="1" fill="hold">
                                          <p:stCondLst>
                                            <p:cond delay="0"/>
                                          </p:stCondLst>
                                        </p:cTn>
                                        <p:tgtEl>
                                          <p:spTgt spid="222218"/>
                                        </p:tgtEl>
                                        <p:attrNameLst>
                                          <p:attrName>style.visibility</p:attrName>
                                        </p:attrNameLst>
                                      </p:cBhvr>
                                      <p:to>
                                        <p:strVal val="visible"/>
                                      </p:to>
                                    </p:set>
                                    <p:anim calcmode="lin" valueType="num">
                                      <p:cBhvr>
                                        <p:cTn id="16" dur="1000" fill="hold"/>
                                        <p:tgtEl>
                                          <p:spTgt spid="222218"/>
                                        </p:tgtEl>
                                        <p:attrNameLst>
                                          <p:attrName>ppt_w</p:attrName>
                                        </p:attrNameLst>
                                      </p:cBhvr>
                                      <p:tavLst>
                                        <p:tav tm="0">
                                          <p:val>
                                            <p:fltVal val="0"/>
                                          </p:val>
                                        </p:tav>
                                        <p:tav tm="100000">
                                          <p:val>
                                            <p:strVal val="#ppt_w"/>
                                          </p:val>
                                        </p:tav>
                                      </p:tavLst>
                                    </p:anim>
                                    <p:anim calcmode="lin" valueType="num">
                                      <p:cBhvr>
                                        <p:cTn id="17" dur="1000" fill="hold"/>
                                        <p:tgtEl>
                                          <p:spTgt spid="222218"/>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42" presetClass="entr" presetSubtype="0" fill="hold" nodeType="afterEffect">
                                  <p:stCondLst>
                                    <p:cond delay="0"/>
                                  </p:stCondLst>
                                  <p:childTnLst>
                                    <p:set>
                                      <p:cBhvr>
                                        <p:cTn id="20" dur="1" fill="hold">
                                          <p:stCondLst>
                                            <p:cond delay="0"/>
                                          </p:stCondLst>
                                        </p:cTn>
                                        <p:tgtEl>
                                          <p:spTgt spid="222266"/>
                                        </p:tgtEl>
                                        <p:attrNameLst>
                                          <p:attrName>style.visibility</p:attrName>
                                        </p:attrNameLst>
                                      </p:cBhvr>
                                      <p:to>
                                        <p:strVal val="visible"/>
                                      </p:to>
                                    </p:set>
                                    <p:animEffect transition="in" filter="fade">
                                      <p:cBhvr>
                                        <p:cTn id="21" dur="1000"/>
                                        <p:tgtEl>
                                          <p:spTgt spid="222266"/>
                                        </p:tgtEl>
                                      </p:cBhvr>
                                    </p:animEffect>
                                    <p:anim calcmode="lin" valueType="num">
                                      <p:cBhvr>
                                        <p:cTn id="22" dur="1000" fill="hold"/>
                                        <p:tgtEl>
                                          <p:spTgt spid="222266"/>
                                        </p:tgtEl>
                                        <p:attrNameLst>
                                          <p:attrName>ppt_x</p:attrName>
                                        </p:attrNameLst>
                                      </p:cBhvr>
                                      <p:tavLst>
                                        <p:tav tm="0">
                                          <p:val>
                                            <p:strVal val="#ppt_x"/>
                                          </p:val>
                                        </p:tav>
                                        <p:tav tm="100000">
                                          <p:val>
                                            <p:strVal val="#ppt_x"/>
                                          </p:val>
                                        </p:tav>
                                      </p:tavLst>
                                    </p:anim>
                                    <p:anim calcmode="lin" valueType="num">
                                      <p:cBhvr>
                                        <p:cTn id="23" dur="1000" fill="hold"/>
                                        <p:tgtEl>
                                          <p:spTgt spid="222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E730D251-D5C7-4B0F-9B39-2A2F7537F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1187" name="Group 3">
            <a:extLst>
              <a:ext uri="{FF2B5EF4-FFF2-40B4-BE49-F238E27FC236}">
                <a16:creationId xmlns:a16="http://schemas.microsoft.com/office/drawing/2014/main" id="{AE13DB60-9FF0-4F3D-8257-07A7A2E9C61F}"/>
              </a:ext>
            </a:extLst>
          </p:cNvPr>
          <p:cNvGrpSpPr>
            <a:grpSpLocks/>
          </p:cNvGrpSpPr>
          <p:nvPr/>
        </p:nvGrpSpPr>
        <p:grpSpPr bwMode="auto">
          <a:xfrm>
            <a:off x="225425" y="219075"/>
            <a:ext cx="11295063" cy="419100"/>
            <a:chOff x="142" y="138"/>
            <a:chExt cx="7115" cy="264"/>
          </a:xfrm>
        </p:grpSpPr>
        <p:sp>
          <p:nvSpPr>
            <p:cNvPr id="19487" name="矩形 4">
              <a:extLst>
                <a:ext uri="{FF2B5EF4-FFF2-40B4-BE49-F238E27FC236}">
                  <a16:creationId xmlns:a16="http://schemas.microsoft.com/office/drawing/2014/main" id="{8A64E262-0B70-44B6-85E2-43801C4C4008}"/>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19488" name="矩形 1">
              <a:extLst>
                <a:ext uri="{FF2B5EF4-FFF2-40B4-BE49-F238E27FC236}">
                  <a16:creationId xmlns:a16="http://schemas.microsoft.com/office/drawing/2014/main" id="{EE80A6CC-57D8-4449-9BC0-47F746D83728}"/>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19489" name="矩形 9">
              <a:extLst>
                <a:ext uri="{FF2B5EF4-FFF2-40B4-BE49-F238E27FC236}">
                  <a16:creationId xmlns:a16="http://schemas.microsoft.com/office/drawing/2014/main" id="{B599EBEE-FFE9-49BF-82E0-850467FE577F}"/>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1191" name="Group 7">
            <a:extLst>
              <a:ext uri="{FF2B5EF4-FFF2-40B4-BE49-F238E27FC236}">
                <a16:creationId xmlns:a16="http://schemas.microsoft.com/office/drawing/2014/main" id="{2AA5E1FB-9923-4A5D-A56D-6797D8982380}"/>
              </a:ext>
            </a:extLst>
          </p:cNvPr>
          <p:cNvGrpSpPr>
            <a:grpSpLocks/>
          </p:cNvGrpSpPr>
          <p:nvPr/>
        </p:nvGrpSpPr>
        <p:grpSpPr bwMode="auto">
          <a:xfrm>
            <a:off x="-30163" y="5826125"/>
            <a:ext cx="11857038" cy="565150"/>
            <a:chOff x="0" y="3670"/>
            <a:chExt cx="7421" cy="356"/>
          </a:xfrm>
        </p:grpSpPr>
        <p:pic>
          <p:nvPicPr>
            <p:cNvPr id="19485" name="Picture 8" descr="1">
              <a:extLst>
                <a:ext uri="{FF2B5EF4-FFF2-40B4-BE49-F238E27FC236}">
                  <a16:creationId xmlns:a16="http://schemas.microsoft.com/office/drawing/2014/main" id="{9281F7C3-6EC3-435B-ADED-931823600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6" name="矩形 4">
              <a:extLst>
                <a:ext uri="{FF2B5EF4-FFF2-40B4-BE49-F238E27FC236}">
                  <a16:creationId xmlns:a16="http://schemas.microsoft.com/office/drawing/2014/main" id="{5C75F3CF-0D26-45DD-8878-ADD5018F1660}"/>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221194" name="Group 10">
            <a:extLst>
              <a:ext uri="{FF2B5EF4-FFF2-40B4-BE49-F238E27FC236}">
                <a16:creationId xmlns:a16="http://schemas.microsoft.com/office/drawing/2014/main" id="{FC0FADD8-C6DD-4685-A550-A465824EF002}"/>
              </a:ext>
            </a:extLst>
          </p:cNvPr>
          <p:cNvGrpSpPr>
            <a:grpSpLocks/>
          </p:cNvGrpSpPr>
          <p:nvPr/>
        </p:nvGrpSpPr>
        <p:grpSpPr bwMode="auto">
          <a:xfrm>
            <a:off x="2701925" y="3149600"/>
            <a:ext cx="2754313" cy="2024063"/>
            <a:chOff x="1351" y="2299"/>
            <a:chExt cx="1377" cy="1349"/>
          </a:xfrm>
        </p:grpSpPr>
        <p:grpSp>
          <p:nvGrpSpPr>
            <p:cNvPr id="19479" name="Group 11">
              <a:extLst>
                <a:ext uri="{FF2B5EF4-FFF2-40B4-BE49-F238E27FC236}">
                  <a16:creationId xmlns:a16="http://schemas.microsoft.com/office/drawing/2014/main" id="{4F6EE93E-9AAB-489D-8500-6A8372DA1D69}"/>
                </a:ext>
              </a:extLst>
            </p:cNvPr>
            <p:cNvGrpSpPr>
              <a:grpSpLocks/>
            </p:cNvGrpSpPr>
            <p:nvPr/>
          </p:nvGrpSpPr>
          <p:grpSpPr bwMode="auto">
            <a:xfrm>
              <a:off x="1351" y="2514"/>
              <a:ext cx="1377" cy="1134"/>
              <a:chOff x="1351" y="2514"/>
              <a:chExt cx="1377" cy="1134"/>
            </a:xfrm>
          </p:grpSpPr>
          <p:grpSp>
            <p:nvGrpSpPr>
              <p:cNvPr id="19481" name="Gruppe 24">
                <a:extLst>
                  <a:ext uri="{FF2B5EF4-FFF2-40B4-BE49-F238E27FC236}">
                    <a16:creationId xmlns:a16="http://schemas.microsoft.com/office/drawing/2014/main" id="{EC59653F-13C3-412B-8574-82DA1B8155AC}"/>
                  </a:ext>
                </a:extLst>
              </p:cNvPr>
              <p:cNvGrpSpPr>
                <a:grpSpLocks/>
              </p:cNvGrpSpPr>
              <p:nvPr/>
            </p:nvGrpSpPr>
            <p:grpSpPr bwMode="auto">
              <a:xfrm>
                <a:off x="1351" y="2514"/>
                <a:ext cx="1377" cy="1134"/>
                <a:chOff x="4819650" y="4650278"/>
                <a:chExt cx="3905250" cy="1800052"/>
              </a:xfrm>
            </p:grpSpPr>
            <p:sp>
              <p:nvSpPr>
                <p:cNvPr id="19483" name="Rektangel med enkelt afrundet hjørne 25">
                  <a:extLst>
                    <a:ext uri="{FF2B5EF4-FFF2-40B4-BE49-F238E27FC236}">
                      <a16:creationId xmlns:a16="http://schemas.microsoft.com/office/drawing/2014/main" id="{655A1B89-A25A-4858-BF89-19C2F9615494}"/>
                    </a:ext>
                  </a:extLst>
                </p:cNvPr>
                <p:cNvSpPr>
                  <a:spLocks noChangeArrowheads="1"/>
                </p:cNvSpPr>
                <p:nvPr/>
              </p:nvSpPr>
              <p:spPr bwMode="auto">
                <a:xfrm rot="10800000" flipH="1">
                  <a:off x="4819650" y="4743983"/>
                  <a:ext cx="3902998" cy="1706347"/>
                </a:xfrm>
                <a:custGeom>
                  <a:avLst/>
                  <a:gdLst>
                    <a:gd name="T0" fmla="*/ 1951500 w 3902413"/>
                    <a:gd name="T1" fmla="*/ 0 h 1706398"/>
                    <a:gd name="T2" fmla="*/ 0 w 3902413"/>
                    <a:gd name="T3" fmla="*/ 853174 h 1706398"/>
                    <a:gd name="T4" fmla="*/ 1951500 w 3902413"/>
                    <a:gd name="T5" fmla="*/ 1706347 h 1706398"/>
                    <a:gd name="T6" fmla="*/ 3902998 w 3902413"/>
                    <a:gd name="T7" fmla="*/ 853174 h 1706398"/>
                    <a:gd name="T8" fmla="*/ 17694720 60000 65536"/>
                    <a:gd name="T9" fmla="*/ 11796480 60000 65536"/>
                    <a:gd name="T10" fmla="*/ 5898240 60000 65536"/>
                    <a:gd name="T11" fmla="*/ 0 60000 65536"/>
                    <a:gd name="T12" fmla="*/ 0 w 3902413"/>
                    <a:gd name="T13" fmla="*/ 0 h 1706398"/>
                    <a:gd name="T14" fmla="*/ 3819114 w 3902413"/>
                    <a:gd name="T15" fmla="*/ 1706398 h 1706398"/>
                  </a:gdLst>
                  <a:ahLst/>
                  <a:cxnLst>
                    <a:cxn ang="T8">
                      <a:pos x="T0" y="T1"/>
                    </a:cxn>
                    <a:cxn ang="T9">
                      <a:pos x="T2" y="T3"/>
                    </a:cxn>
                    <a:cxn ang="T10">
                      <a:pos x="T4" y="T5"/>
                    </a:cxn>
                    <a:cxn ang="T11">
                      <a:pos x="T6" y="T7"/>
                    </a:cxn>
                  </a:cxnLst>
                  <a:rect l="T12" t="T13" r="T14" b="T15"/>
                  <a:pathLst>
                    <a:path w="3902413" h="1706398">
                      <a:moveTo>
                        <a:pt x="0" y="0"/>
                      </a:moveTo>
                      <a:lnTo>
                        <a:pt x="3618008" y="0"/>
                      </a:lnTo>
                      <a:lnTo>
                        <a:pt x="3618008" y="-1"/>
                      </a:lnTo>
                      <a:cubicBezTo>
                        <a:pt x="3775080" y="-1"/>
                        <a:pt x="3902413" y="127332"/>
                        <a:pt x="3902413" y="284405"/>
                      </a:cubicBezTo>
                      <a:lnTo>
                        <a:pt x="3902413" y="1706398"/>
                      </a:lnTo>
                      <a:lnTo>
                        <a:pt x="0" y="1706398"/>
                      </a:lnTo>
                      <a:lnTo>
                        <a:pt x="0" y="0"/>
                      </a:lnTo>
                      <a:close/>
                    </a:path>
                  </a:pathLst>
                </a:custGeom>
                <a:solidFill>
                  <a:schemeClr val="bg1"/>
                </a:solidFill>
                <a:ln w="3175">
                  <a:solidFill>
                    <a:srgbClr val="BFBFBF"/>
                  </a:solidFill>
                  <a:miter lim="800000"/>
                  <a:headEnd/>
                  <a:tailEnd/>
                </a:ln>
                <a:effectLst>
                  <a:outerShdw dist="38100" dir="2700000" algn="tl" rotWithShape="0">
                    <a:srgbClr val="000000">
                      <a:alpha val="39998"/>
                    </a:srgbClr>
                  </a:outerShdw>
                </a:effectLst>
              </p:spPr>
              <p:txBody>
                <a:bodyPr anchor="ctr"/>
                <a:lstStyle/>
                <a:p>
                  <a:endParaRPr lang="zh-CN" altLang="en-US"/>
                </a:p>
              </p:txBody>
            </p:sp>
            <p:sp>
              <p:nvSpPr>
                <p:cNvPr id="33" name="Rektangel 32">
                  <a:extLst>
                    <a:ext uri="{FF2B5EF4-FFF2-40B4-BE49-F238E27FC236}">
                      <a16:creationId xmlns:a16="http://schemas.microsoft.com/office/drawing/2014/main" id="{1AE2D0C6-5F66-434D-8A6D-78B8E044B538}"/>
                    </a:ext>
                  </a:extLst>
                </p:cNvPr>
                <p:cNvSpPr/>
                <p:nvPr/>
              </p:nvSpPr>
              <p:spPr>
                <a:xfrm>
                  <a:off x="4819650" y="4649932"/>
                  <a:ext cx="3905250" cy="115883"/>
                </a:xfrm>
                <a:prstGeom prst="rect">
                  <a:avLst/>
                </a:prstGeom>
                <a:gradFill flip="none" rotWithShape="1">
                  <a:gsLst>
                    <a:gs pos="44000">
                      <a:srgbClr val="1F88C8"/>
                    </a:gs>
                    <a:gs pos="100000">
                      <a:srgbClr val="78F8FF"/>
                    </a:gs>
                  </a:gsLst>
                  <a:lin ang="16200000" scaled="1"/>
                  <a:tileRect/>
                </a:gradFill>
                <a:ln w="9525" cap="flat" cmpd="sng" algn="ctr">
                  <a:solidFill>
                    <a:schemeClr val="tx2">
                      <a:lumMod val="60000"/>
                      <a:lumOff val="40000"/>
                    </a:schemeClr>
                  </a:solidFill>
                  <a:prstDash val="solid"/>
                </a:ln>
                <a:effectLst/>
              </p:spPr>
              <p:txBody>
                <a:bodyPr anchor="ctr"/>
                <a:lstStyle/>
                <a:p>
                  <a:pPr>
                    <a:defRPr/>
                  </a:pPr>
                  <a:endParaRPr lang="da-DK" sz="1800">
                    <a:solidFill>
                      <a:srgbClr val="FFFFFF"/>
                    </a:solidFill>
                    <a:latin typeface="Calibri" pitchFamily="34" charset="0"/>
                    <a:ea typeface="MS PGothic" pitchFamily="34" charset="-128"/>
                  </a:endParaRPr>
                </a:p>
              </p:txBody>
            </p:sp>
          </p:grpSp>
          <p:sp>
            <p:nvSpPr>
              <p:cNvPr id="19482" name="Rektangel 33">
                <a:extLst>
                  <a:ext uri="{FF2B5EF4-FFF2-40B4-BE49-F238E27FC236}">
                    <a16:creationId xmlns:a16="http://schemas.microsoft.com/office/drawing/2014/main" id="{0DBFBDCE-4DD4-4A53-8847-2562457C8D83}"/>
                  </a:ext>
                </a:extLst>
              </p:cNvPr>
              <p:cNvSpPr>
                <a:spLocks noChangeArrowheads="1"/>
              </p:cNvSpPr>
              <p:nvPr/>
            </p:nvSpPr>
            <p:spPr bwMode="auto">
              <a:xfrm>
                <a:off x="1408" y="2647"/>
                <a:ext cx="1261"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600" b="1">
                    <a:solidFill>
                      <a:srgbClr val="111111"/>
                    </a:solidFill>
                    <a:latin typeface="Amelia BT" pitchFamily="82" charset="0"/>
                    <a:ea typeface="宋体" panose="02010600030101010101" pitchFamily="2" charset="-122"/>
                  </a:rPr>
                  <a:t>Click to enter your text</a:t>
                </a:r>
                <a:r>
                  <a:rPr lang="en-US" altLang="zh-CN" sz="1600" b="1">
                    <a:solidFill>
                      <a:srgbClr val="111111"/>
                    </a:solidFill>
                    <a:latin typeface="Amelia BT" pitchFamily="82" charset="0"/>
                    <a:ea typeface="宋体" panose="02010600030101010101" pitchFamily="2" charset="-122"/>
                  </a:rPr>
                  <a:t>,</a:t>
                </a:r>
                <a:r>
                  <a:rPr lang="zh-CN" altLang="en-US" sz="1600" b="1">
                    <a:solidFill>
                      <a:srgbClr val="111111"/>
                    </a:solidFill>
                    <a:latin typeface="Amelia BT" pitchFamily="82" charset="0"/>
                    <a:ea typeface="宋体" panose="02010600030101010101" pitchFamily="2" charset="-122"/>
                  </a:rPr>
                  <a:t>Click to enter your text, click to enter your text content</a:t>
                </a:r>
                <a:r>
                  <a:rPr lang="en-US" altLang="zh-CN" sz="1600" b="1">
                    <a:solidFill>
                      <a:srgbClr val="111111"/>
                    </a:solidFill>
                    <a:latin typeface="宋体" panose="02010600030101010101" pitchFamily="2" charset="-122"/>
                    <a:ea typeface="宋体" panose="02010600030101010101" pitchFamily="2" charset="-122"/>
                  </a:rPr>
                  <a:t>......</a:t>
                </a:r>
                <a:endParaRPr lang="da-DK" altLang="zh-CN" sz="1600" b="1">
                  <a:solidFill>
                    <a:srgbClr val="111111"/>
                  </a:solidFill>
                  <a:latin typeface="Amelia BT" pitchFamily="82" charset="0"/>
                  <a:ea typeface="宋体" panose="02010600030101010101" pitchFamily="2" charset="-122"/>
                </a:endParaRPr>
              </a:p>
              <a:p>
                <a:pPr algn="l" eaLnBrk="1" hangingPunct="1"/>
                <a:r>
                  <a:rPr lang="da-DK" altLang="zh-CN" sz="1400" noProof="1">
                    <a:solidFill>
                      <a:srgbClr val="000000"/>
                    </a:solidFill>
                    <a:latin typeface="Calibri" panose="020F0502020204030204" pitchFamily="34" charset="0"/>
                    <a:ea typeface="MS PGothic" panose="020B0600070205080204" pitchFamily="34" charset="-128"/>
                    <a:cs typeface="Arial" panose="020B0604020202020204" pitchFamily="34" charset="0"/>
                  </a:rPr>
                  <a:t>.</a:t>
                </a:r>
                <a:endParaRPr lang="da-DK" altLang="zh-CN" sz="1400">
                  <a:solidFill>
                    <a:srgbClr val="000000"/>
                  </a:solidFill>
                  <a:latin typeface="Calibri" panose="020F0502020204030204" pitchFamily="34" charset="0"/>
                  <a:ea typeface="MS PGothic" panose="020B0600070205080204" pitchFamily="34" charset="-128"/>
                  <a:cs typeface="Arial" panose="020B0604020202020204" pitchFamily="34" charset="0"/>
                </a:endParaRPr>
              </a:p>
            </p:txBody>
          </p:sp>
        </p:grpSp>
        <p:cxnSp>
          <p:nvCxnSpPr>
            <p:cNvPr id="37" name="Lige forbindelse 36">
              <a:extLst>
                <a:ext uri="{FF2B5EF4-FFF2-40B4-BE49-F238E27FC236}">
                  <a16:creationId xmlns:a16="http://schemas.microsoft.com/office/drawing/2014/main" id="{90FA5BB6-9D00-4182-A36B-4483E5B96CD6}"/>
                </a:ext>
              </a:extLst>
            </p:cNvPr>
            <p:cNvCxnSpPr/>
            <p:nvPr/>
          </p:nvCxnSpPr>
          <p:spPr>
            <a:xfrm rot="5400000">
              <a:off x="1881" y="2464"/>
              <a:ext cx="331" cy="1"/>
            </a:xfrm>
            <a:prstGeom prst="line">
              <a:avLst/>
            </a:prstGeom>
            <a:ln>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21201" name="Group 17">
            <a:extLst>
              <a:ext uri="{FF2B5EF4-FFF2-40B4-BE49-F238E27FC236}">
                <a16:creationId xmlns:a16="http://schemas.microsoft.com/office/drawing/2014/main" id="{B6FDCC70-6EBD-47AF-B293-7B2861E715DF}"/>
              </a:ext>
            </a:extLst>
          </p:cNvPr>
          <p:cNvGrpSpPr>
            <a:grpSpLocks/>
          </p:cNvGrpSpPr>
          <p:nvPr/>
        </p:nvGrpSpPr>
        <p:grpSpPr bwMode="auto">
          <a:xfrm>
            <a:off x="1152525" y="1106488"/>
            <a:ext cx="8912225" cy="2079625"/>
            <a:chOff x="576" y="937"/>
            <a:chExt cx="4455" cy="1386"/>
          </a:xfrm>
        </p:grpSpPr>
        <p:grpSp>
          <p:nvGrpSpPr>
            <p:cNvPr id="19469" name="Gruppe 43">
              <a:extLst>
                <a:ext uri="{FF2B5EF4-FFF2-40B4-BE49-F238E27FC236}">
                  <a16:creationId xmlns:a16="http://schemas.microsoft.com/office/drawing/2014/main" id="{D0014ECB-3330-4AFA-8F55-9E1E055CEDA8}"/>
                </a:ext>
              </a:extLst>
            </p:cNvPr>
            <p:cNvGrpSpPr>
              <a:grpSpLocks/>
            </p:cNvGrpSpPr>
            <p:nvPr/>
          </p:nvGrpSpPr>
          <p:grpSpPr bwMode="auto">
            <a:xfrm>
              <a:off x="3224" y="1306"/>
              <a:ext cx="1807" cy="1017"/>
              <a:chOff x="5663054" y="2761491"/>
              <a:chExt cx="2868103" cy="1615955"/>
            </a:xfrm>
          </p:grpSpPr>
          <p:sp>
            <p:nvSpPr>
              <p:cNvPr id="43" name="Kombinationstegning 42">
                <a:extLst>
                  <a:ext uri="{FF2B5EF4-FFF2-40B4-BE49-F238E27FC236}">
                    <a16:creationId xmlns:a16="http://schemas.microsoft.com/office/drawing/2014/main" id="{9FAC4A4A-3621-4354-B27F-5E2C16EFD729}"/>
                  </a:ext>
                </a:extLst>
              </p:cNvPr>
              <p:cNvSpPr/>
              <p:nvPr/>
            </p:nvSpPr>
            <p:spPr>
              <a:xfrm>
                <a:off x="7743945" y="3434334"/>
                <a:ext cx="787212" cy="943112"/>
              </a:xfrm>
              <a:custGeom>
                <a:avLst/>
                <a:gdLst>
                  <a:gd name="connsiteX0" fmla="*/ 68094 w 787940"/>
                  <a:gd name="connsiteY0" fmla="*/ 943583 h 943583"/>
                  <a:gd name="connsiteX1" fmla="*/ 787940 w 787940"/>
                  <a:gd name="connsiteY1" fmla="*/ 0 h 943583"/>
                  <a:gd name="connsiteX2" fmla="*/ 0 w 787940"/>
                  <a:gd name="connsiteY2" fmla="*/ 9728 h 943583"/>
                  <a:gd name="connsiteX3" fmla="*/ 68094 w 787940"/>
                  <a:gd name="connsiteY3" fmla="*/ 943583 h 943583"/>
                </a:gdLst>
                <a:ahLst/>
                <a:cxnLst>
                  <a:cxn ang="0">
                    <a:pos x="connsiteX0" y="connsiteY0"/>
                  </a:cxn>
                  <a:cxn ang="0">
                    <a:pos x="connsiteX1" y="connsiteY1"/>
                  </a:cxn>
                  <a:cxn ang="0">
                    <a:pos x="connsiteX2" y="connsiteY2"/>
                  </a:cxn>
                  <a:cxn ang="0">
                    <a:pos x="connsiteX3" y="connsiteY3"/>
                  </a:cxn>
                </a:cxnLst>
                <a:rect l="l" t="t" r="r" b="b"/>
                <a:pathLst>
                  <a:path w="787940" h="943583">
                    <a:moveTo>
                      <a:pt x="68094" y="943583"/>
                    </a:moveTo>
                    <a:lnTo>
                      <a:pt x="787940" y="0"/>
                    </a:lnTo>
                    <a:lnTo>
                      <a:pt x="0" y="9728"/>
                    </a:lnTo>
                    <a:lnTo>
                      <a:pt x="68094" y="943583"/>
                    </a:lnTo>
                    <a:close/>
                  </a:path>
                </a:pathLst>
              </a:custGeom>
              <a:gradFill flip="none" rotWithShape="1">
                <a:gsLst>
                  <a:gs pos="0">
                    <a:schemeClr val="tx1">
                      <a:lumMod val="95000"/>
                      <a:lumOff val="5000"/>
                      <a:alpha val="38000"/>
                    </a:schemeClr>
                  </a:gs>
                  <a:gs pos="50000">
                    <a:schemeClr val="accent1">
                      <a:tint val="44500"/>
                      <a:satMod val="160000"/>
                      <a:alpha val="0"/>
                    </a:schemeClr>
                  </a:gs>
                  <a:gs pos="100000">
                    <a:schemeClr val="accent1">
                      <a:tint val="23500"/>
                      <a:satMod val="160000"/>
                      <a:alpha val="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da-DK" sz="1800">
                  <a:solidFill>
                    <a:prstClr val="white"/>
                  </a:solidFill>
                </a:endParaRPr>
              </a:p>
            </p:txBody>
          </p:sp>
          <p:sp>
            <p:nvSpPr>
              <p:cNvPr id="19478" name="Freeform 17">
                <a:extLst>
                  <a:ext uri="{FF2B5EF4-FFF2-40B4-BE49-F238E27FC236}">
                    <a16:creationId xmlns:a16="http://schemas.microsoft.com/office/drawing/2014/main" id="{3B6DBAD2-93EE-40DC-AC2E-0293669B34CB}"/>
                  </a:ext>
                </a:extLst>
              </p:cNvPr>
              <p:cNvSpPr>
                <a:spLocks/>
              </p:cNvSpPr>
              <p:nvPr/>
            </p:nvSpPr>
            <p:spPr bwMode="auto">
              <a:xfrm rot="5400000" flipH="1">
                <a:off x="5947017" y="2478052"/>
                <a:ext cx="1593707" cy="2161371"/>
              </a:xfrm>
              <a:custGeom>
                <a:avLst/>
                <a:gdLst>
                  <a:gd name="T0" fmla="*/ 2147483647 w 594"/>
                  <a:gd name="T1" fmla="*/ 1524785564 h 806"/>
                  <a:gd name="T2" fmla="*/ 2147483647 w 594"/>
                  <a:gd name="T3" fmla="*/ 1654247932 h 806"/>
                  <a:gd name="T4" fmla="*/ 2147483647 w 594"/>
                  <a:gd name="T5" fmla="*/ 1783710301 h 806"/>
                  <a:gd name="T6" fmla="*/ 2147483647 w 594"/>
                  <a:gd name="T7" fmla="*/ 1826865318 h 806"/>
                  <a:gd name="T8" fmla="*/ 2147483647 w 594"/>
                  <a:gd name="T9" fmla="*/ 1812481206 h 806"/>
                  <a:gd name="T10" fmla="*/ 2147483647 w 594"/>
                  <a:gd name="T11" fmla="*/ 57539128 h 806"/>
                  <a:gd name="T12" fmla="*/ 2147483647 w 594"/>
                  <a:gd name="T13" fmla="*/ 14384112 h 806"/>
                  <a:gd name="T14" fmla="*/ 57588093 w 594"/>
                  <a:gd name="T15" fmla="*/ 0 h 806"/>
                  <a:gd name="T16" fmla="*/ 14397023 w 594"/>
                  <a:gd name="T17" fmla="*/ 14384112 h 806"/>
                  <a:gd name="T18" fmla="*/ 0 w 594"/>
                  <a:gd name="T19" fmla="*/ 2147483647 h 806"/>
                  <a:gd name="T20" fmla="*/ 14397023 w 594"/>
                  <a:gd name="T21" fmla="*/ 2147483647 h 806"/>
                  <a:gd name="T22" fmla="*/ 1785238922 w 594"/>
                  <a:gd name="T23" fmla="*/ 2147483647 h 806"/>
                  <a:gd name="T24" fmla="*/ 1828429991 w 594"/>
                  <a:gd name="T25" fmla="*/ 2147483647 h 806"/>
                  <a:gd name="T26" fmla="*/ 1842827015 w 594"/>
                  <a:gd name="T27" fmla="*/ 2147483647 h 806"/>
                  <a:gd name="T28" fmla="*/ 1799635945 w 594"/>
                  <a:gd name="T29" fmla="*/ 2147483647 h 806"/>
                  <a:gd name="T30" fmla="*/ 1670062737 w 594"/>
                  <a:gd name="T31" fmla="*/ 2147483647 h 806"/>
                  <a:gd name="T32" fmla="*/ 1540489528 w 594"/>
                  <a:gd name="T33" fmla="*/ 2147483647 h 806"/>
                  <a:gd name="T34" fmla="*/ 1540489528 w 594"/>
                  <a:gd name="T35" fmla="*/ 2147483647 h 806"/>
                  <a:gd name="T36" fmla="*/ 1713253806 w 594"/>
                  <a:gd name="T37" fmla="*/ 2147483647 h 806"/>
                  <a:gd name="T38" fmla="*/ 2015593976 w 594"/>
                  <a:gd name="T39" fmla="*/ 2147483647 h 806"/>
                  <a:gd name="T40" fmla="*/ 2147483647 w 594"/>
                  <a:gd name="T41" fmla="*/ 2147483647 h 806"/>
                  <a:gd name="T42" fmla="*/ 2147483647 w 594"/>
                  <a:gd name="T43" fmla="*/ 2147483647 h 806"/>
                  <a:gd name="T44" fmla="*/ 2147483647 w 594"/>
                  <a:gd name="T45" fmla="*/ 2147483647 h 806"/>
                  <a:gd name="T46" fmla="*/ 2147483647 w 594"/>
                  <a:gd name="T47" fmla="*/ 2147483647 h 806"/>
                  <a:gd name="T48" fmla="*/ 2147483647 w 594"/>
                  <a:gd name="T49" fmla="*/ 2147483647 h 806"/>
                  <a:gd name="T50" fmla="*/ 2147483647 w 594"/>
                  <a:gd name="T51" fmla="*/ 2147483647 h 806"/>
                  <a:gd name="T52" fmla="*/ 2147483647 w 594"/>
                  <a:gd name="T53" fmla="*/ 2147483647 h 806"/>
                  <a:gd name="T54" fmla="*/ 2147483647 w 594"/>
                  <a:gd name="T55" fmla="*/ 2147483647 h 806"/>
                  <a:gd name="T56" fmla="*/ 2147483647 w 594"/>
                  <a:gd name="T57" fmla="*/ 2147483647 h 806"/>
                  <a:gd name="T58" fmla="*/ 2147483647 w 594"/>
                  <a:gd name="T59" fmla="*/ 2147483647 h 806"/>
                  <a:gd name="T60" fmla="*/ 2147483647 w 594"/>
                  <a:gd name="T61" fmla="*/ 2147483647 h 806"/>
                  <a:gd name="T62" fmla="*/ 2147483647 w 594"/>
                  <a:gd name="T63" fmla="*/ 2147483647 h 806"/>
                  <a:gd name="T64" fmla="*/ 2147483647 w 594"/>
                  <a:gd name="T65" fmla="*/ 2147483647 h 806"/>
                  <a:gd name="T66" fmla="*/ 2147483647 w 594"/>
                  <a:gd name="T67" fmla="*/ 2147483647 h 806"/>
                  <a:gd name="T68" fmla="*/ 2147483647 w 594"/>
                  <a:gd name="T69" fmla="*/ 2147483647 h 806"/>
                  <a:gd name="T70" fmla="*/ 2147483647 w 594"/>
                  <a:gd name="T71" fmla="*/ 2147483647 h 806"/>
                  <a:gd name="T72" fmla="*/ 2147483647 w 594"/>
                  <a:gd name="T73" fmla="*/ 2147483647 h 806"/>
                  <a:gd name="T74" fmla="*/ 2147483647 w 594"/>
                  <a:gd name="T75" fmla="*/ 2147483647 h 806"/>
                  <a:gd name="T76" fmla="*/ 2147483647 w 594"/>
                  <a:gd name="T77" fmla="*/ 2147483647 h 806"/>
                  <a:gd name="T78" fmla="*/ 2147483647 w 594"/>
                  <a:gd name="T79" fmla="*/ 1999482703 h 806"/>
                  <a:gd name="T80" fmla="*/ 2147483647 w 594"/>
                  <a:gd name="T81" fmla="*/ 1697402949 h 806"/>
                  <a:gd name="T82" fmla="*/ 2147483647 w 594"/>
                  <a:gd name="T83" fmla="*/ 1524785564 h 8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4"/>
                  <a:gd name="T127" fmla="*/ 0 h 806"/>
                  <a:gd name="T128" fmla="*/ 594 w 594"/>
                  <a:gd name="T129" fmla="*/ 806 h 8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4" h="806">
                    <a:moveTo>
                      <a:pt x="452" y="212"/>
                    </a:moveTo>
                    <a:lnTo>
                      <a:pt x="452" y="212"/>
                    </a:lnTo>
                    <a:lnTo>
                      <a:pt x="466" y="212"/>
                    </a:lnTo>
                    <a:lnTo>
                      <a:pt x="478" y="216"/>
                    </a:lnTo>
                    <a:lnTo>
                      <a:pt x="490" y="222"/>
                    </a:lnTo>
                    <a:lnTo>
                      <a:pt x="500" y="230"/>
                    </a:lnTo>
                    <a:lnTo>
                      <a:pt x="518" y="242"/>
                    </a:lnTo>
                    <a:lnTo>
                      <a:pt x="524" y="248"/>
                    </a:lnTo>
                    <a:lnTo>
                      <a:pt x="530" y="252"/>
                    </a:lnTo>
                    <a:lnTo>
                      <a:pt x="538" y="254"/>
                    </a:lnTo>
                    <a:lnTo>
                      <a:pt x="586" y="254"/>
                    </a:lnTo>
                    <a:lnTo>
                      <a:pt x="590" y="254"/>
                    </a:lnTo>
                    <a:lnTo>
                      <a:pt x="592" y="252"/>
                    </a:lnTo>
                    <a:lnTo>
                      <a:pt x="594" y="250"/>
                    </a:lnTo>
                    <a:lnTo>
                      <a:pt x="594" y="246"/>
                    </a:lnTo>
                    <a:lnTo>
                      <a:pt x="594" y="8"/>
                    </a:lnTo>
                    <a:lnTo>
                      <a:pt x="594" y="4"/>
                    </a:lnTo>
                    <a:lnTo>
                      <a:pt x="592" y="2"/>
                    </a:lnTo>
                    <a:lnTo>
                      <a:pt x="590" y="0"/>
                    </a:lnTo>
                    <a:lnTo>
                      <a:pt x="586" y="0"/>
                    </a:lnTo>
                    <a:lnTo>
                      <a:pt x="8" y="0"/>
                    </a:lnTo>
                    <a:lnTo>
                      <a:pt x="6" y="0"/>
                    </a:lnTo>
                    <a:lnTo>
                      <a:pt x="2" y="2"/>
                    </a:lnTo>
                    <a:lnTo>
                      <a:pt x="0" y="4"/>
                    </a:lnTo>
                    <a:lnTo>
                      <a:pt x="0" y="8"/>
                    </a:lnTo>
                    <a:lnTo>
                      <a:pt x="0" y="586"/>
                    </a:lnTo>
                    <a:lnTo>
                      <a:pt x="0" y="588"/>
                    </a:lnTo>
                    <a:lnTo>
                      <a:pt x="2" y="592"/>
                    </a:lnTo>
                    <a:lnTo>
                      <a:pt x="6" y="594"/>
                    </a:lnTo>
                    <a:lnTo>
                      <a:pt x="8" y="594"/>
                    </a:lnTo>
                    <a:lnTo>
                      <a:pt x="248" y="594"/>
                    </a:lnTo>
                    <a:lnTo>
                      <a:pt x="252" y="594"/>
                    </a:lnTo>
                    <a:lnTo>
                      <a:pt x="254" y="596"/>
                    </a:lnTo>
                    <a:lnTo>
                      <a:pt x="256" y="598"/>
                    </a:lnTo>
                    <a:lnTo>
                      <a:pt x="256" y="602"/>
                    </a:lnTo>
                    <a:lnTo>
                      <a:pt x="256" y="640"/>
                    </a:lnTo>
                    <a:lnTo>
                      <a:pt x="254" y="648"/>
                    </a:lnTo>
                    <a:lnTo>
                      <a:pt x="250" y="654"/>
                    </a:lnTo>
                    <a:lnTo>
                      <a:pt x="244" y="660"/>
                    </a:lnTo>
                    <a:lnTo>
                      <a:pt x="232" y="676"/>
                    </a:lnTo>
                    <a:lnTo>
                      <a:pt x="224" y="686"/>
                    </a:lnTo>
                    <a:lnTo>
                      <a:pt x="218" y="698"/>
                    </a:lnTo>
                    <a:lnTo>
                      <a:pt x="214" y="710"/>
                    </a:lnTo>
                    <a:lnTo>
                      <a:pt x="212" y="722"/>
                    </a:lnTo>
                    <a:lnTo>
                      <a:pt x="214" y="738"/>
                    </a:lnTo>
                    <a:lnTo>
                      <a:pt x="220" y="754"/>
                    </a:lnTo>
                    <a:lnTo>
                      <a:pt x="228" y="768"/>
                    </a:lnTo>
                    <a:lnTo>
                      <a:pt x="238" y="782"/>
                    </a:lnTo>
                    <a:lnTo>
                      <a:pt x="250" y="792"/>
                    </a:lnTo>
                    <a:lnTo>
                      <a:pt x="264" y="800"/>
                    </a:lnTo>
                    <a:lnTo>
                      <a:pt x="280" y="804"/>
                    </a:lnTo>
                    <a:lnTo>
                      <a:pt x="298" y="806"/>
                    </a:lnTo>
                    <a:lnTo>
                      <a:pt x="314" y="804"/>
                    </a:lnTo>
                    <a:lnTo>
                      <a:pt x="330" y="800"/>
                    </a:lnTo>
                    <a:lnTo>
                      <a:pt x="344" y="792"/>
                    </a:lnTo>
                    <a:lnTo>
                      <a:pt x="358" y="782"/>
                    </a:lnTo>
                    <a:lnTo>
                      <a:pt x="368" y="768"/>
                    </a:lnTo>
                    <a:lnTo>
                      <a:pt x="376" y="754"/>
                    </a:lnTo>
                    <a:lnTo>
                      <a:pt x="380" y="738"/>
                    </a:lnTo>
                    <a:lnTo>
                      <a:pt x="382" y="722"/>
                    </a:lnTo>
                    <a:lnTo>
                      <a:pt x="380" y="710"/>
                    </a:lnTo>
                    <a:lnTo>
                      <a:pt x="376" y="698"/>
                    </a:lnTo>
                    <a:lnTo>
                      <a:pt x="370" y="686"/>
                    </a:lnTo>
                    <a:lnTo>
                      <a:pt x="364" y="676"/>
                    </a:lnTo>
                    <a:lnTo>
                      <a:pt x="350" y="660"/>
                    </a:lnTo>
                    <a:lnTo>
                      <a:pt x="344" y="654"/>
                    </a:lnTo>
                    <a:lnTo>
                      <a:pt x="340" y="648"/>
                    </a:lnTo>
                    <a:lnTo>
                      <a:pt x="338" y="640"/>
                    </a:lnTo>
                    <a:lnTo>
                      <a:pt x="338" y="602"/>
                    </a:lnTo>
                    <a:lnTo>
                      <a:pt x="340" y="598"/>
                    </a:lnTo>
                    <a:lnTo>
                      <a:pt x="340" y="596"/>
                    </a:lnTo>
                    <a:lnTo>
                      <a:pt x="344" y="594"/>
                    </a:lnTo>
                    <a:lnTo>
                      <a:pt x="346" y="594"/>
                    </a:lnTo>
                    <a:lnTo>
                      <a:pt x="586" y="594"/>
                    </a:lnTo>
                    <a:lnTo>
                      <a:pt x="590" y="594"/>
                    </a:lnTo>
                    <a:lnTo>
                      <a:pt x="592" y="592"/>
                    </a:lnTo>
                    <a:lnTo>
                      <a:pt x="594" y="588"/>
                    </a:lnTo>
                    <a:lnTo>
                      <a:pt x="594" y="586"/>
                    </a:lnTo>
                    <a:lnTo>
                      <a:pt x="594" y="344"/>
                    </a:lnTo>
                    <a:lnTo>
                      <a:pt x="594" y="342"/>
                    </a:lnTo>
                    <a:lnTo>
                      <a:pt x="592" y="340"/>
                    </a:lnTo>
                    <a:lnTo>
                      <a:pt x="590" y="338"/>
                    </a:lnTo>
                    <a:lnTo>
                      <a:pt x="586" y="336"/>
                    </a:lnTo>
                    <a:lnTo>
                      <a:pt x="538" y="336"/>
                    </a:lnTo>
                    <a:lnTo>
                      <a:pt x="530" y="338"/>
                    </a:lnTo>
                    <a:lnTo>
                      <a:pt x="524" y="342"/>
                    </a:lnTo>
                    <a:lnTo>
                      <a:pt x="518" y="348"/>
                    </a:lnTo>
                    <a:lnTo>
                      <a:pt x="500" y="362"/>
                    </a:lnTo>
                    <a:lnTo>
                      <a:pt x="490" y="368"/>
                    </a:lnTo>
                    <a:lnTo>
                      <a:pt x="478" y="374"/>
                    </a:lnTo>
                    <a:lnTo>
                      <a:pt x="466" y="378"/>
                    </a:lnTo>
                    <a:lnTo>
                      <a:pt x="452" y="380"/>
                    </a:lnTo>
                    <a:lnTo>
                      <a:pt x="434" y="378"/>
                    </a:lnTo>
                    <a:lnTo>
                      <a:pt x="418" y="374"/>
                    </a:lnTo>
                    <a:lnTo>
                      <a:pt x="404" y="366"/>
                    </a:lnTo>
                    <a:lnTo>
                      <a:pt x="390" y="356"/>
                    </a:lnTo>
                    <a:lnTo>
                      <a:pt x="380" y="342"/>
                    </a:lnTo>
                    <a:lnTo>
                      <a:pt x="370" y="328"/>
                    </a:lnTo>
                    <a:lnTo>
                      <a:pt x="366" y="312"/>
                    </a:lnTo>
                    <a:lnTo>
                      <a:pt x="364" y="296"/>
                    </a:lnTo>
                    <a:lnTo>
                      <a:pt x="366" y="278"/>
                    </a:lnTo>
                    <a:lnTo>
                      <a:pt x="370" y="262"/>
                    </a:lnTo>
                    <a:lnTo>
                      <a:pt x="380" y="248"/>
                    </a:lnTo>
                    <a:lnTo>
                      <a:pt x="390" y="236"/>
                    </a:lnTo>
                    <a:lnTo>
                      <a:pt x="404" y="226"/>
                    </a:lnTo>
                    <a:lnTo>
                      <a:pt x="418" y="218"/>
                    </a:lnTo>
                    <a:lnTo>
                      <a:pt x="434" y="212"/>
                    </a:lnTo>
                    <a:lnTo>
                      <a:pt x="452" y="212"/>
                    </a:lnTo>
                    <a:close/>
                  </a:path>
                </a:pathLst>
              </a:custGeom>
              <a:gradFill rotWithShape="1">
                <a:gsLst>
                  <a:gs pos="0">
                    <a:srgbClr val="A0A2A4"/>
                  </a:gs>
                  <a:gs pos="100000">
                    <a:srgbClr val="7F7F7F"/>
                  </a:gs>
                </a:gsLst>
                <a:lin ang="5400000"/>
              </a:gradFill>
              <a:ln w="3175">
                <a:solidFill>
                  <a:srgbClr val="A0A2A4"/>
                </a:solidFill>
                <a:round/>
                <a:headEnd/>
                <a:tailEnd/>
              </a:ln>
              <a:effectLst>
                <a:outerShdw dist="38100" dir="5400000" algn="t" rotWithShape="0">
                  <a:srgbClr val="000000">
                    <a:alpha val="39998"/>
                  </a:srgbClr>
                </a:outerShdw>
              </a:effectLst>
            </p:spPr>
            <p:txBody>
              <a:bodyPr/>
              <a:lstStyle/>
              <a:p>
                <a:endParaRPr lang="zh-CN" altLang="en-US"/>
              </a:p>
            </p:txBody>
          </p:sp>
        </p:grpSp>
        <p:sp>
          <p:nvSpPr>
            <p:cNvPr id="19470" name="Freeform 18">
              <a:extLst>
                <a:ext uri="{FF2B5EF4-FFF2-40B4-BE49-F238E27FC236}">
                  <a16:creationId xmlns:a16="http://schemas.microsoft.com/office/drawing/2014/main" id="{33ECA830-2C5E-4F02-86C8-8204BF43323D}"/>
                </a:ext>
              </a:extLst>
            </p:cNvPr>
            <p:cNvSpPr>
              <a:spLocks/>
            </p:cNvSpPr>
            <p:nvPr/>
          </p:nvSpPr>
          <p:spPr bwMode="auto">
            <a:xfrm>
              <a:off x="1188" y="1310"/>
              <a:ext cx="1785" cy="1003"/>
            </a:xfrm>
            <a:custGeom>
              <a:avLst/>
              <a:gdLst>
                <a:gd name="T0" fmla="*/ 4336308 w 1056"/>
                <a:gd name="T1" fmla="*/ 959574 h 594"/>
                <a:gd name="T2" fmla="*/ 4173016 w 1056"/>
                <a:gd name="T3" fmla="*/ 1031994 h 594"/>
                <a:gd name="T4" fmla="*/ 4064154 w 1056"/>
                <a:gd name="T5" fmla="*/ 1122521 h 594"/>
                <a:gd name="T6" fmla="*/ 3801073 w 1056"/>
                <a:gd name="T7" fmla="*/ 1149678 h 594"/>
                <a:gd name="T8" fmla="*/ 3773858 w 1056"/>
                <a:gd name="T9" fmla="*/ 1131573 h 594"/>
                <a:gd name="T10" fmla="*/ 3764786 w 1056"/>
                <a:gd name="T11" fmla="*/ 36211 h 594"/>
                <a:gd name="T12" fmla="*/ 3755714 w 1056"/>
                <a:gd name="T13" fmla="*/ 9052 h 594"/>
                <a:gd name="T14" fmla="*/ 2694317 w 1056"/>
                <a:gd name="T15" fmla="*/ 0 h 594"/>
                <a:gd name="T16" fmla="*/ 2667101 w 1056"/>
                <a:gd name="T17" fmla="*/ 9052 h 594"/>
                <a:gd name="T18" fmla="*/ 2658031 w 1056"/>
                <a:gd name="T19" fmla="*/ 244420 h 594"/>
                <a:gd name="T20" fmla="*/ 2676173 w 1056"/>
                <a:gd name="T21" fmla="*/ 307788 h 594"/>
                <a:gd name="T22" fmla="*/ 2766892 w 1056"/>
                <a:gd name="T23" fmla="*/ 407367 h 594"/>
                <a:gd name="T24" fmla="*/ 2848537 w 1056"/>
                <a:gd name="T25" fmla="*/ 561260 h 594"/>
                <a:gd name="T26" fmla="*/ 2839465 w 1056"/>
                <a:gd name="T27" fmla="*/ 687997 h 594"/>
                <a:gd name="T28" fmla="*/ 2739676 w 1056"/>
                <a:gd name="T29" fmla="*/ 887154 h 594"/>
                <a:gd name="T30" fmla="*/ 2549169 w 1056"/>
                <a:gd name="T31" fmla="*/ 986732 h 594"/>
                <a:gd name="T32" fmla="*/ 2394949 w 1056"/>
                <a:gd name="T33" fmla="*/ 986732 h 594"/>
                <a:gd name="T34" fmla="*/ 2195369 w 1056"/>
                <a:gd name="T35" fmla="*/ 887154 h 594"/>
                <a:gd name="T36" fmla="*/ 2095580 w 1056"/>
                <a:gd name="T37" fmla="*/ 687997 h 594"/>
                <a:gd name="T38" fmla="*/ 2095580 w 1056"/>
                <a:gd name="T39" fmla="*/ 561260 h 594"/>
                <a:gd name="T40" fmla="*/ 2168155 w 1056"/>
                <a:gd name="T41" fmla="*/ 407367 h 594"/>
                <a:gd name="T42" fmla="*/ 2258872 w 1056"/>
                <a:gd name="T43" fmla="*/ 307788 h 594"/>
                <a:gd name="T44" fmla="*/ 2277016 w 1056"/>
                <a:gd name="T45" fmla="*/ 36211 h 594"/>
                <a:gd name="T46" fmla="*/ 2267944 w 1056"/>
                <a:gd name="T47" fmla="*/ 9052 h 594"/>
                <a:gd name="T48" fmla="*/ 1106756 w 1056"/>
                <a:gd name="T49" fmla="*/ 0 h 594"/>
                <a:gd name="T50" fmla="*/ 1079541 w 1056"/>
                <a:gd name="T51" fmla="*/ 9052 h 594"/>
                <a:gd name="T52" fmla="*/ 1070469 w 1056"/>
                <a:gd name="T53" fmla="*/ 1122521 h 594"/>
                <a:gd name="T54" fmla="*/ 1052325 w 1056"/>
                <a:gd name="T55" fmla="*/ 1149678 h 594"/>
                <a:gd name="T56" fmla="*/ 789244 w 1056"/>
                <a:gd name="T57" fmla="*/ 1158730 h 594"/>
                <a:gd name="T58" fmla="*/ 725743 w 1056"/>
                <a:gd name="T59" fmla="*/ 1140625 h 594"/>
                <a:gd name="T60" fmla="*/ 616881 w 1056"/>
                <a:gd name="T61" fmla="*/ 1050100 h 594"/>
                <a:gd name="T62" fmla="*/ 462660 w 1056"/>
                <a:gd name="T63" fmla="*/ 968626 h 594"/>
                <a:gd name="T64" fmla="*/ 317512 w 1056"/>
                <a:gd name="T65" fmla="*/ 968626 h 594"/>
                <a:gd name="T66" fmla="*/ 117933 w 1056"/>
                <a:gd name="T67" fmla="*/ 1077257 h 594"/>
                <a:gd name="T68" fmla="*/ 9072 w 1056"/>
                <a:gd name="T69" fmla="*/ 1267361 h 594"/>
                <a:gd name="T70" fmla="*/ 9072 w 1056"/>
                <a:gd name="T71" fmla="*/ 1421256 h 594"/>
                <a:gd name="T72" fmla="*/ 117933 w 1056"/>
                <a:gd name="T73" fmla="*/ 1620412 h 594"/>
                <a:gd name="T74" fmla="*/ 317512 w 1056"/>
                <a:gd name="T75" fmla="*/ 1719991 h 594"/>
                <a:gd name="T76" fmla="*/ 462660 w 1056"/>
                <a:gd name="T77" fmla="*/ 1719991 h 594"/>
                <a:gd name="T78" fmla="*/ 616881 w 1056"/>
                <a:gd name="T79" fmla="*/ 1647571 h 594"/>
                <a:gd name="T80" fmla="*/ 725743 w 1056"/>
                <a:gd name="T81" fmla="*/ 1557044 h 594"/>
                <a:gd name="T82" fmla="*/ 1034183 w 1056"/>
                <a:gd name="T83" fmla="*/ 1529887 h 594"/>
                <a:gd name="T84" fmla="*/ 1052325 w 1056"/>
                <a:gd name="T85" fmla="*/ 1547992 h 594"/>
                <a:gd name="T86" fmla="*/ 1070469 w 1056"/>
                <a:gd name="T87" fmla="*/ 2652406 h 594"/>
                <a:gd name="T88" fmla="*/ 1079541 w 1056"/>
                <a:gd name="T89" fmla="*/ 2679565 h 594"/>
                <a:gd name="T90" fmla="*/ 3728500 w 1056"/>
                <a:gd name="T91" fmla="*/ 2688617 h 594"/>
                <a:gd name="T92" fmla="*/ 3755714 w 1056"/>
                <a:gd name="T93" fmla="*/ 2679565 h 594"/>
                <a:gd name="T94" fmla="*/ 3764786 w 1056"/>
                <a:gd name="T95" fmla="*/ 1557044 h 594"/>
                <a:gd name="T96" fmla="*/ 3773858 w 1056"/>
                <a:gd name="T97" fmla="*/ 1529887 h 594"/>
                <a:gd name="T98" fmla="*/ 4000653 w 1056"/>
                <a:gd name="T99" fmla="*/ 1520833 h 594"/>
                <a:gd name="T100" fmla="*/ 4064154 w 1056"/>
                <a:gd name="T101" fmla="*/ 1538940 h 594"/>
                <a:gd name="T102" fmla="*/ 4173016 w 1056"/>
                <a:gd name="T103" fmla="*/ 1629465 h 594"/>
                <a:gd name="T104" fmla="*/ 4336308 w 1056"/>
                <a:gd name="T105" fmla="*/ 1710939 h 594"/>
                <a:gd name="T106" fmla="*/ 4472385 w 1056"/>
                <a:gd name="T107" fmla="*/ 1710939 h 594"/>
                <a:gd name="T108" fmla="*/ 4671964 w 1056"/>
                <a:gd name="T109" fmla="*/ 1602308 h 594"/>
                <a:gd name="T110" fmla="*/ 4780825 w 1056"/>
                <a:gd name="T111" fmla="*/ 1412204 h 594"/>
                <a:gd name="T112" fmla="*/ 4780825 w 1056"/>
                <a:gd name="T113" fmla="*/ 1258309 h 594"/>
                <a:gd name="T114" fmla="*/ 4671964 w 1056"/>
                <a:gd name="T115" fmla="*/ 1059153 h 594"/>
                <a:gd name="T116" fmla="*/ 4472385 w 1056"/>
                <a:gd name="T117" fmla="*/ 959574 h 5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594"/>
                <a:gd name="T179" fmla="*/ 1056 w 1056"/>
                <a:gd name="T180" fmla="*/ 594 h 5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594">
                  <a:moveTo>
                    <a:pt x="968" y="210"/>
                  </a:moveTo>
                  <a:lnTo>
                    <a:pt x="968" y="210"/>
                  </a:lnTo>
                  <a:lnTo>
                    <a:pt x="956" y="212"/>
                  </a:lnTo>
                  <a:lnTo>
                    <a:pt x="942" y="216"/>
                  </a:lnTo>
                  <a:lnTo>
                    <a:pt x="930" y="222"/>
                  </a:lnTo>
                  <a:lnTo>
                    <a:pt x="920" y="228"/>
                  </a:lnTo>
                  <a:lnTo>
                    <a:pt x="902" y="242"/>
                  </a:lnTo>
                  <a:lnTo>
                    <a:pt x="896" y="248"/>
                  </a:lnTo>
                  <a:lnTo>
                    <a:pt x="890" y="252"/>
                  </a:lnTo>
                  <a:lnTo>
                    <a:pt x="882" y="254"/>
                  </a:lnTo>
                  <a:lnTo>
                    <a:pt x="838" y="254"/>
                  </a:lnTo>
                  <a:lnTo>
                    <a:pt x="834" y="252"/>
                  </a:lnTo>
                  <a:lnTo>
                    <a:pt x="832" y="250"/>
                  </a:lnTo>
                  <a:lnTo>
                    <a:pt x="830" y="248"/>
                  </a:lnTo>
                  <a:lnTo>
                    <a:pt x="830" y="246"/>
                  </a:lnTo>
                  <a:lnTo>
                    <a:pt x="830" y="8"/>
                  </a:lnTo>
                  <a:lnTo>
                    <a:pt x="828" y="4"/>
                  </a:lnTo>
                  <a:lnTo>
                    <a:pt x="828" y="2"/>
                  </a:lnTo>
                  <a:lnTo>
                    <a:pt x="824" y="0"/>
                  </a:lnTo>
                  <a:lnTo>
                    <a:pt x="822" y="0"/>
                  </a:lnTo>
                  <a:lnTo>
                    <a:pt x="594" y="0"/>
                  </a:lnTo>
                  <a:lnTo>
                    <a:pt x="590" y="0"/>
                  </a:lnTo>
                  <a:lnTo>
                    <a:pt x="588" y="2"/>
                  </a:lnTo>
                  <a:lnTo>
                    <a:pt x="586" y="4"/>
                  </a:lnTo>
                  <a:lnTo>
                    <a:pt x="586" y="8"/>
                  </a:lnTo>
                  <a:lnTo>
                    <a:pt x="586" y="54"/>
                  </a:lnTo>
                  <a:lnTo>
                    <a:pt x="586" y="62"/>
                  </a:lnTo>
                  <a:lnTo>
                    <a:pt x="590" y="68"/>
                  </a:lnTo>
                  <a:lnTo>
                    <a:pt x="596" y="74"/>
                  </a:lnTo>
                  <a:lnTo>
                    <a:pt x="610" y="90"/>
                  </a:lnTo>
                  <a:lnTo>
                    <a:pt x="616" y="100"/>
                  </a:lnTo>
                  <a:lnTo>
                    <a:pt x="622" y="112"/>
                  </a:lnTo>
                  <a:lnTo>
                    <a:pt x="628" y="124"/>
                  </a:lnTo>
                  <a:lnTo>
                    <a:pt x="628" y="136"/>
                  </a:lnTo>
                  <a:lnTo>
                    <a:pt x="626" y="152"/>
                  </a:lnTo>
                  <a:lnTo>
                    <a:pt x="622" y="168"/>
                  </a:lnTo>
                  <a:lnTo>
                    <a:pt x="614" y="184"/>
                  </a:lnTo>
                  <a:lnTo>
                    <a:pt x="604" y="196"/>
                  </a:lnTo>
                  <a:lnTo>
                    <a:pt x="592" y="206"/>
                  </a:lnTo>
                  <a:lnTo>
                    <a:pt x="576" y="214"/>
                  </a:lnTo>
                  <a:lnTo>
                    <a:pt x="562" y="218"/>
                  </a:lnTo>
                  <a:lnTo>
                    <a:pt x="544" y="220"/>
                  </a:lnTo>
                  <a:lnTo>
                    <a:pt x="528" y="218"/>
                  </a:lnTo>
                  <a:lnTo>
                    <a:pt x="512" y="214"/>
                  </a:lnTo>
                  <a:lnTo>
                    <a:pt x="496" y="206"/>
                  </a:lnTo>
                  <a:lnTo>
                    <a:pt x="484" y="196"/>
                  </a:lnTo>
                  <a:lnTo>
                    <a:pt x="474" y="184"/>
                  </a:lnTo>
                  <a:lnTo>
                    <a:pt x="466" y="168"/>
                  </a:lnTo>
                  <a:lnTo>
                    <a:pt x="462" y="152"/>
                  </a:lnTo>
                  <a:lnTo>
                    <a:pt x="460" y="136"/>
                  </a:lnTo>
                  <a:lnTo>
                    <a:pt x="462" y="124"/>
                  </a:lnTo>
                  <a:lnTo>
                    <a:pt x="466" y="112"/>
                  </a:lnTo>
                  <a:lnTo>
                    <a:pt x="472" y="100"/>
                  </a:lnTo>
                  <a:lnTo>
                    <a:pt x="478" y="90"/>
                  </a:lnTo>
                  <a:lnTo>
                    <a:pt x="492" y="74"/>
                  </a:lnTo>
                  <a:lnTo>
                    <a:pt x="498" y="68"/>
                  </a:lnTo>
                  <a:lnTo>
                    <a:pt x="502" y="62"/>
                  </a:lnTo>
                  <a:lnTo>
                    <a:pt x="502" y="54"/>
                  </a:lnTo>
                  <a:lnTo>
                    <a:pt x="502" y="8"/>
                  </a:lnTo>
                  <a:lnTo>
                    <a:pt x="502" y="4"/>
                  </a:lnTo>
                  <a:lnTo>
                    <a:pt x="500" y="2"/>
                  </a:lnTo>
                  <a:lnTo>
                    <a:pt x="498" y="0"/>
                  </a:lnTo>
                  <a:lnTo>
                    <a:pt x="494" y="0"/>
                  </a:lnTo>
                  <a:lnTo>
                    <a:pt x="244" y="0"/>
                  </a:lnTo>
                  <a:lnTo>
                    <a:pt x="240" y="0"/>
                  </a:lnTo>
                  <a:lnTo>
                    <a:pt x="238" y="2"/>
                  </a:lnTo>
                  <a:lnTo>
                    <a:pt x="236" y="4"/>
                  </a:lnTo>
                  <a:lnTo>
                    <a:pt x="236" y="8"/>
                  </a:lnTo>
                  <a:lnTo>
                    <a:pt x="236" y="248"/>
                  </a:lnTo>
                  <a:lnTo>
                    <a:pt x="234" y="252"/>
                  </a:lnTo>
                  <a:lnTo>
                    <a:pt x="232" y="254"/>
                  </a:lnTo>
                  <a:lnTo>
                    <a:pt x="230" y="256"/>
                  </a:lnTo>
                  <a:lnTo>
                    <a:pt x="228" y="256"/>
                  </a:lnTo>
                  <a:lnTo>
                    <a:pt x="174" y="256"/>
                  </a:lnTo>
                  <a:lnTo>
                    <a:pt x="166" y="256"/>
                  </a:lnTo>
                  <a:lnTo>
                    <a:pt x="160" y="252"/>
                  </a:lnTo>
                  <a:lnTo>
                    <a:pt x="154" y="246"/>
                  </a:lnTo>
                  <a:lnTo>
                    <a:pt x="136" y="232"/>
                  </a:lnTo>
                  <a:lnTo>
                    <a:pt x="126" y="226"/>
                  </a:lnTo>
                  <a:lnTo>
                    <a:pt x="114" y="220"/>
                  </a:lnTo>
                  <a:lnTo>
                    <a:pt x="102" y="214"/>
                  </a:lnTo>
                  <a:lnTo>
                    <a:pt x="88" y="214"/>
                  </a:lnTo>
                  <a:lnTo>
                    <a:pt x="70" y="214"/>
                  </a:lnTo>
                  <a:lnTo>
                    <a:pt x="54" y="220"/>
                  </a:lnTo>
                  <a:lnTo>
                    <a:pt x="40" y="228"/>
                  </a:lnTo>
                  <a:lnTo>
                    <a:pt x="26" y="238"/>
                  </a:lnTo>
                  <a:lnTo>
                    <a:pt x="16" y="250"/>
                  </a:lnTo>
                  <a:lnTo>
                    <a:pt x="6" y="264"/>
                  </a:lnTo>
                  <a:lnTo>
                    <a:pt x="2" y="280"/>
                  </a:lnTo>
                  <a:lnTo>
                    <a:pt x="0" y="298"/>
                  </a:lnTo>
                  <a:lnTo>
                    <a:pt x="2" y="314"/>
                  </a:lnTo>
                  <a:lnTo>
                    <a:pt x="6" y="330"/>
                  </a:lnTo>
                  <a:lnTo>
                    <a:pt x="16" y="346"/>
                  </a:lnTo>
                  <a:lnTo>
                    <a:pt x="26" y="358"/>
                  </a:lnTo>
                  <a:lnTo>
                    <a:pt x="40" y="368"/>
                  </a:lnTo>
                  <a:lnTo>
                    <a:pt x="54" y="376"/>
                  </a:lnTo>
                  <a:lnTo>
                    <a:pt x="70" y="380"/>
                  </a:lnTo>
                  <a:lnTo>
                    <a:pt x="88" y="382"/>
                  </a:lnTo>
                  <a:lnTo>
                    <a:pt x="102" y="380"/>
                  </a:lnTo>
                  <a:lnTo>
                    <a:pt x="114" y="376"/>
                  </a:lnTo>
                  <a:lnTo>
                    <a:pt x="126" y="370"/>
                  </a:lnTo>
                  <a:lnTo>
                    <a:pt x="136" y="364"/>
                  </a:lnTo>
                  <a:lnTo>
                    <a:pt x="154" y="350"/>
                  </a:lnTo>
                  <a:lnTo>
                    <a:pt x="160" y="344"/>
                  </a:lnTo>
                  <a:lnTo>
                    <a:pt x="166" y="340"/>
                  </a:lnTo>
                  <a:lnTo>
                    <a:pt x="174" y="338"/>
                  </a:lnTo>
                  <a:lnTo>
                    <a:pt x="228" y="338"/>
                  </a:lnTo>
                  <a:lnTo>
                    <a:pt x="230" y="340"/>
                  </a:lnTo>
                  <a:lnTo>
                    <a:pt x="232" y="342"/>
                  </a:lnTo>
                  <a:lnTo>
                    <a:pt x="234" y="344"/>
                  </a:lnTo>
                  <a:lnTo>
                    <a:pt x="236" y="346"/>
                  </a:lnTo>
                  <a:lnTo>
                    <a:pt x="236" y="586"/>
                  </a:lnTo>
                  <a:lnTo>
                    <a:pt x="236" y="590"/>
                  </a:lnTo>
                  <a:lnTo>
                    <a:pt x="238" y="592"/>
                  </a:lnTo>
                  <a:lnTo>
                    <a:pt x="240" y="594"/>
                  </a:lnTo>
                  <a:lnTo>
                    <a:pt x="244" y="594"/>
                  </a:lnTo>
                  <a:lnTo>
                    <a:pt x="822" y="594"/>
                  </a:lnTo>
                  <a:lnTo>
                    <a:pt x="824" y="594"/>
                  </a:lnTo>
                  <a:lnTo>
                    <a:pt x="828" y="592"/>
                  </a:lnTo>
                  <a:lnTo>
                    <a:pt x="828" y="590"/>
                  </a:lnTo>
                  <a:lnTo>
                    <a:pt x="830" y="586"/>
                  </a:lnTo>
                  <a:lnTo>
                    <a:pt x="830" y="344"/>
                  </a:lnTo>
                  <a:lnTo>
                    <a:pt x="830" y="340"/>
                  </a:lnTo>
                  <a:lnTo>
                    <a:pt x="832" y="338"/>
                  </a:lnTo>
                  <a:lnTo>
                    <a:pt x="834" y="336"/>
                  </a:lnTo>
                  <a:lnTo>
                    <a:pt x="838" y="336"/>
                  </a:lnTo>
                  <a:lnTo>
                    <a:pt x="882" y="336"/>
                  </a:lnTo>
                  <a:lnTo>
                    <a:pt x="890" y="338"/>
                  </a:lnTo>
                  <a:lnTo>
                    <a:pt x="896" y="340"/>
                  </a:lnTo>
                  <a:lnTo>
                    <a:pt x="902" y="346"/>
                  </a:lnTo>
                  <a:lnTo>
                    <a:pt x="920" y="360"/>
                  </a:lnTo>
                  <a:lnTo>
                    <a:pt x="930" y="366"/>
                  </a:lnTo>
                  <a:lnTo>
                    <a:pt x="942" y="372"/>
                  </a:lnTo>
                  <a:lnTo>
                    <a:pt x="956" y="378"/>
                  </a:lnTo>
                  <a:lnTo>
                    <a:pt x="968" y="378"/>
                  </a:lnTo>
                  <a:lnTo>
                    <a:pt x="986" y="378"/>
                  </a:lnTo>
                  <a:lnTo>
                    <a:pt x="1002" y="372"/>
                  </a:lnTo>
                  <a:lnTo>
                    <a:pt x="1018" y="364"/>
                  </a:lnTo>
                  <a:lnTo>
                    <a:pt x="1030" y="354"/>
                  </a:lnTo>
                  <a:lnTo>
                    <a:pt x="1042" y="342"/>
                  </a:lnTo>
                  <a:lnTo>
                    <a:pt x="1050" y="328"/>
                  </a:lnTo>
                  <a:lnTo>
                    <a:pt x="1054" y="312"/>
                  </a:lnTo>
                  <a:lnTo>
                    <a:pt x="1056" y="294"/>
                  </a:lnTo>
                  <a:lnTo>
                    <a:pt x="1054" y="278"/>
                  </a:lnTo>
                  <a:lnTo>
                    <a:pt x="1050" y="262"/>
                  </a:lnTo>
                  <a:lnTo>
                    <a:pt x="1042" y="246"/>
                  </a:lnTo>
                  <a:lnTo>
                    <a:pt x="1030" y="234"/>
                  </a:lnTo>
                  <a:lnTo>
                    <a:pt x="1018" y="224"/>
                  </a:lnTo>
                  <a:lnTo>
                    <a:pt x="1002" y="216"/>
                  </a:lnTo>
                  <a:lnTo>
                    <a:pt x="986" y="212"/>
                  </a:lnTo>
                  <a:lnTo>
                    <a:pt x="968" y="210"/>
                  </a:lnTo>
                  <a:close/>
                </a:path>
              </a:pathLst>
            </a:custGeom>
            <a:gradFill rotWithShape="1">
              <a:gsLst>
                <a:gs pos="0">
                  <a:srgbClr val="78F8FF"/>
                </a:gs>
                <a:gs pos="56000">
                  <a:srgbClr val="1F88C8"/>
                </a:gs>
                <a:gs pos="100000">
                  <a:srgbClr val="1F88C8"/>
                </a:gs>
              </a:gsLst>
              <a:lin ang="2700000" scaled="1"/>
            </a:gradFill>
            <a:ln>
              <a:noFill/>
            </a:ln>
            <a:effectLst>
              <a:outerShdw dist="38100" dir="2700000" algn="tl"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p>
          </p:txBody>
        </p:sp>
        <p:sp>
          <p:nvSpPr>
            <p:cNvPr id="19471" name="Freeform 23">
              <a:extLst>
                <a:ext uri="{FF2B5EF4-FFF2-40B4-BE49-F238E27FC236}">
                  <a16:creationId xmlns:a16="http://schemas.microsoft.com/office/drawing/2014/main" id="{34FD12DF-B434-4EA8-8EA8-77922E49D2D6}"/>
                </a:ext>
              </a:extLst>
            </p:cNvPr>
            <p:cNvSpPr>
              <a:spLocks/>
            </p:cNvSpPr>
            <p:nvPr/>
          </p:nvSpPr>
          <p:spPr bwMode="auto">
            <a:xfrm rot="-5400000">
              <a:off x="2409" y="1121"/>
              <a:ext cx="1372" cy="1004"/>
            </a:xfrm>
            <a:custGeom>
              <a:avLst/>
              <a:gdLst>
                <a:gd name="T0" fmla="*/ 3226932 w 812"/>
                <a:gd name="T1" fmla="*/ 952417 h 594"/>
                <a:gd name="T2" fmla="*/ 3063772 w 812"/>
                <a:gd name="T3" fmla="*/ 1024983 h 594"/>
                <a:gd name="T4" fmla="*/ 2955001 w 812"/>
                <a:gd name="T5" fmla="*/ 1115689 h 594"/>
                <a:gd name="T6" fmla="*/ 2728389 w 812"/>
                <a:gd name="T7" fmla="*/ 1133830 h 594"/>
                <a:gd name="T8" fmla="*/ 2701196 w 812"/>
                <a:gd name="T9" fmla="*/ 1124761 h 594"/>
                <a:gd name="T10" fmla="*/ 2692133 w 812"/>
                <a:gd name="T11" fmla="*/ 36283 h 594"/>
                <a:gd name="T12" fmla="*/ 2683068 w 812"/>
                <a:gd name="T13" fmla="*/ 9070 h 594"/>
                <a:gd name="T14" fmla="*/ 1568144 w 812"/>
                <a:gd name="T15" fmla="*/ 0 h 594"/>
                <a:gd name="T16" fmla="*/ 1540950 w 812"/>
                <a:gd name="T17" fmla="*/ 9070 h 594"/>
                <a:gd name="T18" fmla="*/ 1531887 w 812"/>
                <a:gd name="T19" fmla="*/ 208624 h 594"/>
                <a:gd name="T20" fmla="*/ 1559080 w 812"/>
                <a:gd name="T21" fmla="*/ 263048 h 594"/>
                <a:gd name="T22" fmla="*/ 1649724 w 812"/>
                <a:gd name="T23" fmla="*/ 362826 h 594"/>
                <a:gd name="T24" fmla="*/ 1722238 w 812"/>
                <a:gd name="T25" fmla="*/ 517026 h 594"/>
                <a:gd name="T26" fmla="*/ 1722238 w 812"/>
                <a:gd name="T27" fmla="*/ 653087 h 594"/>
                <a:gd name="T28" fmla="*/ 1622530 w 812"/>
                <a:gd name="T29" fmla="*/ 843570 h 594"/>
                <a:gd name="T30" fmla="*/ 1423114 w 812"/>
                <a:gd name="T31" fmla="*/ 952417 h 594"/>
                <a:gd name="T32" fmla="*/ 1269019 w 812"/>
                <a:gd name="T33" fmla="*/ 952417 h 594"/>
                <a:gd name="T34" fmla="*/ 1078666 w 812"/>
                <a:gd name="T35" fmla="*/ 843570 h 594"/>
                <a:gd name="T36" fmla="*/ 969892 w 812"/>
                <a:gd name="T37" fmla="*/ 653087 h 594"/>
                <a:gd name="T38" fmla="*/ 969892 w 812"/>
                <a:gd name="T39" fmla="*/ 517026 h 594"/>
                <a:gd name="T40" fmla="*/ 1051472 w 812"/>
                <a:gd name="T41" fmla="*/ 362826 h 594"/>
                <a:gd name="T42" fmla="*/ 1133052 w 812"/>
                <a:gd name="T43" fmla="*/ 263048 h 594"/>
                <a:gd name="T44" fmla="*/ 1160246 w 812"/>
                <a:gd name="T45" fmla="*/ 36283 h 594"/>
                <a:gd name="T46" fmla="*/ 1151181 w 812"/>
                <a:gd name="T47" fmla="*/ 9070 h 594"/>
                <a:gd name="T48" fmla="*/ 36258 w 812"/>
                <a:gd name="T49" fmla="*/ 0 h 594"/>
                <a:gd name="T50" fmla="*/ 9065 w 812"/>
                <a:gd name="T51" fmla="*/ 9070 h 594"/>
                <a:gd name="T52" fmla="*/ 0 w 812"/>
                <a:gd name="T53" fmla="*/ 2657700 h 594"/>
                <a:gd name="T54" fmla="*/ 0 w 812"/>
                <a:gd name="T55" fmla="*/ 2693982 h 594"/>
                <a:gd name="T56" fmla="*/ 9065 w 812"/>
                <a:gd name="T57" fmla="*/ 2648630 h 594"/>
                <a:gd name="T58" fmla="*/ 36258 w 812"/>
                <a:gd name="T59" fmla="*/ 2621417 h 594"/>
                <a:gd name="T60" fmla="*/ 1142117 w 812"/>
                <a:gd name="T61" fmla="*/ 2621417 h 594"/>
                <a:gd name="T62" fmla="*/ 1160246 w 812"/>
                <a:gd name="T63" fmla="*/ 2585134 h 594"/>
                <a:gd name="T64" fmla="*/ 1160246 w 812"/>
                <a:gd name="T65" fmla="*/ 2385580 h 594"/>
                <a:gd name="T66" fmla="*/ 1114924 w 812"/>
                <a:gd name="T67" fmla="*/ 2322086 h 594"/>
                <a:gd name="T68" fmla="*/ 997086 w 812"/>
                <a:gd name="T69" fmla="*/ 2149743 h 594"/>
                <a:gd name="T70" fmla="*/ 969892 w 812"/>
                <a:gd name="T71" fmla="*/ 2040895 h 594"/>
                <a:gd name="T72" fmla="*/ 1033344 w 812"/>
                <a:gd name="T73" fmla="*/ 1832271 h 594"/>
                <a:gd name="T74" fmla="*/ 1196502 w 812"/>
                <a:gd name="T75" fmla="*/ 1687141 h 594"/>
                <a:gd name="T76" fmla="*/ 1350599 w 812"/>
                <a:gd name="T77" fmla="*/ 1659928 h 594"/>
                <a:gd name="T78" fmla="*/ 1568144 w 812"/>
                <a:gd name="T79" fmla="*/ 1723423 h 594"/>
                <a:gd name="T80" fmla="*/ 1704110 w 812"/>
                <a:gd name="T81" fmla="*/ 1895765 h 594"/>
                <a:gd name="T82" fmla="*/ 1731303 w 812"/>
                <a:gd name="T83" fmla="*/ 2040895 h 594"/>
                <a:gd name="T84" fmla="*/ 1676917 w 812"/>
                <a:gd name="T85" fmla="*/ 2204167 h 594"/>
                <a:gd name="T86" fmla="*/ 1559080 w 812"/>
                <a:gd name="T87" fmla="*/ 2349297 h 594"/>
                <a:gd name="T88" fmla="*/ 1531887 w 812"/>
                <a:gd name="T89" fmla="*/ 2412793 h 594"/>
                <a:gd name="T90" fmla="*/ 1540950 w 812"/>
                <a:gd name="T91" fmla="*/ 2603276 h 594"/>
                <a:gd name="T92" fmla="*/ 1568144 w 812"/>
                <a:gd name="T93" fmla="*/ 2621417 h 594"/>
                <a:gd name="T94" fmla="*/ 2674003 w 812"/>
                <a:gd name="T95" fmla="*/ 2621417 h 594"/>
                <a:gd name="T96" fmla="*/ 2692133 w 812"/>
                <a:gd name="T97" fmla="*/ 2585134 h 594"/>
                <a:gd name="T98" fmla="*/ 2701196 w 812"/>
                <a:gd name="T99" fmla="*/ 1532939 h 594"/>
                <a:gd name="T100" fmla="*/ 2728389 w 812"/>
                <a:gd name="T101" fmla="*/ 1514798 h 594"/>
                <a:gd name="T102" fmla="*/ 2927807 w 812"/>
                <a:gd name="T103" fmla="*/ 1514798 h 594"/>
                <a:gd name="T104" fmla="*/ 2991257 w 812"/>
                <a:gd name="T105" fmla="*/ 1560152 h 594"/>
                <a:gd name="T106" fmla="*/ 3163482 w 812"/>
                <a:gd name="T107" fmla="*/ 1678069 h 594"/>
                <a:gd name="T108" fmla="*/ 3281319 w 812"/>
                <a:gd name="T109" fmla="*/ 1705282 h 594"/>
                <a:gd name="T110" fmla="*/ 3507930 w 812"/>
                <a:gd name="T111" fmla="*/ 1641787 h 594"/>
                <a:gd name="T112" fmla="*/ 3652960 w 812"/>
                <a:gd name="T113" fmla="*/ 1469445 h 594"/>
                <a:gd name="T114" fmla="*/ 3680153 w 812"/>
                <a:gd name="T115" fmla="*/ 1324315 h 594"/>
                <a:gd name="T116" fmla="*/ 3616702 w 812"/>
                <a:gd name="T117" fmla="*/ 1106619 h 594"/>
                <a:gd name="T118" fmla="*/ 3435414 w 812"/>
                <a:gd name="T119" fmla="*/ 970559 h 594"/>
                <a:gd name="T120" fmla="*/ 3281319 w 812"/>
                <a:gd name="T121" fmla="*/ 943348 h 5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2"/>
                <a:gd name="T184" fmla="*/ 0 h 594"/>
                <a:gd name="T185" fmla="*/ 812 w 812"/>
                <a:gd name="T186" fmla="*/ 594 h 59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2" h="594">
                  <a:moveTo>
                    <a:pt x="724" y="208"/>
                  </a:moveTo>
                  <a:lnTo>
                    <a:pt x="724" y="208"/>
                  </a:lnTo>
                  <a:lnTo>
                    <a:pt x="712" y="210"/>
                  </a:lnTo>
                  <a:lnTo>
                    <a:pt x="698" y="214"/>
                  </a:lnTo>
                  <a:lnTo>
                    <a:pt x="686" y="220"/>
                  </a:lnTo>
                  <a:lnTo>
                    <a:pt x="676" y="226"/>
                  </a:lnTo>
                  <a:lnTo>
                    <a:pt x="660" y="240"/>
                  </a:lnTo>
                  <a:lnTo>
                    <a:pt x="652" y="246"/>
                  </a:lnTo>
                  <a:lnTo>
                    <a:pt x="646" y="250"/>
                  </a:lnTo>
                  <a:lnTo>
                    <a:pt x="638" y="250"/>
                  </a:lnTo>
                  <a:lnTo>
                    <a:pt x="602" y="250"/>
                  </a:lnTo>
                  <a:lnTo>
                    <a:pt x="600" y="250"/>
                  </a:lnTo>
                  <a:lnTo>
                    <a:pt x="596" y="248"/>
                  </a:lnTo>
                  <a:lnTo>
                    <a:pt x="596" y="246"/>
                  </a:lnTo>
                  <a:lnTo>
                    <a:pt x="594" y="242"/>
                  </a:lnTo>
                  <a:lnTo>
                    <a:pt x="594" y="8"/>
                  </a:lnTo>
                  <a:lnTo>
                    <a:pt x="594" y="4"/>
                  </a:lnTo>
                  <a:lnTo>
                    <a:pt x="592" y="2"/>
                  </a:lnTo>
                  <a:lnTo>
                    <a:pt x="590" y="0"/>
                  </a:lnTo>
                  <a:lnTo>
                    <a:pt x="586" y="0"/>
                  </a:lnTo>
                  <a:lnTo>
                    <a:pt x="346" y="0"/>
                  </a:lnTo>
                  <a:lnTo>
                    <a:pt x="344" y="0"/>
                  </a:lnTo>
                  <a:lnTo>
                    <a:pt x="340" y="2"/>
                  </a:lnTo>
                  <a:lnTo>
                    <a:pt x="340" y="4"/>
                  </a:lnTo>
                  <a:lnTo>
                    <a:pt x="338" y="8"/>
                  </a:lnTo>
                  <a:lnTo>
                    <a:pt x="338" y="46"/>
                  </a:lnTo>
                  <a:lnTo>
                    <a:pt x="340" y="52"/>
                  </a:lnTo>
                  <a:lnTo>
                    <a:pt x="344" y="58"/>
                  </a:lnTo>
                  <a:lnTo>
                    <a:pt x="350" y="64"/>
                  </a:lnTo>
                  <a:lnTo>
                    <a:pt x="364" y="80"/>
                  </a:lnTo>
                  <a:lnTo>
                    <a:pt x="370" y="92"/>
                  </a:lnTo>
                  <a:lnTo>
                    <a:pt x="376" y="102"/>
                  </a:lnTo>
                  <a:lnTo>
                    <a:pt x="380" y="114"/>
                  </a:lnTo>
                  <a:lnTo>
                    <a:pt x="382" y="126"/>
                  </a:lnTo>
                  <a:lnTo>
                    <a:pt x="380" y="144"/>
                  </a:lnTo>
                  <a:lnTo>
                    <a:pt x="376" y="160"/>
                  </a:lnTo>
                  <a:lnTo>
                    <a:pt x="368" y="174"/>
                  </a:lnTo>
                  <a:lnTo>
                    <a:pt x="358" y="186"/>
                  </a:lnTo>
                  <a:lnTo>
                    <a:pt x="344" y="196"/>
                  </a:lnTo>
                  <a:lnTo>
                    <a:pt x="330" y="204"/>
                  </a:lnTo>
                  <a:lnTo>
                    <a:pt x="314" y="210"/>
                  </a:lnTo>
                  <a:lnTo>
                    <a:pt x="298" y="212"/>
                  </a:lnTo>
                  <a:lnTo>
                    <a:pt x="280" y="210"/>
                  </a:lnTo>
                  <a:lnTo>
                    <a:pt x="264" y="204"/>
                  </a:lnTo>
                  <a:lnTo>
                    <a:pt x="250" y="196"/>
                  </a:lnTo>
                  <a:lnTo>
                    <a:pt x="238" y="186"/>
                  </a:lnTo>
                  <a:lnTo>
                    <a:pt x="228" y="174"/>
                  </a:lnTo>
                  <a:lnTo>
                    <a:pt x="220" y="160"/>
                  </a:lnTo>
                  <a:lnTo>
                    <a:pt x="214" y="144"/>
                  </a:lnTo>
                  <a:lnTo>
                    <a:pt x="212" y="126"/>
                  </a:lnTo>
                  <a:lnTo>
                    <a:pt x="214" y="114"/>
                  </a:lnTo>
                  <a:lnTo>
                    <a:pt x="218" y="102"/>
                  </a:lnTo>
                  <a:lnTo>
                    <a:pt x="224" y="92"/>
                  </a:lnTo>
                  <a:lnTo>
                    <a:pt x="232" y="80"/>
                  </a:lnTo>
                  <a:lnTo>
                    <a:pt x="244" y="64"/>
                  </a:lnTo>
                  <a:lnTo>
                    <a:pt x="250" y="58"/>
                  </a:lnTo>
                  <a:lnTo>
                    <a:pt x="254" y="52"/>
                  </a:lnTo>
                  <a:lnTo>
                    <a:pt x="256" y="46"/>
                  </a:lnTo>
                  <a:lnTo>
                    <a:pt x="256" y="8"/>
                  </a:lnTo>
                  <a:lnTo>
                    <a:pt x="256" y="4"/>
                  </a:lnTo>
                  <a:lnTo>
                    <a:pt x="254" y="2"/>
                  </a:lnTo>
                  <a:lnTo>
                    <a:pt x="252" y="0"/>
                  </a:lnTo>
                  <a:lnTo>
                    <a:pt x="248" y="0"/>
                  </a:lnTo>
                  <a:lnTo>
                    <a:pt x="8" y="0"/>
                  </a:lnTo>
                  <a:lnTo>
                    <a:pt x="6" y="0"/>
                  </a:lnTo>
                  <a:lnTo>
                    <a:pt x="2" y="2"/>
                  </a:lnTo>
                  <a:lnTo>
                    <a:pt x="0" y="4"/>
                  </a:lnTo>
                  <a:lnTo>
                    <a:pt x="0" y="8"/>
                  </a:lnTo>
                  <a:lnTo>
                    <a:pt x="0" y="586"/>
                  </a:lnTo>
                  <a:lnTo>
                    <a:pt x="0" y="594"/>
                  </a:lnTo>
                  <a:lnTo>
                    <a:pt x="0" y="586"/>
                  </a:lnTo>
                  <a:lnTo>
                    <a:pt x="2" y="584"/>
                  </a:lnTo>
                  <a:lnTo>
                    <a:pt x="4" y="580"/>
                  </a:lnTo>
                  <a:lnTo>
                    <a:pt x="6" y="580"/>
                  </a:lnTo>
                  <a:lnTo>
                    <a:pt x="8" y="578"/>
                  </a:lnTo>
                  <a:lnTo>
                    <a:pt x="248" y="578"/>
                  </a:lnTo>
                  <a:lnTo>
                    <a:pt x="252" y="578"/>
                  </a:lnTo>
                  <a:lnTo>
                    <a:pt x="254" y="576"/>
                  </a:lnTo>
                  <a:lnTo>
                    <a:pt x="256" y="574"/>
                  </a:lnTo>
                  <a:lnTo>
                    <a:pt x="256" y="570"/>
                  </a:lnTo>
                  <a:lnTo>
                    <a:pt x="256" y="532"/>
                  </a:lnTo>
                  <a:lnTo>
                    <a:pt x="256" y="526"/>
                  </a:lnTo>
                  <a:lnTo>
                    <a:pt x="250" y="518"/>
                  </a:lnTo>
                  <a:lnTo>
                    <a:pt x="246" y="512"/>
                  </a:lnTo>
                  <a:lnTo>
                    <a:pt x="232" y="496"/>
                  </a:lnTo>
                  <a:lnTo>
                    <a:pt x="226" y="486"/>
                  </a:lnTo>
                  <a:lnTo>
                    <a:pt x="220" y="474"/>
                  </a:lnTo>
                  <a:lnTo>
                    <a:pt x="214" y="462"/>
                  </a:lnTo>
                  <a:lnTo>
                    <a:pt x="214" y="450"/>
                  </a:lnTo>
                  <a:lnTo>
                    <a:pt x="214" y="434"/>
                  </a:lnTo>
                  <a:lnTo>
                    <a:pt x="220" y="418"/>
                  </a:lnTo>
                  <a:lnTo>
                    <a:pt x="228" y="404"/>
                  </a:lnTo>
                  <a:lnTo>
                    <a:pt x="238" y="392"/>
                  </a:lnTo>
                  <a:lnTo>
                    <a:pt x="250" y="380"/>
                  </a:lnTo>
                  <a:lnTo>
                    <a:pt x="264" y="372"/>
                  </a:lnTo>
                  <a:lnTo>
                    <a:pt x="280" y="368"/>
                  </a:lnTo>
                  <a:lnTo>
                    <a:pt x="298" y="366"/>
                  </a:lnTo>
                  <a:lnTo>
                    <a:pt x="314" y="368"/>
                  </a:lnTo>
                  <a:lnTo>
                    <a:pt x="330" y="372"/>
                  </a:lnTo>
                  <a:lnTo>
                    <a:pt x="346" y="380"/>
                  </a:lnTo>
                  <a:lnTo>
                    <a:pt x="358" y="392"/>
                  </a:lnTo>
                  <a:lnTo>
                    <a:pt x="368" y="404"/>
                  </a:lnTo>
                  <a:lnTo>
                    <a:pt x="376" y="418"/>
                  </a:lnTo>
                  <a:lnTo>
                    <a:pt x="380" y="434"/>
                  </a:lnTo>
                  <a:lnTo>
                    <a:pt x="382" y="450"/>
                  </a:lnTo>
                  <a:lnTo>
                    <a:pt x="380" y="462"/>
                  </a:lnTo>
                  <a:lnTo>
                    <a:pt x="376" y="474"/>
                  </a:lnTo>
                  <a:lnTo>
                    <a:pt x="370" y="486"/>
                  </a:lnTo>
                  <a:lnTo>
                    <a:pt x="364" y="496"/>
                  </a:lnTo>
                  <a:lnTo>
                    <a:pt x="350" y="512"/>
                  </a:lnTo>
                  <a:lnTo>
                    <a:pt x="344" y="518"/>
                  </a:lnTo>
                  <a:lnTo>
                    <a:pt x="340" y="526"/>
                  </a:lnTo>
                  <a:lnTo>
                    <a:pt x="338" y="532"/>
                  </a:lnTo>
                  <a:lnTo>
                    <a:pt x="338" y="570"/>
                  </a:lnTo>
                  <a:lnTo>
                    <a:pt x="340" y="574"/>
                  </a:lnTo>
                  <a:lnTo>
                    <a:pt x="342" y="576"/>
                  </a:lnTo>
                  <a:lnTo>
                    <a:pt x="344" y="578"/>
                  </a:lnTo>
                  <a:lnTo>
                    <a:pt x="346" y="578"/>
                  </a:lnTo>
                  <a:lnTo>
                    <a:pt x="586" y="578"/>
                  </a:lnTo>
                  <a:lnTo>
                    <a:pt x="590" y="578"/>
                  </a:lnTo>
                  <a:lnTo>
                    <a:pt x="592" y="576"/>
                  </a:lnTo>
                  <a:lnTo>
                    <a:pt x="594" y="574"/>
                  </a:lnTo>
                  <a:lnTo>
                    <a:pt x="594" y="570"/>
                  </a:lnTo>
                  <a:lnTo>
                    <a:pt x="594" y="342"/>
                  </a:lnTo>
                  <a:lnTo>
                    <a:pt x="596" y="338"/>
                  </a:lnTo>
                  <a:lnTo>
                    <a:pt x="596" y="336"/>
                  </a:lnTo>
                  <a:lnTo>
                    <a:pt x="600" y="334"/>
                  </a:lnTo>
                  <a:lnTo>
                    <a:pt x="602" y="334"/>
                  </a:lnTo>
                  <a:lnTo>
                    <a:pt x="638" y="334"/>
                  </a:lnTo>
                  <a:lnTo>
                    <a:pt x="646" y="334"/>
                  </a:lnTo>
                  <a:lnTo>
                    <a:pt x="652" y="338"/>
                  </a:lnTo>
                  <a:lnTo>
                    <a:pt x="660" y="344"/>
                  </a:lnTo>
                  <a:lnTo>
                    <a:pt x="676" y="358"/>
                  </a:lnTo>
                  <a:lnTo>
                    <a:pt x="686" y="364"/>
                  </a:lnTo>
                  <a:lnTo>
                    <a:pt x="698" y="370"/>
                  </a:lnTo>
                  <a:lnTo>
                    <a:pt x="712" y="374"/>
                  </a:lnTo>
                  <a:lnTo>
                    <a:pt x="724" y="376"/>
                  </a:lnTo>
                  <a:lnTo>
                    <a:pt x="742" y="374"/>
                  </a:lnTo>
                  <a:lnTo>
                    <a:pt x="758" y="370"/>
                  </a:lnTo>
                  <a:lnTo>
                    <a:pt x="774" y="362"/>
                  </a:lnTo>
                  <a:lnTo>
                    <a:pt x="786" y="352"/>
                  </a:lnTo>
                  <a:lnTo>
                    <a:pt x="798" y="340"/>
                  </a:lnTo>
                  <a:lnTo>
                    <a:pt x="806" y="324"/>
                  </a:lnTo>
                  <a:lnTo>
                    <a:pt x="812" y="310"/>
                  </a:lnTo>
                  <a:lnTo>
                    <a:pt x="812" y="292"/>
                  </a:lnTo>
                  <a:lnTo>
                    <a:pt x="812" y="274"/>
                  </a:lnTo>
                  <a:lnTo>
                    <a:pt x="806" y="260"/>
                  </a:lnTo>
                  <a:lnTo>
                    <a:pt x="798" y="244"/>
                  </a:lnTo>
                  <a:lnTo>
                    <a:pt x="786" y="232"/>
                  </a:lnTo>
                  <a:lnTo>
                    <a:pt x="774" y="222"/>
                  </a:lnTo>
                  <a:lnTo>
                    <a:pt x="758" y="214"/>
                  </a:lnTo>
                  <a:lnTo>
                    <a:pt x="742" y="210"/>
                  </a:lnTo>
                  <a:lnTo>
                    <a:pt x="724" y="208"/>
                  </a:lnTo>
                  <a:close/>
                </a:path>
              </a:pathLst>
            </a:custGeom>
            <a:gradFill rotWithShape="1">
              <a:gsLst>
                <a:gs pos="0">
                  <a:srgbClr val="C1C2C4"/>
                </a:gs>
                <a:gs pos="100000">
                  <a:srgbClr val="A0A2A4"/>
                </a:gs>
              </a:gsLst>
              <a:lin ang="5400000" scaled="1"/>
            </a:gradFill>
            <a:ln w="3175">
              <a:solidFill>
                <a:srgbClr val="ADADAD"/>
              </a:solidFill>
              <a:round/>
              <a:headEnd/>
              <a:tailEnd/>
            </a:ln>
            <a:effectLst>
              <a:outerShdw dist="38100" dir="5400000" algn="t" rotWithShape="0">
                <a:srgbClr val="000000">
                  <a:alpha val="39998"/>
                </a:srgbClr>
              </a:outerShdw>
            </a:effectLst>
          </p:spPr>
          <p:txBody>
            <a:bodyPr/>
            <a:lstStyle/>
            <a:p>
              <a:endParaRPr lang="zh-CN" altLang="en-US"/>
            </a:p>
          </p:txBody>
        </p:sp>
        <p:sp>
          <p:nvSpPr>
            <p:cNvPr id="19472" name="Freeform 24">
              <a:extLst>
                <a:ext uri="{FF2B5EF4-FFF2-40B4-BE49-F238E27FC236}">
                  <a16:creationId xmlns:a16="http://schemas.microsoft.com/office/drawing/2014/main" id="{675B869F-917C-4C76-BA01-2EA059BECA67}"/>
                </a:ext>
              </a:extLst>
            </p:cNvPr>
            <p:cNvSpPr>
              <a:spLocks/>
            </p:cNvSpPr>
            <p:nvPr/>
          </p:nvSpPr>
          <p:spPr bwMode="auto">
            <a:xfrm>
              <a:off x="576" y="958"/>
              <a:ext cx="1004" cy="1362"/>
            </a:xfrm>
            <a:custGeom>
              <a:avLst/>
              <a:gdLst>
                <a:gd name="T0" fmla="*/ 2049967 w 594"/>
                <a:gd name="T1" fmla="*/ 1931112 h 806"/>
                <a:gd name="T2" fmla="*/ 2167884 w 594"/>
                <a:gd name="T3" fmla="*/ 1958311 h 806"/>
                <a:gd name="T4" fmla="*/ 2267662 w 594"/>
                <a:gd name="T5" fmla="*/ 2012708 h 806"/>
                <a:gd name="T6" fmla="*/ 2376510 w 594"/>
                <a:gd name="T7" fmla="*/ 2103371 h 806"/>
                <a:gd name="T8" fmla="*/ 2403721 w 594"/>
                <a:gd name="T9" fmla="*/ 2121503 h 806"/>
                <a:gd name="T10" fmla="*/ 2657700 w 594"/>
                <a:gd name="T11" fmla="*/ 2121503 h 806"/>
                <a:gd name="T12" fmla="*/ 2675841 w 594"/>
                <a:gd name="T13" fmla="*/ 2121503 h 806"/>
                <a:gd name="T14" fmla="*/ 2693982 w 594"/>
                <a:gd name="T15" fmla="*/ 2103371 h 806"/>
                <a:gd name="T16" fmla="*/ 2693982 w 594"/>
                <a:gd name="T17" fmla="*/ 997288 h 806"/>
                <a:gd name="T18" fmla="*/ 2693982 w 594"/>
                <a:gd name="T19" fmla="*/ 979155 h 806"/>
                <a:gd name="T20" fmla="*/ 2675841 w 594"/>
                <a:gd name="T21" fmla="*/ 961023 h 806"/>
                <a:gd name="T22" fmla="*/ 1569222 w 594"/>
                <a:gd name="T23" fmla="*/ 961023 h 806"/>
                <a:gd name="T24" fmla="*/ 1532939 w 594"/>
                <a:gd name="T25" fmla="*/ 961023 h 806"/>
                <a:gd name="T26" fmla="*/ 1532939 w 594"/>
                <a:gd name="T27" fmla="*/ 915692 h 806"/>
                <a:gd name="T28" fmla="*/ 1532939 w 594"/>
                <a:gd name="T29" fmla="*/ 752498 h 806"/>
                <a:gd name="T30" fmla="*/ 1560152 w 594"/>
                <a:gd name="T31" fmla="*/ 689035 h 806"/>
                <a:gd name="T32" fmla="*/ 1587363 w 594"/>
                <a:gd name="T33" fmla="*/ 661836 h 806"/>
                <a:gd name="T34" fmla="*/ 1678069 w 594"/>
                <a:gd name="T35" fmla="*/ 543975 h 806"/>
                <a:gd name="T36" fmla="*/ 1723423 w 594"/>
                <a:gd name="T37" fmla="*/ 435181 h 806"/>
                <a:gd name="T38" fmla="*/ 1732493 w 594"/>
                <a:gd name="T39" fmla="*/ 380782 h 806"/>
                <a:gd name="T40" fmla="*/ 1705282 w 594"/>
                <a:gd name="T41" fmla="*/ 226656 h 806"/>
                <a:gd name="T42" fmla="*/ 1623645 w 594"/>
                <a:gd name="T43" fmla="*/ 108794 h 806"/>
                <a:gd name="T44" fmla="*/ 1496656 w 594"/>
                <a:gd name="T45" fmla="*/ 27199 h 806"/>
                <a:gd name="T46" fmla="*/ 1351526 w 594"/>
                <a:gd name="T47" fmla="*/ 0 h 806"/>
                <a:gd name="T48" fmla="*/ 1269891 w 594"/>
                <a:gd name="T49" fmla="*/ 0 h 806"/>
                <a:gd name="T50" fmla="*/ 1133830 w 594"/>
                <a:gd name="T51" fmla="*/ 63463 h 806"/>
                <a:gd name="T52" fmla="*/ 1034054 w 594"/>
                <a:gd name="T53" fmla="*/ 163193 h 806"/>
                <a:gd name="T54" fmla="*/ 970559 w 594"/>
                <a:gd name="T55" fmla="*/ 299187 h 806"/>
                <a:gd name="T56" fmla="*/ 961489 w 594"/>
                <a:gd name="T57" fmla="*/ 380782 h 806"/>
                <a:gd name="T58" fmla="*/ 988700 w 594"/>
                <a:gd name="T59" fmla="*/ 489578 h 806"/>
                <a:gd name="T60" fmla="*/ 1052195 w 594"/>
                <a:gd name="T61" fmla="*/ 589307 h 806"/>
                <a:gd name="T62" fmla="*/ 1133830 w 594"/>
                <a:gd name="T63" fmla="*/ 689035 h 806"/>
                <a:gd name="T64" fmla="*/ 1151972 w 594"/>
                <a:gd name="T65" fmla="*/ 716235 h 806"/>
                <a:gd name="T66" fmla="*/ 1161043 w 594"/>
                <a:gd name="T67" fmla="*/ 915692 h 806"/>
                <a:gd name="T68" fmla="*/ 1161043 w 594"/>
                <a:gd name="T69" fmla="*/ 961023 h 806"/>
                <a:gd name="T70" fmla="*/ 1124761 w 594"/>
                <a:gd name="T71" fmla="*/ 961023 h 806"/>
                <a:gd name="T72" fmla="*/ 36283 w 594"/>
                <a:gd name="T73" fmla="*/ 961023 h 806"/>
                <a:gd name="T74" fmla="*/ 9070 w 594"/>
                <a:gd name="T75" fmla="*/ 970089 h 806"/>
                <a:gd name="T76" fmla="*/ 0 w 594"/>
                <a:gd name="T77" fmla="*/ 997288 h 806"/>
                <a:gd name="T78" fmla="*/ 0 w 594"/>
                <a:gd name="T79" fmla="*/ 3617435 h 806"/>
                <a:gd name="T80" fmla="*/ 9070 w 594"/>
                <a:gd name="T81" fmla="*/ 3644634 h 806"/>
                <a:gd name="T82" fmla="*/ 36283 w 594"/>
                <a:gd name="T83" fmla="*/ 3653700 h 806"/>
                <a:gd name="T84" fmla="*/ 2657700 w 594"/>
                <a:gd name="T85" fmla="*/ 3653700 h 806"/>
                <a:gd name="T86" fmla="*/ 2684912 w 594"/>
                <a:gd name="T87" fmla="*/ 3644634 h 806"/>
                <a:gd name="T88" fmla="*/ 2693982 w 594"/>
                <a:gd name="T89" fmla="*/ 3617435 h 806"/>
                <a:gd name="T90" fmla="*/ 2693982 w 594"/>
                <a:gd name="T91" fmla="*/ 2529484 h 806"/>
                <a:gd name="T92" fmla="*/ 2684912 w 594"/>
                <a:gd name="T93" fmla="*/ 2511352 h 806"/>
                <a:gd name="T94" fmla="*/ 2657700 w 594"/>
                <a:gd name="T95" fmla="*/ 2493220 h 806"/>
                <a:gd name="T96" fmla="*/ 2440004 w 594"/>
                <a:gd name="T97" fmla="*/ 2493220 h 806"/>
                <a:gd name="T98" fmla="*/ 2376510 w 594"/>
                <a:gd name="T99" fmla="*/ 2520418 h 806"/>
                <a:gd name="T100" fmla="*/ 2349297 w 594"/>
                <a:gd name="T101" fmla="*/ 2547618 h 806"/>
                <a:gd name="T102" fmla="*/ 2222308 w 594"/>
                <a:gd name="T103" fmla="*/ 2638280 h 806"/>
                <a:gd name="T104" fmla="*/ 2113461 w 594"/>
                <a:gd name="T105" fmla="*/ 2683611 h 806"/>
                <a:gd name="T106" fmla="*/ 2049967 w 594"/>
                <a:gd name="T107" fmla="*/ 2692677 h 806"/>
                <a:gd name="T108" fmla="*/ 1895765 w 594"/>
                <a:gd name="T109" fmla="*/ 2665478 h 806"/>
                <a:gd name="T110" fmla="*/ 1768776 w 594"/>
                <a:gd name="T111" fmla="*/ 2583883 h 806"/>
                <a:gd name="T112" fmla="*/ 1678069 w 594"/>
                <a:gd name="T113" fmla="*/ 2456955 h 806"/>
                <a:gd name="T114" fmla="*/ 1650858 w 594"/>
                <a:gd name="T115" fmla="*/ 2311895 h 806"/>
                <a:gd name="T116" fmla="*/ 1659928 w 594"/>
                <a:gd name="T117" fmla="*/ 2230299 h 806"/>
                <a:gd name="T118" fmla="*/ 1723423 w 594"/>
                <a:gd name="T119" fmla="*/ 2094305 h 806"/>
                <a:gd name="T120" fmla="*/ 1832271 w 594"/>
                <a:gd name="T121" fmla="*/ 1994576 h 806"/>
                <a:gd name="T122" fmla="*/ 1968330 w 594"/>
                <a:gd name="T123" fmla="*/ 1931112 h 806"/>
                <a:gd name="T124" fmla="*/ 2049967 w 594"/>
                <a:gd name="T125" fmla="*/ 1931112 h 80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94"/>
                <a:gd name="T190" fmla="*/ 0 h 806"/>
                <a:gd name="T191" fmla="*/ 594 w 594"/>
                <a:gd name="T192" fmla="*/ 806 h 80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94" h="806">
                  <a:moveTo>
                    <a:pt x="452" y="426"/>
                  </a:moveTo>
                  <a:lnTo>
                    <a:pt x="452" y="426"/>
                  </a:lnTo>
                  <a:lnTo>
                    <a:pt x="466" y="426"/>
                  </a:lnTo>
                  <a:lnTo>
                    <a:pt x="478" y="432"/>
                  </a:lnTo>
                  <a:lnTo>
                    <a:pt x="490" y="438"/>
                  </a:lnTo>
                  <a:lnTo>
                    <a:pt x="500" y="444"/>
                  </a:lnTo>
                  <a:lnTo>
                    <a:pt x="518" y="458"/>
                  </a:lnTo>
                  <a:lnTo>
                    <a:pt x="524" y="464"/>
                  </a:lnTo>
                  <a:lnTo>
                    <a:pt x="530" y="468"/>
                  </a:lnTo>
                  <a:lnTo>
                    <a:pt x="538" y="468"/>
                  </a:lnTo>
                  <a:lnTo>
                    <a:pt x="586" y="468"/>
                  </a:lnTo>
                  <a:lnTo>
                    <a:pt x="590" y="468"/>
                  </a:lnTo>
                  <a:lnTo>
                    <a:pt x="592" y="466"/>
                  </a:lnTo>
                  <a:lnTo>
                    <a:pt x="594" y="464"/>
                  </a:lnTo>
                  <a:lnTo>
                    <a:pt x="594" y="460"/>
                  </a:lnTo>
                  <a:lnTo>
                    <a:pt x="594" y="220"/>
                  </a:lnTo>
                  <a:lnTo>
                    <a:pt x="594" y="216"/>
                  </a:lnTo>
                  <a:lnTo>
                    <a:pt x="592" y="214"/>
                  </a:lnTo>
                  <a:lnTo>
                    <a:pt x="590" y="212"/>
                  </a:lnTo>
                  <a:lnTo>
                    <a:pt x="586" y="212"/>
                  </a:lnTo>
                  <a:lnTo>
                    <a:pt x="346" y="212"/>
                  </a:lnTo>
                  <a:lnTo>
                    <a:pt x="338" y="212"/>
                  </a:lnTo>
                  <a:lnTo>
                    <a:pt x="338" y="202"/>
                  </a:lnTo>
                  <a:lnTo>
                    <a:pt x="338" y="166"/>
                  </a:lnTo>
                  <a:lnTo>
                    <a:pt x="340" y="158"/>
                  </a:lnTo>
                  <a:lnTo>
                    <a:pt x="344" y="152"/>
                  </a:lnTo>
                  <a:lnTo>
                    <a:pt x="350" y="146"/>
                  </a:lnTo>
                  <a:lnTo>
                    <a:pt x="364" y="130"/>
                  </a:lnTo>
                  <a:lnTo>
                    <a:pt x="370" y="120"/>
                  </a:lnTo>
                  <a:lnTo>
                    <a:pt x="376" y="108"/>
                  </a:lnTo>
                  <a:lnTo>
                    <a:pt x="380" y="96"/>
                  </a:lnTo>
                  <a:lnTo>
                    <a:pt x="382" y="84"/>
                  </a:lnTo>
                  <a:lnTo>
                    <a:pt x="380" y="66"/>
                  </a:lnTo>
                  <a:lnTo>
                    <a:pt x="376" y="50"/>
                  </a:lnTo>
                  <a:lnTo>
                    <a:pt x="368" y="36"/>
                  </a:lnTo>
                  <a:lnTo>
                    <a:pt x="358" y="24"/>
                  </a:lnTo>
                  <a:lnTo>
                    <a:pt x="344" y="14"/>
                  </a:lnTo>
                  <a:lnTo>
                    <a:pt x="330" y="6"/>
                  </a:lnTo>
                  <a:lnTo>
                    <a:pt x="314" y="0"/>
                  </a:lnTo>
                  <a:lnTo>
                    <a:pt x="298" y="0"/>
                  </a:lnTo>
                  <a:lnTo>
                    <a:pt x="280" y="0"/>
                  </a:lnTo>
                  <a:lnTo>
                    <a:pt x="264" y="6"/>
                  </a:lnTo>
                  <a:lnTo>
                    <a:pt x="250" y="14"/>
                  </a:lnTo>
                  <a:lnTo>
                    <a:pt x="238" y="24"/>
                  </a:lnTo>
                  <a:lnTo>
                    <a:pt x="228" y="36"/>
                  </a:lnTo>
                  <a:lnTo>
                    <a:pt x="220" y="50"/>
                  </a:lnTo>
                  <a:lnTo>
                    <a:pt x="214" y="66"/>
                  </a:lnTo>
                  <a:lnTo>
                    <a:pt x="212" y="84"/>
                  </a:lnTo>
                  <a:lnTo>
                    <a:pt x="214" y="96"/>
                  </a:lnTo>
                  <a:lnTo>
                    <a:pt x="218" y="108"/>
                  </a:lnTo>
                  <a:lnTo>
                    <a:pt x="224" y="120"/>
                  </a:lnTo>
                  <a:lnTo>
                    <a:pt x="232" y="130"/>
                  </a:lnTo>
                  <a:lnTo>
                    <a:pt x="244" y="146"/>
                  </a:lnTo>
                  <a:lnTo>
                    <a:pt x="250" y="152"/>
                  </a:lnTo>
                  <a:lnTo>
                    <a:pt x="254" y="158"/>
                  </a:lnTo>
                  <a:lnTo>
                    <a:pt x="256" y="166"/>
                  </a:lnTo>
                  <a:lnTo>
                    <a:pt x="256" y="202"/>
                  </a:lnTo>
                  <a:lnTo>
                    <a:pt x="256" y="212"/>
                  </a:lnTo>
                  <a:lnTo>
                    <a:pt x="248" y="212"/>
                  </a:lnTo>
                  <a:lnTo>
                    <a:pt x="8" y="212"/>
                  </a:lnTo>
                  <a:lnTo>
                    <a:pt x="6" y="212"/>
                  </a:lnTo>
                  <a:lnTo>
                    <a:pt x="2" y="214"/>
                  </a:lnTo>
                  <a:lnTo>
                    <a:pt x="0" y="216"/>
                  </a:lnTo>
                  <a:lnTo>
                    <a:pt x="0" y="220"/>
                  </a:lnTo>
                  <a:lnTo>
                    <a:pt x="0" y="798"/>
                  </a:lnTo>
                  <a:lnTo>
                    <a:pt x="0" y="802"/>
                  </a:lnTo>
                  <a:lnTo>
                    <a:pt x="2" y="804"/>
                  </a:lnTo>
                  <a:lnTo>
                    <a:pt x="6" y="806"/>
                  </a:lnTo>
                  <a:lnTo>
                    <a:pt x="8" y="806"/>
                  </a:lnTo>
                  <a:lnTo>
                    <a:pt x="586" y="806"/>
                  </a:lnTo>
                  <a:lnTo>
                    <a:pt x="590" y="806"/>
                  </a:lnTo>
                  <a:lnTo>
                    <a:pt x="592" y="804"/>
                  </a:lnTo>
                  <a:lnTo>
                    <a:pt x="594" y="802"/>
                  </a:lnTo>
                  <a:lnTo>
                    <a:pt x="594" y="798"/>
                  </a:lnTo>
                  <a:lnTo>
                    <a:pt x="594" y="558"/>
                  </a:lnTo>
                  <a:lnTo>
                    <a:pt x="594" y="556"/>
                  </a:lnTo>
                  <a:lnTo>
                    <a:pt x="592" y="554"/>
                  </a:lnTo>
                  <a:lnTo>
                    <a:pt x="590" y="552"/>
                  </a:lnTo>
                  <a:lnTo>
                    <a:pt x="586" y="550"/>
                  </a:lnTo>
                  <a:lnTo>
                    <a:pt x="538" y="550"/>
                  </a:lnTo>
                  <a:lnTo>
                    <a:pt x="530" y="552"/>
                  </a:lnTo>
                  <a:lnTo>
                    <a:pt x="524" y="556"/>
                  </a:lnTo>
                  <a:lnTo>
                    <a:pt x="518" y="562"/>
                  </a:lnTo>
                  <a:lnTo>
                    <a:pt x="500" y="576"/>
                  </a:lnTo>
                  <a:lnTo>
                    <a:pt x="490" y="582"/>
                  </a:lnTo>
                  <a:lnTo>
                    <a:pt x="478" y="588"/>
                  </a:lnTo>
                  <a:lnTo>
                    <a:pt x="466" y="592"/>
                  </a:lnTo>
                  <a:lnTo>
                    <a:pt x="452" y="594"/>
                  </a:lnTo>
                  <a:lnTo>
                    <a:pt x="434" y="592"/>
                  </a:lnTo>
                  <a:lnTo>
                    <a:pt x="418" y="588"/>
                  </a:lnTo>
                  <a:lnTo>
                    <a:pt x="404" y="580"/>
                  </a:lnTo>
                  <a:lnTo>
                    <a:pt x="390" y="570"/>
                  </a:lnTo>
                  <a:lnTo>
                    <a:pt x="380" y="558"/>
                  </a:lnTo>
                  <a:lnTo>
                    <a:pt x="370" y="542"/>
                  </a:lnTo>
                  <a:lnTo>
                    <a:pt x="366" y="526"/>
                  </a:lnTo>
                  <a:lnTo>
                    <a:pt x="364" y="510"/>
                  </a:lnTo>
                  <a:lnTo>
                    <a:pt x="366" y="492"/>
                  </a:lnTo>
                  <a:lnTo>
                    <a:pt x="370" y="476"/>
                  </a:lnTo>
                  <a:lnTo>
                    <a:pt x="380" y="462"/>
                  </a:lnTo>
                  <a:lnTo>
                    <a:pt x="390" y="450"/>
                  </a:lnTo>
                  <a:lnTo>
                    <a:pt x="404" y="440"/>
                  </a:lnTo>
                  <a:lnTo>
                    <a:pt x="418" y="432"/>
                  </a:lnTo>
                  <a:lnTo>
                    <a:pt x="434" y="426"/>
                  </a:lnTo>
                  <a:lnTo>
                    <a:pt x="452" y="426"/>
                  </a:lnTo>
                  <a:close/>
                </a:path>
              </a:pathLst>
            </a:custGeom>
            <a:gradFill rotWithShape="1">
              <a:gsLst>
                <a:gs pos="0">
                  <a:srgbClr val="C1C2C4"/>
                </a:gs>
                <a:gs pos="100000">
                  <a:srgbClr val="A0A2A4"/>
                </a:gs>
              </a:gsLst>
              <a:lin ang="5400000" scaled="1"/>
            </a:gradFill>
            <a:ln w="3175">
              <a:solidFill>
                <a:srgbClr val="ADADAD"/>
              </a:solidFill>
              <a:round/>
              <a:headEnd/>
              <a:tailEnd/>
            </a:ln>
            <a:effectLst>
              <a:outerShdw dist="38100" dir="5400000" algn="t" rotWithShape="0">
                <a:srgbClr val="000000">
                  <a:alpha val="39998"/>
                </a:srgbClr>
              </a:outerShdw>
            </a:effectLst>
          </p:spPr>
          <p:txBody>
            <a:bodyPr/>
            <a:lstStyle/>
            <a:p>
              <a:endParaRPr lang="zh-CN" altLang="en-US"/>
            </a:p>
          </p:txBody>
        </p:sp>
        <p:sp>
          <p:nvSpPr>
            <p:cNvPr id="19473" name="Tekstboks 26">
              <a:extLst>
                <a:ext uri="{FF2B5EF4-FFF2-40B4-BE49-F238E27FC236}">
                  <a16:creationId xmlns:a16="http://schemas.microsoft.com/office/drawing/2014/main" id="{BA5B24BB-0BE1-42CF-A2F8-DE543744437F}"/>
                </a:ext>
              </a:extLst>
            </p:cNvPr>
            <p:cNvSpPr txBox="1">
              <a:spLocks noChangeArrowheads="1"/>
            </p:cNvSpPr>
            <p:nvPr/>
          </p:nvSpPr>
          <p:spPr bwMode="auto">
            <a:xfrm>
              <a:off x="908" y="2003"/>
              <a:ext cx="29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da-DK" sz="1600">
                  <a:solidFill>
                    <a:srgbClr val="FFFFFF"/>
                  </a:solidFill>
                  <a:latin typeface="Calibri" panose="020F0502020204030204" pitchFamily="34" charset="0"/>
                  <a:ea typeface="MS PGothic" panose="020B0600070205080204" pitchFamily="34" charset="-128"/>
                </a:rPr>
                <a:t>Text</a:t>
              </a:r>
            </a:p>
          </p:txBody>
        </p:sp>
        <p:sp>
          <p:nvSpPr>
            <p:cNvPr id="19474" name="Tekstboks 27">
              <a:extLst>
                <a:ext uri="{FF2B5EF4-FFF2-40B4-BE49-F238E27FC236}">
                  <a16:creationId xmlns:a16="http://schemas.microsoft.com/office/drawing/2014/main" id="{CA50A621-87E9-40E5-B0FC-9DF9FE02070E}"/>
                </a:ext>
              </a:extLst>
            </p:cNvPr>
            <p:cNvSpPr txBox="1">
              <a:spLocks noChangeArrowheads="1"/>
            </p:cNvSpPr>
            <p:nvPr/>
          </p:nvSpPr>
          <p:spPr bwMode="auto">
            <a:xfrm>
              <a:off x="1907" y="2003"/>
              <a:ext cx="29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da-DK" sz="1600">
                  <a:solidFill>
                    <a:srgbClr val="FFFFFF"/>
                  </a:solidFill>
                  <a:latin typeface="Calibri" panose="020F0502020204030204" pitchFamily="34" charset="0"/>
                  <a:ea typeface="MS PGothic" panose="020B0600070205080204" pitchFamily="34" charset="-128"/>
                </a:rPr>
                <a:t>Text</a:t>
              </a:r>
            </a:p>
          </p:txBody>
        </p:sp>
        <p:sp>
          <p:nvSpPr>
            <p:cNvPr id="19475" name="Tekstboks 28">
              <a:extLst>
                <a:ext uri="{FF2B5EF4-FFF2-40B4-BE49-F238E27FC236}">
                  <a16:creationId xmlns:a16="http://schemas.microsoft.com/office/drawing/2014/main" id="{F101DD40-8162-4AA9-9A81-13B97EB54F21}"/>
                </a:ext>
              </a:extLst>
            </p:cNvPr>
            <p:cNvSpPr txBox="1">
              <a:spLocks noChangeArrowheads="1"/>
            </p:cNvSpPr>
            <p:nvPr/>
          </p:nvSpPr>
          <p:spPr bwMode="auto">
            <a:xfrm>
              <a:off x="2949" y="2003"/>
              <a:ext cx="29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da-DK" sz="1600">
                  <a:solidFill>
                    <a:srgbClr val="595959"/>
                  </a:solidFill>
                  <a:latin typeface="Calibri" panose="020F0502020204030204" pitchFamily="34" charset="0"/>
                  <a:ea typeface="MS PGothic" panose="020B0600070205080204" pitchFamily="34" charset="-128"/>
                </a:rPr>
                <a:t>Text</a:t>
              </a:r>
            </a:p>
          </p:txBody>
        </p:sp>
        <p:sp>
          <p:nvSpPr>
            <p:cNvPr id="19476" name="Tekstboks 44">
              <a:extLst>
                <a:ext uri="{FF2B5EF4-FFF2-40B4-BE49-F238E27FC236}">
                  <a16:creationId xmlns:a16="http://schemas.microsoft.com/office/drawing/2014/main" id="{1B13FBF5-DB3C-410F-B527-38344B36E152}"/>
                </a:ext>
              </a:extLst>
            </p:cNvPr>
            <p:cNvSpPr txBox="1">
              <a:spLocks noChangeArrowheads="1"/>
            </p:cNvSpPr>
            <p:nvPr/>
          </p:nvSpPr>
          <p:spPr bwMode="auto">
            <a:xfrm>
              <a:off x="3906" y="2003"/>
              <a:ext cx="295"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da-DK" sz="1600">
                  <a:solidFill>
                    <a:srgbClr val="FFFFFF"/>
                  </a:solidFill>
                  <a:latin typeface="Calibri" panose="020F0502020204030204" pitchFamily="34" charset="0"/>
                  <a:ea typeface="MS PGothic" panose="020B0600070205080204" pitchFamily="34" charset="-128"/>
                </a:rPr>
                <a:t>Text</a:t>
              </a:r>
            </a:p>
          </p:txBody>
        </p:sp>
      </p:grpSp>
      <p:grpSp>
        <p:nvGrpSpPr>
          <p:cNvPr id="221212" name="Group 28">
            <a:extLst>
              <a:ext uri="{FF2B5EF4-FFF2-40B4-BE49-F238E27FC236}">
                <a16:creationId xmlns:a16="http://schemas.microsoft.com/office/drawing/2014/main" id="{A157BC3C-5BCF-4CEE-98E6-DAC61577AA4C}"/>
              </a:ext>
            </a:extLst>
          </p:cNvPr>
          <p:cNvGrpSpPr>
            <a:grpSpLocks/>
          </p:cNvGrpSpPr>
          <p:nvPr/>
        </p:nvGrpSpPr>
        <p:grpSpPr bwMode="auto">
          <a:xfrm>
            <a:off x="6721475" y="2797175"/>
            <a:ext cx="957263" cy="2413000"/>
            <a:chOff x="3515" y="1480"/>
            <a:chExt cx="165" cy="554"/>
          </a:xfrm>
        </p:grpSpPr>
        <p:sp>
          <p:nvSpPr>
            <p:cNvPr id="19467" name="Freeform 29">
              <a:extLst>
                <a:ext uri="{FF2B5EF4-FFF2-40B4-BE49-F238E27FC236}">
                  <a16:creationId xmlns:a16="http://schemas.microsoft.com/office/drawing/2014/main" id="{201F6DE3-3116-4DEB-80A7-81EF0016ACCD}"/>
                </a:ext>
              </a:extLst>
            </p:cNvPr>
            <p:cNvSpPr>
              <a:spLocks/>
            </p:cNvSpPr>
            <p:nvPr/>
          </p:nvSpPr>
          <p:spPr bwMode="auto">
            <a:xfrm>
              <a:off x="3515" y="1480"/>
              <a:ext cx="165" cy="554"/>
            </a:xfrm>
            <a:custGeom>
              <a:avLst/>
              <a:gdLst>
                <a:gd name="T0" fmla="*/ 58 w 283"/>
                <a:gd name="T1" fmla="*/ 79 h 949"/>
                <a:gd name="T2" fmla="*/ 62 w 283"/>
                <a:gd name="T3" fmla="*/ 68 h 949"/>
                <a:gd name="T4" fmla="*/ 57 w 283"/>
                <a:gd name="T5" fmla="*/ 47 h 949"/>
                <a:gd name="T6" fmla="*/ 60 w 283"/>
                <a:gd name="T7" fmla="*/ 36 h 949"/>
                <a:gd name="T8" fmla="*/ 75 w 283"/>
                <a:gd name="T9" fmla="*/ 1 h 949"/>
                <a:gd name="T10" fmla="*/ 90 w 283"/>
                <a:gd name="T11" fmla="*/ 1 h 949"/>
                <a:gd name="T12" fmla="*/ 110 w 283"/>
                <a:gd name="T13" fmla="*/ 34 h 949"/>
                <a:gd name="T14" fmla="*/ 111 w 283"/>
                <a:gd name="T15" fmla="*/ 45 h 949"/>
                <a:gd name="T16" fmla="*/ 104 w 283"/>
                <a:gd name="T17" fmla="*/ 57 h 949"/>
                <a:gd name="T18" fmla="*/ 96 w 283"/>
                <a:gd name="T19" fmla="*/ 78 h 949"/>
                <a:gd name="T20" fmla="*/ 134 w 283"/>
                <a:gd name="T21" fmla="*/ 101 h 949"/>
                <a:gd name="T22" fmla="*/ 146 w 283"/>
                <a:gd name="T23" fmla="*/ 122 h 949"/>
                <a:gd name="T24" fmla="*/ 163 w 283"/>
                <a:gd name="T25" fmla="*/ 156 h 949"/>
                <a:gd name="T26" fmla="*/ 137 w 283"/>
                <a:gd name="T27" fmla="*/ 181 h 949"/>
                <a:gd name="T28" fmla="*/ 125 w 283"/>
                <a:gd name="T29" fmla="*/ 215 h 949"/>
                <a:gd name="T30" fmla="*/ 128 w 283"/>
                <a:gd name="T31" fmla="*/ 273 h 949"/>
                <a:gd name="T32" fmla="*/ 124 w 283"/>
                <a:gd name="T33" fmla="*/ 379 h 949"/>
                <a:gd name="T34" fmla="*/ 125 w 283"/>
                <a:gd name="T35" fmla="*/ 463 h 949"/>
                <a:gd name="T36" fmla="*/ 135 w 283"/>
                <a:gd name="T37" fmla="*/ 487 h 949"/>
                <a:gd name="T38" fmla="*/ 163 w 283"/>
                <a:gd name="T39" fmla="*/ 499 h 949"/>
                <a:gd name="T40" fmla="*/ 148 w 283"/>
                <a:gd name="T41" fmla="*/ 511 h 949"/>
                <a:gd name="T42" fmla="*/ 111 w 283"/>
                <a:gd name="T43" fmla="*/ 499 h 949"/>
                <a:gd name="T44" fmla="*/ 89 w 283"/>
                <a:gd name="T45" fmla="*/ 501 h 949"/>
                <a:gd name="T46" fmla="*/ 87 w 283"/>
                <a:gd name="T47" fmla="*/ 491 h 949"/>
                <a:gd name="T48" fmla="*/ 90 w 283"/>
                <a:gd name="T49" fmla="*/ 471 h 949"/>
                <a:gd name="T50" fmla="*/ 90 w 283"/>
                <a:gd name="T51" fmla="*/ 434 h 949"/>
                <a:gd name="T52" fmla="*/ 79 w 283"/>
                <a:gd name="T53" fmla="*/ 370 h 949"/>
                <a:gd name="T54" fmla="*/ 66 w 283"/>
                <a:gd name="T55" fmla="*/ 355 h 949"/>
                <a:gd name="T56" fmla="*/ 51 w 283"/>
                <a:gd name="T57" fmla="*/ 434 h 949"/>
                <a:gd name="T58" fmla="*/ 45 w 283"/>
                <a:gd name="T59" fmla="*/ 505 h 949"/>
                <a:gd name="T60" fmla="*/ 40 w 283"/>
                <a:gd name="T61" fmla="*/ 547 h 949"/>
                <a:gd name="T62" fmla="*/ 6 w 283"/>
                <a:gd name="T63" fmla="*/ 544 h 949"/>
                <a:gd name="T64" fmla="*/ 0 w 283"/>
                <a:gd name="T65" fmla="*/ 498 h 949"/>
                <a:gd name="T66" fmla="*/ 9 w 283"/>
                <a:gd name="T67" fmla="*/ 479 h 949"/>
                <a:gd name="T68" fmla="*/ 10 w 283"/>
                <a:gd name="T69" fmla="*/ 395 h 949"/>
                <a:gd name="T70" fmla="*/ 22 w 283"/>
                <a:gd name="T71" fmla="*/ 311 h 949"/>
                <a:gd name="T72" fmla="*/ 24 w 283"/>
                <a:gd name="T73" fmla="*/ 261 h 949"/>
                <a:gd name="T74" fmla="*/ 33 w 283"/>
                <a:gd name="T75" fmla="*/ 193 h 949"/>
                <a:gd name="T76" fmla="*/ 25 w 283"/>
                <a:gd name="T77" fmla="*/ 167 h 949"/>
                <a:gd name="T78" fmla="*/ 16 w 283"/>
                <a:gd name="T79" fmla="*/ 107 h 949"/>
                <a:gd name="T80" fmla="*/ 34 w 283"/>
                <a:gd name="T81" fmla="*/ 88 h 949"/>
                <a:gd name="T82" fmla="*/ 53 w 283"/>
                <a:gd name="T83" fmla="*/ 83 h 9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83" h="949">
                  <a:moveTo>
                    <a:pt x="91" y="143"/>
                  </a:moveTo>
                  <a:cubicBezTo>
                    <a:pt x="92" y="143"/>
                    <a:pt x="97" y="140"/>
                    <a:pt x="99" y="135"/>
                  </a:cubicBezTo>
                  <a:cubicBezTo>
                    <a:pt x="100" y="130"/>
                    <a:pt x="102" y="118"/>
                    <a:pt x="102" y="118"/>
                  </a:cubicBezTo>
                  <a:cubicBezTo>
                    <a:pt x="106" y="117"/>
                    <a:pt x="106" y="117"/>
                    <a:pt x="106" y="117"/>
                  </a:cubicBezTo>
                  <a:cubicBezTo>
                    <a:pt x="107" y="88"/>
                    <a:pt x="107" y="88"/>
                    <a:pt x="107" y="88"/>
                  </a:cubicBezTo>
                  <a:cubicBezTo>
                    <a:pt x="107" y="88"/>
                    <a:pt x="99" y="88"/>
                    <a:pt x="98" y="81"/>
                  </a:cubicBezTo>
                  <a:cubicBezTo>
                    <a:pt x="97" y="75"/>
                    <a:pt x="98" y="64"/>
                    <a:pt x="101" y="63"/>
                  </a:cubicBezTo>
                  <a:cubicBezTo>
                    <a:pt x="103" y="62"/>
                    <a:pt x="103" y="62"/>
                    <a:pt x="103" y="62"/>
                  </a:cubicBezTo>
                  <a:cubicBezTo>
                    <a:pt x="103" y="62"/>
                    <a:pt x="100" y="29"/>
                    <a:pt x="106" y="21"/>
                  </a:cubicBezTo>
                  <a:cubicBezTo>
                    <a:pt x="112" y="13"/>
                    <a:pt x="121" y="5"/>
                    <a:pt x="129" y="2"/>
                  </a:cubicBezTo>
                  <a:cubicBezTo>
                    <a:pt x="137" y="0"/>
                    <a:pt x="147" y="2"/>
                    <a:pt x="149" y="2"/>
                  </a:cubicBezTo>
                  <a:cubicBezTo>
                    <a:pt x="150" y="2"/>
                    <a:pt x="152" y="2"/>
                    <a:pt x="155" y="2"/>
                  </a:cubicBezTo>
                  <a:cubicBezTo>
                    <a:pt x="158" y="3"/>
                    <a:pt x="177" y="17"/>
                    <a:pt x="180" y="23"/>
                  </a:cubicBezTo>
                  <a:cubicBezTo>
                    <a:pt x="183" y="29"/>
                    <a:pt x="190" y="50"/>
                    <a:pt x="188" y="58"/>
                  </a:cubicBezTo>
                  <a:cubicBezTo>
                    <a:pt x="187" y="66"/>
                    <a:pt x="186" y="69"/>
                    <a:pt x="186" y="69"/>
                  </a:cubicBezTo>
                  <a:cubicBezTo>
                    <a:pt x="186" y="69"/>
                    <a:pt x="191" y="73"/>
                    <a:pt x="190" y="77"/>
                  </a:cubicBezTo>
                  <a:cubicBezTo>
                    <a:pt x="189" y="81"/>
                    <a:pt x="185" y="100"/>
                    <a:pt x="182" y="100"/>
                  </a:cubicBezTo>
                  <a:cubicBezTo>
                    <a:pt x="180" y="99"/>
                    <a:pt x="178" y="98"/>
                    <a:pt x="178" y="98"/>
                  </a:cubicBezTo>
                  <a:cubicBezTo>
                    <a:pt x="178" y="98"/>
                    <a:pt x="167" y="120"/>
                    <a:pt x="166" y="125"/>
                  </a:cubicBezTo>
                  <a:cubicBezTo>
                    <a:pt x="166" y="129"/>
                    <a:pt x="165" y="133"/>
                    <a:pt x="165" y="133"/>
                  </a:cubicBezTo>
                  <a:cubicBezTo>
                    <a:pt x="173" y="155"/>
                    <a:pt x="173" y="155"/>
                    <a:pt x="173" y="155"/>
                  </a:cubicBezTo>
                  <a:cubicBezTo>
                    <a:pt x="173" y="155"/>
                    <a:pt x="224" y="162"/>
                    <a:pt x="230" y="173"/>
                  </a:cubicBezTo>
                  <a:cubicBezTo>
                    <a:pt x="237" y="183"/>
                    <a:pt x="239" y="191"/>
                    <a:pt x="241" y="195"/>
                  </a:cubicBezTo>
                  <a:cubicBezTo>
                    <a:pt x="244" y="199"/>
                    <a:pt x="249" y="204"/>
                    <a:pt x="250" y="209"/>
                  </a:cubicBezTo>
                  <a:cubicBezTo>
                    <a:pt x="250" y="214"/>
                    <a:pt x="253" y="223"/>
                    <a:pt x="257" y="228"/>
                  </a:cubicBezTo>
                  <a:cubicBezTo>
                    <a:pt x="260" y="232"/>
                    <a:pt x="279" y="250"/>
                    <a:pt x="279" y="268"/>
                  </a:cubicBezTo>
                  <a:cubicBezTo>
                    <a:pt x="279" y="287"/>
                    <a:pt x="281" y="311"/>
                    <a:pt x="266" y="311"/>
                  </a:cubicBezTo>
                  <a:cubicBezTo>
                    <a:pt x="251" y="312"/>
                    <a:pt x="235" y="310"/>
                    <a:pt x="235" y="310"/>
                  </a:cubicBezTo>
                  <a:cubicBezTo>
                    <a:pt x="225" y="310"/>
                    <a:pt x="225" y="310"/>
                    <a:pt x="225" y="310"/>
                  </a:cubicBezTo>
                  <a:cubicBezTo>
                    <a:pt x="225" y="310"/>
                    <a:pt x="214" y="363"/>
                    <a:pt x="215" y="368"/>
                  </a:cubicBezTo>
                  <a:cubicBezTo>
                    <a:pt x="216" y="374"/>
                    <a:pt x="227" y="443"/>
                    <a:pt x="224" y="450"/>
                  </a:cubicBezTo>
                  <a:cubicBezTo>
                    <a:pt x="221" y="457"/>
                    <a:pt x="219" y="461"/>
                    <a:pt x="219" y="467"/>
                  </a:cubicBezTo>
                  <a:cubicBezTo>
                    <a:pt x="218" y="472"/>
                    <a:pt x="220" y="487"/>
                    <a:pt x="220" y="487"/>
                  </a:cubicBezTo>
                  <a:cubicBezTo>
                    <a:pt x="220" y="487"/>
                    <a:pt x="211" y="634"/>
                    <a:pt x="212" y="650"/>
                  </a:cubicBezTo>
                  <a:cubicBezTo>
                    <a:pt x="212" y="667"/>
                    <a:pt x="218" y="715"/>
                    <a:pt x="216" y="739"/>
                  </a:cubicBezTo>
                  <a:cubicBezTo>
                    <a:pt x="214" y="763"/>
                    <a:pt x="214" y="793"/>
                    <a:pt x="214" y="793"/>
                  </a:cubicBezTo>
                  <a:cubicBezTo>
                    <a:pt x="214" y="793"/>
                    <a:pt x="223" y="801"/>
                    <a:pt x="225" y="811"/>
                  </a:cubicBezTo>
                  <a:cubicBezTo>
                    <a:pt x="228" y="821"/>
                    <a:pt x="230" y="833"/>
                    <a:pt x="231" y="834"/>
                  </a:cubicBezTo>
                  <a:cubicBezTo>
                    <a:pt x="232" y="835"/>
                    <a:pt x="248" y="845"/>
                    <a:pt x="253" y="847"/>
                  </a:cubicBezTo>
                  <a:cubicBezTo>
                    <a:pt x="258" y="849"/>
                    <a:pt x="278" y="849"/>
                    <a:pt x="280" y="855"/>
                  </a:cubicBezTo>
                  <a:cubicBezTo>
                    <a:pt x="283" y="861"/>
                    <a:pt x="283" y="864"/>
                    <a:pt x="283" y="864"/>
                  </a:cubicBezTo>
                  <a:cubicBezTo>
                    <a:pt x="283" y="864"/>
                    <a:pt x="267" y="875"/>
                    <a:pt x="254" y="875"/>
                  </a:cubicBezTo>
                  <a:cubicBezTo>
                    <a:pt x="241" y="874"/>
                    <a:pt x="227" y="872"/>
                    <a:pt x="217" y="866"/>
                  </a:cubicBezTo>
                  <a:cubicBezTo>
                    <a:pt x="207" y="860"/>
                    <a:pt x="191" y="854"/>
                    <a:pt x="191" y="854"/>
                  </a:cubicBezTo>
                  <a:cubicBezTo>
                    <a:pt x="188" y="862"/>
                    <a:pt x="188" y="862"/>
                    <a:pt x="188" y="862"/>
                  </a:cubicBezTo>
                  <a:cubicBezTo>
                    <a:pt x="188" y="862"/>
                    <a:pt x="158" y="862"/>
                    <a:pt x="153" y="859"/>
                  </a:cubicBezTo>
                  <a:cubicBezTo>
                    <a:pt x="148" y="856"/>
                    <a:pt x="148" y="854"/>
                    <a:pt x="148" y="854"/>
                  </a:cubicBezTo>
                  <a:cubicBezTo>
                    <a:pt x="150" y="841"/>
                    <a:pt x="150" y="841"/>
                    <a:pt x="150" y="841"/>
                  </a:cubicBezTo>
                  <a:cubicBezTo>
                    <a:pt x="150" y="841"/>
                    <a:pt x="148" y="823"/>
                    <a:pt x="150" y="817"/>
                  </a:cubicBezTo>
                  <a:cubicBezTo>
                    <a:pt x="153" y="811"/>
                    <a:pt x="152" y="811"/>
                    <a:pt x="154" y="807"/>
                  </a:cubicBezTo>
                  <a:cubicBezTo>
                    <a:pt x="156" y="803"/>
                    <a:pt x="162" y="799"/>
                    <a:pt x="161" y="796"/>
                  </a:cubicBezTo>
                  <a:cubicBezTo>
                    <a:pt x="161" y="793"/>
                    <a:pt x="158" y="754"/>
                    <a:pt x="154" y="743"/>
                  </a:cubicBezTo>
                  <a:cubicBezTo>
                    <a:pt x="149" y="733"/>
                    <a:pt x="144" y="714"/>
                    <a:pt x="144" y="710"/>
                  </a:cubicBezTo>
                  <a:cubicBezTo>
                    <a:pt x="144" y="705"/>
                    <a:pt x="137" y="651"/>
                    <a:pt x="135" y="634"/>
                  </a:cubicBezTo>
                  <a:cubicBezTo>
                    <a:pt x="132" y="617"/>
                    <a:pt x="126" y="574"/>
                    <a:pt x="126" y="574"/>
                  </a:cubicBezTo>
                  <a:cubicBezTo>
                    <a:pt x="126" y="574"/>
                    <a:pt x="118" y="595"/>
                    <a:pt x="114" y="608"/>
                  </a:cubicBezTo>
                  <a:cubicBezTo>
                    <a:pt x="109" y="621"/>
                    <a:pt x="95" y="691"/>
                    <a:pt x="93" y="710"/>
                  </a:cubicBezTo>
                  <a:cubicBezTo>
                    <a:pt x="90" y="730"/>
                    <a:pt x="88" y="737"/>
                    <a:pt x="87" y="743"/>
                  </a:cubicBezTo>
                  <a:cubicBezTo>
                    <a:pt x="87" y="750"/>
                    <a:pt x="88" y="826"/>
                    <a:pt x="86" y="836"/>
                  </a:cubicBezTo>
                  <a:cubicBezTo>
                    <a:pt x="84" y="846"/>
                    <a:pt x="86" y="856"/>
                    <a:pt x="77" y="865"/>
                  </a:cubicBezTo>
                  <a:cubicBezTo>
                    <a:pt x="68" y="874"/>
                    <a:pt x="58" y="885"/>
                    <a:pt x="58" y="885"/>
                  </a:cubicBezTo>
                  <a:cubicBezTo>
                    <a:pt x="58" y="885"/>
                    <a:pt x="73" y="929"/>
                    <a:pt x="69" y="937"/>
                  </a:cubicBezTo>
                  <a:cubicBezTo>
                    <a:pt x="64" y="945"/>
                    <a:pt x="51" y="949"/>
                    <a:pt x="40" y="948"/>
                  </a:cubicBezTo>
                  <a:cubicBezTo>
                    <a:pt x="29" y="948"/>
                    <a:pt x="15" y="944"/>
                    <a:pt x="10" y="932"/>
                  </a:cubicBezTo>
                  <a:cubicBezTo>
                    <a:pt x="6" y="921"/>
                    <a:pt x="9" y="882"/>
                    <a:pt x="9" y="882"/>
                  </a:cubicBezTo>
                  <a:cubicBezTo>
                    <a:pt x="0" y="853"/>
                    <a:pt x="0" y="853"/>
                    <a:pt x="0" y="853"/>
                  </a:cubicBezTo>
                  <a:cubicBezTo>
                    <a:pt x="0" y="853"/>
                    <a:pt x="3" y="841"/>
                    <a:pt x="8" y="838"/>
                  </a:cubicBezTo>
                  <a:cubicBezTo>
                    <a:pt x="13" y="835"/>
                    <a:pt x="18" y="828"/>
                    <a:pt x="15" y="820"/>
                  </a:cubicBezTo>
                  <a:cubicBezTo>
                    <a:pt x="11" y="811"/>
                    <a:pt x="15" y="713"/>
                    <a:pt x="16" y="708"/>
                  </a:cubicBezTo>
                  <a:cubicBezTo>
                    <a:pt x="17" y="704"/>
                    <a:pt x="18" y="680"/>
                    <a:pt x="18" y="676"/>
                  </a:cubicBezTo>
                  <a:cubicBezTo>
                    <a:pt x="19" y="672"/>
                    <a:pt x="36" y="598"/>
                    <a:pt x="34" y="586"/>
                  </a:cubicBezTo>
                  <a:cubicBezTo>
                    <a:pt x="33" y="574"/>
                    <a:pt x="37" y="535"/>
                    <a:pt x="37" y="532"/>
                  </a:cubicBezTo>
                  <a:cubicBezTo>
                    <a:pt x="37" y="529"/>
                    <a:pt x="39" y="470"/>
                    <a:pt x="40" y="468"/>
                  </a:cubicBezTo>
                  <a:cubicBezTo>
                    <a:pt x="41" y="466"/>
                    <a:pt x="42" y="447"/>
                    <a:pt x="42" y="447"/>
                  </a:cubicBezTo>
                  <a:cubicBezTo>
                    <a:pt x="42" y="447"/>
                    <a:pt x="30" y="421"/>
                    <a:pt x="37" y="402"/>
                  </a:cubicBezTo>
                  <a:cubicBezTo>
                    <a:pt x="43" y="383"/>
                    <a:pt x="57" y="332"/>
                    <a:pt x="57" y="331"/>
                  </a:cubicBezTo>
                  <a:cubicBezTo>
                    <a:pt x="57" y="330"/>
                    <a:pt x="58" y="321"/>
                    <a:pt x="58" y="321"/>
                  </a:cubicBezTo>
                  <a:cubicBezTo>
                    <a:pt x="58" y="321"/>
                    <a:pt x="49" y="296"/>
                    <a:pt x="43" y="286"/>
                  </a:cubicBezTo>
                  <a:cubicBezTo>
                    <a:pt x="38" y="276"/>
                    <a:pt x="21" y="240"/>
                    <a:pt x="24" y="219"/>
                  </a:cubicBezTo>
                  <a:cubicBezTo>
                    <a:pt x="27" y="198"/>
                    <a:pt x="25" y="193"/>
                    <a:pt x="28" y="184"/>
                  </a:cubicBezTo>
                  <a:cubicBezTo>
                    <a:pt x="31" y="176"/>
                    <a:pt x="34" y="168"/>
                    <a:pt x="36" y="165"/>
                  </a:cubicBezTo>
                  <a:cubicBezTo>
                    <a:pt x="37" y="163"/>
                    <a:pt x="52" y="153"/>
                    <a:pt x="58" y="151"/>
                  </a:cubicBezTo>
                  <a:cubicBezTo>
                    <a:pt x="65" y="148"/>
                    <a:pt x="73" y="149"/>
                    <a:pt x="78" y="148"/>
                  </a:cubicBezTo>
                  <a:cubicBezTo>
                    <a:pt x="84" y="147"/>
                    <a:pt x="91" y="143"/>
                    <a:pt x="91" y="143"/>
                  </a:cubicBezTo>
                  <a:close/>
                </a:path>
              </a:pathLst>
            </a:custGeom>
            <a:gradFill rotWithShape="1">
              <a:gsLst>
                <a:gs pos="0">
                  <a:srgbClr val="66CCFF"/>
                </a:gs>
                <a:gs pos="100000">
                  <a:srgbClr val="2F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68" name="Freeform 30">
              <a:extLst>
                <a:ext uri="{FF2B5EF4-FFF2-40B4-BE49-F238E27FC236}">
                  <a16:creationId xmlns:a16="http://schemas.microsoft.com/office/drawing/2014/main" id="{D0A53618-A600-4593-9E54-E48A7156DF66}"/>
                </a:ext>
              </a:extLst>
            </p:cNvPr>
            <p:cNvSpPr>
              <a:spLocks/>
            </p:cNvSpPr>
            <p:nvPr/>
          </p:nvSpPr>
          <p:spPr bwMode="auto">
            <a:xfrm>
              <a:off x="3594" y="1571"/>
              <a:ext cx="45" cy="120"/>
            </a:xfrm>
            <a:custGeom>
              <a:avLst/>
              <a:gdLst>
                <a:gd name="T0" fmla="*/ 4 w 77"/>
                <a:gd name="T1" fmla="*/ 0 h 206"/>
                <a:gd name="T2" fmla="*/ 11 w 77"/>
                <a:gd name="T3" fmla="*/ 1 h 206"/>
                <a:gd name="T4" fmla="*/ 12 w 77"/>
                <a:gd name="T5" fmla="*/ 0 h 206"/>
                <a:gd name="T6" fmla="*/ 17 w 77"/>
                <a:gd name="T7" fmla="*/ 5 h 206"/>
                <a:gd name="T8" fmla="*/ 16 w 77"/>
                <a:gd name="T9" fmla="*/ 14 h 206"/>
                <a:gd name="T10" fmla="*/ 22 w 77"/>
                <a:gd name="T11" fmla="*/ 28 h 206"/>
                <a:gd name="T12" fmla="*/ 34 w 77"/>
                <a:gd name="T13" fmla="*/ 55 h 206"/>
                <a:gd name="T14" fmla="*/ 43 w 77"/>
                <a:gd name="T15" fmla="*/ 100 h 206"/>
                <a:gd name="T16" fmla="*/ 45 w 77"/>
                <a:gd name="T17" fmla="*/ 104 h 206"/>
                <a:gd name="T18" fmla="*/ 36 w 77"/>
                <a:gd name="T19" fmla="*/ 120 h 206"/>
                <a:gd name="T20" fmla="*/ 17 w 77"/>
                <a:gd name="T21" fmla="*/ 100 h 206"/>
                <a:gd name="T22" fmla="*/ 9 w 77"/>
                <a:gd name="T23" fmla="*/ 38 h 206"/>
                <a:gd name="T24" fmla="*/ 8 w 77"/>
                <a:gd name="T25" fmla="*/ 19 h 206"/>
                <a:gd name="T26" fmla="*/ 8 w 77"/>
                <a:gd name="T27" fmla="*/ 15 h 206"/>
                <a:gd name="T28" fmla="*/ 0 w 77"/>
                <a:gd name="T29" fmla="*/ 5 h 206"/>
                <a:gd name="T30" fmla="*/ 4 w 77"/>
                <a:gd name="T31" fmla="*/ 0 h 2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7" h="206">
                  <a:moveTo>
                    <a:pt x="7" y="0"/>
                  </a:moveTo>
                  <a:cubicBezTo>
                    <a:pt x="7" y="0"/>
                    <a:pt x="16" y="3"/>
                    <a:pt x="19" y="2"/>
                  </a:cubicBezTo>
                  <a:cubicBezTo>
                    <a:pt x="21" y="0"/>
                    <a:pt x="21" y="0"/>
                    <a:pt x="21" y="0"/>
                  </a:cubicBezTo>
                  <a:cubicBezTo>
                    <a:pt x="21" y="0"/>
                    <a:pt x="28" y="6"/>
                    <a:pt x="29" y="8"/>
                  </a:cubicBezTo>
                  <a:cubicBezTo>
                    <a:pt x="30" y="10"/>
                    <a:pt x="27" y="24"/>
                    <a:pt x="27" y="24"/>
                  </a:cubicBezTo>
                  <a:cubicBezTo>
                    <a:pt x="27" y="24"/>
                    <a:pt x="30" y="41"/>
                    <a:pt x="37" y="48"/>
                  </a:cubicBezTo>
                  <a:cubicBezTo>
                    <a:pt x="44" y="55"/>
                    <a:pt x="58" y="94"/>
                    <a:pt x="58" y="94"/>
                  </a:cubicBezTo>
                  <a:cubicBezTo>
                    <a:pt x="58" y="94"/>
                    <a:pt x="71" y="165"/>
                    <a:pt x="74" y="171"/>
                  </a:cubicBezTo>
                  <a:cubicBezTo>
                    <a:pt x="77" y="178"/>
                    <a:pt x="77" y="179"/>
                    <a:pt x="77" y="179"/>
                  </a:cubicBezTo>
                  <a:cubicBezTo>
                    <a:pt x="61" y="206"/>
                    <a:pt x="61" y="206"/>
                    <a:pt x="61" y="206"/>
                  </a:cubicBezTo>
                  <a:cubicBezTo>
                    <a:pt x="61" y="206"/>
                    <a:pt x="34" y="182"/>
                    <a:pt x="29" y="171"/>
                  </a:cubicBezTo>
                  <a:cubicBezTo>
                    <a:pt x="23" y="161"/>
                    <a:pt x="14" y="74"/>
                    <a:pt x="15" y="66"/>
                  </a:cubicBezTo>
                  <a:cubicBezTo>
                    <a:pt x="15" y="59"/>
                    <a:pt x="13" y="32"/>
                    <a:pt x="13" y="32"/>
                  </a:cubicBezTo>
                  <a:cubicBezTo>
                    <a:pt x="14" y="25"/>
                    <a:pt x="14" y="25"/>
                    <a:pt x="14" y="25"/>
                  </a:cubicBezTo>
                  <a:cubicBezTo>
                    <a:pt x="0" y="8"/>
                    <a:pt x="0" y="8"/>
                    <a:pt x="0" y="8"/>
                  </a:cubicBezTo>
                  <a:lnTo>
                    <a:pt x="7"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21215" name="Group 31">
            <a:extLst>
              <a:ext uri="{FF2B5EF4-FFF2-40B4-BE49-F238E27FC236}">
                <a16:creationId xmlns:a16="http://schemas.microsoft.com/office/drawing/2014/main" id="{C76ACB06-F19F-4699-9E15-283B0134A56C}"/>
              </a:ext>
            </a:extLst>
          </p:cNvPr>
          <p:cNvGrpSpPr>
            <a:grpSpLocks/>
          </p:cNvGrpSpPr>
          <p:nvPr/>
        </p:nvGrpSpPr>
        <p:grpSpPr bwMode="auto">
          <a:xfrm>
            <a:off x="9261475" y="2936875"/>
            <a:ext cx="915988" cy="2092325"/>
            <a:chOff x="4195" y="2069"/>
            <a:chExt cx="308" cy="939"/>
          </a:xfrm>
        </p:grpSpPr>
        <p:sp>
          <p:nvSpPr>
            <p:cNvPr id="19465" name="Freeform 32">
              <a:extLst>
                <a:ext uri="{FF2B5EF4-FFF2-40B4-BE49-F238E27FC236}">
                  <a16:creationId xmlns:a16="http://schemas.microsoft.com/office/drawing/2014/main" id="{11F91C85-5464-43D9-8FA7-D6CD4567DEB0}"/>
                </a:ext>
              </a:extLst>
            </p:cNvPr>
            <p:cNvSpPr>
              <a:spLocks noEditPoints="1"/>
            </p:cNvSpPr>
            <p:nvPr/>
          </p:nvSpPr>
          <p:spPr bwMode="auto">
            <a:xfrm>
              <a:off x="4195" y="2069"/>
              <a:ext cx="308" cy="939"/>
            </a:xfrm>
            <a:custGeom>
              <a:avLst/>
              <a:gdLst>
                <a:gd name="T0" fmla="*/ 13 w 527"/>
                <a:gd name="T1" fmla="*/ 451 h 1608"/>
                <a:gd name="T2" fmla="*/ 26 w 527"/>
                <a:gd name="T3" fmla="*/ 465 h 1608"/>
                <a:gd name="T4" fmla="*/ 27 w 527"/>
                <a:gd name="T5" fmla="*/ 509 h 1608"/>
                <a:gd name="T6" fmla="*/ 53 w 527"/>
                <a:gd name="T7" fmla="*/ 636 h 1608"/>
                <a:gd name="T8" fmla="*/ 67 w 527"/>
                <a:gd name="T9" fmla="*/ 774 h 1608"/>
                <a:gd name="T10" fmla="*/ 64 w 527"/>
                <a:gd name="T11" fmla="*/ 822 h 1608"/>
                <a:gd name="T12" fmla="*/ 54 w 527"/>
                <a:gd name="T13" fmla="*/ 885 h 1608"/>
                <a:gd name="T14" fmla="*/ 125 w 527"/>
                <a:gd name="T15" fmla="*/ 839 h 1608"/>
                <a:gd name="T16" fmla="*/ 131 w 527"/>
                <a:gd name="T17" fmla="*/ 794 h 1608"/>
                <a:gd name="T18" fmla="*/ 116 w 527"/>
                <a:gd name="T19" fmla="*/ 685 h 1608"/>
                <a:gd name="T20" fmla="*/ 114 w 527"/>
                <a:gd name="T21" fmla="*/ 662 h 1608"/>
                <a:gd name="T22" fmla="*/ 121 w 527"/>
                <a:gd name="T23" fmla="*/ 619 h 1608"/>
                <a:gd name="T24" fmla="*/ 135 w 527"/>
                <a:gd name="T25" fmla="*/ 535 h 1608"/>
                <a:gd name="T26" fmla="*/ 160 w 527"/>
                <a:gd name="T27" fmla="*/ 636 h 1608"/>
                <a:gd name="T28" fmla="*/ 172 w 527"/>
                <a:gd name="T29" fmla="*/ 711 h 1608"/>
                <a:gd name="T30" fmla="*/ 191 w 527"/>
                <a:gd name="T31" fmla="*/ 834 h 1608"/>
                <a:gd name="T32" fmla="*/ 209 w 527"/>
                <a:gd name="T33" fmla="*/ 881 h 1608"/>
                <a:gd name="T34" fmla="*/ 257 w 527"/>
                <a:gd name="T35" fmla="*/ 934 h 1608"/>
                <a:gd name="T36" fmla="*/ 258 w 527"/>
                <a:gd name="T37" fmla="*/ 857 h 1608"/>
                <a:gd name="T38" fmla="*/ 248 w 527"/>
                <a:gd name="T39" fmla="*/ 803 h 1608"/>
                <a:gd name="T40" fmla="*/ 247 w 527"/>
                <a:gd name="T41" fmla="*/ 726 h 1608"/>
                <a:gd name="T42" fmla="*/ 244 w 527"/>
                <a:gd name="T43" fmla="*/ 675 h 1608"/>
                <a:gd name="T44" fmla="*/ 234 w 527"/>
                <a:gd name="T45" fmla="*/ 614 h 1608"/>
                <a:gd name="T46" fmla="*/ 238 w 527"/>
                <a:gd name="T47" fmla="*/ 502 h 1608"/>
                <a:gd name="T48" fmla="*/ 242 w 527"/>
                <a:gd name="T49" fmla="*/ 489 h 1608"/>
                <a:gd name="T50" fmla="*/ 255 w 527"/>
                <a:gd name="T51" fmla="*/ 471 h 1608"/>
                <a:gd name="T52" fmla="*/ 254 w 527"/>
                <a:gd name="T53" fmla="*/ 493 h 1608"/>
                <a:gd name="T54" fmla="*/ 250 w 527"/>
                <a:gd name="T55" fmla="*/ 514 h 1608"/>
                <a:gd name="T56" fmla="*/ 267 w 527"/>
                <a:gd name="T57" fmla="*/ 508 h 1608"/>
                <a:gd name="T58" fmla="*/ 285 w 527"/>
                <a:gd name="T59" fmla="*/ 501 h 1608"/>
                <a:gd name="T60" fmla="*/ 298 w 527"/>
                <a:gd name="T61" fmla="*/ 455 h 1608"/>
                <a:gd name="T62" fmla="*/ 293 w 527"/>
                <a:gd name="T63" fmla="*/ 269 h 1608"/>
                <a:gd name="T64" fmla="*/ 198 w 527"/>
                <a:gd name="T65" fmla="*/ 151 h 1608"/>
                <a:gd name="T66" fmla="*/ 178 w 527"/>
                <a:gd name="T67" fmla="*/ 133 h 1608"/>
                <a:gd name="T68" fmla="*/ 185 w 527"/>
                <a:gd name="T69" fmla="*/ 100 h 1608"/>
                <a:gd name="T70" fmla="*/ 186 w 527"/>
                <a:gd name="T71" fmla="*/ 71 h 1608"/>
                <a:gd name="T72" fmla="*/ 178 w 527"/>
                <a:gd name="T73" fmla="*/ 17 h 1608"/>
                <a:gd name="T74" fmla="*/ 162 w 527"/>
                <a:gd name="T75" fmla="*/ 4 h 1608"/>
                <a:gd name="T76" fmla="*/ 146 w 527"/>
                <a:gd name="T77" fmla="*/ 0 h 1608"/>
                <a:gd name="T78" fmla="*/ 133 w 527"/>
                <a:gd name="T79" fmla="*/ 2 h 1608"/>
                <a:gd name="T80" fmla="*/ 116 w 527"/>
                <a:gd name="T81" fmla="*/ 11 h 1608"/>
                <a:gd name="T82" fmla="*/ 105 w 527"/>
                <a:gd name="T83" fmla="*/ 23 h 1608"/>
                <a:gd name="T84" fmla="*/ 103 w 527"/>
                <a:gd name="T85" fmla="*/ 76 h 1608"/>
                <a:gd name="T86" fmla="*/ 102 w 527"/>
                <a:gd name="T87" fmla="*/ 102 h 1608"/>
                <a:gd name="T88" fmla="*/ 117 w 527"/>
                <a:gd name="T89" fmla="*/ 127 h 1608"/>
                <a:gd name="T90" fmla="*/ 75 w 527"/>
                <a:gd name="T91" fmla="*/ 162 h 1608"/>
                <a:gd name="T92" fmla="*/ 22 w 527"/>
                <a:gd name="T93" fmla="*/ 235 h 1608"/>
                <a:gd name="T94" fmla="*/ 5 w 527"/>
                <a:gd name="T95" fmla="*/ 346 h 1608"/>
                <a:gd name="T96" fmla="*/ 244 w 527"/>
                <a:gd name="T97" fmla="*/ 336 h 1608"/>
                <a:gd name="T98" fmla="*/ 250 w 527"/>
                <a:gd name="T99" fmla="*/ 434 h 1608"/>
                <a:gd name="T100" fmla="*/ 241 w 527"/>
                <a:gd name="T101" fmla="*/ 418 h 16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27" h="1608">
                  <a:moveTo>
                    <a:pt x="9" y="593"/>
                  </a:moveTo>
                  <a:cubicBezTo>
                    <a:pt x="9" y="611"/>
                    <a:pt x="0" y="664"/>
                    <a:pt x="1" y="689"/>
                  </a:cubicBezTo>
                  <a:cubicBezTo>
                    <a:pt x="2" y="714"/>
                    <a:pt x="18" y="758"/>
                    <a:pt x="23" y="772"/>
                  </a:cubicBezTo>
                  <a:cubicBezTo>
                    <a:pt x="28" y="786"/>
                    <a:pt x="28" y="770"/>
                    <a:pt x="28" y="770"/>
                  </a:cubicBezTo>
                  <a:cubicBezTo>
                    <a:pt x="28" y="770"/>
                    <a:pt x="39" y="792"/>
                    <a:pt x="39" y="802"/>
                  </a:cubicBezTo>
                  <a:cubicBezTo>
                    <a:pt x="40" y="811"/>
                    <a:pt x="45" y="796"/>
                    <a:pt x="45" y="796"/>
                  </a:cubicBezTo>
                  <a:cubicBezTo>
                    <a:pt x="45" y="796"/>
                    <a:pt x="46" y="799"/>
                    <a:pt x="47" y="802"/>
                  </a:cubicBezTo>
                  <a:cubicBezTo>
                    <a:pt x="48" y="805"/>
                    <a:pt x="48" y="814"/>
                    <a:pt x="50" y="827"/>
                  </a:cubicBezTo>
                  <a:cubicBezTo>
                    <a:pt x="53" y="841"/>
                    <a:pt x="47" y="865"/>
                    <a:pt x="47" y="871"/>
                  </a:cubicBezTo>
                  <a:cubicBezTo>
                    <a:pt x="48" y="877"/>
                    <a:pt x="53" y="898"/>
                    <a:pt x="56" y="912"/>
                  </a:cubicBezTo>
                  <a:cubicBezTo>
                    <a:pt x="60" y="925"/>
                    <a:pt x="70" y="989"/>
                    <a:pt x="72" y="1006"/>
                  </a:cubicBezTo>
                  <a:cubicBezTo>
                    <a:pt x="74" y="1023"/>
                    <a:pt x="87" y="1080"/>
                    <a:pt x="90" y="1089"/>
                  </a:cubicBezTo>
                  <a:cubicBezTo>
                    <a:pt x="92" y="1098"/>
                    <a:pt x="88" y="1100"/>
                    <a:pt x="91" y="1120"/>
                  </a:cubicBezTo>
                  <a:cubicBezTo>
                    <a:pt x="93" y="1139"/>
                    <a:pt x="99" y="1179"/>
                    <a:pt x="89" y="1202"/>
                  </a:cubicBezTo>
                  <a:cubicBezTo>
                    <a:pt x="80" y="1226"/>
                    <a:pt x="112" y="1316"/>
                    <a:pt x="115" y="1325"/>
                  </a:cubicBezTo>
                  <a:cubicBezTo>
                    <a:pt x="117" y="1334"/>
                    <a:pt x="122" y="1338"/>
                    <a:pt x="116" y="1353"/>
                  </a:cubicBezTo>
                  <a:cubicBezTo>
                    <a:pt x="110" y="1368"/>
                    <a:pt x="111" y="1383"/>
                    <a:pt x="111" y="1393"/>
                  </a:cubicBezTo>
                  <a:cubicBezTo>
                    <a:pt x="111" y="1402"/>
                    <a:pt x="110" y="1408"/>
                    <a:pt x="110" y="1408"/>
                  </a:cubicBezTo>
                  <a:cubicBezTo>
                    <a:pt x="110" y="1408"/>
                    <a:pt x="81" y="1442"/>
                    <a:pt x="64" y="1461"/>
                  </a:cubicBezTo>
                  <a:cubicBezTo>
                    <a:pt x="47" y="1480"/>
                    <a:pt x="50" y="1490"/>
                    <a:pt x="54" y="1499"/>
                  </a:cubicBezTo>
                  <a:cubicBezTo>
                    <a:pt x="57" y="1508"/>
                    <a:pt x="71" y="1514"/>
                    <a:pt x="92" y="1515"/>
                  </a:cubicBezTo>
                  <a:cubicBezTo>
                    <a:pt x="113" y="1516"/>
                    <a:pt x="138" y="1499"/>
                    <a:pt x="150" y="1484"/>
                  </a:cubicBezTo>
                  <a:cubicBezTo>
                    <a:pt x="162" y="1469"/>
                    <a:pt x="176" y="1461"/>
                    <a:pt x="192" y="1453"/>
                  </a:cubicBezTo>
                  <a:cubicBezTo>
                    <a:pt x="208" y="1445"/>
                    <a:pt x="214" y="1437"/>
                    <a:pt x="214" y="1437"/>
                  </a:cubicBezTo>
                  <a:cubicBezTo>
                    <a:pt x="214" y="1410"/>
                    <a:pt x="214" y="1410"/>
                    <a:pt x="214" y="1410"/>
                  </a:cubicBezTo>
                  <a:cubicBezTo>
                    <a:pt x="214" y="1410"/>
                    <a:pt x="218" y="1406"/>
                    <a:pt x="222" y="1398"/>
                  </a:cubicBezTo>
                  <a:cubicBezTo>
                    <a:pt x="226" y="1390"/>
                    <a:pt x="227" y="1368"/>
                    <a:pt x="224" y="1360"/>
                  </a:cubicBezTo>
                  <a:cubicBezTo>
                    <a:pt x="221" y="1351"/>
                    <a:pt x="218" y="1346"/>
                    <a:pt x="223" y="1334"/>
                  </a:cubicBezTo>
                  <a:cubicBezTo>
                    <a:pt x="227" y="1322"/>
                    <a:pt x="223" y="1291"/>
                    <a:pt x="220" y="1263"/>
                  </a:cubicBezTo>
                  <a:cubicBezTo>
                    <a:pt x="217" y="1235"/>
                    <a:pt x="202" y="1176"/>
                    <a:pt x="199" y="1173"/>
                  </a:cubicBezTo>
                  <a:cubicBezTo>
                    <a:pt x="195" y="1169"/>
                    <a:pt x="198" y="1163"/>
                    <a:pt x="200" y="1156"/>
                  </a:cubicBezTo>
                  <a:cubicBezTo>
                    <a:pt x="203" y="1148"/>
                    <a:pt x="200" y="1151"/>
                    <a:pt x="196" y="1144"/>
                  </a:cubicBezTo>
                  <a:cubicBezTo>
                    <a:pt x="192" y="1138"/>
                    <a:pt x="191" y="1139"/>
                    <a:pt x="195" y="1133"/>
                  </a:cubicBezTo>
                  <a:cubicBezTo>
                    <a:pt x="198" y="1126"/>
                    <a:pt x="203" y="1124"/>
                    <a:pt x="199" y="1114"/>
                  </a:cubicBezTo>
                  <a:cubicBezTo>
                    <a:pt x="194" y="1104"/>
                    <a:pt x="197" y="1093"/>
                    <a:pt x="201" y="1086"/>
                  </a:cubicBezTo>
                  <a:cubicBezTo>
                    <a:pt x="206" y="1079"/>
                    <a:pt x="205" y="1072"/>
                    <a:pt x="207" y="1060"/>
                  </a:cubicBezTo>
                  <a:cubicBezTo>
                    <a:pt x="208" y="1048"/>
                    <a:pt x="218" y="1008"/>
                    <a:pt x="221" y="993"/>
                  </a:cubicBezTo>
                  <a:cubicBezTo>
                    <a:pt x="224" y="978"/>
                    <a:pt x="221" y="949"/>
                    <a:pt x="222" y="938"/>
                  </a:cubicBezTo>
                  <a:cubicBezTo>
                    <a:pt x="224" y="927"/>
                    <a:pt x="231" y="916"/>
                    <a:pt x="231" y="916"/>
                  </a:cubicBezTo>
                  <a:cubicBezTo>
                    <a:pt x="231" y="916"/>
                    <a:pt x="231" y="917"/>
                    <a:pt x="234" y="930"/>
                  </a:cubicBezTo>
                  <a:cubicBezTo>
                    <a:pt x="237" y="943"/>
                    <a:pt x="253" y="998"/>
                    <a:pt x="256" y="1007"/>
                  </a:cubicBezTo>
                  <a:cubicBezTo>
                    <a:pt x="259" y="1016"/>
                    <a:pt x="271" y="1075"/>
                    <a:pt x="274" y="1089"/>
                  </a:cubicBezTo>
                  <a:cubicBezTo>
                    <a:pt x="278" y="1103"/>
                    <a:pt x="275" y="1110"/>
                    <a:pt x="283" y="1129"/>
                  </a:cubicBezTo>
                  <a:cubicBezTo>
                    <a:pt x="292" y="1148"/>
                    <a:pt x="289" y="1181"/>
                    <a:pt x="288" y="1187"/>
                  </a:cubicBezTo>
                  <a:cubicBezTo>
                    <a:pt x="287" y="1193"/>
                    <a:pt x="288" y="1197"/>
                    <a:pt x="294" y="1217"/>
                  </a:cubicBezTo>
                  <a:cubicBezTo>
                    <a:pt x="301" y="1238"/>
                    <a:pt x="300" y="1264"/>
                    <a:pt x="301" y="1298"/>
                  </a:cubicBezTo>
                  <a:cubicBezTo>
                    <a:pt x="303" y="1331"/>
                    <a:pt x="318" y="1374"/>
                    <a:pt x="327" y="1388"/>
                  </a:cubicBezTo>
                  <a:cubicBezTo>
                    <a:pt x="335" y="1403"/>
                    <a:pt x="333" y="1417"/>
                    <a:pt x="326" y="1428"/>
                  </a:cubicBezTo>
                  <a:cubicBezTo>
                    <a:pt x="319" y="1438"/>
                    <a:pt x="328" y="1457"/>
                    <a:pt x="331" y="1466"/>
                  </a:cubicBezTo>
                  <a:cubicBezTo>
                    <a:pt x="333" y="1476"/>
                    <a:pt x="352" y="1496"/>
                    <a:pt x="352" y="1496"/>
                  </a:cubicBezTo>
                  <a:cubicBezTo>
                    <a:pt x="352" y="1496"/>
                    <a:pt x="352" y="1496"/>
                    <a:pt x="357" y="1509"/>
                  </a:cubicBezTo>
                  <a:cubicBezTo>
                    <a:pt x="363" y="1522"/>
                    <a:pt x="358" y="1534"/>
                    <a:pt x="357" y="1558"/>
                  </a:cubicBezTo>
                  <a:cubicBezTo>
                    <a:pt x="356" y="1581"/>
                    <a:pt x="367" y="1589"/>
                    <a:pt x="380" y="1598"/>
                  </a:cubicBezTo>
                  <a:cubicBezTo>
                    <a:pt x="392" y="1608"/>
                    <a:pt x="433" y="1606"/>
                    <a:pt x="440" y="1599"/>
                  </a:cubicBezTo>
                  <a:cubicBezTo>
                    <a:pt x="448" y="1592"/>
                    <a:pt x="449" y="1567"/>
                    <a:pt x="448" y="1556"/>
                  </a:cubicBezTo>
                  <a:cubicBezTo>
                    <a:pt x="447" y="1545"/>
                    <a:pt x="440" y="1488"/>
                    <a:pt x="440" y="1488"/>
                  </a:cubicBezTo>
                  <a:cubicBezTo>
                    <a:pt x="440" y="1488"/>
                    <a:pt x="439" y="1480"/>
                    <a:pt x="442" y="1467"/>
                  </a:cubicBezTo>
                  <a:cubicBezTo>
                    <a:pt x="446" y="1454"/>
                    <a:pt x="437" y="1430"/>
                    <a:pt x="434" y="1421"/>
                  </a:cubicBezTo>
                  <a:cubicBezTo>
                    <a:pt x="431" y="1413"/>
                    <a:pt x="424" y="1411"/>
                    <a:pt x="418" y="1402"/>
                  </a:cubicBezTo>
                  <a:cubicBezTo>
                    <a:pt x="413" y="1393"/>
                    <a:pt x="418" y="1389"/>
                    <a:pt x="424" y="1375"/>
                  </a:cubicBezTo>
                  <a:cubicBezTo>
                    <a:pt x="431" y="1361"/>
                    <a:pt x="427" y="1345"/>
                    <a:pt x="424" y="1332"/>
                  </a:cubicBezTo>
                  <a:cubicBezTo>
                    <a:pt x="421" y="1318"/>
                    <a:pt x="424" y="1316"/>
                    <a:pt x="425" y="1308"/>
                  </a:cubicBezTo>
                  <a:cubicBezTo>
                    <a:pt x="426" y="1300"/>
                    <a:pt x="423" y="1252"/>
                    <a:pt x="422" y="1243"/>
                  </a:cubicBezTo>
                  <a:cubicBezTo>
                    <a:pt x="420" y="1235"/>
                    <a:pt x="418" y="1232"/>
                    <a:pt x="423" y="1223"/>
                  </a:cubicBezTo>
                  <a:cubicBezTo>
                    <a:pt x="428" y="1213"/>
                    <a:pt x="421" y="1199"/>
                    <a:pt x="418" y="1192"/>
                  </a:cubicBezTo>
                  <a:cubicBezTo>
                    <a:pt x="416" y="1185"/>
                    <a:pt x="410" y="1172"/>
                    <a:pt x="418" y="1156"/>
                  </a:cubicBezTo>
                  <a:cubicBezTo>
                    <a:pt x="426" y="1140"/>
                    <a:pt x="416" y="1151"/>
                    <a:pt x="413" y="1134"/>
                  </a:cubicBezTo>
                  <a:cubicBezTo>
                    <a:pt x="410" y="1117"/>
                    <a:pt x="409" y="1090"/>
                    <a:pt x="405" y="1080"/>
                  </a:cubicBezTo>
                  <a:cubicBezTo>
                    <a:pt x="402" y="1069"/>
                    <a:pt x="401" y="1065"/>
                    <a:pt x="401" y="1052"/>
                  </a:cubicBezTo>
                  <a:cubicBezTo>
                    <a:pt x="401" y="1040"/>
                    <a:pt x="400" y="1040"/>
                    <a:pt x="400" y="1025"/>
                  </a:cubicBezTo>
                  <a:cubicBezTo>
                    <a:pt x="399" y="1011"/>
                    <a:pt x="404" y="955"/>
                    <a:pt x="405" y="940"/>
                  </a:cubicBezTo>
                  <a:cubicBezTo>
                    <a:pt x="406" y="924"/>
                    <a:pt x="408" y="860"/>
                    <a:pt x="408" y="860"/>
                  </a:cubicBezTo>
                  <a:cubicBezTo>
                    <a:pt x="408" y="860"/>
                    <a:pt x="411" y="858"/>
                    <a:pt x="414" y="858"/>
                  </a:cubicBezTo>
                  <a:cubicBezTo>
                    <a:pt x="416" y="857"/>
                    <a:pt x="412" y="840"/>
                    <a:pt x="412" y="840"/>
                  </a:cubicBezTo>
                  <a:cubicBezTo>
                    <a:pt x="412" y="840"/>
                    <a:pt x="412" y="840"/>
                    <a:pt x="414" y="837"/>
                  </a:cubicBezTo>
                  <a:cubicBezTo>
                    <a:pt x="417" y="834"/>
                    <a:pt x="424" y="818"/>
                    <a:pt x="424" y="818"/>
                  </a:cubicBezTo>
                  <a:cubicBezTo>
                    <a:pt x="424" y="818"/>
                    <a:pt x="424" y="818"/>
                    <a:pt x="425" y="816"/>
                  </a:cubicBezTo>
                  <a:cubicBezTo>
                    <a:pt x="427" y="813"/>
                    <a:pt x="432" y="808"/>
                    <a:pt x="436" y="807"/>
                  </a:cubicBezTo>
                  <a:cubicBezTo>
                    <a:pt x="439" y="807"/>
                    <a:pt x="442" y="810"/>
                    <a:pt x="441" y="816"/>
                  </a:cubicBezTo>
                  <a:cubicBezTo>
                    <a:pt x="440" y="822"/>
                    <a:pt x="440" y="835"/>
                    <a:pt x="440" y="835"/>
                  </a:cubicBezTo>
                  <a:cubicBezTo>
                    <a:pt x="440" y="835"/>
                    <a:pt x="436" y="839"/>
                    <a:pt x="434" y="844"/>
                  </a:cubicBezTo>
                  <a:cubicBezTo>
                    <a:pt x="432" y="848"/>
                    <a:pt x="428" y="860"/>
                    <a:pt x="423" y="865"/>
                  </a:cubicBezTo>
                  <a:cubicBezTo>
                    <a:pt x="418" y="871"/>
                    <a:pt x="425" y="876"/>
                    <a:pt x="425" y="876"/>
                  </a:cubicBezTo>
                  <a:cubicBezTo>
                    <a:pt x="425" y="876"/>
                    <a:pt x="425" y="878"/>
                    <a:pt x="427" y="880"/>
                  </a:cubicBezTo>
                  <a:cubicBezTo>
                    <a:pt x="429" y="881"/>
                    <a:pt x="432" y="881"/>
                    <a:pt x="438" y="879"/>
                  </a:cubicBezTo>
                  <a:cubicBezTo>
                    <a:pt x="443" y="877"/>
                    <a:pt x="453" y="870"/>
                    <a:pt x="453" y="870"/>
                  </a:cubicBezTo>
                  <a:cubicBezTo>
                    <a:pt x="453" y="870"/>
                    <a:pt x="453" y="870"/>
                    <a:pt x="456" y="870"/>
                  </a:cubicBezTo>
                  <a:cubicBezTo>
                    <a:pt x="460" y="870"/>
                    <a:pt x="468" y="865"/>
                    <a:pt x="468" y="865"/>
                  </a:cubicBezTo>
                  <a:cubicBezTo>
                    <a:pt x="468" y="865"/>
                    <a:pt x="468" y="865"/>
                    <a:pt x="469" y="865"/>
                  </a:cubicBezTo>
                  <a:cubicBezTo>
                    <a:pt x="471" y="865"/>
                    <a:pt x="479" y="861"/>
                    <a:pt x="487" y="858"/>
                  </a:cubicBezTo>
                  <a:cubicBezTo>
                    <a:pt x="494" y="854"/>
                    <a:pt x="500" y="829"/>
                    <a:pt x="503" y="822"/>
                  </a:cubicBezTo>
                  <a:cubicBezTo>
                    <a:pt x="505" y="815"/>
                    <a:pt x="505" y="798"/>
                    <a:pt x="505" y="798"/>
                  </a:cubicBezTo>
                  <a:cubicBezTo>
                    <a:pt x="507" y="798"/>
                    <a:pt x="508" y="790"/>
                    <a:pt x="510" y="780"/>
                  </a:cubicBezTo>
                  <a:cubicBezTo>
                    <a:pt x="511" y="770"/>
                    <a:pt x="512" y="748"/>
                    <a:pt x="516" y="728"/>
                  </a:cubicBezTo>
                  <a:cubicBezTo>
                    <a:pt x="520" y="709"/>
                    <a:pt x="527" y="637"/>
                    <a:pt x="527" y="607"/>
                  </a:cubicBezTo>
                  <a:cubicBezTo>
                    <a:pt x="527" y="577"/>
                    <a:pt x="509" y="488"/>
                    <a:pt x="501" y="460"/>
                  </a:cubicBezTo>
                  <a:cubicBezTo>
                    <a:pt x="493" y="432"/>
                    <a:pt x="468" y="338"/>
                    <a:pt x="466" y="315"/>
                  </a:cubicBezTo>
                  <a:cubicBezTo>
                    <a:pt x="465" y="292"/>
                    <a:pt x="450" y="285"/>
                    <a:pt x="435" y="282"/>
                  </a:cubicBezTo>
                  <a:cubicBezTo>
                    <a:pt x="420" y="279"/>
                    <a:pt x="347" y="263"/>
                    <a:pt x="339" y="259"/>
                  </a:cubicBezTo>
                  <a:cubicBezTo>
                    <a:pt x="332" y="254"/>
                    <a:pt x="311" y="236"/>
                    <a:pt x="311" y="236"/>
                  </a:cubicBezTo>
                  <a:cubicBezTo>
                    <a:pt x="311" y="236"/>
                    <a:pt x="311" y="236"/>
                    <a:pt x="311" y="233"/>
                  </a:cubicBezTo>
                  <a:cubicBezTo>
                    <a:pt x="311" y="231"/>
                    <a:pt x="305" y="227"/>
                    <a:pt x="305" y="227"/>
                  </a:cubicBezTo>
                  <a:cubicBezTo>
                    <a:pt x="305" y="227"/>
                    <a:pt x="305" y="227"/>
                    <a:pt x="306" y="216"/>
                  </a:cubicBezTo>
                  <a:cubicBezTo>
                    <a:pt x="307" y="205"/>
                    <a:pt x="312" y="171"/>
                    <a:pt x="312" y="171"/>
                  </a:cubicBezTo>
                  <a:cubicBezTo>
                    <a:pt x="312" y="171"/>
                    <a:pt x="312" y="171"/>
                    <a:pt x="317" y="171"/>
                  </a:cubicBezTo>
                  <a:cubicBezTo>
                    <a:pt x="323" y="171"/>
                    <a:pt x="327" y="151"/>
                    <a:pt x="329" y="140"/>
                  </a:cubicBezTo>
                  <a:cubicBezTo>
                    <a:pt x="331" y="128"/>
                    <a:pt x="329" y="117"/>
                    <a:pt x="326" y="116"/>
                  </a:cubicBezTo>
                  <a:cubicBezTo>
                    <a:pt x="324" y="116"/>
                    <a:pt x="318" y="121"/>
                    <a:pt x="318" y="121"/>
                  </a:cubicBezTo>
                  <a:cubicBezTo>
                    <a:pt x="318" y="121"/>
                    <a:pt x="320" y="89"/>
                    <a:pt x="318" y="84"/>
                  </a:cubicBezTo>
                  <a:cubicBezTo>
                    <a:pt x="317" y="78"/>
                    <a:pt x="320" y="71"/>
                    <a:pt x="317" y="64"/>
                  </a:cubicBezTo>
                  <a:cubicBezTo>
                    <a:pt x="315" y="56"/>
                    <a:pt x="308" y="33"/>
                    <a:pt x="305" y="29"/>
                  </a:cubicBezTo>
                  <a:cubicBezTo>
                    <a:pt x="302" y="24"/>
                    <a:pt x="300" y="25"/>
                    <a:pt x="295" y="22"/>
                  </a:cubicBezTo>
                  <a:cubicBezTo>
                    <a:pt x="291" y="20"/>
                    <a:pt x="291" y="15"/>
                    <a:pt x="288" y="10"/>
                  </a:cubicBezTo>
                  <a:cubicBezTo>
                    <a:pt x="284" y="6"/>
                    <a:pt x="281" y="9"/>
                    <a:pt x="277" y="7"/>
                  </a:cubicBezTo>
                  <a:cubicBezTo>
                    <a:pt x="274" y="6"/>
                    <a:pt x="272" y="5"/>
                    <a:pt x="269" y="3"/>
                  </a:cubicBezTo>
                  <a:cubicBezTo>
                    <a:pt x="265" y="2"/>
                    <a:pt x="264" y="3"/>
                    <a:pt x="261" y="2"/>
                  </a:cubicBezTo>
                  <a:cubicBezTo>
                    <a:pt x="259" y="2"/>
                    <a:pt x="254" y="1"/>
                    <a:pt x="250" y="0"/>
                  </a:cubicBezTo>
                  <a:cubicBezTo>
                    <a:pt x="245" y="0"/>
                    <a:pt x="242" y="3"/>
                    <a:pt x="239" y="2"/>
                  </a:cubicBezTo>
                  <a:cubicBezTo>
                    <a:pt x="236" y="2"/>
                    <a:pt x="234" y="2"/>
                    <a:pt x="234" y="2"/>
                  </a:cubicBezTo>
                  <a:cubicBezTo>
                    <a:pt x="234" y="2"/>
                    <a:pt x="230" y="2"/>
                    <a:pt x="227" y="4"/>
                  </a:cubicBezTo>
                  <a:cubicBezTo>
                    <a:pt x="223" y="5"/>
                    <a:pt x="220" y="7"/>
                    <a:pt x="220" y="7"/>
                  </a:cubicBezTo>
                  <a:cubicBezTo>
                    <a:pt x="220" y="7"/>
                    <a:pt x="219" y="7"/>
                    <a:pt x="211" y="10"/>
                  </a:cubicBezTo>
                  <a:cubicBezTo>
                    <a:pt x="203" y="13"/>
                    <a:pt x="205" y="16"/>
                    <a:pt x="199" y="19"/>
                  </a:cubicBezTo>
                  <a:cubicBezTo>
                    <a:pt x="194" y="22"/>
                    <a:pt x="194" y="22"/>
                    <a:pt x="190" y="26"/>
                  </a:cubicBezTo>
                  <a:cubicBezTo>
                    <a:pt x="185" y="30"/>
                    <a:pt x="188" y="32"/>
                    <a:pt x="186" y="33"/>
                  </a:cubicBezTo>
                  <a:cubicBezTo>
                    <a:pt x="185" y="34"/>
                    <a:pt x="182" y="36"/>
                    <a:pt x="179" y="39"/>
                  </a:cubicBezTo>
                  <a:cubicBezTo>
                    <a:pt x="176" y="42"/>
                    <a:pt x="176" y="47"/>
                    <a:pt x="174" y="58"/>
                  </a:cubicBezTo>
                  <a:cubicBezTo>
                    <a:pt x="172" y="68"/>
                    <a:pt x="172" y="73"/>
                    <a:pt x="172" y="91"/>
                  </a:cubicBezTo>
                  <a:cubicBezTo>
                    <a:pt x="172" y="106"/>
                    <a:pt x="176" y="126"/>
                    <a:pt x="177" y="130"/>
                  </a:cubicBezTo>
                  <a:cubicBezTo>
                    <a:pt x="177" y="130"/>
                    <a:pt x="176" y="129"/>
                    <a:pt x="176" y="128"/>
                  </a:cubicBezTo>
                  <a:cubicBezTo>
                    <a:pt x="176" y="125"/>
                    <a:pt x="169" y="125"/>
                    <a:pt x="166" y="131"/>
                  </a:cubicBezTo>
                  <a:cubicBezTo>
                    <a:pt x="163" y="137"/>
                    <a:pt x="171" y="165"/>
                    <a:pt x="174" y="175"/>
                  </a:cubicBezTo>
                  <a:cubicBezTo>
                    <a:pt x="177" y="185"/>
                    <a:pt x="187" y="180"/>
                    <a:pt x="187" y="180"/>
                  </a:cubicBezTo>
                  <a:cubicBezTo>
                    <a:pt x="187" y="180"/>
                    <a:pt x="187" y="180"/>
                    <a:pt x="189" y="185"/>
                  </a:cubicBezTo>
                  <a:cubicBezTo>
                    <a:pt x="191" y="189"/>
                    <a:pt x="201" y="218"/>
                    <a:pt x="201" y="218"/>
                  </a:cubicBezTo>
                  <a:cubicBezTo>
                    <a:pt x="201" y="218"/>
                    <a:pt x="201" y="221"/>
                    <a:pt x="197" y="235"/>
                  </a:cubicBezTo>
                  <a:cubicBezTo>
                    <a:pt x="192" y="248"/>
                    <a:pt x="175" y="262"/>
                    <a:pt x="175" y="262"/>
                  </a:cubicBezTo>
                  <a:cubicBezTo>
                    <a:pt x="175" y="262"/>
                    <a:pt x="150" y="270"/>
                    <a:pt x="129" y="277"/>
                  </a:cubicBezTo>
                  <a:cubicBezTo>
                    <a:pt x="107" y="284"/>
                    <a:pt x="72" y="298"/>
                    <a:pt x="66" y="303"/>
                  </a:cubicBezTo>
                  <a:cubicBezTo>
                    <a:pt x="60" y="309"/>
                    <a:pt x="55" y="341"/>
                    <a:pt x="52" y="360"/>
                  </a:cubicBezTo>
                  <a:cubicBezTo>
                    <a:pt x="50" y="379"/>
                    <a:pt x="41" y="395"/>
                    <a:pt x="38" y="403"/>
                  </a:cubicBezTo>
                  <a:cubicBezTo>
                    <a:pt x="35" y="410"/>
                    <a:pt x="35" y="413"/>
                    <a:pt x="31" y="442"/>
                  </a:cubicBezTo>
                  <a:cubicBezTo>
                    <a:pt x="27" y="471"/>
                    <a:pt x="22" y="498"/>
                    <a:pt x="15" y="529"/>
                  </a:cubicBezTo>
                  <a:cubicBezTo>
                    <a:pt x="9" y="560"/>
                    <a:pt x="8" y="576"/>
                    <a:pt x="9" y="593"/>
                  </a:cubicBezTo>
                  <a:close/>
                  <a:moveTo>
                    <a:pt x="408" y="514"/>
                  </a:moveTo>
                  <a:cubicBezTo>
                    <a:pt x="408" y="514"/>
                    <a:pt x="408" y="520"/>
                    <a:pt x="409" y="532"/>
                  </a:cubicBezTo>
                  <a:cubicBezTo>
                    <a:pt x="410" y="544"/>
                    <a:pt x="413" y="567"/>
                    <a:pt x="417" y="576"/>
                  </a:cubicBezTo>
                  <a:cubicBezTo>
                    <a:pt x="421" y="585"/>
                    <a:pt x="419" y="613"/>
                    <a:pt x="423" y="644"/>
                  </a:cubicBezTo>
                  <a:cubicBezTo>
                    <a:pt x="428" y="675"/>
                    <a:pt x="435" y="697"/>
                    <a:pt x="431" y="706"/>
                  </a:cubicBezTo>
                  <a:cubicBezTo>
                    <a:pt x="427" y="716"/>
                    <a:pt x="427" y="731"/>
                    <a:pt x="427" y="743"/>
                  </a:cubicBezTo>
                  <a:cubicBezTo>
                    <a:pt x="428" y="755"/>
                    <a:pt x="422" y="768"/>
                    <a:pt x="421" y="774"/>
                  </a:cubicBezTo>
                  <a:cubicBezTo>
                    <a:pt x="420" y="781"/>
                    <a:pt x="414" y="788"/>
                    <a:pt x="414" y="788"/>
                  </a:cubicBezTo>
                  <a:cubicBezTo>
                    <a:pt x="414" y="788"/>
                    <a:pt x="413" y="727"/>
                    <a:pt x="412" y="716"/>
                  </a:cubicBezTo>
                  <a:cubicBezTo>
                    <a:pt x="411" y="706"/>
                    <a:pt x="406" y="653"/>
                    <a:pt x="398" y="605"/>
                  </a:cubicBezTo>
                  <a:cubicBezTo>
                    <a:pt x="390" y="557"/>
                    <a:pt x="408" y="514"/>
                    <a:pt x="408" y="51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466" name="Freeform 33">
              <a:extLst>
                <a:ext uri="{FF2B5EF4-FFF2-40B4-BE49-F238E27FC236}">
                  <a16:creationId xmlns:a16="http://schemas.microsoft.com/office/drawing/2014/main" id="{45D8BC72-6A24-4D22-8D3A-4566DDFA00B7}"/>
                </a:ext>
              </a:extLst>
            </p:cNvPr>
            <p:cNvSpPr>
              <a:spLocks/>
            </p:cNvSpPr>
            <p:nvPr/>
          </p:nvSpPr>
          <p:spPr bwMode="auto">
            <a:xfrm>
              <a:off x="4306" y="2200"/>
              <a:ext cx="71" cy="188"/>
            </a:xfrm>
            <a:custGeom>
              <a:avLst/>
              <a:gdLst>
                <a:gd name="T0" fmla="*/ 1 w 122"/>
                <a:gd name="T1" fmla="*/ 11 h 321"/>
                <a:gd name="T2" fmla="*/ 4 w 122"/>
                <a:gd name="T3" fmla="*/ 5 h 321"/>
                <a:gd name="T4" fmla="*/ 5 w 122"/>
                <a:gd name="T5" fmla="*/ 1 h 321"/>
                <a:gd name="T6" fmla="*/ 6 w 122"/>
                <a:gd name="T7" fmla="*/ 6 h 321"/>
                <a:gd name="T8" fmla="*/ 23 w 122"/>
                <a:gd name="T9" fmla="*/ 25 h 321"/>
                <a:gd name="T10" fmla="*/ 31 w 122"/>
                <a:gd name="T11" fmla="*/ 28 h 321"/>
                <a:gd name="T12" fmla="*/ 31 w 122"/>
                <a:gd name="T13" fmla="*/ 28 h 321"/>
                <a:gd name="T14" fmla="*/ 31 w 122"/>
                <a:gd name="T15" fmla="*/ 28 h 321"/>
                <a:gd name="T16" fmla="*/ 33 w 122"/>
                <a:gd name="T17" fmla="*/ 29 h 321"/>
                <a:gd name="T18" fmla="*/ 35 w 122"/>
                <a:gd name="T19" fmla="*/ 27 h 321"/>
                <a:gd name="T20" fmla="*/ 47 w 122"/>
                <a:gd name="T21" fmla="*/ 23 h 321"/>
                <a:gd name="T22" fmla="*/ 61 w 122"/>
                <a:gd name="T23" fmla="*/ 8 h 321"/>
                <a:gd name="T24" fmla="*/ 67 w 122"/>
                <a:gd name="T25" fmla="*/ 0 h 321"/>
                <a:gd name="T26" fmla="*/ 67 w 122"/>
                <a:gd name="T27" fmla="*/ 1 h 321"/>
                <a:gd name="T28" fmla="*/ 70 w 122"/>
                <a:gd name="T29" fmla="*/ 4 h 321"/>
                <a:gd name="T30" fmla="*/ 70 w 122"/>
                <a:gd name="T31" fmla="*/ 6 h 321"/>
                <a:gd name="T32" fmla="*/ 71 w 122"/>
                <a:gd name="T33" fmla="*/ 6 h 321"/>
                <a:gd name="T34" fmla="*/ 68 w 122"/>
                <a:gd name="T35" fmla="*/ 21 h 321"/>
                <a:gd name="T36" fmla="*/ 65 w 122"/>
                <a:gd name="T37" fmla="*/ 41 h 321"/>
                <a:gd name="T38" fmla="*/ 61 w 122"/>
                <a:gd name="T39" fmla="*/ 54 h 321"/>
                <a:gd name="T40" fmla="*/ 57 w 122"/>
                <a:gd name="T41" fmla="*/ 71 h 321"/>
                <a:gd name="T42" fmla="*/ 55 w 122"/>
                <a:gd name="T43" fmla="*/ 69 h 321"/>
                <a:gd name="T44" fmla="*/ 45 w 122"/>
                <a:gd name="T45" fmla="*/ 55 h 321"/>
                <a:gd name="T46" fmla="*/ 42 w 122"/>
                <a:gd name="T47" fmla="*/ 46 h 321"/>
                <a:gd name="T48" fmla="*/ 45 w 122"/>
                <a:gd name="T49" fmla="*/ 41 h 321"/>
                <a:gd name="T50" fmla="*/ 37 w 122"/>
                <a:gd name="T51" fmla="*/ 30 h 321"/>
                <a:gd name="T52" fmla="*/ 31 w 122"/>
                <a:gd name="T53" fmla="*/ 29 h 321"/>
                <a:gd name="T54" fmla="*/ 19 w 122"/>
                <a:gd name="T55" fmla="*/ 38 h 321"/>
                <a:gd name="T56" fmla="*/ 30 w 122"/>
                <a:gd name="T57" fmla="*/ 50 h 321"/>
                <a:gd name="T58" fmla="*/ 31 w 122"/>
                <a:gd name="T59" fmla="*/ 57 h 321"/>
                <a:gd name="T60" fmla="*/ 23 w 122"/>
                <a:gd name="T61" fmla="*/ 77 h 321"/>
                <a:gd name="T62" fmla="*/ 24 w 122"/>
                <a:gd name="T63" fmla="*/ 125 h 321"/>
                <a:gd name="T64" fmla="*/ 26 w 122"/>
                <a:gd name="T65" fmla="*/ 160 h 321"/>
                <a:gd name="T66" fmla="*/ 19 w 122"/>
                <a:gd name="T67" fmla="*/ 188 h 321"/>
                <a:gd name="T68" fmla="*/ 17 w 122"/>
                <a:gd name="T69" fmla="*/ 177 h 321"/>
                <a:gd name="T70" fmla="*/ 8 w 122"/>
                <a:gd name="T71" fmla="*/ 123 h 321"/>
                <a:gd name="T72" fmla="*/ 1 w 122"/>
                <a:gd name="T73" fmla="*/ 60 h 321"/>
                <a:gd name="T74" fmla="*/ 1 w 122"/>
                <a:gd name="T75" fmla="*/ 25 h 321"/>
                <a:gd name="T76" fmla="*/ 1 w 122"/>
                <a:gd name="T77" fmla="*/ 15 h 321"/>
                <a:gd name="T78" fmla="*/ 1 w 122"/>
                <a:gd name="T79" fmla="*/ 11 h 3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2" h="321">
                  <a:moveTo>
                    <a:pt x="2" y="18"/>
                  </a:moveTo>
                  <a:cubicBezTo>
                    <a:pt x="4" y="15"/>
                    <a:pt x="6" y="12"/>
                    <a:pt x="7" y="9"/>
                  </a:cubicBezTo>
                  <a:cubicBezTo>
                    <a:pt x="8" y="6"/>
                    <a:pt x="8" y="4"/>
                    <a:pt x="9" y="2"/>
                  </a:cubicBezTo>
                  <a:cubicBezTo>
                    <a:pt x="9" y="3"/>
                    <a:pt x="10" y="6"/>
                    <a:pt x="10" y="11"/>
                  </a:cubicBezTo>
                  <a:cubicBezTo>
                    <a:pt x="10" y="23"/>
                    <a:pt x="34" y="41"/>
                    <a:pt x="39" y="43"/>
                  </a:cubicBezTo>
                  <a:cubicBezTo>
                    <a:pt x="42" y="44"/>
                    <a:pt x="48" y="46"/>
                    <a:pt x="53" y="47"/>
                  </a:cubicBezTo>
                  <a:cubicBezTo>
                    <a:pt x="54" y="47"/>
                    <a:pt x="54" y="47"/>
                    <a:pt x="54" y="47"/>
                  </a:cubicBezTo>
                  <a:cubicBezTo>
                    <a:pt x="54" y="48"/>
                    <a:pt x="54" y="48"/>
                    <a:pt x="54" y="48"/>
                  </a:cubicBezTo>
                  <a:cubicBezTo>
                    <a:pt x="56" y="48"/>
                    <a:pt x="57" y="49"/>
                    <a:pt x="57" y="49"/>
                  </a:cubicBezTo>
                  <a:cubicBezTo>
                    <a:pt x="57" y="49"/>
                    <a:pt x="57" y="49"/>
                    <a:pt x="60" y="46"/>
                  </a:cubicBezTo>
                  <a:cubicBezTo>
                    <a:pt x="63" y="44"/>
                    <a:pt x="76" y="43"/>
                    <a:pt x="80" y="39"/>
                  </a:cubicBezTo>
                  <a:cubicBezTo>
                    <a:pt x="84" y="35"/>
                    <a:pt x="99" y="17"/>
                    <a:pt x="105" y="13"/>
                  </a:cubicBezTo>
                  <a:cubicBezTo>
                    <a:pt x="109" y="11"/>
                    <a:pt x="113" y="5"/>
                    <a:pt x="115" y="0"/>
                  </a:cubicBezTo>
                  <a:cubicBezTo>
                    <a:pt x="115" y="1"/>
                    <a:pt x="115" y="1"/>
                    <a:pt x="115" y="1"/>
                  </a:cubicBezTo>
                  <a:cubicBezTo>
                    <a:pt x="115" y="1"/>
                    <a:pt x="121" y="5"/>
                    <a:pt x="121" y="7"/>
                  </a:cubicBezTo>
                  <a:cubicBezTo>
                    <a:pt x="121" y="10"/>
                    <a:pt x="121" y="10"/>
                    <a:pt x="121" y="10"/>
                  </a:cubicBezTo>
                  <a:cubicBezTo>
                    <a:pt x="121" y="10"/>
                    <a:pt x="122" y="10"/>
                    <a:pt x="122" y="11"/>
                  </a:cubicBezTo>
                  <a:cubicBezTo>
                    <a:pt x="122" y="22"/>
                    <a:pt x="122" y="26"/>
                    <a:pt x="117" y="36"/>
                  </a:cubicBezTo>
                  <a:cubicBezTo>
                    <a:pt x="111" y="47"/>
                    <a:pt x="113" y="65"/>
                    <a:pt x="112" y="70"/>
                  </a:cubicBezTo>
                  <a:cubicBezTo>
                    <a:pt x="112" y="75"/>
                    <a:pt x="105" y="86"/>
                    <a:pt x="105" y="92"/>
                  </a:cubicBezTo>
                  <a:cubicBezTo>
                    <a:pt x="105" y="98"/>
                    <a:pt x="98" y="121"/>
                    <a:pt x="98" y="121"/>
                  </a:cubicBezTo>
                  <a:cubicBezTo>
                    <a:pt x="98" y="121"/>
                    <a:pt x="98" y="121"/>
                    <a:pt x="95" y="117"/>
                  </a:cubicBezTo>
                  <a:cubicBezTo>
                    <a:pt x="92" y="113"/>
                    <a:pt x="77" y="94"/>
                    <a:pt x="77" y="94"/>
                  </a:cubicBezTo>
                  <a:cubicBezTo>
                    <a:pt x="77" y="94"/>
                    <a:pt x="73" y="79"/>
                    <a:pt x="73" y="78"/>
                  </a:cubicBezTo>
                  <a:cubicBezTo>
                    <a:pt x="73" y="77"/>
                    <a:pt x="75" y="73"/>
                    <a:pt x="78" y="70"/>
                  </a:cubicBezTo>
                  <a:cubicBezTo>
                    <a:pt x="63" y="51"/>
                    <a:pt x="63" y="51"/>
                    <a:pt x="63" y="51"/>
                  </a:cubicBezTo>
                  <a:cubicBezTo>
                    <a:pt x="59" y="49"/>
                    <a:pt x="55" y="49"/>
                    <a:pt x="53" y="49"/>
                  </a:cubicBezTo>
                  <a:cubicBezTo>
                    <a:pt x="32" y="65"/>
                    <a:pt x="32" y="65"/>
                    <a:pt x="32" y="65"/>
                  </a:cubicBezTo>
                  <a:cubicBezTo>
                    <a:pt x="38" y="71"/>
                    <a:pt x="51" y="86"/>
                    <a:pt x="51" y="86"/>
                  </a:cubicBezTo>
                  <a:cubicBezTo>
                    <a:pt x="53" y="98"/>
                    <a:pt x="53" y="98"/>
                    <a:pt x="53" y="98"/>
                  </a:cubicBezTo>
                  <a:cubicBezTo>
                    <a:pt x="53" y="98"/>
                    <a:pt x="45" y="114"/>
                    <a:pt x="40" y="132"/>
                  </a:cubicBezTo>
                  <a:cubicBezTo>
                    <a:pt x="35" y="150"/>
                    <a:pt x="39" y="197"/>
                    <a:pt x="42" y="214"/>
                  </a:cubicBezTo>
                  <a:cubicBezTo>
                    <a:pt x="45" y="230"/>
                    <a:pt x="46" y="256"/>
                    <a:pt x="44" y="273"/>
                  </a:cubicBezTo>
                  <a:cubicBezTo>
                    <a:pt x="41" y="290"/>
                    <a:pt x="33" y="321"/>
                    <a:pt x="33" y="321"/>
                  </a:cubicBezTo>
                  <a:cubicBezTo>
                    <a:pt x="33" y="321"/>
                    <a:pt x="32" y="318"/>
                    <a:pt x="29" y="302"/>
                  </a:cubicBezTo>
                  <a:cubicBezTo>
                    <a:pt x="27" y="287"/>
                    <a:pt x="17" y="226"/>
                    <a:pt x="13" y="210"/>
                  </a:cubicBezTo>
                  <a:cubicBezTo>
                    <a:pt x="10" y="194"/>
                    <a:pt x="2" y="117"/>
                    <a:pt x="1" y="102"/>
                  </a:cubicBezTo>
                  <a:cubicBezTo>
                    <a:pt x="1" y="88"/>
                    <a:pt x="0" y="48"/>
                    <a:pt x="1" y="43"/>
                  </a:cubicBezTo>
                  <a:cubicBezTo>
                    <a:pt x="2" y="37"/>
                    <a:pt x="5" y="32"/>
                    <a:pt x="2" y="26"/>
                  </a:cubicBezTo>
                  <a:cubicBezTo>
                    <a:pt x="1" y="23"/>
                    <a:pt x="2" y="21"/>
                    <a:pt x="2"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1187"/>
                                        </p:tgtEl>
                                        <p:attrNameLst>
                                          <p:attrName>style.visibility</p:attrName>
                                        </p:attrNameLst>
                                      </p:cBhvr>
                                      <p:to>
                                        <p:strVal val="visible"/>
                                      </p:to>
                                    </p:set>
                                    <p:anim calcmode="lin" valueType="num">
                                      <p:cBhvr additive="base">
                                        <p:cTn id="7" dur="500" fill="hold"/>
                                        <p:tgtEl>
                                          <p:spTgt spid="221187"/>
                                        </p:tgtEl>
                                        <p:attrNameLst>
                                          <p:attrName>ppt_x</p:attrName>
                                        </p:attrNameLst>
                                      </p:cBhvr>
                                      <p:tavLst>
                                        <p:tav tm="0">
                                          <p:val>
                                            <p:strVal val="1+#ppt_w/2"/>
                                          </p:val>
                                        </p:tav>
                                        <p:tav tm="100000">
                                          <p:val>
                                            <p:strVal val="#ppt_x"/>
                                          </p:val>
                                        </p:tav>
                                      </p:tavLst>
                                    </p:anim>
                                    <p:anim calcmode="lin" valueType="num">
                                      <p:cBhvr additive="base">
                                        <p:cTn id="8" dur="500" fill="hold"/>
                                        <p:tgtEl>
                                          <p:spTgt spid="22118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1191"/>
                                        </p:tgtEl>
                                        <p:attrNameLst>
                                          <p:attrName>style.visibility</p:attrName>
                                        </p:attrNameLst>
                                      </p:cBhvr>
                                      <p:to>
                                        <p:strVal val="visible"/>
                                      </p:to>
                                    </p:set>
                                    <p:anim calcmode="lin" valueType="num">
                                      <p:cBhvr additive="base">
                                        <p:cTn id="11" dur="500" fill="hold"/>
                                        <p:tgtEl>
                                          <p:spTgt spid="221191"/>
                                        </p:tgtEl>
                                        <p:attrNameLst>
                                          <p:attrName>ppt_x</p:attrName>
                                        </p:attrNameLst>
                                      </p:cBhvr>
                                      <p:tavLst>
                                        <p:tav tm="0">
                                          <p:val>
                                            <p:strVal val="0-#ppt_w/2"/>
                                          </p:val>
                                        </p:tav>
                                        <p:tav tm="100000">
                                          <p:val>
                                            <p:strVal val="#ppt_x"/>
                                          </p:val>
                                        </p:tav>
                                      </p:tavLst>
                                    </p:anim>
                                    <p:anim calcmode="lin" valueType="num">
                                      <p:cBhvr additive="base">
                                        <p:cTn id="12" dur="500" fill="hold"/>
                                        <p:tgtEl>
                                          <p:spTgt spid="22119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21201"/>
                                        </p:tgtEl>
                                        <p:attrNameLst>
                                          <p:attrName>style.visibility</p:attrName>
                                        </p:attrNameLst>
                                      </p:cBhvr>
                                      <p:to>
                                        <p:strVal val="visible"/>
                                      </p:to>
                                    </p:set>
                                    <p:animEffect transition="in" filter="wipe(left)">
                                      <p:cBhvr>
                                        <p:cTn id="16" dur="1000"/>
                                        <p:tgtEl>
                                          <p:spTgt spid="221201"/>
                                        </p:tgtEl>
                                      </p:cBhvr>
                                    </p:animEffect>
                                  </p:childTnLst>
                                </p:cTn>
                              </p:par>
                            </p:childTnLst>
                          </p:cTn>
                        </p:par>
                        <p:par>
                          <p:cTn id="17" fill="hold" nodeType="afterGroup">
                            <p:stCondLst>
                              <p:cond delay="1500"/>
                            </p:stCondLst>
                            <p:childTnLst>
                              <p:par>
                                <p:cTn id="18" presetID="22" presetClass="entr" presetSubtype="1" fill="hold" nodeType="afterEffect">
                                  <p:stCondLst>
                                    <p:cond delay="0"/>
                                  </p:stCondLst>
                                  <p:childTnLst>
                                    <p:set>
                                      <p:cBhvr>
                                        <p:cTn id="19" dur="1" fill="hold">
                                          <p:stCondLst>
                                            <p:cond delay="0"/>
                                          </p:stCondLst>
                                        </p:cTn>
                                        <p:tgtEl>
                                          <p:spTgt spid="221194"/>
                                        </p:tgtEl>
                                        <p:attrNameLst>
                                          <p:attrName>style.visibility</p:attrName>
                                        </p:attrNameLst>
                                      </p:cBhvr>
                                      <p:to>
                                        <p:strVal val="visible"/>
                                      </p:to>
                                    </p:set>
                                    <p:animEffect transition="in" filter="wipe(up)">
                                      <p:cBhvr>
                                        <p:cTn id="20" dur="1000"/>
                                        <p:tgtEl>
                                          <p:spTgt spid="221194"/>
                                        </p:tgtEl>
                                      </p:cBhvr>
                                    </p:animEffect>
                                  </p:childTnLst>
                                </p:cTn>
                              </p:par>
                            </p:childTnLst>
                          </p:cTn>
                        </p:par>
                        <p:par>
                          <p:cTn id="21" fill="hold" nodeType="afterGroup">
                            <p:stCondLst>
                              <p:cond delay="2500"/>
                            </p:stCondLst>
                            <p:childTnLst>
                              <p:par>
                                <p:cTn id="22" presetID="42" presetClass="entr" presetSubtype="0" fill="hold" nodeType="afterEffect">
                                  <p:stCondLst>
                                    <p:cond delay="0"/>
                                  </p:stCondLst>
                                  <p:childTnLst>
                                    <p:set>
                                      <p:cBhvr>
                                        <p:cTn id="23" dur="1" fill="hold">
                                          <p:stCondLst>
                                            <p:cond delay="0"/>
                                          </p:stCondLst>
                                        </p:cTn>
                                        <p:tgtEl>
                                          <p:spTgt spid="221212"/>
                                        </p:tgtEl>
                                        <p:attrNameLst>
                                          <p:attrName>style.visibility</p:attrName>
                                        </p:attrNameLst>
                                      </p:cBhvr>
                                      <p:to>
                                        <p:strVal val="visible"/>
                                      </p:to>
                                    </p:set>
                                    <p:animEffect transition="in" filter="fade">
                                      <p:cBhvr>
                                        <p:cTn id="24" dur="1000"/>
                                        <p:tgtEl>
                                          <p:spTgt spid="221212"/>
                                        </p:tgtEl>
                                      </p:cBhvr>
                                    </p:animEffect>
                                    <p:anim calcmode="lin" valueType="num">
                                      <p:cBhvr>
                                        <p:cTn id="25" dur="1000" fill="hold"/>
                                        <p:tgtEl>
                                          <p:spTgt spid="221212"/>
                                        </p:tgtEl>
                                        <p:attrNameLst>
                                          <p:attrName>ppt_x</p:attrName>
                                        </p:attrNameLst>
                                      </p:cBhvr>
                                      <p:tavLst>
                                        <p:tav tm="0">
                                          <p:val>
                                            <p:strVal val="#ppt_x"/>
                                          </p:val>
                                        </p:tav>
                                        <p:tav tm="100000">
                                          <p:val>
                                            <p:strVal val="#ppt_x"/>
                                          </p:val>
                                        </p:tav>
                                      </p:tavLst>
                                    </p:anim>
                                    <p:anim calcmode="lin" valueType="num">
                                      <p:cBhvr>
                                        <p:cTn id="26" dur="1000" fill="hold"/>
                                        <p:tgtEl>
                                          <p:spTgt spid="221212"/>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500"/>
                            </p:stCondLst>
                            <p:childTnLst>
                              <p:par>
                                <p:cTn id="28" presetID="42" presetClass="entr" presetSubtype="0" fill="hold" nodeType="afterEffect">
                                  <p:stCondLst>
                                    <p:cond delay="0"/>
                                  </p:stCondLst>
                                  <p:childTnLst>
                                    <p:set>
                                      <p:cBhvr>
                                        <p:cTn id="29" dur="1" fill="hold">
                                          <p:stCondLst>
                                            <p:cond delay="0"/>
                                          </p:stCondLst>
                                        </p:cTn>
                                        <p:tgtEl>
                                          <p:spTgt spid="221215"/>
                                        </p:tgtEl>
                                        <p:attrNameLst>
                                          <p:attrName>style.visibility</p:attrName>
                                        </p:attrNameLst>
                                      </p:cBhvr>
                                      <p:to>
                                        <p:strVal val="visible"/>
                                      </p:to>
                                    </p:set>
                                    <p:animEffect transition="in" filter="fade">
                                      <p:cBhvr>
                                        <p:cTn id="30" dur="1000"/>
                                        <p:tgtEl>
                                          <p:spTgt spid="221215"/>
                                        </p:tgtEl>
                                      </p:cBhvr>
                                    </p:animEffect>
                                    <p:anim calcmode="lin" valueType="num">
                                      <p:cBhvr>
                                        <p:cTn id="31" dur="1000" fill="hold"/>
                                        <p:tgtEl>
                                          <p:spTgt spid="221215"/>
                                        </p:tgtEl>
                                        <p:attrNameLst>
                                          <p:attrName>ppt_x</p:attrName>
                                        </p:attrNameLst>
                                      </p:cBhvr>
                                      <p:tavLst>
                                        <p:tav tm="0">
                                          <p:val>
                                            <p:strVal val="#ppt_x"/>
                                          </p:val>
                                        </p:tav>
                                        <p:tav tm="100000">
                                          <p:val>
                                            <p:strVal val="#ppt_x"/>
                                          </p:val>
                                        </p:tav>
                                      </p:tavLst>
                                    </p:anim>
                                    <p:anim calcmode="lin" valueType="num">
                                      <p:cBhvr>
                                        <p:cTn id="32" dur="1000" fill="hold"/>
                                        <p:tgtEl>
                                          <p:spTgt spid="2212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1">
            <a:extLst>
              <a:ext uri="{FF2B5EF4-FFF2-40B4-BE49-F238E27FC236}">
                <a16:creationId xmlns:a16="http://schemas.microsoft.com/office/drawing/2014/main" id="{F4E33E96-4F0A-4BED-A8EE-064AAF7A7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7238"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a:extLst>
              <a:ext uri="{FF2B5EF4-FFF2-40B4-BE49-F238E27FC236}">
                <a16:creationId xmlns:a16="http://schemas.microsoft.com/office/drawing/2014/main" id="{CACDD15E-C7BE-4B72-A339-C0730AB97930}"/>
              </a:ext>
            </a:extLst>
          </p:cNvPr>
          <p:cNvSpPr>
            <a:spLocks noChangeArrowheads="1"/>
          </p:cNvSpPr>
          <p:nvPr/>
        </p:nvSpPr>
        <p:spPr bwMode="gray">
          <a:xfrm>
            <a:off x="6562725" y="496888"/>
            <a:ext cx="95250" cy="679450"/>
          </a:xfrm>
          <a:prstGeom prst="rect">
            <a:avLst/>
          </a:prstGeom>
          <a:solidFill>
            <a:srgbClr val="0066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D5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229381" name="Text Box 5">
            <a:extLst>
              <a:ext uri="{FF2B5EF4-FFF2-40B4-BE49-F238E27FC236}">
                <a16:creationId xmlns:a16="http://schemas.microsoft.com/office/drawing/2014/main" id="{CB8C8EA7-8CF7-479B-8E1C-B43344540FE5}"/>
              </a:ext>
            </a:extLst>
          </p:cNvPr>
          <p:cNvSpPr txBox="1">
            <a:spLocks noChangeArrowheads="1"/>
          </p:cNvSpPr>
          <p:nvPr/>
        </p:nvSpPr>
        <p:spPr bwMode="gray">
          <a:xfrm>
            <a:off x="6370638" y="641351"/>
            <a:ext cx="3551237" cy="434975"/>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spcBef>
                <a:spcPct val="50000"/>
              </a:spcBef>
            </a:pPr>
            <a:r>
              <a:rPr lang="en-US" altLang="zh-CN" sz="2100" dirty="0">
                <a:solidFill>
                  <a:srgbClr val="333333"/>
                </a:solidFill>
              </a:rPr>
              <a:t>Enterprise introduction</a:t>
            </a:r>
          </a:p>
        </p:txBody>
      </p:sp>
      <p:sp>
        <p:nvSpPr>
          <p:cNvPr id="229382" name="AutoShape 6">
            <a:extLst>
              <a:ext uri="{FF2B5EF4-FFF2-40B4-BE49-F238E27FC236}">
                <a16:creationId xmlns:a16="http://schemas.microsoft.com/office/drawing/2014/main" id="{999D5672-9009-4424-B07E-087828BACAAF}"/>
              </a:ext>
            </a:extLst>
          </p:cNvPr>
          <p:cNvSpPr>
            <a:spLocks noChangeArrowheads="1"/>
          </p:cNvSpPr>
          <p:nvPr/>
        </p:nvSpPr>
        <p:spPr bwMode="auto">
          <a:xfrm>
            <a:off x="9537700" y="688975"/>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229383" name="AutoShape 7">
            <a:extLst>
              <a:ext uri="{FF2B5EF4-FFF2-40B4-BE49-F238E27FC236}">
                <a16:creationId xmlns:a16="http://schemas.microsoft.com/office/drawing/2014/main" id="{0F527725-C794-4E4B-9D43-916337968E39}"/>
              </a:ext>
            </a:extLst>
          </p:cNvPr>
          <p:cNvSpPr>
            <a:spLocks noChangeArrowheads="1"/>
          </p:cNvSpPr>
          <p:nvPr/>
        </p:nvSpPr>
        <p:spPr bwMode="auto">
          <a:xfrm>
            <a:off x="9921875" y="688975"/>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pic>
        <p:nvPicPr>
          <p:cNvPr id="229384" name="Picture 8" descr="1">
            <a:extLst>
              <a:ext uri="{FF2B5EF4-FFF2-40B4-BE49-F238E27FC236}">
                <a16:creationId xmlns:a16="http://schemas.microsoft.com/office/drawing/2014/main" id="{050717BB-53F8-42CA-BFC6-D6504F998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3279775"/>
            <a:ext cx="3565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2426E78-5055-4889-86B4-A8AD557B69BB}"/>
              </a:ext>
            </a:extLst>
          </p:cNvPr>
          <p:cNvSpPr txBox="1">
            <a:spLocks noChangeArrowheads="1"/>
          </p:cNvSpPr>
          <p:nvPr/>
        </p:nvSpPr>
        <p:spPr bwMode="auto">
          <a:xfrm>
            <a:off x="6523038" y="1411288"/>
            <a:ext cx="4191000" cy="307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96" tIns="57598" rIns="115196" bIns="57598">
            <a:spAutoFit/>
          </a:bodyPr>
          <a:lstStyle>
            <a:lvl1pPr defTabSz="1152525" eaLnBrk="0" hangingPunct="0">
              <a:defRPr sz="1100">
                <a:solidFill>
                  <a:schemeClr val="tx1"/>
                </a:solidFill>
                <a:latin typeface="Arial" panose="020B0604020202020204" pitchFamily="34" charset="0"/>
              </a:defRPr>
            </a:lvl1pPr>
            <a:lvl2pPr marL="742950" indent="-285750" defTabSz="1152525" eaLnBrk="0" hangingPunct="0">
              <a:defRPr sz="1100">
                <a:solidFill>
                  <a:schemeClr val="tx1"/>
                </a:solidFill>
                <a:latin typeface="Arial" panose="020B0604020202020204" pitchFamily="34" charset="0"/>
              </a:defRPr>
            </a:lvl2pPr>
            <a:lvl3pPr marL="1143000" indent="-228600" defTabSz="1152525" eaLnBrk="0" hangingPunct="0">
              <a:defRPr sz="1100">
                <a:solidFill>
                  <a:schemeClr val="tx1"/>
                </a:solidFill>
                <a:latin typeface="Arial" panose="020B0604020202020204" pitchFamily="34" charset="0"/>
              </a:defRPr>
            </a:lvl3pPr>
            <a:lvl4pPr marL="1600200" indent="-228600" defTabSz="1152525" eaLnBrk="0" hangingPunct="0">
              <a:defRPr sz="1100">
                <a:solidFill>
                  <a:schemeClr val="tx1"/>
                </a:solidFill>
                <a:latin typeface="Arial" panose="020B0604020202020204" pitchFamily="34" charset="0"/>
              </a:defRPr>
            </a:lvl4pPr>
            <a:lvl5pPr marL="2057400" indent="-228600" defTabSz="1152525" eaLnBrk="0" hangingPunct="0">
              <a:defRPr sz="1100">
                <a:solidFill>
                  <a:schemeClr val="tx1"/>
                </a:solidFill>
                <a:latin typeface="Arial" panose="020B0604020202020204" pitchFamily="34" charset="0"/>
              </a:defRPr>
            </a:lvl5pPr>
            <a:lvl6pPr marL="2514600" indent="-228600" algn="ctr" defTabSz="115252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252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252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252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800" b="1" dirty="0">
              <a:latin typeface="微软雅黑" panose="020B0503020204020204" pitchFamily="34" charset="-122"/>
              <a:ea typeface="微软雅黑" panose="020B0503020204020204" pitchFamily="34" charset="-122"/>
            </a:endParaRPr>
          </a:p>
          <a:p>
            <a:pPr algn="l" eaLnBrk="1" hangingPunct="1"/>
            <a:endParaRPr lang="zh-CN" altLang="en-US" sz="800" b="1" dirty="0">
              <a:latin typeface="微软雅黑" panose="020B0503020204020204" pitchFamily="34" charset="-122"/>
              <a:ea typeface="微软雅黑" panose="020B0503020204020204" pitchFamily="34" charset="-122"/>
            </a:endParaRPr>
          </a:p>
          <a:p>
            <a:pPr algn="l" eaLnBrk="1" hangingPunct="1"/>
            <a:r>
              <a:rPr lang="en-US" altLang="zh-CN" sz="800" b="1" dirty="0">
                <a:latin typeface="微软雅黑" panose="020B0503020204020204" pitchFamily="34" charset="-122"/>
                <a:ea typeface="微软雅黑" panose="020B0503020204020204" pitchFamily="34" charset="-122"/>
              </a:rPr>
              <a:t>Plastic since its sit sit a human and scientific progress, with its excellent performance is wide ly used In the national economy in many areas for social progress and economic development an an important role. History haswitnessed the development of the plastics industry and social, economic, and harmonious development o f people's lives, closely related to the course. Plastics Industry Co., Ltd. in Shandong Province is the oldest one of the one of the plastics industry at the provincial level, the proce s s of reform and open up to assume the role of many times historical times, steady progress. In-many ways, the company create the new face of the industry, the first with import and export capabilities, adhere to t He service user operating, independent ly and continued to improve overall strength. After the complete of the joint-stock restructuring, the company is move d'it the group, the largest regional developmen t path, now has 5 departments, 6 branches, 9 holding companies, with than 40 domestic and foreign-scale petroch emical producers to maintain a close working .  China's booming plastic industry has sping into the ranks of the world's great powers of advanced plastics, the plastics industry, an component important of sustainable development. Plastics Industry Co., Ltd. in Shandong Province in the new development of the opportunities, to the further promote sustainable and  healthy development of the plastics industry, in order to build a harmonious society and contribute forces to create the new glory</a:t>
            </a:r>
            <a:endParaRPr lang="zh-CN" altLang="en-US" sz="800" b="1" dirty="0">
              <a:latin typeface="微软雅黑" panose="020B0503020204020204" pitchFamily="34" charset="-122"/>
              <a:ea typeface="微软雅黑" panose="020B0503020204020204" pitchFamily="3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229378"/>
                                        </p:tgtEl>
                                        <p:attrNameLst>
                                          <p:attrName>style.visibility</p:attrName>
                                        </p:attrNameLst>
                                      </p:cBhvr>
                                      <p:to>
                                        <p:strVal val="visible"/>
                                      </p:to>
                                    </p:set>
                                    <p:animEffect transition="in" filter="strips(downRight)">
                                      <p:cBhvr>
                                        <p:cTn id="7" dur="500"/>
                                        <p:tgtEl>
                                          <p:spTgt spid="229378"/>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229384"/>
                                        </p:tgtEl>
                                        <p:attrNameLst>
                                          <p:attrName>style.visibility</p:attrName>
                                        </p:attrNameLst>
                                      </p:cBhvr>
                                      <p:to>
                                        <p:strVal val="visible"/>
                                      </p:to>
                                    </p:set>
                                    <p:animEffect transition="in" filter="fade">
                                      <p:cBhvr>
                                        <p:cTn id="11" dur="500"/>
                                        <p:tgtEl>
                                          <p:spTgt spid="229384"/>
                                        </p:tgtEl>
                                      </p:cBhvr>
                                    </p:animEffect>
                                    <p:anim calcmode="lin" valueType="num">
                                      <p:cBhvr>
                                        <p:cTn id="12" dur="500" fill="hold"/>
                                        <p:tgtEl>
                                          <p:spTgt spid="229384"/>
                                        </p:tgtEl>
                                        <p:attrNameLst>
                                          <p:attrName>ppt_x</p:attrName>
                                        </p:attrNameLst>
                                      </p:cBhvr>
                                      <p:tavLst>
                                        <p:tav tm="0">
                                          <p:val>
                                            <p:strVal val="#ppt_x"/>
                                          </p:val>
                                        </p:tav>
                                        <p:tav tm="100000">
                                          <p:val>
                                            <p:strVal val="#ppt_x"/>
                                          </p:val>
                                        </p:tav>
                                      </p:tavLst>
                                    </p:anim>
                                    <p:anim calcmode="lin" valueType="num">
                                      <p:cBhvr>
                                        <p:cTn id="13" dur="500" fill="hold"/>
                                        <p:tgtEl>
                                          <p:spTgt spid="22938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29379"/>
                                        </p:tgtEl>
                                        <p:attrNameLst>
                                          <p:attrName>style.visibility</p:attrName>
                                        </p:attrNameLst>
                                      </p:cBhvr>
                                      <p:to>
                                        <p:strVal val="visible"/>
                                      </p:to>
                                    </p:set>
                                    <p:animEffect transition="in" filter="fade">
                                      <p:cBhvr>
                                        <p:cTn id="17" dur="1000"/>
                                        <p:tgtEl>
                                          <p:spTgt spid="229379"/>
                                        </p:tgtEl>
                                      </p:cBhvr>
                                    </p:animEffect>
                                    <p:anim calcmode="lin" valueType="num">
                                      <p:cBhvr>
                                        <p:cTn id="18" dur="1000" fill="hold"/>
                                        <p:tgtEl>
                                          <p:spTgt spid="229379"/>
                                        </p:tgtEl>
                                        <p:attrNameLst>
                                          <p:attrName>ppt_x</p:attrName>
                                        </p:attrNameLst>
                                      </p:cBhvr>
                                      <p:tavLst>
                                        <p:tav tm="0">
                                          <p:val>
                                            <p:strVal val="#ppt_x"/>
                                          </p:val>
                                        </p:tav>
                                        <p:tav tm="100000">
                                          <p:val>
                                            <p:strVal val="#ppt_x"/>
                                          </p:val>
                                        </p:tav>
                                      </p:tavLst>
                                    </p:anim>
                                    <p:anim calcmode="lin" valueType="num">
                                      <p:cBhvr>
                                        <p:cTn id="19" dur="1000" fill="hold"/>
                                        <p:tgtEl>
                                          <p:spTgt spid="229379"/>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229381"/>
                                        </p:tgtEl>
                                        <p:attrNameLst>
                                          <p:attrName>style.visibility</p:attrName>
                                        </p:attrNameLst>
                                      </p:cBhvr>
                                      <p:to>
                                        <p:strVal val="visible"/>
                                      </p:to>
                                    </p:set>
                                    <p:anim by="(-#ppt_w*2)" calcmode="lin" valueType="num">
                                      <p:cBhvr rctx="PPT">
                                        <p:cTn id="23" dur="250" autoRev="1" fill="hold">
                                          <p:stCondLst>
                                            <p:cond delay="0"/>
                                          </p:stCondLst>
                                        </p:cTn>
                                        <p:tgtEl>
                                          <p:spTgt spid="229381"/>
                                        </p:tgtEl>
                                        <p:attrNameLst>
                                          <p:attrName>ppt_w</p:attrName>
                                        </p:attrNameLst>
                                      </p:cBhvr>
                                    </p:anim>
                                    <p:anim by="(#ppt_w*0.50)" calcmode="lin" valueType="num">
                                      <p:cBhvr>
                                        <p:cTn id="24" dur="250" decel="50000" autoRev="1" fill="hold">
                                          <p:stCondLst>
                                            <p:cond delay="0"/>
                                          </p:stCondLst>
                                        </p:cTn>
                                        <p:tgtEl>
                                          <p:spTgt spid="229381"/>
                                        </p:tgtEl>
                                        <p:attrNameLst>
                                          <p:attrName>ppt_x</p:attrName>
                                        </p:attrNameLst>
                                      </p:cBhvr>
                                    </p:anim>
                                    <p:anim from="(-#ppt_h/2)" to="(#ppt_y)" calcmode="lin" valueType="num">
                                      <p:cBhvr>
                                        <p:cTn id="25" dur="500" fill="hold">
                                          <p:stCondLst>
                                            <p:cond delay="0"/>
                                          </p:stCondLst>
                                        </p:cTn>
                                        <p:tgtEl>
                                          <p:spTgt spid="229381"/>
                                        </p:tgtEl>
                                        <p:attrNameLst>
                                          <p:attrName>ppt_y</p:attrName>
                                        </p:attrNameLst>
                                      </p:cBhvr>
                                    </p:anim>
                                    <p:animRot by="21600000">
                                      <p:cBhvr>
                                        <p:cTn id="26" dur="500" fill="hold">
                                          <p:stCondLst>
                                            <p:cond delay="0"/>
                                          </p:stCondLst>
                                        </p:cTn>
                                        <p:tgtEl>
                                          <p:spTgt spid="229381"/>
                                        </p:tgtEl>
                                        <p:attrNameLst>
                                          <p:attrName>r</p:attrName>
                                        </p:attrNameLst>
                                      </p:cBhvr>
                                    </p:animRot>
                                  </p:childTnLst>
                                </p:cTn>
                              </p:par>
                            </p:childTnLst>
                          </p:cTn>
                        </p:par>
                        <p:par>
                          <p:cTn id="27" fill="hold" nodeType="afterGroup">
                            <p:stCondLst>
                              <p:cond delay="3550"/>
                            </p:stCondLst>
                            <p:childTnLst>
                              <p:par>
                                <p:cTn id="28" presetID="2" presetClass="entr" presetSubtype="8" fill="hold" grpId="0" nodeType="afterEffect">
                                  <p:stCondLst>
                                    <p:cond delay="0"/>
                                  </p:stCondLst>
                                  <p:childTnLst>
                                    <p:set>
                                      <p:cBhvr>
                                        <p:cTn id="29" dur="1" fill="hold">
                                          <p:stCondLst>
                                            <p:cond delay="0"/>
                                          </p:stCondLst>
                                        </p:cTn>
                                        <p:tgtEl>
                                          <p:spTgt spid="229383"/>
                                        </p:tgtEl>
                                        <p:attrNameLst>
                                          <p:attrName>style.visibility</p:attrName>
                                        </p:attrNameLst>
                                      </p:cBhvr>
                                      <p:to>
                                        <p:strVal val="visible"/>
                                      </p:to>
                                    </p:set>
                                    <p:anim calcmode="lin" valueType="num">
                                      <p:cBhvr additive="base">
                                        <p:cTn id="30" dur="500" fill="hold"/>
                                        <p:tgtEl>
                                          <p:spTgt spid="229383"/>
                                        </p:tgtEl>
                                        <p:attrNameLst>
                                          <p:attrName>ppt_x</p:attrName>
                                        </p:attrNameLst>
                                      </p:cBhvr>
                                      <p:tavLst>
                                        <p:tav tm="0">
                                          <p:val>
                                            <p:strVal val="0-#ppt_w/2"/>
                                          </p:val>
                                        </p:tav>
                                        <p:tav tm="100000">
                                          <p:val>
                                            <p:strVal val="#ppt_x"/>
                                          </p:val>
                                        </p:tav>
                                      </p:tavLst>
                                    </p:anim>
                                    <p:anim calcmode="lin" valueType="num">
                                      <p:cBhvr additive="base">
                                        <p:cTn id="31" dur="500" fill="hold"/>
                                        <p:tgtEl>
                                          <p:spTgt spid="22938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400"/>
                                  </p:stCondLst>
                                  <p:childTnLst>
                                    <p:set>
                                      <p:cBhvr>
                                        <p:cTn id="33" dur="1" fill="hold">
                                          <p:stCondLst>
                                            <p:cond delay="0"/>
                                          </p:stCondLst>
                                        </p:cTn>
                                        <p:tgtEl>
                                          <p:spTgt spid="229382"/>
                                        </p:tgtEl>
                                        <p:attrNameLst>
                                          <p:attrName>style.visibility</p:attrName>
                                        </p:attrNameLst>
                                      </p:cBhvr>
                                      <p:to>
                                        <p:strVal val="visible"/>
                                      </p:to>
                                    </p:set>
                                    <p:anim calcmode="lin" valueType="num">
                                      <p:cBhvr additive="base">
                                        <p:cTn id="34" dur="500" fill="hold"/>
                                        <p:tgtEl>
                                          <p:spTgt spid="229382"/>
                                        </p:tgtEl>
                                        <p:attrNameLst>
                                          <p:attrName>ppt_x</p:attrName>
                                        </p:attrNameLst>
                                      </p:cBhvr>
                                      <p:tavLst>
                                        <p:tav tm="0">
                                          <p:val>
                                            <p:strVal val="0-#ppt_w/2"/>
                                          </p:val>
                                        </p:tav>
                                        <p:tav tm="100000">
                                          <p:val>
                                            <p:strVal val="#ppt_x"/>
                                          </p:val>
                                        </p:tav>
                                      </p:tavLst>
                                    </p:anim>
                                    <p:anim calcmode="lin" valueType="num">
                                      <p:cBhvr additive="base">
                                        <p:cTn id="35" dur="500" fill="hold"/>
                                        <p:tgtEl>
                                          <p:spTgt spid="22938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4450"/>
                            </p:stCondLst>
                            <p:childTnLst>
                              <p:par>
                                <p:cTn id="37" presetID="22" presetClass="entr" presetSubtype="1"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P spid="229381" grpId="0"/>
      <p:bldP spid="229382" grpId="0" animBg="1"/>
      <p:bldP spid="229383"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6DAC1EDF-E6B9-4D12-B556-5DD10BF5B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1" name="Group 3">
            <a:extLst>
              <a:ext uri="{FF2B5EF4-FFF2-40B4-BE49-F238E27FC236}">
                <a16:creationId xmlns:a16="http://schemas.microsoft.com/office/drawing/2014/main" id="{76AC78BD-9CBE-446B-B762-21759887CADC}"/>
              </a:ext>
            </a:extLst>
          </p:cNvPr>
          <p:cNvGrpSpPr>
            <a:grpSpLocks/>
          </p:cNvGrpSpPr>
          <p:nvPr/>
        </p:nvGrpSpPr>
        <p:grpSpPr bwMode="auto">
          <a:xfrm>
            <a:off x="225425" y="219075"/>
            <a:ext cx="11295063" cy="419100"/>
            <a:chOff x="142" y="138"/>
            <a:chExt cx="7115" cy="264"/>
          </a:xfrm>
        </p:grpSpPr>
        <p:sp>
          <p:nvSpPr>
            <p:cNvPr id="20502" name="矩形 4">
              <a:extLst>
                <a:ext uri="{FF2B5EF4-FFF2-40B4-BE49-F238E27FC236}">
                  <a16:creationId xmlns:a16="http://schemas.microsoft.com/office/drawing/2014/main" id="{C2175CB7-8002-4AA1-A847-B9BC804613CA}"/>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0503" name="矩形 1">
              <a:extLst>
                <a:ext uri="{FF2B5EF4-FFF2-40B4-BE49-F238E27FC236}">
                  <a16:creationId xmlns:a16="http://schemas.microsoft.com/office/drawing/2014/main" id="{FDB3A62B-0C20-4FCE-B1D6-89A1AC9BD954}"/>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0504" name="矩形 9">
              <a:extLst>
                <a:ext uri="{FF2B5EF4-FFF2-40B4-BE49-F238E27FC236}">
                  <a16:creationId xmlns:a16="http://schemas.microsoft.com/office/drawing/2014/main" id="{55133EC4-8F61-4A45-BA0D-700CF3D7229F}"/>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7095" name="Group 7">
            <a:extLst>
              <a:ext uri="{FF2B5EF4-FFF2-40B4-BE49-F238E27FC236}">
                <a16:creationId xmlns:a16="http://schemas.microsoft.com/office/drawing/2014/main" id="{8CDB2BF9-4CB1-4F24-9C5D-17EC32E6E0FB}"/>
              </a:ext>
            </a:extLst>
          </p:cNvPr>
          <p:cNvGrpSpPr>
            <a:grpSpLocks/>
          </p:cNvGrpSpPr>
          <p:nvPr/>
        </p:nvGrpSpPr>
        <p:grpSpPr bwMode="auto">
          <a:xfrm>
            <a:off x="-30163" y="5826125"/>
            <a:ext cx="11857038" cy="565150"/>
            <a:chOff x="0" y="3670"/>
            <a:chExt cx="7421" cy="356"/>
          </a:xfrm>
        </p:grpSpPr>
        <p:pic>
          <p:nvPicPr>
            <p:cNvPr id="20500" name="Picture 8" descr="1">
              <a:extLst>
                <a:ext uri="{FF2B5EF4-FFF2-40B4-BE49-F238E27FC236}">
                  <a16:creationId xmlns:a16="http://schemas.microsoft.com/office/drawing/2014/main" id="{05FB0C0B-BA50-404C-A833-9F876E990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矩形 4">
              <a:extLst>
                <a:ext uri="{FF2B5EF4-FFF2-40B4-BE49-F238E27FC236}">
                  <a16:creationId xmlns:a16="http://schemas.microsoft.com/office/drawing/2014/main" id="{7A842C09-89C4-4550-A534-7245170A3763}"/>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4" name="组合 44">
            <a:extLst>
              <a:ext uri="{FF2B5EF4-FFF2-40B4-BE49-F238E27FC236}">
                <a16:creationId xmlns:a16="http://schemas.microsoft.com/office/drawing/2014/main" id="{396761F3-BE03-43DA-BE0D-8CC925F3AD3D}"/>
              </a:ext>
            </a:extLst>
          </p:cNvPr>
          <p:cNvGrpSpPr/>
          <p:nvPr/>
        </p:nvGrpSpPr>
        <p:grpSpPr>
          <a:xfrm>
            <a:off x="3799290" y="2937495"/>
            <a:ext cx="1957177" cy="1761464"/>
            <a:chOff x="4491587" y="2586427"/>
            <a:chExt cx="1735787" cy="1735787"/>
          </a:xfrm>
          <a:scene3d>
            <a:camera prst="perspectiveContrastingRightFacing"/>
            <a:lightRig rig="threePt" dir="t"/>
          </a:scene3d>
        </p:grpSpPr>
        <p:grpSp>
          <p:nvGrpSpPr>
            <p:cNvPr id="5" name="组合 25">
              <a:extLst>
                <a:ext uri="{FF2B5EF4-FFF2-40B4-BE49-F238E27FC236}">
                  <a16:creationId xmlns:a16="http://schemas.microsoft.com/office/drawing/2014/main" id="{72D0C1AE-879A-40F7-99FF-788D3CAE1A4B}"/>
                </a:ext>
              </a:extLst>
            </p:cNvPr>
            <p:cNvGrpSpPr/>
            <p:nvPr/>
          </p:nvGrpSpPr>
          <p:grpSpPr>
            <a:xfrm flipH="1">
              <a:off x="4491587" y="2586427"/>
              <a:ext cx="1735787" cy="1735787"/>
              <a:chOff x="1187624" y="4077072"/>
              <a:chExt cx="1728192" cy="1728192"/>
            </a:xfrm>
            <a:effectLst>
              <a:outerShdw blurRad="50800" dist="38100" dir="2700000" algn="tl" rotWithShape="0">
                <a:prstClr val="black">
                  <a:alpha val="40000"/>
                </a:prstClr>
              </a:outerShdw>
            </a:effectLst>
          </p:grpSpPr>
          <p:sp>
            <p:nvSpPr>
              <p:cNvPr id="7" name="泪滴形 6">
                <a:extLst>
                  <a:ext uri="{FF2B5EF4-FFF2-40B4-BE49-F238E27FC236}">
                    <a16:creationId xmlns:a16="http://schemas.microsoft.com/office/drawing/2014/main" id="{B0F261DC-EAA3-4777-A30D-9C3A46C278E0}"/>
                  </a:ext>
                </a:extLst>
              </p:cNvPr>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sp>
            <p:nvSpPr>
              <p:cNvPr id="8" name="椭圆​​ 7">
                <a:extLst>
                  <a:ext uri="{FF2B5EF4-FFF2-40B4-BE49-F238E27FC236}">
                    <a16:creationId xmlns:a16="http://schemas.microsoft.com/office/drawing/2014/main" id="{FA078712-DF19-4016-9B0B-550A1B549F11}"/>
                  </a:ext>
                </a:extLst>
              </p:cNvPr>
              <p:cNvSpPr/>
              <p:nvPr/>
            </p:nvSpPr>
            <p:spPr>
              <a:xfrm>
                <a:off x="1369741" y="4577646"/>
                <a:ext cx="1045501" cy="1045501"/>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grpSp>
        <p:sp>
          <p:nvSpPr>
            <p:cNvPr id="6" name="矩形​​ 46">
              <a:extLst>
                <a:ext uri="{FF2B5EF4-FFF2-40B4-BE49-F238E27FC236}">
                  <a16:creationId xmlns:a16="http://schemas.microsoft.com/office/drawing/2014/main" id="{0A0FFF75-3F9D-438A-924F-B5535A18AC3A}"/>
                </a:ext>
              </a:extLst>
            </p:cNvPr>
            <p:cNvSpPr>
              <a:spLocks noChangeArrowheads="1"/>
            </p:cNvSpPr>
            <p:nvPr/>
          </p:nvSpPr>
          <p:spPr bwMode="auto">
            <a:xfrm>
              <a:off x="5092011" y="3340023"/>
              <a:ext cx="800100" cy="584200"/>
            </a:xfrm>
            <a:prstGeom prst="rect">
              <a:avLst/>
            </a:prstGeom>
            <a:noFill/>
            <a:ln>
              <a:noFill/>
            </a:ln>
            <a:sp3d extrusionH="323850"/>
          </p:spPr>
          <p:txBody>
            <a:bodyPr wrap="none">
              <a:spAutoFit/>
            </a:bodyPr>
            <a:lstStyle/>
            <a:p>
              <a:pPr>
                <a:defRPr/>
              </a:pPr>
              <a:r>
                <a:rPr lang="zh-CN" altLang="en-US" sz="1600" kern="0" dirty="0">
                  <a:solidFill>
                    <a:prstClr val="black"/>
                  </a:solidFill>
                  <a:latin typeface="微软雅黑" pitchFamily="34" charset="-122"/>
                  <a:ea typeface="微软雅黑" pitchFamily="34" charset="-122"/>
                  <a:cs typeface="Arial Unicode MS" pitchFamily="34" charset="-122"/>
                </a:rPr>
                <a:t>Click on the record</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defRPr/>
              </a:pPr>
              <a:r>
                <a:rPr lang="zh-CN" altLang="en-US" sz="1600" kern="0" dirty="0">
                  <a:solidFill>
                    <a:prstClr val="black"/>
                  </a:solidFill>
                  <a:latin typeface="微软雅黑" pitchFamily="34" charset="-122"/>
                  <a:ea typeface="微软雅黑" pitchFamily="34" charset="-122"/>
                  <a:cs typeface="Arial Unicode MS" pitchFamily="34" charset="-122"/>
                </a:rPr>
                <a:t>Into content</a:t>
              </a:r>
            </a:p>
          </p:txBody>
        </p:sp>
      </p:grpSp>
      <p:grpSp>
        <p:nvGrpSpPr>
          <p:cNvPr id="9" name="椭圆 8">
            <a:extLst>
              <a:ext uri="{FF2B5EF4-FFF2-40B4-BE49-F238E27FC236}">
                <a16:creationId xmlns:a16="http://schemas.microsoft.com/office/drawing/2014/main" id="{2E1B9CAD-BBCE-4071-8D64-45A6B71051BE}"/>
              </a:ext>
            </a:extLst>
          </p:cNvPr>
          <p:cNvGrpSpPr>
            <a:grpSpLocks/>
          </p:cNvGrpSpPr>
          <p:nvPr/>
        </p:nvGrpSpPr>
        <p:grpSpPr bwMode="auto">
          <a:xfrm>
            <a:off x="1341438" y="5243513"/>
            <a:ext cx="4492625" cy="587375"/>
            <a:chOff x="745" y="2788"/>
            <a:chExt cx="2246" cy="326"/>
          </a:xfrm>
        </p:grpSpPr>
        <p:pic>
          <p:nvPicPr>
            <p:cNvPr id="20498" name="椭圆 8">
              <a:extLst>
                <a:ext uri="{FF2B5EF4-FFF2-40B4-BE49-F238E27FC236}">
                  <a16:creationId xmlns:a16="http://schemas.microsoft.com/office/drawing/2014/main" id="{603729BD-8027-4BD3-9AD3-708C6F126ED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 y="2788"/>
              <a:ext cx="224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114">
              <a:extLst>
                <a:ext uri="{FF2B5EF4-FFF2-40B4-BE49-F238E27FC236}">
                  <a16:creationId xmlns:a16="http://schemas.microsoft.com/office/drawing/2014/main" id="{4CCF5FE3-DB1E-4032-ACEB-CFB44090F2C5}"/>
                </a:ext>
              </a:extLst>
            </p:cNvPr>
            <p:cNvSpPr txBox="1">
              <a:spLocks noChangeArrowheads="1"/>
            </p:cNvSpPr>
            <p:nvPr/>
          </p:nvSpPr>
          <p:spPr bwMode="auto">
            <a:xfrm rot="10800000">
              <a:off x="1076" y="2838"/>
              <a:ext cx="158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10" name="组合 43">
            <a:extLst>
              <a:ext uri="{FF2B5EF4-FFF2-40B4-BE49-F238E27FC236}">
                <a16:creationId xmlns:a16="http://schemas.microsoft.com/office/drawing/2014/main" id="{C540C258-8352-4123-AFF4-FB1176CD95B3}"/>
              </a:ext>
            </a:extLst>
          </p:cNvPr>
          <p:cNvGrpSpPr/>
          <p:nvPr/>
        </p:nvGrpSpPr>
        <p:grpSpPr>
          <a:xfrm>
            <a:off x="3697796" y="1377545"/>
            <a:ext cx="1674383" cy="1506346"/>
            <a:chOff x="4483080" y="926049"/>
            <a:chExt cx="1574757" cy="1574757"/>
          </a:xfrm>
          <a:scene3d>
            <a:camera prst="perspectiveContrastingRightFacing"/>
            <a:lightRig rig="threePt" dir="t"/>
          </a:scene3d>
        </p:grpSpPr>
        <p:grpSp>
          <p:nvGrpSpPr>
            <p:cNvPr id="11" name="组合 27">
              <a:extLst>
                <a:ext uri="{FF2B5EF4-FFF2-40B4-BE49-F238E27FC236}">
                  <a16:creationId xmlns:a16="http://schemas.microsoft.com/office/drawing/2014/main" id="{EE2328FD-BD47-442F-B63B-9D1E7175E336}"/>
                </a:ext>
              </a:extLst>
            </p:cNvPr>
            <p:cNvGrpSpPr/>
            <p:nvPr/>
          </p:nvGrpSpPr>
          <p:grpSpPr>
            <a:xfrm rot="16200000" flipH="1">
              <a:off x="4483080" y="926049"/>
              <a:ext cx="1574757" cy="1574757"/>
              <a:chOff x="1187624" y="4077072"/>
              <a:chExt cx="1728192" cy="1728192"/>
            </a:xfrm>
            <a:effectLst>
              <a:outerShdw blurRad="50800" dist="38100" dir="2700000" algn="tl" rotWithShape="0">
                <a:prstClr val="black">
                  <a:alpha val="40000"/>
                </a:prstClr>
              </a:outerShdw>
            </a:effectLst>
          </p:grpSpPr>
          <p:sp>
            <p:nvSpPr>
              <p:cNvPr id="13" name="泪滴形 12">
                <a:extLst>
                  <a:ext uri="{FF2B5EF4-FFF2-40B4-BE49-F238E27FC236}">
                    <a16:creationId xmlns:a16="http://schemas.microsoft.com/office/drawing/2014/main" id="{1FF040EA-A424-49B1-9773-3708CB6139BF}"/>
                  </a:ext>
                </a:extLst>
              </p:cNvPr>
              <p:cNvSpPr/>
              <p:nvPr/>
            </p:nvSpPr>
            <p:spPr>
              <a:xfrm>
                <a:off x="1187624" y="4077072"/>
                <a:ext cx="1728192" cy="1728192"/>
              </a:xfrm>
              <a:prstGeom prst="teardrop">
                <a:avLst/>
              </a:prstGeom>
              <a:solidFill>
                <a:srgbClr val="00B0F0"/>
              </a:solidFill>
              <a:ln w="25400" cap="flat" cmpd="sng" algn="ctr">
                <a:noFill/>
                <a:prstDash val="solid"/>
              </a:ln>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sp>
            <p:nvSpPr>
              <p:cNvPr id="14" name="椭圆​​ 13">
                <a:extLst>
                  <a:ext uri="{FF2B5EF4-FFF2-40B4-BE49-F238E27FC236}">
                    <a16:creationId xmlns:a16="http://schemas.microsoft.com/office/drawing/2014/main" id="{D5F338FC-47A2-4AC3-B25C-274E3D7B2DC0}"/>
                  </a:ext>
                </a:extLst>
              </p:cNvPr>
              <p:cNvSpPr/>
              <p:nvPr/>
            </p:nvSpPr>
            <p:spPr>
              <a:xfrm>
                <a:off x="1369740" y="4567120"/>
                <a:ext cx="1056027" cy="1056027"/>
              </a:xfrm>
              <a:prstGeom prst="ellipse">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grpSp>
        <p:sp>
          <p:nvSpPr>
            <p:cNvPr id="12" name="矩形​​ 44">
              <a:extLst>
                <a:ext uri="{FF2B5EF4-FFF2-40B4-BE49-F238E27FC236}">
                  <a16:creationId xmlns:a16="http://schemas.microsoft.com/office/drawing/2014/main" id="{44D2AC6E-EDD7-430A-8159-E5E840362AC8}"/>
                </a:ext>
              </a:extLst>
            </p:cNvPr>
            <p:cNvSpPr>
              <a:spLocks noChangeArrowheads="1"/>
            </p:cNvSpPr>
            <p:nvPr/>
          </p:nvSpPr>
          <p:spPr bwMode="auto">
            <a:xfrm>
              <a:off x="5004698" y="1288973"/>
              <a:ext cx="800100" cy="584200"/>
            </a:xfrm>
            <a:prstGeom prst="rect">
              <a:avLst/>
            </a:prstGeom>
            <a:noFill/>
            <a:ln>
              <a:noFill/>
            </a:ln>
            <a:sp3d extrusionH="323850"/>
          </p:spPr>
          <p:txBody>
            <a:bodyPr wrap="none">
              <a:spAutoFit/>
            </a:bodyPr>
            <a:lstStyle/>
            <a:p>
              <a:pPr>
                <a:defRPr/>
              </a:pPr>
              <a:r>
                <a:rPr lang="zh-CN" altLang="en-US" sz="1600" kern="0" dirty="0">
                  <a:solidFill>
                    <a:prstClr val="black"/>
                  </a:solidFill>
                  <a:latin typeface="微软雅黑" pitchFamily="34" charset="-122"/>
                  <a:ea typeface="微软雅黑" pitchFamily="34" charset="-122"/>
                  <a:cs typeface="Arial Unicode MS" pitchFamily="34" charset="-122"/>
                </a:rPr>
                <a:t>Click on the record</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defRPr/>
              </a:pPr>
              <a:r>
                <a:rPr lang="zh-CN" altLang="en-US" sz="1600" kern="0" dirty="0">
                  <a:solidFill>
                    <a:prstClr val="black"/>
                  </a:solidFill>
                  <a:latin typeface="微软雅黑" pitchFamily="34" charset="-122"/>
                  <a:ea typeface="微软雅黑" pitchFamily="34" charset="-122"/>
                  <a:cs typeface="Arial Unicode MS" pitchFamily="34" charset="-122"/>
                </a:rPr>
                <a:t>Into content</a:t>
              </a:r>
            </a:p>
          </p:txBody>
        </p:sp>
      </p:grpSp>
      <p:grpSp>
        <p:nvGrpSpPr>
          <p:cNvPr id="15" name="组合 45">
            <a:extLst>
              <a:ext uri="{FF2B5EF4-FFF2-40B4-BE49-F238E27FC236}">
                <a16:creationId xmlns:a16="http://schemas.microsoft.com/office/drawing/2014/main" id="{37B1EAEB-2D14-4664-B8DC-5D8E2A796255}"/>
              </a:ext>
            </a:extLst>
          </p:cNvPr>
          <p:cNvGrpSpPr/>
          <p:nvPr/>
        </p:nvGrpSpPr>
        <p:grpSpPr>
          <a:xfrm rot="21540000">
            <a:off x="1836094" y="3229952"/>
            <a:ext cx="2540003" cy="2286002"/>
            <a:chOff x="2877135" y="2586428"/>
            <a:chExt cx="1520552" cy="1520552"/>
          </a:xfrm>
          <a:scene3d>
            <a:camera prst="perspectiveContrastingRightFacing"/>
            <a:lightRig rig="threePt" dir="t"/>
          </a:scene3d>
        </p:grpSpPr>
        <p:grpSp>
          <p:nvGrpSpPr>
            <p:cNvPr id="16" name="组合 24">
              <a:extLst>
                <a:ext uri="{FF2B5EF4-FFF2-40B4-BE49-F238E27FC236}">
                  <a16:creationId xmlns:a16="http://schemas.microsoft.com/office/drawing/2014/main" id="{94381533-B726-4AFB-BB82-E9C2F7032E61}"/>
                </a:ext>
              </a:extLst>
            </p:cNvPr>
            <p:cNvGrpSpPr/>
            <p:nvPr/>
          </p:nvGrpSpPr>
          <p:grpSpPr>
            <a:xfrm>
              <a:off x="2877135" y="2586428"/>
              <a:ext cx="1520552" cy="1520552"/>
              <a:chOff x="1187624" y="4077072"/>
              <a:chExt cx="1728192" cy="1728192"/>
            </a:xfrm>
            <a:effectLst>
              <a:outerShdw blurRad="50800" dist="38100" dir="2700000" algn="tl" rotWithShape="0">
                <a:prstClr val="black">
                  <a:alpha val="40000"/>
                </a:prstClr>
              </a:outerShdw>
            </a:effectLst>
          </p:grpSpPr>
          <p:sp>
            <p:nvSpPr>
              <p:cNvPr id="18" name="泪滴形 17">
                <a:extLst>
                  <a:ext uri="{FF2B5EF4-FFF2-40B4-BE49-F238E27FC236}">
                    <a16:creationId xmlns:a16="http://schemas.microsoft.com/office/drawing/2014/main" id="{D26472DF-F022-4822-ADC0-ABDF88823487}"/>
                  </a:ext>
                </a:extLst>
              </p:cNvPr>
              <p:cNvSpPr/>
              <p:nvPr/>
            </p:nvSpPr>
            <p:spPr>
              <a:xfrm>
                <a:off x="1187624" y="4077072"/>
                <a:ext cx="1728192" cy="1728192"/>
              </a:xfrm>
              <a:prstGeom prst="teardrop">
                <a:avLst/>
              </a:prstGeom>
              <a:solidFill>
                <a:schemeClr val="accent6">
                  <a:lumMod val="75000"/>
                </a:schemeClr>
              </a:solidFill>
              <a:ln w="25400" cap="flat" cmpd="sng" algn="ctr">
                <a:noFill/>
                <a:prstDash val="solid"/>
              </a:ln>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sp>
            <p:nvSpPr>
              <p:cNvPr id="19" name="椭圆​​ 3">
                <a:extLst>
                  <a:ext uri="{FF2B5EF4-FFF2-40B4-BE49-F238E27FC236}">
                    <a16:creationId xmlns:a16="http://schemas.microsoft.com/office/drawing/2014/main" id="{A1734919-338B-4991-881D-9EC701B584F9}"/>
                  </a:ext>
                </a:extLst>
              </p:cNvPr>
              <p:cNvSpPr/>
              <p:nvPr/>
            </p:nvSpPr>
            <p:spPr>
              <a:xfrm>
                <a:off x="1369740" y="4495805"/>
                <a:ext cx="1127342" cy="1127342"/>
              </a:xfrm>
              <a:prstGeom prst="ellipse">
                <a:avLst/>
              </a:prstGeom>
              <a:solidFill>
                <a:sysClr val="window" lastClr="FFFFFF"/>
              </a:solidFill>
              <a:ln w="3175" cap="flat" cmpd="sng" algn="ctr">
                <a:solidFill>
                  <a:sysClr val="window" lastClr="FFFFFF">
                    <a:lumMod val="85000"/>
                  </a:sysClr>
                </a:solidFill>
                <a:prstDash val="solid"/>
              </a:ln>
              <a:effectLst>
                <a:outerShdw blurRad="50800" dist="38100" dir="2700000" algn="tl" rotWithShape="0">
                  <a:prstClr val="black">
                    <a:alpha val="40000"/>
                  </a:prstClr>
                </a:outerShdw>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grpSp>
        <p:sp>
          <p:nvSpPr>
            <p:cNvPr id="17" name="矩形​​ 45">
              <a:extLst>
                <a:ext uri="{FF2B5EF4-FFF2-40B4-BE49-F238E27FC236}">
                  <a16:creationId xmlns:a16="http://schemas.microsoft.com/office/drawing/2014/main" id="{2BFCE28F-8D4F-4FC3-A188-4049513AFEA0}"/>
                </a:ext>
              </a:extLst>
            </p:cNvPr>
            <p:cNvSpPr>
              <a:spLocks noChangeArrowheads="1"/>
            </p:cNvSpPr>
            <p:nvPr/>
          </p:nvSpPr>
          <p:spPr bwMode="auto">
            <a:xfrm>
              <a:off x="3156848" y="3162223"/>
              <a:ext cx="800100" cy="584200"/>
            </a:xfrm>
            <a:prstGeom prst="rect">
              <a:avLst/>
            </a:prstGeom>
            <a:noFill/>
            <a:ln>
              <a:noFill/>
            </a:ln>
            <a:sp3d extrusionH="323850"/>
          </p:spPr>
          <p:txBody>
            <a:bodyPr wrap="none">
              <a:spAutoFit/>
            </a:bodyPr>
            <a:lstStyle/>
            <a:p>
              <a:pPr>
                <a:defRPr/>
              </a:pPr>
              <a:r>
                <a:rPr lang="zh-CN" altLang="en-US" sz="1600" kern="0" dirty="0">
                  <a:solidFill>
                    <a:prstClr val="black"/>
                  </a:solidFill>
                  <a:latin typeface="微软雅黑" pitchFamily="34" charset="-122"/>
                  <a:ea typeface="微软雅黑" pitchFamily="34" charset="-122"/>
                  <a:cs typeface="Arial Unicode MS" pitchFamily="34" charset="-122"/>
                </a:rPr>
                <a:t>Click on the record</a:t>
              </a:r>
              <a:endParaRPr lang="en-US" altLang="zh-CN" sz="1600" kern="0" dirty="0">
                <a:solidFill>
                  <a:prstClr val="black"/>
                </a:solidFill>
                <a:latin typeface="微软雅黑" pitchFamily="34" charset="-122"/>
                <a:ea typeface="微软雅黑" pitchFamily="34" charset="-122"/>
                <a:cs typeface="Arial Unicode MS" pitchFamily="34" charset="-122"/>
              </a:endParaRPr>
            </a:p>
            <a:p>
              <a:pPr>
                <a:defRPr/>
              </a:pPr>
              <a:r>
                <a:rPr lang="zh-CN" altLang="en-US" sz="1600" kern="0" dirty="0">
                  <a:solidFill>
                    <a:prstClr val="black"/>
                  </a:solidFill>
                  <a:latin typeface="微软雅黑" pitchFamily="34" charset="-122"/>
                  <a:ea typeface="微软雅黑" pitchFamily="34" charset="-122"/>
                  <a:cs typeface="Arial Unicode MS" pitchFamily="34" charset="-122"/>
                </a:rPr>
                <a:t>Into content</a:t>
              </a:r>
            </a:p>
          </p:txBody>
        </p:sp>
      </p:grpSp>
      <p:sp>
        <p:nvSpPr>
          <p:cNvPr id="20" name="TextBox 8">
            <a:extLst>
              <a:ext uri="{FF2B5EF4-FFF2-40B4-BE49-F238E27FC236}">
                <a16:creationId xmlns:a16="http://schemas.microsoft.com/office/drawing/2014/main" id="{A075EB08-633A-4043-A8EF-CFB63271E9A8}"/>
              </a:ext>
            </a:extLst>
          </p:cNvPr>
          <p:cNvSpPr txBox="1">
            <a:spLocks noChangeArrowheads="1"/>
          </p:cNvSpPr>
          <p:nvPr/>
        </p:nvSpPr>
        <p:spPr bwMode="auto">
          <a:xfrm>
            <a:off x="8404225" y="1250950"/>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grpSp>
        <p:nvGrpSpPr>
          <p:cNvPr id="21" name="组合 42">
            <a:extLst>
              <a:ext uri="{FF2B5EF4-FFF2-40B4-BE49-F238E27FC236}">
                <a16:creationId xmlns:a16="http://schemas.microsoft.com/office/drawing/2014/main" id="{66D7FAD6-840C-4D9A-B154-E3B390E74AB7}"/>
              </a:ext>
            </a:extLst>
          </p:cNvPr>
          <p:cNvGrpSpPr/>
          <p:nvPr/>
        </p:nvGrpSpPr>
        <p:grpSpPr>
          <a:xfrm>
            <a:off x="1851950" y="1097511"/>
            <a:ext cx="2347480" cy="2113492"/>
            <a:chOff x="3013973" y="1171498"/>
            <a:chExt cx="1358900" cy="1358900"/>
          </a:xfrm>
          <a:scene3d>
            <a:camera prst="perspectiveContrastingRightFacing" fov="3900000">
              <a:rot lat="324354" lon="18945005" rev="210641"/>
            </a:camera>
            <a:lightRig rig="threePt" dir="t"/>
          </a:scene3d>
        </p:grpSpPr>
        <p:sp>
          <p:nvSpPr>
            <p:cNvPr id="22" name="泪滴形 21">
              <a:extLst>
                <a:ext uri="{FF2B5EF4-FFF2-40B4-BE49-F238E27FC236}">
                  <a16:creationId xmlns:a16="http://schemas.microsoft.com/office/drawing/2014/main" id="{3E8ABD75-6817-4671-916D-E1B82464A631}"/>
                </a:ext>
              </a:extLst>
            </p:cNvPr>
            <p:cNvSpPr/>
            <p:nvPr/>
          </p:nvSpPr>
          <p:spPr>
            <a:xfrm rot="10800000" flipH="1">
              <a:off x="3013973" y="1171498"/>
              <a:ext cx="1358900" cy="1358900"/>
            </a:xfrm>
            <a:prstGeom prst="teardrop">
              <a:avLst/>
            </a:prstGeom>
            <a:solidFill>
              <a:srgbClr val="0070C0"/>
            </a:solidFill>
            <a:ln w="25400" cap="flat" cmpd="sng" algn="ctr">
              <a:noFill/>
              <a:prstDash val="solid"/>
            </a:ln>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sp>
          <p:nvSpPr>
            <p:cNvPr id="23" name="椭圆​​ 10">
              <a:extLst>
                <a:ext uri="{FF2B5EF4-FFF2-40B4-BE49-F238E27FC236}">
                  <a16:creationId xmlns:a16="http://schemas.microsoft.com/office/drawing/2014/main" id="{E4F4854F-A420-461F-A16C-A36060F34845}"/>
                </a:ext>
              </a:extLst>
            </p:cNvPr>
            <p:cNvSpPr/>
            <p:nvPr/>
          </p:nvSpPr>
          <p:spPr>
            <a:xfrm rot="10800000" flipH="1">
              <a:off x="3156848" y="1314373"/>
              <a:ext cx="812800" cy="812800"/>
            </a:xfrm>
            <a:prstGeom prst="ellipse">
              <a:avLst/>
            </a:prstGeom>
            <a:solidFill>
              <a:sysClr val="window" lastClr="FFFFFF"/>
            </a:solidFill>
            <a:ln w="3175" cap="flat" cmpd="sng" algn="ctr">
              <a:solidFill>
                <a:sysClr val="window" lastClr="FFFFFF">
                  <a:lumMod val="75000"/>
                </a:sysClr>
              </a:solidFill>
              <a:prstDash val="solid"/>
            </a:ln>
            <a:effectLst>
              <a:outerShdw blurRad="50800" dist="38100" dir="13500000" algn="br" rotWithShape="0">
                <a:prstClr val="black">
                  <a:alpha val="40000"/>
                </a:prstClr>
              </a:outerShdw>
            </a:effectLst>
            <a:sp3d extrusionH="323850"/>
          </p:spPr>
          <p:txBody>
            <a:bodyPr anchor="ctr"/>
            <a:lstStyle/>
            <a:p>
              <a:pPr fontAlgn="auto">
                <a:spcBef>
                  <a:spcPts val="0"/>
                </a:spcBef>
                <a:spcAft>
                  <a:spcPts val="0"/>
                </a:spcAft>
                <a:defRPr/>
              </a:pPr>
              <a:endParaRPr lang="zh-CN" altLang="en-US" sz="1800" kern="0">
                <a:solidFill>
                  <a:prstClr val="white"/>
                </a:solidFill>
                <a:latin typeface="+mn-lt"/>
              </a:endParaRPr>
            </a:p>
          </p:txBody>
        </p:sp>
        <p:sp>
          <p:nvSpPr>
            <p:cNvPr id="24" name="矩形​​ 43">
              <a:extLst>
                <a:ext uri="{FF2B5EF4-FFF2-40B4-BE49-F238E27FC236}">
                  <a16:creationId xmlns:a16="http://schemas.microsoft.com/office/drawing/2014/main" id="{181D4693-B104-45E0-AC10-5937CCA13C0E}"/>
                </a:ext>
              </a:extLst>
            </p:cNvPr>
            <p:cNvSpPr>
              <a:spLocks noChangeArrowheads="1"/>
            </p:cNvSpPr>
            <p:nvPr/>
          </p:nvSpPr>
          <p:spPr bwMode="auto">
            <a:xfrm>
              <a:off x="3194948" y="1495348"/>
              <a:ext cx="723900" cy="522288"/>
            </a:xfrm>
            <a:prstGeom prst="rect">
              <a:avLst/>
            </a:prstGeom>
            <a:noFill/>
            <a:ln>
              <a:noFill/>
            </a:ln>
            <a:sp3d extrusionH="323850"/>
          </p:spPr>
          <p:txBody>
            <a:bodyPr wrap="none">
              <a:spAutoFit/>
            </a:bodyPr>
            <a:lstStyle/>
            <a:p>
              <a:pPr>
                <a:defRPr/>
              </a:pPr>
              <a:r>
                <a:rPr lang="zh-CN" altLang="en-US" sz="1400" kern="0" dirty="0">
                  <a:solidFill>
                    <a:prstClr val="black"/>
                  </a:solidFill>
                  <a:latin typeface="微软雅黑" pitchFamily="34" charset="-122"/>
                  <a:ea typeface="微软雅黑" pitchFamily="34" charset="-122"/>
                  <a:cs typeface="Arial Unicode MS" pitchFamily="34" charset="-122"/>
                </a:rPr>
                <a:t>Click on the record</a:t>
              </a:r>
              <a:endParaRPr lang="en-US" altLang="zh-CN" sz="1400" kern="0" dirty="0">
                <a:solidFill>
                  <a:prstClr val="black"/>
                </a:solidFill>
                <a:latin typeface="微软雅黑" pitchFamily="34" charset="-122"/>
                <a:ea typeface="微软雅黑" pitchFamily="34" charset="-122"/>
                <a:cs typeface="Arial Unicode MS" pitchFamily="34" charset="-122"/>
              </a:endParaRPr>
            </a:p>
            <a:p>
              <a:pPr>
                <a:defRPr/>
              </a:pPr>
              <a:r>
                <a:rPr lang="zh-CN" altLang="en-US" sz="1400" kern="0" dirty="0">
                  <a:solidFill>
                    <a:prstClr val="black"/>
                  </a:solidFill>
                  <a:latin typeface="微软雅黑" pitchFamily="34" charset="-122"/>
                  <a:ea typeface="微软雅黑" pitchFamily="34" charset="-122"/>
                  <a:cs typeface="Arial Unicode MS" pitchFamily="34" charset="-122"/>
                </a:rPr>
                <a:t>Into content</a:t>
              </a:r>
            </a:p>
          </p:txBody>
        </p:sp>
      </p:grpSp>
      <p:sp>
        <p:nvSpPr>
          <p:cNvPr id="25" name="任意多边形 24">
            <a:extLst>
              <a:ext uri="{FF2B5EF4-FFF2-40B4-BE49-F238E27FC236}">
                <a16:creationId xmlns:a16="http://schemas.microsoft.com/office/drawing/2014/main" id="{F5FC8F89-B647-4246-9313-245B30768DDE}"/>
              </a:ext>
            </a:extLst>
          </p:cNvPr>
          <p:cNvSpPr/>
          <p:nvPr/>
        </p:nvSpPr>
        <p:spPr>
          <a:xfrm>
            <a:off x="5070475" y="1535113"/>
            <a:ext cx="2992438" cy="28575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defRPr/>
            </a:pPr>
            <a:endParaRPr lang="zh-CN" altLang="en-US" sz="1800" kern="0">
              <a:solidFill>
                <a:prstClr val="black"/>
              </a:solidFill>
              <a:latin typeface="+mn-lt"/>
            </a:endParaRPr>
          </a:p>
        </p:txBody>
      </p:sp>
      <p:sp>
        <p:nvSpPr>
          <p:cNvPr id="26" name="任意多边形 25">
            <a:extLst>
              <a:ext uri="{FF2B5EF4-FFF2-40B4-BE49-F238E27FC236}">
                <a16:creationId xmlns:a16="http://schemas.microsoft.com/office/drawing/2014/main" id="{4C6757F5-6F2F-4134-9265-14F225DFDBA2}"/>
              </a:ext>
            </a:extLst>
          </p:cNvPr>
          <p:cNvSpPr/>
          <p:nvPr/>
        </p:nvSpPr>
        <p:spPr>
          <a:xfrm flipV="1">
            <a:off x="5065713" y="4522788"/>
            <a:ext cx="2994025" cy="284162"/>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noFill/>
          <a:ln w="9525" cap="flat" cmpd="sng" algn="ctr">
            <a:solidFill>
              <a:srgbClr val="C00000"/>
            </a:solidFill>
            <a:prstDash val="dash"/>
            <a:headEnd type="diamond" w="med" len="med"/>
            <a:tailEnd type="diamond" w="med" len="med"/>
          </a:ln>
          <a:effectLst/>
        </p:spPr>
        <p:txBody>
          <a:bodyPr anchor="ctr"/>
          <a:lstStyle/>
          <a:p>
            <a:pPr>
              <a:defRPr/>
            </a:pPr>
            <a:endParaRPr lang="zh-CN" altLang="en-US" sz="1800" kern="0">
              <a:solidFill>
                <a:prstClr val="black"/>
              </a:solidFill>
              <a:latin typeface="+mn-lt"/>
            </a:endParaRPr>
          </a:p>
        </p:txBody>
      </p:sp>
      <p:sp>
        <p:nvSpPr>
          <p:cNvPr id="27" name="TextBox 48">
            <a:extLst>
              <a:ext uri="{FF2B5EF4-FFF2-40B4-BE49-F238E27FC236}">
                <a16:creationId xmlns:a16="http://schemas.microsoft.com/office/drawing/2014/main" id="{7B7416CC-9B2A-440D-8FBE-D087553FD105}"/>
              </a:ext>
            </a:extLst>
          </p:cNvPr>
          <p:cNvSpPr txBox="1">
            <a:spLocks noChangeArrowheads="1"/>
          </p:cNvSpPr>
          <p:nvPr/>
        </p:nvSpPr>
        <p:spPr bwMode="auto">
          <a:xfrm>
            <a:off x="8496300" y="4516438"/>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8" name="TextBox 49">
            <a:extLst>
              <a:ext uri="{FF2B5EF4-FFF2-40B4-BE49-F238E27FC236}">
                <a16:creationId xmlns:a16="http://schemas.microsoft.com/office/drawing/2014/main" id="{53ECD876-A3FC-463A-BBCE-F04B1EA89633}"/>
              </a:ext>
            </a:extLst>
          </p:cNvPr>
          <p:cNvSpPr txBox="1">
            <a:spLocks noChangeArrowheads="1"/>
          </p:cNvSpPr>
          <p:nvPr/>
        </p:nvSpPr>
        <p:spPr bwMode="auto">
          <a:xfrm>
            <a:off x="7497763" y="2230438"/>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9" name="TextBox 53">
            <a:extLst>
              <a:ext uri="{FF2B5EF4-FFF2-40B4-BE49-F238E27FC236}">
                <a16:creationId xmlns:a16="http://schemas.microsoft.com/office/drawing/2014/main" id="{842BC6FA-E28D-4B2B-8EB7-161A89237C59}"/>
              </a:ext>
            </a:extLst>
          </p:cNvPr>
          <p:cNvSpPr txBox="1">
            <a:spLocks noChangeArrowheads="1"/>
          </p:cNvSpPr>
          <p:nvPr/>
        </p:nvSpPr>
        <p:spPr bwMode="auto">
          <a:xfrm>
            <a:off x="7586663" y="3490913"/>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30" name="任意多边形 29">
            <a:extLst>
              <a:ext uri="{FF2B5EF4-FFF2-40B4-BE49-F238E27FC236}">
                <a16:creationId xmlns:a16="http://schemas.microsoft.com/office/drawing/2014/main" id="{BBE854D1-2A67-4C93-B34D-9D8B1B605BA4}"/>
              </a:ext>
            </a:extLst>
          </p:cNvPr>
          <p:cNvSpPr/>
          <p:nvPr/>
        </p:nvSpPr>
        <p:spPr>
          <a:xfrm>
            <a:off x="3544888" y="2554288"/>
            <a:ext cx="3538537" cy="298450"/>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defRPr/>
            </a:pPr>
            <a:endParaRPr lang="zh-CN" altLang="en-US" sz="1800" kern="0">
              <a:solidFill>
                <a:prstClr val="black"/>
              </a:solidFill>
              <a:latin typeface="+mn-lt"/>
            </a:endParaRPr>
          </a:p>
        </p:txBody>
      </p:sp>
      <p:sp>
        <p:nvSpPr>
          <p:cNvPr id="31" name="任意多边形 30">
            <a:extLst>
              <a:ext uri="{FF2B5EF4-FFF2-40B4-BE49-F238E27FC236}">
                <a16:creationId xmlns:a16="http://schemas.microsoft.com/office/drawing/2014/main" id="{39361490-FF8D-4E4B-9775-039399395294}"/>
              </a:ext>
            </a:extLst>
          </p:cNvPr>
          <p:cNvSpPr/>
          <p:nvPr/>
        </p:nvSpPr>
        <p:spPr>
          <a:xfrm flipV="1">
            <a:off x="3586163" y="3494088"/>
            <a:ext cx="3535362" cy="298450"/>
          </a:xfrm>
          <a:custGeom>
            <a:avLst/>
            <a:gdLst>
              <a:gd name="connsiteX0" fmla="*/ 0 w 1651819"/>
              <a:gd name="connsiteY0" fmla="*/ 501445 h 501445"/>
              <a:gd name="connsiteX1" fmla="*/ 373626 w 1651819"/>
              <a:gd name="connsiteY1" fmla="*/ 0 h 501445"/>
              <a:gd name="connsiteX2" fmla="*/ 1651819 w 1651819"/>
              <a:gd name="connsiteY2" fmla="*/ 0 h 501445"/>
              <a:gd name="connsiteX0" fmla="*/ 0 w 3262106"/>
              <a:gd name="connsiteY0" fmla="*/ 526845 h 526845"/>
              <a:gd name="connsiteX1" fmla="*/ 373626 w 3262106"/>
              <a:gd name="connsiteY1" fmla="*/ 25400 h 526845"/>
              <a:gd name="connsiteX2" fmla="*/ 3262106 w 3262106"/>
              <a:gd name="connsiteY2" fmla="*/ 0 h 526845"/>
            </a:gdLst>
            <a:ahLst/>
            <a:cxnLst>
              <a:cxn ang="0">
                <a:pos x="connsiteX0" y="connsiteY0"/>
              </a:cxn>
              <a:cxn ang="0">
                <a:pos x="connsiteX1" y="connsiteY1"/>
              </a:cxn>
              <a:cxn ang="0">
                <a:pos x="connsiteX2" y="connsiteY2"/>
              </a:cxn>
            </a:cxnLst>
            <a:rect l="l" t="t" r="r" b="b"/>
            <a:pathLst>
              <a:path w="3262106" h="526845">
                <a:moveTo>
                  <a:pt x="0" y="526845"/>
                </a:moveTo>
                <a:lnTo>
                  <a:pt x="373626" y="25400"/>
                </a:lnTo>
                <a:lnTo>
                  <a:pt x="3262106" y="0"/>
                </a:lnTo>
              </a:path>
            </a:pathLst>
          </a:custGeom>
          <a:noFill/>
          <a:ln w="9525" cap="flat" cmpd="sng" algn="ctr">
            <a:solidFill>
              <a:srgbClr val="C00000"/>
            </a:solidFill>
            <a:prstDash val="dash"/>
            <a:headEnd type="diamond" w="med" len="med"/>
            <a:tailEnd type="diamond" w="med" len="med"/>
          </a:ln>
          <a:effectLst/>
        </p:spPr>
        <p:txBody>
          <a:bodyPr anchor="ctr"/>
          <a:lstStyle/>
          <a:p>
            <a:pPr>
              <a:defRPr/>
            </a:pPr>
            <a:endParaRPr lang="zh-CN" altLang="en-US" sz="1800" kern="0">
              <a:solidFill>
                <a:prstClr val="black"/>
              </a:solidFill>
              <a:latin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7091"/>
                                        </p:tgtEl>
                                        <p:attrNameLst>
                                          <p:attrName>style.visibility</p:attrName>
                                        </p:attrNameLst>
                                      </p:cBhvr>
                                      <p:to>
                                        <p:strVal val="visible"/>
                                      </p:to>
                                    </p:set>
                                    <p:anim calcmode="lin" valueType="num">
                                      <p:cBhvr additive="base">
                                        <p:cTn id="7" dur="500" fill="hold"/>
                                        <p:tgtEl>
                                          <p:spTgt spid="217091"/>
                                        </p:tgtEl>
                                        <p:attrNameLst>
                                          <p:attrName>ppt_x</p:attrName>
                                        </p:attrNameLst>
                                      </p:cBhvr>
                                      <p:tavLst>
                                        <p:tav tm="0">
                                          <p:val>
                                            <p:strVal val="1+#ppt_w/2"/>
                                          </p:val>
                                        </p:tav>
                                        <p:tav tm="100000">
                                          <p:val>
                                            <p:strVal val="#ppt_x"/>
                                          </p:val>
                                        </p:tav>
                                      </p:tavLst>
                                    </p:anim>
                                    <p:anim calcmode="lin" valueType="num">
                                      <p:cBhvr additive="base">
                                        <p:cTn id="8" dur="500" fill="hold"/>
                                        <p:tgtEl>
                                          <p:spTgt spid="21709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7095"/>
                                        </p:tgtEl>
                                        <p:attrNameLst>
                                          <p:attrName>style.visibility</p:attrName>
                                        </p:attrNameLst>
                                      </p:cBhvr>
                                      <p:to>
                                        <p:strVal val="visible"/>
                                      </p:to>
                                    </p:set>
                                    <p:anim calcmode="lin" valueType="num">
                                      <p:cBhvr additive="base">
                                        <p:cTn id="11" dur="500" fill="hold"/>
                                        <p:tgtEl>
                                          <p:spTgt spid="217095"/>
                                        </p:tgtEl>
                                        <p:attrNameLst>
                                          <p:attrName>ppt_x</p:attrName>
                                        </p:attrNameLst>
                                      </p:cBhvr>
                                      <p:tavLst>
                                        <p:tav tm="0">
                                          <p:val>
                                            <p:strVal val="0-#ppt_w/2"/>
                                          </p:val>
                                        </p:tav>
                                        <p:tav tm="100000">
                                          <p:val>
                                            <p:strVal val="#ppt_x"/>
                                          </p:val>
                                        </p:tav>
                                      </p:tavLst>
                                    </p:anim>
                                    <p:anim calcmode="lin" valueType="num">
                                      <p:cBhvr additive="base">
                                        <p:cTn id="12" dur="500" fill="hold"/>
                                        <p:tgtEl>
                                          <p:spTgt spid="21709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9"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250" fill="hold"/>
                                        <p:tgtEl>
                                          <p:spTgt spid="21"/>
                                        </p:tgtEl>
                                        <p:attrNameLst>
                                          <p:attrName>ppt_x</p:attrName>
                                        </p:attrNameLst>
                                      </p:cBhvr>
                                      <p:tavLst>
                                        <p:tav tm="0">
                                          <p:val>
                                            <p:strVal val="0-#ppt_w/2"/>
                                          </p:val>
                                        </p:tav>
                                        <p:tav tm="100000">
                                          <p:val>
                                            <p:strVal val="#ppt_x"/>
                                          </p:val>
                                        </p:tav>
                                      </p:tavLst>
                                    </p:anim>
                                    <p:anim calcmode="lin" valueType="num">
                                      <p:cBhvr additive="base">
                                        <p:cTn id="18" dur="25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50" fill="hold"/>
                                        <p:tgtEl>
                                          <p:spTgt spid="10"/>
                                        </p:tgtEl>
                                        <p:attrNameLst>
                                          <p:attrName>ppt_x</p:attrName>
                                        </p:attrNameLst>
                                      </p:cBhvr>
                                      <p:tavLst>
                                        <p:tav tm="0">
                                          <p:val>
                                            <p:strVal val="1+#ppt_w/2"/>
                                          </p:val>
                                        </p:tav>
                                        <p:tav tm="100000">
                                          <p:val>
                                            <p:strVal val="#ppt_x"/>
                                          </p:val>
                                        </p:tav>
                                      </p:tavLst>
                                    </p:anim>
                                    <p:anim calcmode="lin" valueType="num">
                                      <p:cBhvr additive="base">
                                        <p:cTn id="22" dur="250" fill="hold"/>
                                        <p:tgtEl>
                                          <p:spTgt spid="10"/>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250" fill="hold"/>
                                        <p:tgtEl>
                                          <p:spTgt spid="15"/>
                                        </p:tgtEl>
                                        <p:attrNameLst>
                                          <p:attrName>ppt_x</p:attrName>
                                        </p:attrNameLst>
                                      </p:cBhvr>
                                      <p:tavLst>
                                        <p:tav tm="0">
                                          <p:val>
                                            <p:strVal val="0-#ppt_w/2"/>
                                          </p:val>
                                        </p:tav>
                                        <p:tav tm="100000">
                                          <p:val>
                                            <p:strVal val="#ppt_x"/>
                                          </p:val>
                                        </p:tav>
                                      </p:tavLst>
                                    </p:anim>
                                    <p:anim calcmode="lin" valueType="num">
                                      <p:cBhvr additive="base">
                                        <p:cTn id="26" dur="25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250" fill="hold"/>
                                        <p:tgtEl>
                                          <p:spTgt spid="4"/>
                                        </p:tgtEl>
                                        <p:attrNameLst>
                                          <p:attrName>ppt_x</p:attrName>
                                        </p:attrNameLst>
                                      </p:cBhvr>
                                      <p:tavLst>
                                        <p:tav tm="0">
                                          <p:val>
                                            <p:strVal val="1+#ppt_w/2"/>
                                          </p:val>
                                        </p:tav>
                                        <p:tav tm="100000">
                                          <p:val>
                                            <p:strVal val="#ppt_x"/>
                                          </p:val>
                                        </p:tav>
                                      </p:tavLst>
                                    </p:anim>
                                    <p:anim calcmode="lin" valueType="num">
                                      <p:cBhvr additive="base">
                                        <p:cTn id="30" dur="250" fill="hold"/>
                                        <p:tgtEl>
                                          <p:spTgt spid="4"/>
                                        </p:tgtEl>
                                        <p:attrNameLst>
                                          <p:attrName>ppt_y</p:attrName>
                                        </p:attrNameLst>
                                      </p:cBhvr>
                                      <p:tavLst>
                                        <p:tav tm="0">
                                          <p:val>
                                            <p:strVal val="1+#ppt_h/2"/>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nodeType="withEffect">
                                  <p:stCondLst>
                                    <p:cond delay="25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par>
                                <p:cTn id="43" presetID="22" presetClass="entr" presetSubtype="8"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500"/>
                                        <p:tgtEl>
                                          <p:spTgt spid="31"/>
                                        </p:tgtEl>
                                      </p:cBhvr>
                                    </p:animEffect>
                                  </p:childTnLst>
                                </p:cTn>
                              </p:par>
                              <p:par>
                                <p:cTn id="46" presetID="22" presetClass="entr" presetSubtype="8" fill="hold" nodeType="withEffect">
                                  <p:stCondLst>
                                    <p:cond delay="25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par>
                          <p:cTn id="49" fill="hold" nodeType="afterGroup">
                            <p:stCondLst>
                              <p:cond delay="1250"/>
                            </p:stCondLst>
                            <p:childTnLst>
                              <p:par>
                                <p:cTn id="50" presetID="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250" fill="hold"/>
                                        <p:tgtEl>
                                          <p:spTgt spid="20"/>
                                        </p:tgtEl>
                                        <p:attrNameLst>
                                          <p:attrName>ppt_x</p:attrName>
                                        </p:attrNameLst>
                                      </p:cBhvr>
                                      <p:tavLst>
                                        <p:tav tm="0">
                                          <p:val>
                                            <p:strVal val="1+#ppt_w/2"/>
                                          </p:val>
                                        </p:tav>
                                        <p:tav tm="100000">
                                          <p:val>
                                            <p:strVal val="#ppt_x"/>
                                          </p:val>
                                        </p:tav>
                                      </p:tavLst>
                                    </p:anim>
                                    <p:anim calcmode="lin" valueType="num">
                                      <p:cBhvr additive="base">
                                        <p:cTn id="53" dur="250" fill="hold"/>
                                        <p:tgtEl>
                                          <p:spTgt spid="20"/>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25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250" fill="hold"/>
                                        <p:tgtEl>
                                          <p:spTgt spid="28"/>
                                        </p:tgtEl>
                                        <p:attrNameLst>
                                          <p:attrName>ppt_x</p:attrName>
                                        </p:attrNameLst>
                                      </p:cBhvr>
                                      <p:tavLst>
                                        <p:tav tm="0">
                                          <p:val>
                                            <p:strVal val="1+#ppt_w/2"/>
                                          </p:val>
                                        </p:tav>
                                        <p:tav tm="100000">
                                          <p:val>
                                            <p:strVal val="#ppt_x"/>
                                          </p:val>
                                        </p:tav>
                                      </p:tavLst>
                                    </p:anim>
                                    <p:anim calcmode="lin" valueType="num">
                                      <p:cBhvr additive="base">
                                        <p:cTn id="57" dur="250" fill="hold"/>
                                        <p:tgtEl>
                                          <p:spTgt spid="2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250" fill="hold"/>
                                        <p:tgtEl>
                                          <p:spTgt spid="29"/>
                                        </p:tgtEl>
                                        <p:attrNameLst>
                                          <p:attrName>ppt_x</p:attrName>
                                        </p:attrNameLst>
                                      </p:cBhvr>
                                      <p:tavLst>
                                        <p:tav tm="0">
                                          <p:val>
                                            <p:strVal val="1+#ppt_w/2"/>
                                          </p:val>
                                        </p:tav>
                                        <p:tav tm="100000">
                                          <p:val>
                                            <p:strVal val="#ppt_x"/>
                                          </p:val>
                                        </p:tav>
                                      </p:tavLst>
                                    </p:anim>
                                    <p:anim calcmode="lin" valueType="num">
                                      <p:cBhvr additive="base">
                                        <p:cTn id="61" dur="250" fill="hold"/>
                                        <p:tgtEl>
                                          <p:spTgt spid="29"/>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75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250" fill="hold"/>
                                        <p:tgtEl>
                                          <p:spTgt spid="27"/>
                                        </p:tgtEl>
                                        <p:attrNameLst>
                                          <p:attrName>ppt_x</p:attrName>
                                        </p:attrNameLst>
                                      </p:cBhvr>
                                      <p:tavLst>
                                        <p:tav tm="0">
                                          <p:val>
                                            <p:strVal val="1+#ppt_w/2"/>
                                          </p:val>
                                        </p:tav>
                                        <p:tav tm="100000">
                                          <p:val>
                                            <p:strVal val="#ppt_x"/>
                                          </p:val>
                                        </p:tav>
                                      </p:tavLst>
                                    </p:anim>
                                    <p:anim calcmode="lin" valueType="num">
                                      <p:cBhvr additive="base">
                                        <p:cTn id="65" dur="2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A09B0750-7E1C-463E-AEA5-23BBE61CD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283" name="Group 3">
            <a:extLst>
              <a:ext uri="{FF2B5EF4-FFF2-40B4-BE49-F238E27FC236}">
                <a16:creationId xmlns:a16="http://schemas.microsoft.com/office/drawing/2014/main" id="{6137F84C-3F4B-4DE1-AC3D-1423090935FA}"/>
              </a:ext>
            </a:extLst>
          </p:cNvPr>
          <p:cNvGrpSpPr>
            <a:grpSpLocks/>
          </p:cNvGrpSpPr>
          <p:nvPr/>
        </p:nvGrpSpPr>
        <p:grpSpPr bwMode="auto">
          <a:xfrm>
            <a:off x="225425" y="219075"/>
            <a:ext cx="11295063" cy="419100"/>
            <a:chOff x="142" y="138"/>
            <a:chExt cx="7115" cy="264"/>
          </a:xfrm>
        </p:grpSpPr>
        <p:sp>
          <p:nvSpPr>
            <p:cNvPr id="21514" name="矩形 4">
              <a:extLst>
                <a:ext uri="{FF2B5EF4-FFF2-40B4-BE49-F238E27FC236}">
                  <a16:creationId xmlns:a16="http://schemas.microsoft.com/office/drawing/2014/main" id="{98A0EC7A-4740-4A00-9B8B-F2E57C1BCFAC}"/>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1515" name="矩形 1">
              <a:extLst>
                <a:ext uri="{FF2B5EF4-FFF2-40B4-BE49-F238E27FC236}">
                  <a16:creationId xmlns:a16="http://schemas.microsoft.com/office/drawing/2014/main" id="{E06197E0-7381-4A3E-9347-8608F4E230B2}"/>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1516" name="矩形 9">
              <a:extLst>
                <a:ext uri="{FF2B5EF4-FFF2-40B4-BE49-F238E27FC236}">
                  <a16:creationId xmlns:a16="http://schemas.microsoft.com/office/drawing/2014/main" id="{CE7BD9AE-BEF2-4B2F-B287-6F78228AC902}"/>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5287" name="Group 7">
            <a:extLst>
              <a:ext uri="{FF2B5EF4-FFF2-40B4-BE49-F238E27FC236}">
                <a16:creationId xmlns:a16="http://schemas.microsoft.com/office/drawing/2014/main" id="{FDEEA40B-BCD1-4C94-975D-04A88A200A78}"/>
              </a:ext>
            </a:extLst>
          </p:cNvPr>
          <p:cNvGrpSpPr>
            <a:grpSpLocks/>
          </p:cNvGrpSpPr>
          <p:nvPr/>
        </p:nvGrpSpPr>
        <p:grpSpPr bwMode="auto">
          <a:xfrm>
            <a:off x="-30163" y="5826125"/>
            <a:ext cx="11857038" cy="565150"/>
            <a:chOff x="0" y="3670"/>
            <a:chExt cx="7421" cy="356"/>
          </a:xfrm>
        </p:grpSpPr>
        <p:pic>
          <p:nvPicPr>
            <p:cNvPr id="21512" name="Picture 8" descr="1">
              <a:extLst>
                <a:ext uri="{FF2B5EF4-FFF2-40B4-BE49-F238E27FC236}">
                  <a16:creationId xmlns:a16="http://schemas.microsoft.com/office/drawing/2014/main" id="{E1D95775-6F14-4C94-9A70-82B206961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矩形 4">
              <a:extLst>
                <a:ext uri="{FF2B5EF4-FFF2-40B4-BE49-F238E27FC236}">
                  <a16:creationId xmlns:a16="http://schemas.microsoft.com/office/drawing/2014/main" id="{8D0D9217-DD41-4A9F-BC48-08C124C9DCFA}"/>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25331" name="AutoShape 2">
            <a:extLst>
              <a:ext uri="{FF2B5EF4-FFF2-40B4-BE49-F238E27FC236}">
                <a16:creationId xmlns:a16="http://schemas.microsoft.com/office/drawing/2014/main" id="{23302C61-D466-44B1-AD13-EC804A9C8C75}"/>
              </a:ext>
            </a:extLst>
          </p:cNvPr>
          <p:cNvSpPr>
            <a:spLocks noChangeArrowheads="1"/>
          </p:cNvSpPr>
          <p:nvPr/>
        </p:nvSpPr>
        <p:spPr bwMode="auto">
          <a:xfrm>
            <a:off x="2743200" y="1487488"/>
            <a:ext cx="6426200" cy="2881312"/>
          </a:xfrm>
          <a:prstGeom prst="roundRect">
            <a:avLst>
              <a:gd name="adj" fmla="val 2644"/>
            </a:avLst>
          </a:prstGeom>
          <a:gradFill rotWithShape="1">
            <a:gsLst>
              <a:gs pos="0">
                <a:srgbClr val="F3F3F3"/>
              </a:gs>
              <a:gs pos="100000">
                <a:srgbClr val="DDDDDD"/>
              </a:gs>
            </a:gsLst>
            <a:lin ang="5400000" scaled="1"/>
          </a:gradFill>
          <a:ln w="3175" algn="ctr">
            <a:solidFill>
              <a:srgbClr val="969696">
                <a:alpha val="58823"/>
              </a:srgbClr>
            </a:solidFill>
            <a:round/>
            <a:headEnd/>
            <a:tailEnd/>
          </a:ln>
        </p:spPr>
        <p:txBody>
          <a:bodyPr/>
          <a:lstStyle>
            <a:lvl1pPr marL="342900" indent="-342900"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buClr>
                <a:schemeClr val="accent2"/>
              </a:buClr>
              <a:buFont typeface="Wingdings" panose="05000000000000000000" pitchFamily="2" charset="2"/>
              <a:buNone/>
            </a:pPr>
            <a:endParaRPr lang="zh-CN" altLang="en-US" sz="1600">
              <a:solidFill>
                <a:srgbClr val="333333"/>
              </a:solidFill>
              <a:ea typeface="宋体" panose="02010600030101010101" pitchFamily="2" charset="-122"/>
            </a:endParaRPr>
          </a:p>
          <a:p>
            <a:pPr algn="l" eaLnBrk="1" hangingPunct="1">
              <a:buClr>
                <a:schemeClr val="accent2"/>
              </a:buClr>
              <a:buFont typeface="Wingdings" panose="05000000000000000000" pitchFamily="2" charset="2"/>
              <a:buNone/>
            </a:pPr>
            <a:r>
              <a:rPr lang="zh-CN" altLang="en-US" sz="1400">
                <a:solidFill>
                  <a:srgbClr val="333333"/>
                </a:solidFill>
                <a:ea typeface="宋体" panose="02010600030101010101" pitchFamily="2" charset="-122"/>
              </a:rPr>
              <a:t>Click Add paragraph text Click Add paragraph text Click Add paragraph text Click Add paragraph text Click Add paragraph text Click Add paragraph text.</a:t>
            </a:r>
          </a:p>
          <a:p>
            <a:pPr algn="l" eaLnBrk="1" hangingPunct="1">
              <a:buClr>
                <a:schemeClr val="accent2"/>
              </a:buClr>
              <a:buFont typeface="Wingdings" panose="05000000000000000000" pitchFamily="2" charset="2"/>
              <a:buNone/>
            </a:pPr>
            <a:endParaRPr lang="zh-CN" altLang="en-US" sz="1400">
              <a:solidFill>
                <a:srgbClr val="333333"/>
              </a:solidFill>
              <a:ea typeface="宋体" panose="02010600030101010101" pitchFamily="2" charset="-122"/>
            </a:endParaRPr>
          </a:p>
          <a:p>
            <a:pPr algn="l" eaLnBrk="1" hangingPunct="1">
              <a:buClr>
                <a:schemeClr val="accent2"/>
              </a:buClr>
              <a:buFont typeface="Wingdings" panose="05000000000000000000" pitchFamily="2" charset="2"/>
              <a:buNone/>
            </a:pPr>
            <a:r>
              <a:rPr lang="zh-CN" altLang="en-US" sz="1400">
                <a:solidFill>
                  <a:srgbClr val="333333"/>
                </a:solidFill>
                <a:ea typeface="宋体" panose="02010600030101010101" pitchFamily="2" charset="-122"/>
              </a:rPr>
              <a:t>Click Add paragraph text Click Add paragraph text Click Add paragraph text Click Add paragraph text Click Add paragraph text Click Add paragraph text.</a:t>
            </a:r>
          </a:p>
          <a:p>
            <a:pPr algn="l" eaLnBrk="1" hangingPunct="1">
              <a:buClr>
                <a:schemeClr val="accent2"/>
              </a:buClr>
              <a:buFont typeface="Wingdings" panose="05000000000000000000" pitchFamily="2" charset="2"/>
              <a:buNone/>
            </a:pPr>
            <a:endParaRPr lang="zh-CN" altLang="en-US" sz="1400">
              <a:solidFill>
                <a:srgbClr val="333333"/>
              </a:solidFill>
              <a:ea typeface="宋体" panose="02010600030101010101" pitchFamily="2" charset="-122"/>
            </a:endParaRPr>
          </a:p>
        </p:txBody>
      </p:sp>
      <p:pic>
        <p:nvPicPr>
          <p:cNvPr id="225332" name="Picture 52" descr="Nipic_923382_20100113153849236774">
            <a:extLst>
              <a:ext uri="{FF2B5EF4-FFF2-40B4-BE49-F238E27FC236}">
                <a16:creationId xmlns:a16="http://schemas.microsoft.com/office/drawing/2014/main" id="{E96D8D02-F7EC-4A1C-B8DA-3A3DC2435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5388" y="2855913"/>
            <a:ext cx="332105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3" name="Picture 53" descr="未标题-2">
            <a:extLst>
              <a:ext uri="{FF2B5EF4-FFF2-40B4-BE49-F238E27FC236}">
                <a16:creationId xmlns:a16="http://schemas.microsoft.com/office/drawing/2014/main" id="{EA5F9EE0-57A8-40DD-8794-3C496FA45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857375"/>
            <a:ext cx="29019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5283"/>
                                        </p:tgtEl>
                                        <p:attrNameLst>
                                          <p:attrName>style.visibility</p:attrName>
                                        </p:attrNameLst>
                                      </p:cBhvr>
                                      <p:to>
                                        <p:strVal val="visible"/>
                                      </p:to>
                                    </p:set>
                                    <p:anim calcmode="lin" valueType="num">
                                      <p:cBhvr additive="base">
                                        <p:cTn id="7" dur="500" fill="hold"/>
                                        <p:tgtEl>
                                          <p:spTgt spid="225283"/>
                                        </p:tgtEl>
                                        <p:attrNameLst>
                                          <p:attrName>ppt_x</p:attrName>
                                        </p:attrNameLst>
                                      </p:cBhvr>
                                      <p:tavLst>
                                        <p:tav tm="0">
                                          <p:val>
                                            <p:strVal val="1+#ppt_w/2"/>
                                          </p:val>
                                        </p:tav>
                                        <p:tav tm="100000">
                                          <p:val>
                                            <p:strVal val="#ppt_x"/>
                                          </p:val>
                                        </p:tav>
                                      </p:tavLst>
                                    </p:anim>
                                    <p:anim calcmode="lin" valueType="num">
                                      <p:cBhvr additive="base">
                                        <p:cTn id="8" dur="500" fill="hold"/>
                                        <p:tgtEl>
                                          <p:spTgt spid="22528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5287"/>
                                        </p:tgtEl>
                                        <p:attrNameLst>
                                          <p:attrName>style.visibility</p:attrName>
                                        </p:attrNameLst>
                                      </p:cBhvr>
                                      <p:to>
                                        <p:strVal val="visible"/>
                                      </p:to>
                                    </p:set>
                                    <p:anim calcmode="lin" valueType="num">
                                      <p:cBhvr additive="base">
                                        <p:cTn id="11" dur="500" fill="hold"/>
                                        <p:tgtEl>
                                          <p:spTgt spid="225287"/>
                                        </p:tgtEl>
                                        <p:attrNameLst>
                                          <p:attrName>ppt_x</p:attrName>
                                        </p:attrNameLst>
                                      </p:cBhvr>
                                      <p:tavLst>
                                        <p:tav tm="0">
                                          <p:val>
                                            <p:strVal val="0-#ppt_w/2"/>
                                          </p:val>
                                        </p:tav>
                                        <p:tav tm="100000">
                                          <p:val>
                                            <p:strVal val="#ppt_x"/>
                                          </p:val>
                                        </p:tav>
                                      </p:tavLst>
                                    </p:anim>
                                    <p:anim calcmode="lin" valueType="num">
                                      <p:cBhvr additive="base">
                                        <p:cTn id="12" dur="500" fill="hold"/>
                                        <p:tgtEl>
                                          <p:spTgt spid="22528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225331">
                                            <p:bg/>
                                          </p:spTgt>
                                        </p:tgtEl>
                                        <p:attrNameLst>
                                          <p:attrName>style.visibility</p:attrName>
                                        </p:attrNameLst>
                                      </p:cBhvr>
                                      <p:to>
                                        <p:strVal val="visible"/>
                                      </p:to>
                                    </p:set>
                                    <p:anim calcmode="lin" valueType="num">
                                      <p:cBhvr>
                                        <p:cTn id="16" dur="1000" fill="hold"/>
                                        <p:tgtEl>
                                          <p:spTgt spid="225331">
                                            <p:bg/>
                                          </p:spTgt>
                                        </p:tgtEl>
                                        <p:attrNameLst>
                                          <p:attrName>ppt_w</p:attrName>
                                        </p:attrNameLst>
                                      </p:cBhvr>
                                      <p:tavLst>
                                        <p:tav tm="0">
                                          <p:val>
                                            <p:fltVal val="0"/>
                                          </p:val>
                                        </p:tav>
                                        <p:tav tm="100000">
                                          <p:val>
                                            <p:strVal val="#ppt_w"/>
                                          </p:val>
                                        </p:tav>
                                      </p:tavLst>
                                    </p:anim>
                                    <p:anim calcmode="lin" valueType="num">
                                      <p:cBhvr>
                                        <p:cTn id="17" dur="1000" fill="hold"/>
                                        <p:tgtEl>
                                          <p:spTgt spid="225331">
                                            <p:bg/>
                                          </p:spTgt>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iterate type="lt">
                                    <p:tmPct val="0"/>
                                  </p:iterate>
                                  <p:childTnLst>
                                    <p:set>
                                      <p:cBhvr>
                                        <p:cTn id="19" dur="1" fill="hold">
                                          <p:stCondLst>
                                            <p:cond delay="0"/>
                                          </p:stCondLst>
                                        </p:cTn>
                                        <p:tgtEl>
                                          <p:spTgt spid="225331">
                                            <p:txEl>
                                              <p:pRg st="1" end="1"/>
                                            </p:txEl>
                                          </p:spTgt>
                                        </p:tgtEl>
                                        <p:attrNameLst>
                                          <p:attrName>style.visibility</p:attrName>
                                        </p:attrNameLst>
                                      </p:cBhvr>
                                      <p:to>
                                        <p:strVal val="visible"/>
                                      </p:to>
                                    </p:set>
                                    <p:anim calcmode="lin" valueType="num">
                                      <p:cBhvr>
                                        <p:cTn id="20" dur="1000" fill="hold"/>
                                        <p:tgtEl>
                                          <p:spTgt spid="225331">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25331">
                                            <p:txEl>
                                              <p:pRg st="1" end="1"/>
                                            </p:txEl>
                                          </p:spTgt>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iterate type="lt">
                                    <p:tmPct val="0"/>
                                  </p:iterate>
                                  <p:childTnLst>
                                    <p:set>
                                      <p:cBhvr>
                                        <p:cTn id="23" dur="1" fill="hold">
                                          <p:stCondLst>
                                            <p:cond delay="0"/>
                                          </p:stCondLst>
                                        </p:cTn>
                                        <p:tgtEl>
                                          <p:spTgt spid="225331">
                                            <p:txEl>
                                              <p:pRg st="3" end="3"/>
                                            </p:txEl>
                                          </p:spTgt>
                                        </p:tgtEl>
                                        <p:attrNameLst>
                                          <p:attrName>style.visibility</p:attrName>
                                        </p:attrNameLst>
                                      </p:cBhvr>
                                      <p:to>
                                        <p:strVal val="visible"/>
                                      </p:to>
                                    </p:set>
                                    <p:anim calcmode="lin" valueType="num">
                                      <p:cBhvr>
                                        <p:cTn id="24" dur="1000" fill="hold"/>
                                        <p:tgtEl>
                                          <p:spTgt spid="225331">
                                            <p:txEl>
                                              <p:pRg st="3" end="3"/>
                                            </p:txEl>
                                          </p:spTgt>
                                        </p:tgtEl>
                                        <p:attrNameLst>
                                          <p:attrName>ppt_w</p:attrName>
                                        </p:attrNameLst>
                                      </p:cBhvr>
                                      <p:tavLst>
                                        <p:tav tm="0">
                                          <p:val>
                                            <p:fltVal val="0"/>
                                          </p:val>
                                        </p:tav>
                                        <p:tav tm="100000">
                                          <p:val>
                                            <p:strVal val="#ppt_w"/>
                                          </p:val>
                                        </p:tav>
                                      </p:tavLst>
                                    </p:anim>
                                    <p:anim calcmode="lin" valueType="num">
                                      <p:cBhvr>
                                        <p:cTn id="25" dur="1000" fill="hold"/>
                                        <p:tgtEl>
                                          <p:spTgt spid="225331">
                                            <p:txEl>
                                              <p:pRg st="3" end="3"/>
                                            </p:txEl>
                                          </p:spTgt>
                                        </p:tgtEl>
                                        <p:attrNameLst>
                                          <p:attrName>ppt_h</p:attrName>
                                        </p:attrNameLst>
                                      </p:cBhvr>
                                      <p:tavLst>
                                        <p:tav tm="0">
                                          <p:val>
                                            <p:fltVal val="0"/>
                                          </p:val>
                                        </p:tav>
                                        <p:tav tm="100000">
                                          <p:val>
                                            <p:strVal val="#ppt_h"/>
                                          </p:val>
                                        </p:tav>
                                      </p:tavLst>
                                    </p:anim>
                                  </p:childTnLst>
                                </p:cTn>
                              </p:par>
                            </p:childTnLst>
                          </p:cTn>
                        </p:par>
                        <p:par>
                          <p:cTn id="26" fill="hold" nodeType="afterGroup">
                            <p:stCondLst>
                              <p:cond delay="1500"/>
                            </p:stCondLst>
                            <p:childTnLst>
                              <p:par>
                                <p:cTn id="27" presetID="42" presetClass="entr" presetSubtype="0" fill="hold" nodeType="afterEffect">
                                  <p:stCondLst>
                                    <p:cond delay="0"/>
                                  </p:stCondLst>
                                  <p:childTnLst>
                                    <p:set>
                                      <p:cBhvr>
                                        <p:cTn id="28" dur="1" fill="hold">
                                          <p:stCondLst>
                                            <p:cond delay="0"/>
                                          </p:stCondLst>
                                        </p:cTn>
                                        <p:tgtEl>
                                          <p:spTgt spid="225333"/>
                                        </p:tgtEl>
                                        <p:attrNameLst>
                                          <p:attrName>style.visibility</p:attrName>
                                        </p:attrNameLst>
                                      </p:cBhvr>
                                      <p:to>
                                        <p:strVal val="visible"/>
                                      </p:to>
                                    </p:set>
                                    <p:animEffect transition="in" filter="fade">
                                      <p:cBhvr>
                                        <p:cTn id="29" dur="1000"/>
                                        <p:tgtEl>
                                          <p:spTgt spid="225333"/>
                                        </p:tgtEl>
                                      </p:cBhvr>
                                    </p:animEffect>
                                    <p:anim calcmode="lin" valueType="num">
                                      <p:cBhvr>
                                        <p:cTn id="30" dur="1000" fill="hold"/>
                                        <p:tgtEl>
                                          <p:spTgt spid="225333"/>
                                        </p:tgtEl>
                                        <p:attrNameLst>
                                          <p:attrName>ppt_x</p:attrName>
                                        </p:attrNameLst>
                                      </p:cBhvr>
                                      <p:tavLst>
                                        <p:tav tm="0">
                                          <p:val>
                                            <p:strVal val="#ppt_x"/>
                                          </p:val>
                                        </p:tav>
                                        <p:tav tm="100000">
                                          <p:val>
                                            <p:strVal val="#ppt_x"/>
                                          </p:val>
                                        </p:tav>
                                      </p:tavLst>
                                    </p:anim>
                                    <p:anim calcmode="lin" valueType="num">
                                      <p:cBhvr>
                                        <p:cTn id="31" dur="1000" fill="hold"/>
                                        <p:tgtEl>
                                          <p:spTgt spid="225333"/>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2500"/>
                            </p:stCondLst>
                            <p:childTnLst>
                              <p:par>
                                <p:cTn id="33" presetID="23" presetClass="entr" presetSubtype="16" fill="hold" nodeType="afterEffect">
                                  <p:stCondLst>
                                    <p:cond delay="0"/>
                                  </p:stCondLst>
                                  <p:childTnLst>
                                    <p:set>
                                      <p:cBhvr>
                                        <p:cTn id="34" dur="1" fill="hold">
                                          <p:stCondLst>
                                            <p:cond delay="0"/>
                                          </p:stCondLst>
                                        </p:cTn>
                                        <p:tgtEl>
                                          <p:spTgt spid="225332"/>
                                        </p:tgtEl>
                                        <p:attrNameLst>
                                          <p:attrName>style.visibility</p:attrName>
                                        </p:attrNameLst>
                                      </p:cBhvr>
                                      <p:to>
                                        <p:strVal val="visible"/>
                                      </p:to>
                                    </p:set>
                                    <p:anim calcmode="lin" valueType="num">
                                      <p:cBhvr>
                                        <p:cTn id="35" dur="500" fill="hold"/>
                                        <p:tgtEl>
                                          <p:spTgt spid="225332"/>
                                        </p:tgtEl>
                                        <p:attrNameLst>
                                          <p:attrName>ppt_w</p:attrName>
                                        </p:attrNameLst>
                                      </p:cBhvr>
                                      <p:tavLst>
                                        <p:tav tm="0">
                                          <p:val>
                                            <p:fltVal val="0"/>
                                          </p:val>
                                        </p:tav>
                                        <p:tav tm="100000">
                                          <p:val>
                                            <p:strVal val="#ppt_w"/>
                                          </p:val>
                                        </p:tav>
                                      </p:tavLst>
                                    </p:anim>
                                    <p:anim calcmode="lin" valueType="num">
                                      <p:cBhvr>
                                        <p:cTn id="36" dur="500" fill="hold"/>
                                        <p:tgtEl>
                                          <p:spTgt spid="225332"/>
                                        </p:tgtEl>
                                        <p:attrNameLst>
                                          <p:attrName>ppt_h</p:attrName>
                                        </p:attrNameLst>
                                      </p:cBhvr>
                                      <p:tavLst>
                                        <p:tav tm="0">
                                          <p:val>
                                            <p:fltVal val="0"/>
                                          </p:val>
                                        </p:tav>
                                        <p:tav tm="100000">
                                          <p:val>
                                            <p:strVal val="#ppt_h"/>
                                          </p:val>
                                        </p:tav>
                                      </p:tavLst>
                                    </p:anim>
                                  </p:childTnLst>
                                </p:cTn>
                              </p:par>
                            </p:childTnLst>
                          </p:cTn>
                        </p:par>
                        <p:par>
                          <p:cTn id="37" fill="hold" nodeType="afterGroup">
                            <p:stCondLst>
                              <p:cond delay="3000"/>
                            </p:stCondLst>
                            <p:childTnLst>
                              <p:par>
                                <p:cTn id="38" presetID="27" presetClass="entr" presetSubtype="0" fill="hold" nodeType="afterEffect">
                                  <p:stCondLst>
                                    <p:cond delay="0"/>
                                  </p:stCondLst>
                                  <p:iterate type="lt">
                                    <p:tmPct val="50000"/>
                                  </p:iterate>
                                  <p:childTnLst>
                                    <p:set>
                                      <p:cBhvr>
                                        <p:cTn id="39" dur="1" fill="hold">
                                          <p:stCondLst>
                                            <p:cond delay="0"/>
                                          </p:stCondLst>
                                        </p:cTn>
                                        <p:tgtEl>
                                          <p:spTgt spid="225331">
                                            <p:txEl>
                                              <p:pRg st="1" end="1"/>
                                            </p:txEl>
                                          </p:spTgt>
                                        </p:tgtEl>
                                        <p:attrNameLst>
                                          <p:attrName>style.visibility</p:attrName>
                                        </p:attrNameLst>
                                      </p:cBhvr>
                                      <p:to>
                                        <p:strVal val="visible"/>
                                      </p:to>
                                    </p:set>
                                    <p:anim calcmode="discrete" valueType="clr">
                                      <p:cBhvr override="childStyle">
                                        <p:cTn id="40" dur="80"/>
                                        <p:tgtEl>
                                          <p:spTgt spid="22533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25331">
                                            <p:txEl>
                                              <p:pRg st="1" end="1"/>
                                            </p:txEl>
                                          </p:spTgt>
                                        </p:tgtEl>
                                        <p:attrNameLst>
                                          <p:attrName>fillcolor</p:attrName>
                                        </p:attrNameLst>
                                      </p:cBhvr>
                                      <p:tavLst>
                                        <p:tav tm="0">
                                          <p:val>
                                            <p:clrVal>
                                              <a:schemeClr val="accent2"/>
                                            </p:clrVal>
                                          </p:val>
                                        </p:tav>
                                        <p:tav tm="50000">
                                          <p:val>
                                            <p:clrVal>
                                              <a:schemeClr val="hlink"/>
                                            </p:clrVal>
                                          </p:val>
                                        </p:tav>
                                      </p:tavLst>
                                    </p:anim>
                                    <p:set>
                                      <p:cBhvr>
                                        <p:cTn id="42" dur="80"/>
                                        <p:tgtEl>
                                          <p:spTgt spid="225331">
                                            <p:txEl>
                                              <p:pRg st="1" end="1"/>
                                            </p:txEl>
                                          </p:spTgt>
                                        </p:tgtEl>
                                        <p:attrNameLst>
                                          <p:attrName>fill.type</p:attrName>
                                        </p:attrNameLst>
                                      </p:cBhvr>
                                      <p:to>
                                        <p:strVal val="solid"/>
                                      </p:to>
                                    </p:set>
                                  </p:childTnLst>
                                </p:cTn>
                              </p:par>
                            </p:childTnLst>
                          </p:cTn>
                        </p:par>
                        <p:par>
                          <p:cTn id="43" fill="hold" nodeType="afterGroup">
                            <p:stCondLst>
                              <p:cond delay="4360"/>
                            </p:stCondLst>
                            <p:childTnLst>
                              <p:par>
                                <p:cTn id="44" presetID="27" presetClass="entr" presetSubtype="0" fill="hold" nodeType="afterEffect">
                                  <p:stCondLst>
                                    <p:cond delay="0"/>
                                  </p:stCondLst>
                                  <p:iterate type="lt">
                                    <p:tmPct val="50000"/>
                                  </p:iterate>
                                  <p:childTnLst>
                                    <p:set>
                                      <p:cBhvr>
                                        <p:cTn id="45" dur="1" fill="hold">
                                          <p:stCondLst>
                                            <p:cond delay="0"/>
                                          </p:stCondLst>
                                        </p:cTn>
                                        <p:tgtEl>
                                          <p:spTgt spid="225331">
                                            <p:txEl>
                                              <p:pRg st="3" end="3"/>
                                            </p:txEl>
                                          </p:spTgt>
                                        </p:tgtEl>
                                        <p:attrNameLst>
                                          <p:attrName>style.visibility</p:attrName>
                                        </p:attrNameLst>
                                      </p:cBhvr>
                                      <p:to>
                                        <p:strVal val="visible"/>
                                      </p:to>
                                    </p:set>
                                    <p:anim calcmode="discrete" valueType="clr">
                                      <p:cBhvr override="childStyle">
                                        <p:cTn id="46" dur="80"/>
                                        <p:tgtEl>
                                          <p:spTgt spid="22533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225331">
                                            <p:txEl>
                                              <p:pRg st="3" end="3"/>
                                            </p:txEl>
                                          </p:spTgt>
                                        </p:tgtEl>
                                        <p:attrNameLst>
                                          <p:attrName>fillcolor</p:attrName>
                                        </p:attrNameLst>
                                      </p:cBhvr>
                                      <p:tavLst>
                                        <p:tav tm="0">
                                          <p:val>
                                            <p:clrVal>
                                              <a:schemeClr val="accent2"/>
                                            </p:clrVal>
                                          </p:val>
                                        </p:tav>
                                        <p:tav tm="50000">
                                          <p:val>
                                            <p:clrVal>
                                              <a:schemeClr val="hlink"/>
                                            </p:clrVal>
                                          </p:val>
                                        </p:tav>
                                      </p:tavLst>
                                    </p:anim>
                                    <p:set>
                                      <p:cBhvr>
                                        <p:cTn id="48" dur="80"/>
                                        <p:tgtEl>
                                          <p:spTgt spid="225331">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1" grpId="0"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268A2373-957A-4CEF-A40F-0801BED80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0163" name="Group 3">
            <a:extLst>
              <a:ext uri="{FF2B5EF4-FFF2-40B4-BE49-F238E27FC236}">
                <a16:creationId xmlns:a16="http://schemas.microsoft.com/office/drawing/2014/main" id="{50F40766-5C40-4964-AAEC-BC84A3F1FF6A}"/>
              </a:ext>
            </a:extLst>
          </p:cNvPr>
          <p:cNvGrpSpPr>
            <a:grpSpLocks/>
          </p:cNvGrpSpPr>
          <p:nvPr/>
        </p:nvGrpSpPr>
        <p:grpSpPr bwMode="auto">
          <a:xfrm>
            <a:off x="225425" y="219075"/>
            <a:ext cx="11295063" cy="419100"/>
            <a:chOff x="142" y="138"/>
            <a:chExt cx="7115" cy="264"/>
          </a:xfrm>
        </p:grpSpPr>
        <p:sp>
          <p:nvSpPr>
            <p:cNvPr id="22549" name="矩形 4">
              <a:extLst>
                <a:ext uri="{FF2B5EF4-FFF2-40B4-BE49-F238E27FC236}">
                  <a16:creationId xmlns:a16="http://schemas.microsoft.com/office/drawing/2014/main" id="{9E05A339-25D6-4C51-8244-12EDCE370549}"/>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2550" name="矩形 1">
              <a:extLst>
                <a:ext uri="{FF2B5EF4-FFF2-40B4-BE49-F238E27FC236}">
                  <a16:creationId xmlns:a16="http://schemas.microsoft.com/office/drawing/2014/main" id="{9F80FDB1-AC87-4EB0-AE90-778CD166C68D}"/>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2551" name="矩形 9">
              <a:extLst>
                <a:ext uri="{FF2B5EF4-FFF2-40B4-BE49-F238E27FC236}">
                  <a16:creationId xmlns:a16="http://schemas.microsoft.com/office/drawing/2014/main" id="{21655344-2EFE-4572-AE80-0B796FFC7B61}"/>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0167" name="Group 7">
            <a:extLst>
              <a:ext uri="{FF2B5EF4-FFF2-40B4-BE49-F238E27FC236}">
                <a16:creationId xmlns:a16="http://schemas.microsoft.com/office/drawing/2014/main" id="{D3D13E8A-5CB0-4B7F-9DC5-F5236E026F9B}"/>
              </a:ext>
            </a:extLst>
          </p:cNvPr>
          <p:cNvGrpSpPr>
            <a:grpSpLocks/>
          </p:cNvGrpSpPr>
          <p:nvPr/>
        </p:nvGrpSpPr>
        <p:grpSpPr bwMode="auto">
          <a:xfrm>
            <a:off x="-30163" y="5826125"/>
            <a:ext cx="11857038" cy="565150"/>
            <a:chOff x="0" y="3670"/>
            <a:chExt cx="7421" cy="356"/>
          </a:xfrm>
        </p:grpSpPr>
        <p:pic>
          <p:nvPicPr>
            <p:cNvPr id="22547" name="Picture 8" descr="1">
              <a:extLst>
                <a:ext uri="{FF2B5EF4-FFF2-40B4-BE49-F238E27FC236}">
                  <a16:creationId xmlns:a16="http://schemas.microsoft.com/office/drawing/2014/main" id="{D70F41F0-1DBA-42FA-8481-55ED324FC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 name="矩形 4">
              <a:extLst>
                <a:ext uri="{FF2B5EF4-FFF2-40B4-BE49-F238E27FC236}">
                  <a16:creationId xmlns:a16="http://schemas.microsoft.com/office/drawing/2014/main" id="{1196C55D-BE41-4036-AEDD-B66FAF6D9762}"/>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220202" name="Picture 42" descr="PPT效果图-1">
            <a:extLst>
              <a:ext uri="{FF2B5EF4-FFF2-40B4-BE49-F238E27FC236}">
                <a16:creationId xmlns:a16="http://schemas.microsoft.com/office/drawing/2014/main" id="{9E105C13-D9BE-412C-AEE2-351B12216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025" y="2519363"/>
            <a:ext cx="25273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0203" name="Group 43">
            <a:extLst>
              <a:ext uri="{FF2B5EF4-FFF2-40B4-BE49-F238E27FC236}">
                <a16:creationId xmlns:a16="http://schemas.microsoft.com/office/drawing/2014/main" id="{A9B84FCE-67E2-46D7-960F-EE44EFE6FB74}"/>
              </a:ext>
            </a:extLst>
          </p:cNvPr>
          <p:cNvGrpSpPr>
            <a:grpSpLocks/>
          </p:cNvGrpSpPr>
          <p:nvPr/>
        </p:nvGrpSpPr>
        <p:grpSpPr bwMode="auto">
          <a:xfrm>
            <a:off x="863600" y="1538288"/>
            <a:ext cx="3638550" cy="3502025"/>
            <a:chOff x="432" y="1025"/>
            <a:chExt cx="1819" cy="2335"/>
          </a:xfrm>
        </p:grpSpPr>
        <p:pic>
          <p:nvPicPr>
            <p:cNvPr id="22542" name="Picture 44" descr="Nipic_2457331_20110927120002214212副本">
              <a:extLst>
                <a:ext uri="{FF2B5EF4-FFF2-40B4-BE49-F238E27FC236}">
                  <a16:creationId xmlns:a16="http://schemas.microsoft.com/office/drawing/2014/main" id="{D6772310-CD66-4E70-9DEC-15B0B1C74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1025"/>
              <a:ext cx="1819" cy="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3" name="矩形 14">
              <a:extLst>
                <a:ext uri="{FF2B5EF4-FFF2-40B4-BE49-F238E27FC236}">
                  <a16:creationId xmlns:a16="http://schemas.microsoft.com/office/drawing/2014/main" id="{404356BD-53AA-4CDB-94AC-911850A4B099}"/>
                </a:ext>
              </a:extLst>
            </p:cNvPr>
            <p:cNvSpPr>
              <a:spLocks noChangeArrowheads="1"/>
            </p:cNvSpPr>
            <p:nvPr/>
          </p:nvSpPr>
          <p:spPr bwMode="auto">
            <a:xfrm>
              <a:off x="816" y="1104"/>
              <a:ext cx="100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kumimoji="1" lang="zh-CN" altLang="en-US" sz="2400">
                  <a:solidFill>
                    <a:srgbClr val="FFFFFF"/>
                  </a:solidFill>
                  <a:latin typeface="黑体" panose="02010609060101010101" pitchFamily="49" charset="-122"/>
                  <a:ea typeface="黑体" panose="02010609060101010101" pitchFamily="49" charset="-122"/>
                </a:rPr>
                <a:t>Sub-title</a:t>
              </a:r>
              <a:r>
                <a:rPr kumimoji="1" lang="en-US" altLang="zh-CN" sz="2400">
                  <a:solidFill>
                    <a:srgbClr val="FFFFFF"/>
                  </a:solidFill>
                  <a:ea typeface="黑体" panose="02010609060101010101" pitchFamily="49" charset="-122"/>
                </a:rPr>
                <a:t>1</a:t>
              </a:r>
            </a:p>
          </p:txBody>
        </p:sp>
        <p:sp>
          <p:nvSpPr>
            <p:cNvPr id="22544" name="矩形 28">
              <a:extLst>
                <a:ext uri="{FF2B5EF4-FFF2-40B4-BE49-F238E27FC236}">
                  <a16:creationId xmlns:a16="http://schemas.microsoft.com/office/drawing/2014/main" id="{DD566E7D-BCC2-4308-9F83-55D4609E7529}"/>
                </a:ext>
              </a:extLst>
            </p:cNvPr>
            <p:cNvSpPr>
              <a:spLocks noChangeArrowheads="1"/>
            </p:cNvSpPr>
            <p:nvPr/>
          </p:nvSpPr>
          <p:spPr bwMode="auto">
            <a:xfrm>
              <a:off x="584" y="1584"/>
              <a:ext cx="143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912813" eaLnBrk="0" hangingPunct="0">
                <a:tabLst>
                  <a:tab pos="136525" algn="l"/>
                </a:tabLst>
                <a:defRPr sz="1100">
                  <a:solidFill>
                    <a:schemeClr val="tx1"/>
                  </a:solidFill>
                  <a:latin typeface="Arial" panose="020B0604020202020204" pitchFamily="34" charset="0"/>
                </a:defRPr>
              </a:lvl1pPr>
              <a:lvl2pPr marL="742950" indent="-285750" defTabSz="912813" eaLnBrk="0" hangingPunct="0">
                <a:tabLst>
                  <a:tab pos="136525" algn="l"/>
                </a:tabLst>
                <a:defRPr sz="1100">
                  <a:solidFill>
                    <a:schemeClr val="tx1"/>
                  </a:solidFill>
                  <a:latin typeface="Arial" panose="020B0604020202020204" pitchFamily="34" charset="0"/>
                </a:defRPr>
              </a:lvl2pPr>
              <a:lvl3pPr defTabSz="912813" eaLnBrk="0" hangingPunct="0">
                <a:tabLst>
                  <a:tab pos="136525" algn="l"/>
                </a:tabLst>
                <a:defRPr sz="1100">
                  <a:solidFill>
                    <a:schemeClr val="tx1"/>
                  </a:solidFill>
                  <a:latin typeface="Arial" panose="020B0604020202020204" pitchFamily="34" charset="0"/>
                </a:defRPr>
              </a:lvl3pPr>
              <a:lvl4pPr marL="1600200" indent="-228600" defTabSz="912813" eaLnBrk="0" hangingPunct="0">
                <a:tabLst>
                  <a:tab pos="136525" algn="l"/>
                </a:tabLst>
                <a:defRPr sz="1100">
                  <a:solidFill>
                    <a:schemeClr val="tx1"/>
                  </a:solidFill>
                  <a:latin typeface="Arial" panose="020B0604020202020204" pitchFamily="34" charset="0"/>
                </a:defRPr>
              </a:lvl4pPr>
              <a:lvl5pPr marL="2057400" indent="-228600" defTabSz="912813" eaLnBrk="0" hangingPunct="0">
                <a:tabLst>
                  <a:tab pos="136525" algn="l"/>
                </a:tabLst>
                <a:defRPr sz="11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9pPr>
            </a:lstStyle>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endParaRPr lang="en-US" altLang="zh-CN" sz="1400">
                <a:solidFill>
                  <a:srgbClr val="333333"/>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p>
          </p:txBody>
        </p:sp>
        <p:sp>
          <p:nvSpPr>
            <p:cNvPr id="22545" name="矩形 31">
              <a:extLst>
                <a:ext uri="{FF2B5EF4-FFF2-40B4-BE49-F238E27FC236}">
                  <a16:creationId xmlns:a16="http://schemas.microsoft.com/office/drawing/2014/main" id="{00186177-D984-4B02-9F64-455BDBF8752A}"/>
                </a:ext>
              </a:extLst>
            </p:cNvPr>
            <p:cNvSpPr>
              <a:spLocks noChangeArrowheads="1"/>
            </p:cNvSpPr>
            <p:nvPr/>
          </p:nvSpPr>
          <p:spPr bwMode="auto">
            <a:xfrm>
              <a:off x="584" y="1940"/>
              <a:ext cx="143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912813" eaLnBrk="0" hangingPunct="0">
                <a:tabLst>
                  <a:tab pos="136525" algn="l"/>
                </a:tabLst>
                <a:defRPr sz="1100">
                  <a:solidFill>
                    <a:schemeClr val="tx1"/>
                  </a:solidFill>
                  <a:latin typeface="Arial" panose="020B0604020202020204" pitchFamily="34" charset="0"/>
                </a:defRPr>
              </a:lvl1pPr>
              <a:lvl2pPr marL="742950" indent="-285750" defTabSz="912813" eaLnBrk="0" hangingPunct="0">
                <a:tabLst>
                  <a:tab pos="136525" algn="l"/>
                </a:tabLst>
                <a:defRPr sz="1100">
                  <a:solidFill>
                    <a:schemeClr val="tx1"/>
                  </a:solidFill>
                  <a:latin typeface="Arial" panose="020B0604020202020204" pitchFamily="34" charset="0"/>
                </a:defRPr>
              </a:lvl2pPr>
              <a:lvl3pPr defTabSz="912813" eaLnBrk="0" hangingPunct="0">
                <a:tabLst>
                  <a:tab pos="136525" algn="l"/>
                </a:tabLst>
                <a:defRPr sz="1100">
                  <a:solidFill>
                    <a:schemeClr val="tx1"/>
                  </a:solidFill>
                  <a:latin typeface="Arial" panose="020B0604020202020204" pitchFamily="34" charset="0"/>
                </a:defRPr>
              </a:lvl3pPr>
              <a:lvl4pPr marL="1600200" indent="-228600" defTabSz="912813" eaLnBrk="0" hangingPunct="0">
                <a:tabLst>
                  <a:tab pos="136525" algn="l"/>
                </a:tabLst>
                <a:defRPr sz="1100">
                  <a:solidFill>
                    <a:schemeClr val="tx1"/>
                  </a:solidFill>
                  <a:latin typeface="Arial" panose="020B0604020202020204" pitchFamily="34" charset="0"/>
                </a:defRPr>
              </a:lvl4pPr>
              <a:lvl5pPr marL="2057400" indent="-228600" defTabSz="912813" eaLnBrk="0" hangingPunct="0">
                <a:tabLst>
                  <a:tab pos="136525" algn="l"/>
                </a:tabLst>
                <a:defRPr sz="11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9pPr>
            </a:lstStyle>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endParaRPr lang="en-US" altLang="zh-CN" sz="1400">
                <a:solidFill>
                  <a:srgbClr val="333333"/>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p>
          </p:txBody>
        </p:sp>
        <p:sp>
          <p:nvSpPr>
            <p:cNvPr id="22546" name="矩形 14">
              <a:extLst>
                <a:ext uri="{FF2B5EF4-FFF2-40B4-BE49-F238E27FC236}">
                  <a16:creationId xmlns:a16="http://schemas.microsoft.com/office/drawing/2014/main" id="{DAAE0E74-41A0-4B27-85CA-54837536F074}"/>
                </a:ext>
              </a:extLst>
            </p:cNvPr>
            <p:cNvSpPr>
              <a:spLocks noChangeArrowheads="1"/>
            </p:cNvSpPr>
            <p:nvPr/>
          </p:nvSpPr>
          <p:spPr bwMode="auto">
            <a:xfrm>
              <a:off x="768" y="2601"/>
              <a:ext cx="1104"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kumimoji="1" lang="zh-CN" altLang="en-US" sz="1800">
                  <a:solidFill>
                    <a:srgbClr val="333333"/>
                  </a:solidFill>
                  <a:latin typeface="微软雅黑" panose="020B0503020204020204" pitchFamily="34" charset="-122"/>
                  <a:ea typeface="微软雅黑" panose="020B0503020204020204" pitchFamily="34" charset="-122"/>
                </a:rPr>
                <a:t>Add content</a:t>
              </a:r>
            </a:p>
          </p:txBody>
        </p:sp>
      </p:grpSp>
      <p:grpSp>
        <p:nvGrpSpPr>
          <p:cNvPr id="220209" name="Group 49">
            <a:extLst>
              <a:ext uri="{FF2B5EF4-FFF2-40B4-BE49-F238E27FC236}">
                <a16:creationId xmlns:a16="http://schemas.microsoft.com/office/drawing/2014/main" id="{A56D6645-5343-49DF-B962-28C86C71BD01}"/>
              </a:ext>
            </a:extLst>
          </p:cNvPr>
          <p:cNvGrpSpPr>
            <a:grpSpLocks/>
          </p:cNvGrpSpPr>
          <p:nvPr/>
        </p:nvGrpSpPr>
        <p:grpSpPr bwMode="auto">
          <a:xfrm>
            <a:off x="7116763" y="1511300"/>
            <a:ext cx="3636962" cy="3503613"/>
            <a:chOff x="3557" y="1008"/>
            <a:chExt cx="1819" cy="2335"/>
          </a:xfrm>
        </p:grpSpPr>
        <p:sp>
          <p:nvSpPr>
            <p:cNvPr id="22536" name="矩形 14">
              <a:extLst>
                <a:ext uri="{FF2B5EF4-FFF2-40B4-BE49-F238E27FC236}">
                  <a16:creationId xmlns:a16="http://schemas.microsoft.com/office/drawing/2014/main" id="{AAF1CC70-313F-45B7-B0A8-54E0518C85DF}"/>
                </a:ext>
              </a:extLst>
            </p:cNvPr>
            <p:cNvSpPr>
              <a:spLocks noChangeArrowheads="1"/>
            </p:cNvSpPr>
            <p:nvPr/>
          </p:nvSpPr>
          <p:spPr bwMode="auto">
            <a:xfrm>
              <a:off x="4037" y="1152"/>
              <a:ext cx="110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kumimoji="1" lang="zh-CN" altLang="en-US" sz="2400">
                  <a:solidFill>
                    <a:srgbClr val="333333"/>
                  </a:solidFill>
                  <a:latin typeface="黑体" panose="02010609060101010101" pitchFamily="49" charset="-122"/>
                  <a:ea typeface="黑体" panose="02010609060101010101" pitchFamily="49" charset="-122"/>
                </a:rPr>
                <a:t>Sub-title</a:t>
              </a:r>
              <a:r>
                <a:rPr kumimoji="1" lang="en-US" altLang="zh-CN" sz="2400">
                  <a:solidFill>
                    <a:srgbClr val="333333"/>
                  </a:solidFill>
                  <a:ea typeface="黑体" panose="02010609060101010101" pitchFamily="49" charset="-122"/>
                </a:rPr>
                <a:t>1</a:t>
              </a:r>
            </a:p>
          </p:txBody>
        </p:sp>
        <p:pic>
          <p:nvPicPr>
            <p:cNvPr id="22537" name="Picture 51" descr="Nipic_2457331_20110927120002214212副本">
              <a:extLst>
                <a:ext uri="{FF2B5EF4-FFF2-40B4-BE49-F238E27FC236}">
                  <a16:creationId xmlns:a16="http://schemas.microsoft.com/office/drawing/2014/main" id="{D0709620-F214-4033-BB72-9319A70B1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 y="1008"/>
              <a:ext cx="1819" cy="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矩形 14">
              <a:extLst>
                <a:ext uri="{FF2B5EF4-FFF2-40B4-BE49-F238E27FC236}">
                  <a16:creationId xmlns:a16="http://schemas.microsoft.com/office/drawing/2014/main" id="{5FE85682-CB19-4E11-9C02-94D2510A660D}"/>
                </a:ext>
              </a:extLst>
            </p:cNvPr>
            <p:cNvSpPr>
              <a:spLocks noChangeArrowheads="1"/>
            </p:cNvSpPr>
            <p:nvPr/>
          </p:nvSpPr>
          <p:spPr bwMode="auto">
            <a:xfrm>
              <a:off x="3941" y="1087"/>
              <a:ext cx="100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kumimoji="1" lang="zh-CN" altLang="en-US" sz="2400">
                  <a:solidFill>
                    <a:srgbClr val="FFFFFF"/>
                  </a:solidFill>
                  <a:latin typeface="黑体" panose="02010609060101010101" pitchFamily="49" charset="-122"/>
                  <a:ea typeface="黑体" panose="02010609060101010101" pitchFamily="49" charset="-122"/>
                </a:rPr>
                <a:t>Sub-title</a:t>
              </a:r>
              <a:r>
                <a:rPr kumimoji="1" lang="en-US" altLang="ja-JP" sz="2400">
                  <a:solidFill>
                    <a:srgbClr val="FFFFFF"/>
                  </a:solidFill>
                  <a:ea typeface="黑体" panose="02010609060101010101" pitchFamily="49" charset="-122"/>
                </a:rPr>
                <a:t>2</a:t>
              </a:r>
              <a:endParaRPr kumimoji="1" lang="en-US" altLang="zh-CN" sz="2400">
                <a:solidFill>
                  <a:srgbClr val="FFFFFF"/>
                </a:solidFill>
                <a:ea typeface="黑体" panose="02010609060101010101" pitchFamily="49" charset="-122"/>
              </a:endParaRPr>
            </a:p>
          </p:txBody>
        </p:sp>
        <p:sp>
          <p:nvSpPr>
            <p:cNvPr id="22539" name="矩形 28">
              <a:extLst>
                <a:ext uri="{FF2B5EF4-FFF2-40B4-BE49-F238E27FC236}">
                  <a16:creationId xmlns:a16="http://schemas.microsoft.com/office/drawing/2014/main" id="{2987C512-0B48-4141-B8DF-CF02D7785FD5}"/>
                </a:ext>
              </a:extLst>
            </p:cNvPr>
            <p:cNvSpPr>
              <a:spLocks noChangeArrowheads="1"/>
            </p:cNvSpPr>
            <p:nvPr/>
          </p:nvSpPr>
          <p:spPr bwMode="auto">
            <a:xfrm>
              <a:off x="3709" y="1567"/>
              <a:ext cx="143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912813" eaLnBrk="0" hangingPunct="0">
                <a:tabLst>
                  <a:tab pos="136525" algn="l"/>
                </a:tabLst>
                <a:defRPr sz="1100">
                  <a:solidFill>
                    <a:schemeClr val="tx1"/>
                  </a:solidFill>
                  <a:latin typeface="Arial" panose="020B0604020202020204" pitchFamily="34" charset="0"/>
                </a:defRPr>
              </a:lvl1pPr>
              <a:lvl2pPr marL="742950" indent="-285750" defTabSz="912813" eaLnBrk="0" hangingPunct="0">
                <a:tabLst>
                  <a:tab pos="136525" algn="l"/>
                </a:tabLst>
                <a:defRPr sz="1100">
                  <a:solidFill>
                    <a:schemeClr val="tx1"/>
                  </a:solidFill>
                  <a:latin typeface="Arial" panose="020B0604020202020204" pitchFamily="34" charset="0"/>
                </a:defRPr>
              </a:lvl2pPr>
              <a:lvl3pPr defTabSz="912813" eaLnBrk="0" hangingPunct="0">
                <a:tabLst>
                  <a:tab pos="136525" algn="l"/>
                </a:tabLst>
                <a:defRPr sz="1100">
                  <a:solidFill>
                    <a:schemeClr val="tx1"/>
                  </a:solidFill>
                  <a:latin typeface="Arial" panose="020B0604020202020204" pitchFamily="34" charset="0"/>
                </a:defRPr>
              </a:lvl3pPr>
              <a:lvl4pPr marL="1600200" indent="-228600" defTabSz="912813" eaLnBrk="0" hangingPunct="0">
                <a:tabLst>
                  <a:tab pos="136525" algn="l"/>
                </a:tabLst>
                <a:defRPr sz="1100">
                  <a:solidFill>
                    <a:schemeClr val="tx1"/>
                  </a:solidFill>
                  <a:latin typeface="Arial" panose="020B0604020202020204" pitchFamily="34" charset="0"/>
                </a:defRPr>
              </a:lvl4pPr>
              <a:lvl5pPr marL="2057400" indent="-228600" defTabSz="912813" eaLnBrk="0" hangingPunct="0">
                <a:tabLst>
                  <a:tab pos="136525" algn="l"/>
                </a:tabLst>
                <a:defRPr sz="11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9pPr>
            </a:lstStyle>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endParaRPr lang="en-US" altLang="zh-CN" sz="1400">
                <a:solidFill>
                  <a:srgbClr val="333333"/>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p>
          </p:txBody>
        </p:sp>
        <p:sp>
          <p:nvSpPr>
            <p:cNvPr id="22540" name="矩形 31">
              <a:extLst>
                <a:ext uri="{FF2B5EF4-FFF2-40B4-BE49-F238E27FC236}">
                  <a16:creationId xmlns:a16="http://schemas.microsoft.com/office/drawing/2014/main" id="{A77A69B1-1DEB-4BA2-80CA-4AF34493D030}"/>
                </a:ext>
              </a:extLst>
            </p:cNvPr>
            <p:cNvSpPr>
              <a:spLocks noChangeArrowheads="1"/>
            </p:cNvSpPr>
            <p:nvPr/>
          </p:nvSpPr>
          <p:spPr bwMode="auto">
            <a:xfrm>
              <a:off x="3709" y="1923"/>
              <a:ext cx="1432"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912813" eaLnBrk="0" hangingPunct="0">
                <a:tabLst>
                  <a:tab pos="136525" algn="l"/>
                </a:tabLst>
                <a:defRPr sz="1100">
                  <a:solidFill>
                    <a:schemeClr val="tx1"/>
                  </a:solidFill>
                  <a:latin typeface="Arial" panose="020B0604020202020204" pitchFamily="34" charset="0"/>
                </a:defRPr>
              </a:lvl1pPr>
              <a:lvl2pPr marL="742950" indent="-285750" defTabSz="912813" eaLnBrk="0" hangingPunct="0">
                <a:tabLst>
                  <a:tab pos="136525" algn="l"/>
                </a:tabLst>
                <a:defRPr sz="1100">
                  <a:solidFill>
                    <a:schemeClr val="tx1"/>
                  </a:solidFill>
                  <a:latin typeface="Arial" panose="020B0604020202020204" pitchFamily="34" charset="0"/>
                </a:defRPr>
              </a:lvl2pPr>
              <a:lvl3pPr defTabSz="912813" eaLnBrk="0" hangingPunct="0">
                <a:tabLst>
                  <a:tab pos="136525" algn="l"/>
                </a:tabLst>
                <a:defRPr sz="1100">
                  <a:solidFill>
                    <a:schemeClr val="tx1"/>
                  </a:solidFill>
                  <a:latin typeface="Arial" panose="020B0604020202020204" pitchFamily="34" charset="0"/>
                </a:defRPr>
              </a:lvl3pPr>
              <a:lvl4pPr marL="1600200" indent="-228600" defTabSz="912813" eaLnBrk="0" hangingPunct="0">
                <a:tabLst>
                  <a:tab pos="136525" algn="l"/>
                </a:tabLst>
                <a:defRPr sz="1100">
                  <a:solidFill>
                    <a:schemeClr val="tx1"/>
                  </a:solidFill>
                  <a:latin typeface="Arial" panose="020B0604020202020204" pitchFamily="34" charset="0"/>
                </a:defRPr>
              </a:lvl4pPr>
              <a:lvl5pPr marL="2057400" indent="-228600" defTabSz="912813" eaLnBrk="0" hangingPunct="0">
                <a:tabLst>
                  <a:tab pos="136525" algn="l"/>
                </a:tabLst>
                <a:defRPr sz="1100">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tabLst>
                  <a:tab pos="136525" algn="l"/>
                </a:tabLst>
                <a:defRPr sz="1100">
                  <a:solidFill>
                    <a:schemeClr val="tx1"/>
                  </a:solidFill>
                  <a:latin typeface="Arial" panose="020B0604020202020204" pitchFamily="34" charset="0"/>
                </a:defRPr>
              </a:lvl9pPr>
            </a:lstStyle>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endParaRPr lang="en-US" altLang="zh-CN" sz="1400">
                <a:solidFill>
                  <a:srgbClr val="333333"/>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400">
                  <a:solidFill>
                    <a:srgbClr val="333333"/>
                  </a:solidFill>
                  <a:latin typeface="微软雅黑" panose="020B0503020204020204" pitchFamily="34" charset="-122"/>
                  <a:ea typeface="微软雅黑" panose="020B0503020204020204" pitchFamily="34" charset="-122"/>
                </a:rPr>
                <a:t>Click to add text</a:t>
              </a:r>
            </a:p>
          </p:txBody>
        </p:sp>
        <p:sp>
          <p:nvSpPr>
            <p:cNvPr id="22541" name="矩形 14">
              <a:extLst>
                <a:ext uri="{FF2B5EF4-FFF2-40B4-BE49-F238E27FC236}">
                  <a16:creationId xmlns:a16="http://schemas.microsoft.com/office/drawing/2014/main" id="{D670BC1A-6735-42CA-B18B-F3EA056CE6C7}"/>
                </a:ext>
              </a:extLst>
            </p:cNvPr>
            <p:cNvSpPr>
              <a:spLocks noChangeArrowheads="1"/>
            </p:cNvSpPr>
            <p:nvPr/>
          </p:nvSpPr>
          <p:spPr bwMode="auto">
            <a:xfrm>
              <a:off x="3893" y="2584"/>
              <a:ext cx="1104"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kumimoji="1" lang="zh-CN" altLang="en-US" sz="1800">
                  <a:solidFill>
                    <a:srgbClr val="333333"/>
                  </a:solidFill>
                  <a:latin typeface="微软雅黑" panose="020B0503020204020204" pitchFamily="34" charset="-122"/>
                  <a:ea typeface="微软雅黑" panose="020B0503020204020204" pitchFamily="34" charset="-122"/>
                </a:rPr>
                <a:t>Add content</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0163"/>
                                        </p:tgtEl>
                                        <p:attrNameLst>
                                          <p:attrName>style.visibility</p:attrName>
                                        </p:attrNameLst>
                                      </p:cBhvr>
                                      <p:to>
                                        <p:strVal val="visible"/>
                                      </p:to>
                                    </p:set>
                                    <p:anim calcmode="lin" valueType="num">
                                      <p:cBhvr additive="base">
                                        <p:cTn id="7" dur="500" fill="hold"/>
                                        <p:tgtEl>
                                          <p:spTgt spid="220163"/>
                                        </p:tgtEl>
                                        <p:attrNameLst>
                                          <p:attrName>ppt_x</p:attrName>
                                        </p:attrNameLst>
                                      </p:cBhvr>
                                      <p:tavLst>
                                        <p:tav tm="0">
                                          <p:val>
                                            <p:strVal val="1+#ppt_w/2"/>
                                          </p:val>
                                        </p:tav>
                                        <p:tav tm="100000">
                                          <p:val>
                                            <p:strVal val="#ppt_x"/>
                                          </p:val>
                                        </p:tav>
                                      </p:tavLst>
                                    </p:anim>
                                    <p:anim calcmode="lin" valueType="num">
                                      <p:cBhvr additive="base">
                                        <p:cTn id="8" dur="500" fill="hold"/>
                                        <p:tgtEl>
                                          <p:spTgt spid="22016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20167"/>
                                        </p:tgtEl>
                                        <p:attrNameLst>
                                          <p:attrName>style.visibility</p:attrName>
                                        </p:attrNameLst>
                                      </p:cBhvr>
                                      <p:to>
                                        <p:strVal val="visible"/>
                                      </p:to>
                                    </p:set>
                                    <p:anim calcmode="lin" valueType="num">
                                      <p:cBhvr additive="base">
                                        <p:cTn id="12" dur="500" fill="hold"/>
                                        <p:tgtEl>
                                          <p:spTgt spid="220167"/>
                                        </p:tgtEl>
                                        <p:attrNameLst>
                                          <p:attrName>ppt_x</p:attrName>
                                        </p:attrNameLst>
                                      </p:cBhvr>
                                      <p:tavLst>
                                        <p:tav tm="0">
                                          <p:val>
                                            <p:strVal val="0-#ppt_w/2"/>
                                          </p:val>
                                        </p:tav>
                                        <p:tav tm="100000">
                                          <p:val>
                                            <p:strVal val="#ppt_x"/>
                                          </p:val>
                                        </p:tav>
                                      </p:tavLst>
                                    </p:anim>
                                    <p:anim calcmode="lin" valueType="num">
                                      <p:cBhvr additive="base">
                                        <p:cTn id="13" dur="500" fill="hold"/>
                                        <p:tgtEl>
                                          <p:spTgt spid="22016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20203"/>
                                        </p:tgtEl>
                                        <p:attrNameLst>
                                          <p:attrName>style.visibility</p:attrName>
                                        </p:attrNameLst>
                                      </p:cBhvr>
                                      <p:to>
                                        <p:strVal val="visible"/>
                                      </p:to>
                                    </p:set>
                                    <p:animEffect transition="in" filter="fade">
                                      <p:cBhvr>
                                        <p:cTn id="17" dur="1000"/>
                                        <p:tgtEl>
                                          <p:spTgt spid="220203"/>
                                        </p:tgtEl>
                                      </p:cBhvr>
                                    </p:animEffect>
                                    <p:anim calcmode="lin" valueType="num">
                                      <p:cBhvr>
                                        <p:cTn id="18" dur="1000" fill="hold"/>
                                        <p:tgtEl>
                                          <p:spTgt spid="220203"/>
                                        </p:tgtEl>
                                        <p:attrNameLst>
                                          <p:attrName>ppt_x</p:attrName>
                                        </p:attrNameLst>
                                      </p:cBhvr>
                                      <p:tavLst>
                                        <p:tav tm="0">
                                          <p:val>
                                            <p:strVal val="#ppt_x"/>
                                          </p:val>
                                        </p:tav>
                                        <p:tav tm="100000">
                                          <p:val>
                                            <p:strVal val="#ppt_x"/>
                                          </p:val>
                                        </p:tav>
                                      </p:tavLst>
                                    </p:anim>
                                    <p:anim calcmode="lin" valueType="num">
                                      <p:cBhvr>
                                        <p:cTn id="19" dur="1000" fill="hold"/>
                                        <p:tgtEl>
                                          <p:spTgt spid="22020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20209"/>
                                        </p:tgtEl>
                                        <p:attrNameLst>
                                          <p:attrName>style.visibility</p:attrName>
                                        </p:attrNameLst>
                                      </p:cBhvr>
                                      <p:to>
                                        <p:strVal val="visible"/>
                                      </p:to>
                                    </p:set>
                                    <p:animEffect transition="in" filter="fade">
                                      <p:cBhvr>
                                        <p:cTn id="23" dur="1000"/>
                                        <p:tgtEl>
                                          <p:spTgt spid="220209"/>
                                        </p:tgtEl>
                                      </p:cBhvr>
                                    </p:animEffect>
                                    <p:anim calcmode="lin" valueType="num">
                                      <p:cBhvr>
                                        <p:cTn id="24" dur="1000" fill="hold"/>
                                        <p:tgtEl>
                                          <p:spTgt spid="220209"/>
                                        </p:tgtEl>
                                        <p:attrNameLst>
                                          <p:attrName>ppt_x</p:attrName>
                                        </p:attrNameLst>
                                      </p:cBhvr>
                                      <p:tavLst>
                                        <p:tav tm="0">
                                          <p:val>
                                            <p:strVal val="#ppt_x"/>
                                          </p:val>
                                        </p:tav>
                                        <p:tav tm="100000">
                                          <p:val>
                                            <p:strVal val="#ppt_x"/>
                                          </p:val>
                                        </p:tav>
                                      </p:tavLst>
                                    </p:anim>
                                    <p:anim calcmode="lin" valueType="num">
                                      <p:cBhvr>
                                        <p:cTn id="25" dur="1000" fill="hold"/>
                                        <p:tgtEl>
                                          <p:spTgt spid="220209"/>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3000"/>
                            </p:stCondLst>
                            <p:childTnLst>
                              <p:par>
                                <p:cTn id="27" presetID="42" presetClass="entr" presetSubtype="0" fill="hold" nodeType="afterEffect">
                                  <p:stCondLst>
                                    <p:cond delay="0"/>
                                  </p:stCondLst>
                                  <p:childTnLst>
                                    <p:set>
                                      <p:cBhvr>
                                        <p:cTn id="28" dur="1" fill="hold">
                                          <p:stCondLst>
                                            <p:cond delay="0"/>
                                          </p:stCondLst>
                                        </p:cTn>
                                        <p:tgtEl>
                                          <p:spTgt spid="220202"/>
                                        </p:tgtEl>
                                        <p:attrNameLst>
                                          <p:attrName>style.visibility</p:attrName>
                                        </p:attrNameLst>
                                      </p:cBhvr>
                                      <p:to>
                                        <p:strVal val="visible"/>
                                      </p:to>
                                    </p:set>
                                    <p:animEffect transition="in" filter="fade">
                                      <p:cBhvr>
                                        <p:cTn id="29" dur="1000"/>
                                        <p:tgtEl>
                                          <p:spTgt spid="220202"/>
                                        </p:tgtEl>
                                      </p:cBhvr>
                                    </p:animEffect>
                                    <p:anim calcmode="lin" valueType="num">
                                      <p:cBhvr>
                                        <p:cTn id="30" dur="1000" fill="hold"/>
                                        <p:tgtEl>
                                          <p:spTgt spid="220202"/>
                                        </p:tgtEl>
                                        <p:attrNameLst>
                                          <p:attrName>ppt_x</p:attrName>
                                        </p:attrNameLst>
                                      </p:cBhvr>
                                      <p:tavLst>
                                        <p:tav tm="0">
                                          <p:val>
                                            <p:strVal val="#ppt_x"/>
                                          </p:val>
                                        </p:tav>
                                        <p:tav tm="100000">
                                          <p:val>
                                            <p:strVal val="#ppt_x"/>
                                          </p:val>
                                        </p:tav>
                                      </p:tavLst>
                                    </p:anim>
                                    <p:anim calcmode="lin" valueType="num">
                                      <p:cBhvr>
                                        <p:cTn id="31" dur="1000" fill="hold"/>
                                        <p:tgtEl>
                                          <p:spTgt spid="220202"/>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4000"/>
                            </p:stCondLst>
                            <p:childTnLst>
                              <p:par>
                                <p:cTn id="33" presetID="26" presetClass="emph" presetSubtype="0" fill="hold" nodeType="afterEffect">
                                  <p:stCondLst>
                                    <p:cond delay="0"/>
                                  </p:stCondLst>
                                  <p:childTnLst>
                                    <p:animEffect transition="out" filter="fade">
                                      <p:cBhvr>
                                        <p:cTn id="34" dur="1000" tmFilter="0, 0; .2, .5; .8, .5; 1, 0"/>
                                        <p:tgtEl>
                                          <p:spTgt spid="220202"/>
                                        </p:tgtEl>
                                      </p:cBhvr>
                                    </p:animEffect>
                                    <p:animScale>
                                      <p:cBhvr>
                                        <p:cTn id="35" dur="500" autoRev="1" fill="hold"/>
                                        <p:tgtEl>
                                          <p:spTgt spid="2202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1825651-CE93-481A-A607-864AE5BF2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8115" name="Group 3">
            <a:extLst>
              <a:ext uri="{FF2B5EF4-FFF2-40B4-BE49-F238E27FC236}">
                <a16:creationId xmlns:a16="http://schemas.microsoft.com/office/drawing/2014/main" id="{FB0DDBC6-BDAD-4565-8799-0E2526FBF55E}"/>
              </a:ext>
            </a:extLst>
          </p:cNvPr>
          <p:cNvGrpSpPr>
            <a:grpSpLocks/>
          </p:cNvGrpSpPr>
          <p:nvPr/>
        </p:nvGrpSpPr>
        <p:grpSpPr bwMode="auto">
          <a:xfrm>
            <a:off x="225425" y="219075"/>
            <a:ext cx="11295063" cy="419100"/>
            <a:chOff x="142" y="138"/>
            <a:chExt cx="7115" cy="264"/>
          </a:xfrm>
        </p:grpSpPr>
        <p:sp>
          <p:nvSpPr>
            <p:cNvPr id="23590" name="矩形 4">
              <a:extLst>
                <a:ext uri="{FF2B5EF4-FFF2-40B4-BE49-F238E27FC236}">
                  <a16:creationId xmlns:a16="http://schemas.microsoft.com/office/drawing/2014/main" id="{238F4335-D741-49D7-8594-9CEA31F19C37}"/>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3591" name="矩形 1">
              <a:extLst>
                <a:ext uri="{FF2B5EF4-FFF2-40B4-BE49-F238E27FC236}">
                  <a16:creationId xmlns:a16="http://schemas.microsoft.com/office/drawing/2014/main" id="{2528EE75-F56D-4901-8433-7B0D797A2C75}"/>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3592" name="矩形 9">
              <a:extLst>
                <a:ext uri="{FF2B5EF4-FFF2-40B4-BE49-F238E27FC236}">
                  <a16:creationId xmlns:a16="http://schemas.microsoft.com/office/drawing/2014/main" id="{5E44969F-B34E-4F62-942A-8F7C03AF3EF1}"/>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8119" name="Group 7">
            <a:extLst>
              <a:ext uri="{FF2B5EF4-FFF2-40B4-BE49-F238E27FC236}">
                <a16:creationId xmlns:a16="http://schemas.microsoft.com/office/drawing/2014/main" id="{9F8C27B2-1FEB-40C2-945B-D0220318B5C3}"/>
              </a:ext>
            </a:extLst>
          </p:cNvPr>
          <p:cNvGrpSpPr>
            <a:grpSpLocks/>
          </p:cNvGrpSpPr>
          <p:nvPr/>
        </p:nvGrpSpPr>
        <p:grpSpPr bwMode="auto">
          <a:xfrm>
            <a:off x="-30163" y="5826125"/>
            <a:ext cx="11857038" cy="565150"/>
            <a:chOff x="0" y="3670"/>
            <a:chExt cx="7421" cy="356"/>
          </a:xfrm>
        </p:grpSpPr>
        <p:pic>
          <p:nvPicPr>
            <p:cNvPr id="23588" name="Picture 8" descr="1">
              <a:extLst>
                <a:ext uri="{FF2B5EF4-FFF2-40B4-BE49-F238E27FC236}">
                  <a16:creationId xmlns:a16="http://schemas.microsoft.com/office/drawing/2014/main" id="{78941C5F-E219-43CE-A117-CED2E7ED7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9" name="矩形 4">
              <a:extLst>
                <a:ext uri="{FF2B5EF4-FFF2-40B4-BE49-F238E27FC236}">
                  <a16:creationId xmlns:a16="http://schemas.microsoft.com/office/drawing/2014/main" id="{02BA44F9-C4FB-4CB5-B6C9-B1A06BB07808}"/>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4" name="Group 8">
            <a:extLst>
              <a:ext uri="{FF2B5EF4-FFF2-40B4-BE49-F238E27FC236}">
                <a16:creationId xmlns:a16="http://schemas.microsoft.com/office/drawing/2014/main" id="{C5BE4F0E-11AB-410B-9FCE-4A621C79AFB0}"/>
              </a:ext>
            </a:extLst>
          </p:cNvPr>
          <p:cNvGrpSpPr>
            <a:grpSpLocks/>
          </p:cNvGrpSpPr>
          <p:nvPr/>
        </p:nvGrpSpPr>
        <p:grpSpPr bwMode="auto">
          <a:xfrm>
            <a:off x="4425950" y="1976438"/>
            <a:ext cx="2184400" cy="2079625"/>
            <a:chOff x="1694" y="1460"/>
            <a:chExt cx="1186" cy="1256"/>
          </a:xfrm>
        </p:grpSpPr>
        <p:sp>
          <p:nvSpPr>
            <p:cNvPr id="5" name="Freeform 9">
              <a:extLst>
                <a:ext uri="{FF2B5EF4-FFF2-40B4-BE49-F238E27FC236}">
                  <a16:creationId xmlns:a16="http://schemas.microsoft.com/office/drawing/2014/main" id="{E9257B25-9265-491E-BC90-430B7DABA99E}"/>
                </a:ext>
              </a:extLst>
            </p:cNvPr>
            <p:cNvSpPr>
              <a:spLocks/>
            </p:cNvSpPr>
            <p:nvPr/>
          </p:nvSpPr>
          <p:spPr bwMode="auto">
            <a:xfrm>
              <a:off x="1694" y="1460"/>
              <a:ext cx="1186" cy="837"/>
            </a:xfrm>
            <a:custGeom>
              <a:avLst/>
              <a:gdLst>
                <a:gd name="T0" fmla="*/ 0 w 1186"/>
                <a:gd name="T1" fmla="*/ 246 h 837"/>
                <a:gd name="T2" fmla="*/ 0 w 1186"/>
                <a:gd name="T3" fmla="*/ 246 h 837"/>
                <a:gd name="T4" fmla="*/ 58 w 1186"/>
                <a:gd name="T5" fmla="*/ 218 h 837"/>
                <a:gd name="T6" fmla="*/ 120 w 1186"/>
                <a:gd name="T7" fmla="*/ 192 h 837"/>
                <a:gd name="T8" fmla="*/ 182 w 1186"/>
                <a:gd name="T9" fmla="*/ 167 h 837"/>
                <a:gd name="T10" fmla="*/ 248 w 1186"/>
                <a:gd name="T11" fmla="*/ 144 h 837"/>
                <a:gd name="T12" fmla="*/ 316 w 1186"/>
                <a:gd name="T13" fmla="*/ 121 h 837"/>
                <a:gd name="T14" fmla="*/ 386 w 1186"/>
                <a:gd name="T15" fmla="*/ 101 h 837"/>
                <a:gd name="T16" fmla="*/ 459 w 1186"/>
                <a:gd name="T17" fmla="*/ 82 h 837"/>
                <a:gd name="T18" fmla="*/ 533 w 1186"/>
                <a:gd name="T19" fmla="*/ 65 h 837"/>
                <a:gd name="T20" fmla="*/ 610 w 1186"/>
                <a:gd name="T21" fmla="*/ 51 h 837"/>
                <a:gd name="T22" fmla="*/ 687 w 1186"/>
                <a:gd name="T23" fmla="*/ 38 h 837"/>
                <a:gd name="T24" fmla="*/ 767 w 1186"/>
                <a:gd name="T25" fmla="*/ 27 h 837"/>
                <a:gd name="T26" fmla="*/ 848 w 1186"/>
                <a:gd name="T27" fmla="*/ 17 h 837"/>
                <a:gd name="T28" fmla="*/ 930 w 1186"/>
                <a:gd name="T29" fmla="*/ 10 h 837"/>
                <a:gd name="T30" fmla="*/ 1015 w 1186"/>
                <a:gd name="T31" fmla="*/ 4 h 837"/>
                <a:gd name="T32" fmla="*/ 1099 w 1186"/>
                <a:gd name="T33" fmla="*/ 1 h 837"/>
                <a:gd name="T34" fmla="*/ 1186 w 1186"/>
                <a:gd name="T35" fmla="*/ 0 h 837"/>
                <a:gd name="T36" fmla="*/ 1186 w 1186"/>
                <a:gd name="T37" fmla="*/ 837 h 837"/>
                <a:gd name="T38" fmla="*/ 0 w 1186"/>
                <a:gd name="T39" fmla="*/ 246 h 8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6"/>
                <a:gd name="T61" fmla="*/ 0 h 837"/>
                <a:gd name="T62" fmla="*/ 1186 w 1186"/>
                <a:gd name="T63" fmla="*/ 837 h 8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6" h="837">
                  <a:moveTo>
                    <a:pt x="0" y="246"/>
                  </a:moveTo>
                  <a:lnTo>
                    <a:pt x="0" y="246"/>
                  </a:lnTo>
                  <a:lnTo>
                    <a:pt x="58" y="218"/>
                  </a:lnTo>
                  <a:lnTo>
                    <a:pt x="120" y="192"/>
                  </a:lnTo>
                  <a:lnTo>
                    <a:pt x="182" y="167"/>
                  </a:lnTo>
                  <a:lnTo>
                    <a:pt x="248" y="144"/>
                  </a:lnTo>
                  <a:lnTo>
                    <a:pt x="316" y="121"/>
                  </a:lnTo>
                  <a:lnTo>
                    <a:pt x="386" y="101"/>
                  </a:lnTo>
                  <a:lnTo>
                    <a:pt x="459" y="82"/>
                  </a:lnTo>
                  <a:lnTo>
                    <a:pt x="533" y="65"/>
                  </a:lnTo>
                  <a:lnTo>
                    <a:pt x="610" y="51"/>
                  </a:lnTo>
                  <a:lnTo>
                    <a:pt x="687" y="38"/>
                  </a:lnTo>
                  <a:lnTo>
                    <a:pt x="767" y="27"/>
                  </a:lnTo>
                  <a:lnTo>
                    <a:pt x="848" y="17"/>
                  </a:lnTo>
                  <a:lnTo>
                    <a:pt x="930" y="10"/>
                  </a:lnTo>
                  <a:lnTo>
                    <a:pt x="1015" y="4"/>
                  </a:lnTo>
                  <a:lnTo>
                    <a:pt x="1099" y="1"/>
                  </a:lnTo>
                  <a:lnTo>
                    <a:pt x="1186" y="0"/>
                  </a:lnTo>
                  <a:lnTo>
                    <a:pt x="1186" y="837"/>
                  </a:lnTo>
                  <a:lnTo>
                    <a:pt x="0" y="246"/>
                  </a:lnTo>
                  <a:close/>
                </a:path>
              </a:pathLst>
            </a:custGeom>
            <a:solidFill>
              <a:srgbClr val="0070C0"/>
            </a:solidFill>
            <a:ln>
              <a:noFill/>
            </a:ln>
          </p:spPr>
          <p:txBody>
            <a:bodyPr wrap="none" anchor="ct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6" name="Freeform 10">
              <a:extLst>
                <a:ext uri="{FF2B5EF4-FFF2-40B4-BE49-F238E27FC236}">
                  <a16:creationId xmlns:a16="http://schemas.microsoft.com/office/drawing/2014/main" id="{11A57DF7-3BEE-48DB-874C-70D83C48CED1}"/>
                </a:ext>
              </a:extLst>
            </p:cNvPr>
            <p:cNvSpPr>
              <a:spLocks/>
            </p:cNvSpPr>
            <p:nvPr/>
          </p:nvSpPr>
          <p:spPr bwMode="auto">
            <a:xfrm>
              <a:off x="1694" y="1706"/>
              <a:ext cx="1186" cy="1010"/>
            </a:xfrm>
            <a:custGeom>
              <a:avLst/>
              <a:gdLst>
                <a:gd name="T0" fmla="*/ 1186 w 1186"/>
                <a:gd name="T1" fmla="*/ 591 h 1010"/>
                <a:gd name="T2" fmla="*/ 0 w 1186"/>
                <a:gd name="T3" fmla="*/ 0 h 1010"/>
                <a:gd name="T4" fmla="*/ 0 w 1186"/>
                <a:gd name="T5" fmla="*/ 419 h 1010"/>
                <a:gd name="T6" fmla="*/ 1186 w 1186"/>
                <a:gd name="T7" fmla="*/ 1010 h 1010"/>
                <a:gd name="T8" fmla="*/ 1186 w 1186"/>
                <a:gd name="T9" fmla="*/ 591 h 1010"/>
                <a:gd name="T10" fmla="*/ 0 60000 65536"/>
                <a:gd name="T11" fmla="*/ 0 60000 65536"/>
                <a:gd name="T12" fmla="*/ 0 60000 65536"/>
                <a:gd name="T13" fmla="*/ 0 60000 65536"/>
                <a:gd name="T14" fmla="*/ 0 60000 65536"/>
                <a:gd name="T15" fmla="*/ 0 w 1186"/>
                <a:gd name="T16" fmla="*/ 0 h 1010"/>
                <a:gd name="T17" fmla="*/ 1186 w 1186"/>
                <a:gd name="T18" fmla="*/ 1010 h 1010"/>
              </a:gdLst>
              <a:ahLst/>
              <a:cxnLst>
                <a:cxn ang="T10">
                  <a:pos x="T0" y="T1"/>
                </a:cxn>
                <a:cxn ang="T11">
                  <a:pos x="T2" y="T3"/>
                </a:cxn>
                <a:cxn ang="T12">
                  <a:pos x="T4" y="T5"/>
                </a:cxn>
                <a:cxn ang="T13">
                  <a:pos x="T6" y="T7"/>
                </a:cxn>
                <a:cxn ang="T14">
                  <a:pos x="T8" y="T9"/>
                </a:cxn>
              </a:cxnLst>
              <a:rect l="T15" t="T16" r="T17" b="T18"/>
              <a:pathLst>
                <a:path w="1186" h="1010">
                  <a:moveTo>
                    <a:pt x="1186" y="591"/>
                  </a:moveTo>
                  <a:lnTo>
                    <a:pt x="0" y="0"/>
                  </a:lnTo>
                  <a:lnTo>
                    <a:pt x="0" y="419"/>
                  </a:lnTo>
                  <a:lnTo>
                    <a:pt x="1186" y="1010"/>
                  </a:lnTo>
                  <a:lnTo>
                    <a:pt x="1186" y="591"/>
                  </a:lnTo>
                  <a:close/>
                </a:path>
              </a:pathLst>
            </a:custGeom>
            <a:solidFill>
              <a:srgbClr val="DDDDDD"/>
            </a:solidFill>
            <a:ln>
              <a:noFill/>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grpSp>
      <p:grpSp>
        <p:nvGrpSpPr>
          <p:cNvPr id="7" name="Group 11">
            <a:extLst>
              <a:ext uri="{FF2B5EF4-FFF2-40B4-BE49-F238E27FC236}">
                <a16:creationId xmlns:a16="http://schemas.microsoft.com/office/drawing/2014/main" id="{8CA06265-99D4-495E-A91C-EF4B97653A3B}"/>
              </a:ext>
            </a:extLst>
          </p:cNvPr>
          <p:cNvGrpSpPr>
            <a:grpSpLocks/>
          </p:cNvGrpSpPr>
          <p:nvPr/>
        </p:nvGrpSpPr>
        <p:grpSpPr bwMode="auto">
          <a:xfrm>
            <a:off x="6610350" y="2151063"/>
            <a:ext cx="2184400" cy="1905000"/>
            <a:chOff x="2880" y="1565"/>
            <a:chExt cx="1185" cy="1151"/>
          </a:xfrm>
        </p:grpSpPr>
        <p:sp>
          <p:nvSpPr>
            <p:cNvPr id="8" name="Freeform 12">
              <a:extLst>
                <a:ext uri="{FF2B5EF4-FFF2-40B4-BE49-F238E27FC236}">
                  <a16:creationId xmlns:a16="http://schemas.microsoft.com/office/drawing/2014/main" id="{B4E78DD1-A184-4C0E-BBE4-9C28F56EA206}"/>
                </a:ext>
              </a:extLst>
            </p:cNvPr>
            <p:cNvSpPr>
              <a:spLocks/>
            </p:cNvSpPr>
            <p:nvPr/>
          </p:nvSpPr>
          <p:spPr bwMode="auto">
            <a:xfrm>
              <a:off x="2880" y="1565"/>
              <a:ext cx="1185" cy="838"/>
            </a:xfrm>
            <a:custGeom>
              <a:avLst/>
              <a:gdLst>
                <a:gd name="T0" fmla="*/ 1185 w 1185"/>
                <a:gd name="T1" fmla="*/ 245 h 838"/>
                <a:gd name="T2" fmla="*/ 1185 w 1185"/>
                <a:gd name="T3" fmla="*/ 245 h 838"/>
                <a:gd name="T4" fmla="*/ 1127 w 1185"/>
                <a:gd name="T5" fmla="*/ 218 h 838"/>
                <a:gd name="T6" fmla="*/ 1065 w 1185"/>
                <a:gd name="T7" fmla="*/ 191 h 838"/>
                <a:gd name="T8" fmla="*/ 1003 w 1185"/>
                <a:gd name="T9" fmla="*/ 167 h 838"/>
                <a:gd name="T10" fmla="*/ 937 w 1185"/>
                <a:gd name="T11" fmla="*/ 143 h 838"/>
                <a:gd name="T12" fmla="*/ 869 w 1185"/>
                <a:gd name="T13" fmla="*/ 121 h 838"/>
                <a:gd name="T14" fmla="*/ 799 w 1185"/>
                <a:gd name="T15" fmla="*/ 101 h 838"/>
                <a:gd name="T16" fmla="*/ 726 w 1185"/>
                <a:gd name="T17" fmla="*/ 83 h 838"/>
                <a:gd name="T18" fmla="*/ 652 w 1185"/>
                <a:gd name="T19" fmla="*/ 66 h 838"/>
                <a:gd name="T20" fmla="*/ 575 w 1185"/>
                <a:gd name="T21" fmla="*/ 50 h 838"/>
                <a:gd name="T22" fmla="*/ 498 w 1185"/>
                <a:gd name="T23" fmla="*/ 37 h 838"/>
                <a:gd name="T24" fmla="*/ 418 w 1185"/>
                <a:gd name="T25" fmla="*/ 26 h 838"/>
                <a:gd name="T26" fmla="*/ 337 w 1185"/>
                <a:gd name="T27" fmla="*/ 17 h 838"/>
                <a:gd name="T28" fmla="*/ 255 w 1185"/>
                <a:gd name="T29" fmla="*/ 10 h 838"/>
                <a:gd name="T30" fmla="*/ 170 w 1185"/>
                <a:gd name="T31" fmla="*/ 5 h 838"/>
                <a:gd name="T32" fmla="*/ 86 w 1185"/>
                <a:gd name="T33" fmla="*/ 2 h 838"/>
                <a:gd name="T34" fmla="*/ 0 w 1185"/>
                <a:gd name="T35" fmla="*/ 0 h 838"/>
                <a:gd name="T36" fmla="*/ 0 w 1185"/>
                <a:gd name="T37" fmla="*/ 838 h 838"/>
                <a:gd name="T38" fmla="*/ 1185 w 1185"/>
                <a:gd name="T39" fmla="*/ 245 h 8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5"/>
                <a:gd name="T61" fmla="*/ 0 h 838"/>
                <a:gd name="T62" fmla="*/ 1185 w 1185"/>
                <a:gd name="T63" fmla="*/ 838 h 8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5" h="838">
                  <a:moveTo>
                    <a:pt x="1185" y="245"/>
                  </a:moveTo>
                  <a:lnTo>
                    <a:pt x="1185" y="245"/>
                  </a:lnTo>
                  <a:lnTo>
                    <a:pt x="1127" y="218"/>
                  </a:lnTo>
                  <a:lnTo>
                    <a:pt x="1065" y="191"/>
                  </a:lnTo>
                  <a:lnTo>
                    <a:pt x="1003" y="167"/>
                  </a:lnTo>
                  <a:lnTo>
                    <a:pt x="937" y="143"/>
                  </a:lnTo>
                  <a:lnTo>
                    <a:pt x="869" y="121"/>
                  </a:lnTo>
                  <a:lnTo>
                    <a:pt x="799" y="101"/>
                  </a:lnTo>
                  <a:lnTo>
                    <a:pt x="726" y="83"/>
                  </a:lnTo>
                  <a:lnTo>
                    <a:pt x="652" y="66"/>
                  </a:lnTo>
                  <a:lnTo>
                    <a:pt x="575" y="50"/>
                  </a:lnTo>
                  <a:lnTo>
                    <a:pt x="498" y="37"/>
                  </a:lnTo>
                  <a:lnTo>
                    <a:pt x="418" y="26"/>
                  </a:lnTo>
                  <a:lnTo>
                    <a:pt x="337" y="17"/>
                  </a:lnTo>
                  <a:lnTo>
                    <a:pt x="255" y="10"/>
                  </a:lnTo>
                  <a:lnTo>
                    <a:pt x="170" y="5"/>
                  </a:lnTo>
                  <a:lnTo>
                    <a:pt x="86" y="2"/>
                  </a:lnTo>
                  <a:lnTo>
                    <a:pt x="0" y="0"/>
                  </a:lnTo>
                  <a:lnTo>
                    <a:pt x="0" y="838"/>
                  </a:lnTo>
                  <a:lnTo>
                    <a:pt x="1185" y="245"/>
                  </a:lnTo>
                  <a:close/>
                </a:path>
              </a:pathLst>
            </a:custGeom>
            <a:solidFill>
              <a:srgbClr val="00B0F0"/>
            </a:solidFill>
            <a:ln>
              <a:noFill/>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9" name="Freeform 13">
              <a:extLst>
                <a:ext uri="{FF2B5EF4-FFF2-40B4-BE49-F238E27FC236}">
                  <a16:creationId xmlns:a16="http://schemas.microsoft.com/office/drawing/2014/main" id="{A460A1C5-B0AA-4D34-8CD9-180FA35DC0EB}"/>
                </a:ext>
              </a:extLst>
            </p:cNvPr>
            <p:cNvSpPr>
              <a:spLocks/>
            </p:cNvSpPr>
            <p:nvPr/>
          </p:nvSpPr>
          <p:spPr bwMode="auto">
            <a:xfrm>
              <a:off x="2880" y="1810"/>
              <a:ext cx="1185" cy="906"/>
            </a:xfrm>
            <a:custGeom>
              <a:avLst/>
              <a:gdLst>
                <a:gd name="T0" fmla="*/ 0 w 1185"/>
                <a:gd name="T1" fmla="*/ 593 h 906"/>
                <a:gd name="T2" fmla="*/ 1185 w 1185"/>
                <a:gd name="T3" fmla="*/ 0 h 906"/>
                <a:gd name="T4" fmla="*/ 1185 w 1185"/>
                <a:gd name="T5" fmla="*/ 315 h 906"/>
                <a:gd name="T6" fmla="*/ 0 w 1185"/>
                <a:gd name="T7" fmla="*/ 906 h 906"/>
                <a:gd name="T8" fmla="*/ 0 w 1185"/>
                <a:gd name="T9" fmla="*/ 593 h 906"/>
                <a:gd name="T10" fmla="*/ 0 60000 65536"/>
                <a:gd name="T11" fmla="*/ 0 60000 65536"/>
                <a:gd name="T12" fmla="*/ 0 60000 65536"/>
                <a:gd name="T13" fmla="*/ 0 60000 65536"/>
                <a:gd name="T14" fmla="*/ 0 60000 65536"/>
                <a:gd name="T15" fmla="*/ 0 w 1185"/>
                <a:gd name="T16" fmla="*/ 0 h 906"/>
                <a:gd name="T17" fmla="*/ 1185 w 1185"/>
                <a:gd name="T18" fmla="*/ 906 h 906"/>
              </a:gdLst>
              <a:ahLst/>
              <a:cxnLst>
                <a:cxn ang="T10">
                  <a:pos x="T0" y="T1"/>
                </a:cxn>
                <a:cxn ang="T11">
                  <a:pos x="T2" y="T3"/>
                </a:cxn>
                <a:cxn ang="T12">
                  <a:pos x="T4" y="T5"/>
                </a:cxn>
                <a:cxn ang="T13">
                  <a:pos x="T6" y="T7"/>
                </a:cxn>
                <a:cxn ang="T14">
                  <a:pos x="T8" y="T9"/>
                </a:cxn>
              </a:cxnLst>
              <a:rect l="T15" t="T16" r="T17" b="T18"/>
              <a:pathLst>
                <a:path w="1185" h="906">
                  <a:moveTo>
                    <a:pt x="0" y="593"/>
                  </a:moveTo>
                  <a:lnTo>
                    <a:pt x="1185" y="0"/>
                  </a:lnTo>
                  <a:lnTo>
                    <a:pt x="1185" y="315"/>
                  </a:lnTo>
                  <a:lnTo>
                    <a:pt x="0" y="906"/>
                  </a:lnTo>
                  <a:lnTo>
                    <a:pt x="0" y="593"/>
                  </a:lnTo>
                  <a:close/>
                </a:path>
              </a:pathLst>
            </a:custGeom>
            <a:solidFill>
              <a:srgbClr val="0070C0"/>
            </a:solidFill>
            <a:ln>
              <a:noFill/>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grpSp>
      <p:grpSp>
        <p:nvGrpSpPr>
          <p:cNvPr id="10" name="Group 14">
            <a:extLst>
              <a:ext uri="{FF2B5EF4-FFF2-40B4-BE49-F238E27FC236}">
                <a16:creationId xmlns:a16="http://schemas.microsoft.com/office/drawing/2014/main" id="{512200BF-0BF6-4317-9EE7-853D4FD8281D}"/>
              </a:ext>
            </a:extLst>
          </p:cNvPr>
          <p:cNvGrpSpPr>
            <a:grpSpLocks/>
          </p:cNvGrpSpPr>
          <p:nvPr/>
        </p:nvGrpSpPr>
        <p:grpSpPr bwMode="auto">
          <a:xfrm>
            <a:off x="3519488" y="2208213"/>
            <a:ext cx="3087687" cy="1846262"/>
            <a:chOff x="1204" y="1601"/>
            <a:chExt cx="1676" cy="1115"/>
          </a:xfrm>
        </p:grpSpPr>
        <p:sp>
          <p:nvSpPr>
            <p:cNvPr id="11" name="Freeform 15">
              <a:extLst>
                <a:ext uri="{FF2B5EF4-FFF2-40B4-BE49-F238E27FC236}">
                  <a16:creationId xmlns:a16="http://schemas.microsoft.com/office/drawing/2014/main" id="{E6AB190A-62CC-4BB0-926A-56F655F0E719}"/>
                </a:ext>
              </a:extLst>
            </p:cNvPr>
            <p:cNvSpPr>
              <a:spLocks/>
            </p:cNvSpPr>
            <p:nvPr/>
          </p:nvSpPr>
          <p:spPr bwMode="auto">
            <a:xfrm>
              <a:off x="1204" y="1601"/>
              <a:ext cx="1676" cy="592"/>
            </a:xfrm>
            <a:custGeom>
              <a:avLst/>
              <a:gdLst>
                <a:gd name="T0" fmla="*/ 1676 w 1676"/>
                <a:gd name="T1" fmla="*/ 592 h 592"/>
                <a:gd name="T2" fmla="*/ 490 w 1676"/>
                <a:gd name="T3" fmla="*/ 0 h 592"/>
                <a:gd name="T4" fmla="*/ 490 w 1676"/>
                <a:gd name="T5" fmla="*/ 0 h 592"/>
                <a:gd name="T6" fmla="*/ 436 w 1676"/>
                <a:gd name="T7" fmla="*/ 28 h 592"/>
                <a:gd name="T8" fmla="*/ 383 w 1676"/>
                <a:gd name="T9" fmla="*/ 60 h 592"/>
                <a:gd name="T10" fmla="*/ 333 w 1676"/>
                <a:gd name="T11" fmla="*/ 91 h 592"/>
                <a:gd name="T12" fmla="*/ 286 w 1676"/>
                <a:gd name="T13" fmla="*/ 124 h 592"/>
                <a:gd name="T14" fmla="*/ 242 w 1676"/>
                <a:gd name="T15" fmla="*/ 158 h 592"/>
                <a:gd name="T16" fmla="*/ 202 w 1676"/>
                <a:gd name="T17" fmla="*/ 194 h 592"/>
                <a:gd name="T18" fmla="*/ 165 w 1676"/>
                <a:gd name="T19" fmla="*/ 229 h 592"/>
                <a:gd name="T20" fmla="*/ 131 w 1676"/>
                <a:gd name="T21" fmla="*/ 266 h 592"/>
                <a:gd name="T22" fmla="*/ 101 w 1676"/>
                <a:gd name="T23" fmla="*/ 305 h 592"/>
                <a:gd name="T24" fmla="*/ 88 w 1676"/>
                <a:gd name="T25" fmla="*/ 323 h 592"/>
                <a:gd name="T26" fmla="*/ 75 w 1676"/>
                <a:gd name="T27" fmla="*/ 343 h 592"/>
                <a:gd name="T28" fmla="*/ 64 w 1676"/>
                <a:gd name="T29" fmla="*/ 363 h 592"/>
                <a:gd name="T30" fmla="*/ 53 w 1676"/>
                <a:gd name="T31" fmla="*/ 383 h 592"/>
                <a:gd name="T32" fmla="*/ 43 w 1676"/>
                <a:gd name="T33" fmla="*/ 403 h 592"/>
                <a:gd name="T34" fmla="*/ 34 w 1676"/>
                <a:gd name="T35" fmla="*/ 423 h 592"/>
                <a:gd name="T36" fmla="*/ 25 w 1676"/>
                <a:gd name="T37" fmla="*/ 444 h 592"/>
                <a:gd name="T38" fmla="*/ 20 w 1676"/>
                <a:gd name="T39" fmla="*/ 464 h 592"/>
                <a:gd name="T40" fmla="*/ 13 w 1676"/>
                <a:gd name="T41" fmla="*/ 486 h 592"/>
                <a:gd name="T42" fmla="*/ 8 w 1676"/>
                <a:gd name="T43" fmla="*/ 507 h 592"/>
                <a:gd name="T44" fmla="*/ 4 w 1676"/>
                <a:gd name="T45" fmla="*/ 528 h 592"/>
                <a:gd name="T46" fmla="*/ 3 w 1676"/>
                <a:gd name="T47" fmla="*/ 550 h 592"/>
                <a:gd name="T48" fmla="*/ 0 w 1676"/>
                <a:gd name="T49" fmla="*/ 571 h 592"/>
                <a:gd name="T50" fmla="*/ 0 w 1676"/>
                <a:gd name="T51" fmla="*/ 592 h 592"/>
                <a:gd name="T52" fmla="*/ 1676 w 1676"/>
                <a:gd name="T53" fmla="*/ 592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2"/>
                <a:gd name="T83" fmla="*/ 1676 w 16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2">
                  <a:moveTo>
                    <a:pt x="1676" y="592"/>
                  </a:moveTo>
                  <a:lnTo>
                    <a:pt x="490" y="0"/>
                  </a:lnTo>
                  <a:lnTo>
                    <a:pt x="436" y="28"/>
                  </a:lnTo>
                  <a:lnTo>
                    <a:pt x="383" y="60"/>
                  </a:lnTo>
                  <a:lnTo>
                    <a:pt x="333" y="91"/>
                  </a:lnTo>
                  <a:lnTo>
                    <a:pt x="286" y="124"/>
                  </a:lnTo>
                  <a:lnTo>
                    <a:pt x="242" y="158"/>
                  </a:lnTo>
                  <a:lnTo>
                    <a:pt x="202" y="194"/>
                  </a:lnTo>
                  <a:lnTo>
                    <a:pt x="165" y="229"/>
                  </a:lnTo>
                  <a:lnTo>
                    <a:pt x="131" y="266"/>
                  </a:lnTo>
                  <a:lnTo>
                    <a:pt x="101" y="305"/>
                  </a:lnTo>
                  <a:lnTo>
                    <a:pt x="88" y="323"/>
                  </a:lnTo>
                  <a:lnTo>
                    <a:pt x="75" y="343"/>
                  </a:lnTo>
                  <a:lnTo>
                    <a:pt x="64" y="363"/>
                  </a:lnTo>
                  <a:lnTo>
                    <a:pt x="53" y="383"/>
                  </a:lnTo>
                  <a:lnTo>
                    <a:pt x="43" y="403"/>
                  </a:lnTo>
                  <a:lnTo>
                    <a:pt x="34" y="423"/>
                  </a:lnTo>
                  <a:lnTo>
                    <a:pt x="25" y="444"/>
                  </a:lnTo>
                  <a:lnTo>
                    <a:pt x="20" y="464"/>
                  </a:lnTo>
                  <a:lnTo>
                    <a:pt x="13" y="486"/>
                  </a:lnTo>
                  <a:lnTo>
                    <a:pt x="8" y="507"/>
                  </a:lnTo>
                  <a:lnTo>
                    <a:pt x="4" y="528"/>
                  </a:lnTo>
                  <a:lnTo>
                    <a:pt x="3" y="550"/>
                  </a:lnTo>
                  <a:lnTo>
                    <a:pt x="0" y="571"/>
                  </a:lnTo>
                  <a:lnTo>
                    <a:pt x="0" y="592"/>
                  </a:lnTo>
                  <a:lnTo>
                    <a:pt x="1676" y="592"/>
                  </a:lnTo>
                  <a:close/>
                </a:path>
              </a:pathLst>
            </a:custGeom>
            <a:solidFill>
              <a:srgbClr val="C0C0C0"/>
            </a:solidFill>
            <a:ln>
              <a:noFill/>
            </a:ln>
          </p:spPr>
          <p:txBody>
            <a:bodyPr wrap="none" anchor="ct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23583" name="Rectangle 16">
              <a:extLst>
                <a:ext uri="{FF2B5EF4-FFF2-40B4-BE49-F238E27FC236}">
                  <a16:creationId xmlns:a16="http://schemas.microsoft.com/office/drawing/2014/main" id="{034B1887-8E41-46F9-B7D0-55CFA842BB95}"/>
                </a:ext>
              </a:extLst>
            </p:cNvPr>
            <p:cNvSpPr>
              <a:spLocks noChangeArrowheads="1"/>
            </p:cNvSpPr>
            <p:nvPr/>
          </p:nvSpPr>
          <p:spPr bwMode="auto">
            <a:xfrm>
              <a:off x="1204" y="2193"/>
              <a:ext cx="1676" cy="523"/>
            </a:xfrm>
            <a:prstGeom prst="rect">
              <a:avLst/>
            </a:prstGeom>
            <a:gradFill rotWithShape="1">
              <a:gsLst>
                <a:gs pos="0">
                  <a:srgbClr val="969696"/>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endParaRPr kumimoji="1" lang="zh-CN" altLang="en-US" sz="2200">
                <a:solidFill>
                  <a:srgbClr val="000000"/>
                </a:solidFill>
                <a:latin typeface="Gulim" panose="020B0600000101010101" pitchFamily="34" charset="-127"/>
                <a:ea typeface="Gulim" panose="020B0600000101010101" pitchFamily="34" charset="-127"/>
              </a:endParaRPr>
            </a:p>
          </p:txBody>
        </p:sp>
      </p:grpSp>
      <p:grpSp>
        <p:nvGrpSpPr>
          <p:cNvPr id="13" name="Group 17">
            <a:extLst>
              <a:ext uri="{FF2B5EF4-FFF2-40B4-BE49-F238E27FC236}">
                <a16:creationId xmlns:a16="http://schemas.microsoft.com/office/drawing/2014/main" id="{C9E016B1-79BE-4F51-8B4F-E50B177DA9F0}"/>
              </a:ext>
            </a:extLst>
          </p:cNvPr>
          <p:cNvGrpSpPr>
            <a:grpSpLocks/>
          </p:cNvGrpSpPr>
          <p:nvPr/>
        </p:nvGrpSpPr>
        <p:grpSpPr bwMode="auto">
          <a:xfrm>
            <a:off x="6610350" y="2732088"/>
            <a:ext cx="3086100" cy="1323975"/>
            <a:chOff x="2880" y="1916"/>
            <a:chExt cx="1675" cy="800"/>
          </a:xfrm>
        </p:grpSpPr>
        <p:sp>
          <p:nvSpPr>
            <p:cNvPr id="14" name="Freeform 18">
              <a:extLst>
                <a:ext uri="{FF2B5EF4-FFF2-40B4-BE49-F238E27FC236}">
                  <a16:creationId xmlns:a16="http://schemas.microsoft.com/office/drawing/2014/main" id="{1254D5A4-40F8-4186-A839-BE6FC86B5DAB}"/>
                </a:ext>
              </a:extLst>
            </p:cNvPr>
            <p:cNvSpPr>
              <a:spLocks/>
            </p:cNvSpPr>
            <p:nvPr/>
          </p:nvSpPr>
          <p:spPr bwMode="auto">
            <a:xfrm>
              <a:off x="2880" y="1916"/>
              <a:ext cx="1675" cy="591"/>
            </a:xfrm>
            <a:custGeom>
              <a:avLst/>
              <a:gdLst>
                <a:gd name="T0" fmla="*/ 0 w 1675"/>
                <a:gd name="T1" fmla="*/ 591 h 591"/>
                <a:gd name="T2" fmla="*/ 1185 w 1675"/>
                <a:gd name="T3" fmla="*/ 0 h 591"/>
                <a:gd name="T4" fmla="*/ 1185 w 1675"/>
                <a:gd name="T5" fmla="*/ 0 h 591"/>
                <a:gd name="T6" fmla="*/ 1239 w 1675"/>
                <a:gd name="T7" fmla="*/ 28 h 591"/>
                <a:gd name="T8" fmla="*/ 1292 w 1675"/>
                <a:gd name="T9" fmla="*/ 58 h 591"/>
                <a:gd name="T10" fmla="*/ 1342 w 1675"/>
                <a:gd name="T11" fmla="*/ 89 h 591"/>
                <a:gd name="T12" fmla="*/ 1389 w 1675"/>
                <a:gd name="T13" fmla="*/ 124 h 591"/>
                <a:gd name="T14" fmla="*/ 1433 w 1675"/>
                <a:gd name="T15" fmla="*/ 156 h 591"/>
                <a:gd name="T16" fmla="*/ 1473 w 1675"/>
                <a:gd name="T17" fmla="*/ 192 h 591"/>
                <a:gd name="T18" fmla="*/ 1510 w 1675"/>
                <a:gd name="T19" fmla="*/ 228 h 591"/>
                <a:gd name="T20" fmla="*/ 1544 w 1675"/>
                <a:gd name="T21" fmla="*/ 265 h 591"/>
                <a:gd name="T22" fmla="*/ 1574 w 1675"/>
                <a:gd name="T23" fmla="*/ 303 h 591"/>
                <a:gd name="T24" fmla="*/ 1587 w 1675"/>
                <a:gd name="T25" fmla="*/ 323 h 591"/>
                <a:gd name="T26" fmla="*/ 1600 w 1675"/>
                <a:gd name="T27" fmla="*/ 342 h 591"/>
                <a:gd name="T28" fmla="*/ 1611 w 1675"/>
                <a:gd name="T29" fmla="*/ 361 h 591"/>
                <a:gd name="T30" fmla="*/ 1622 w 1675"/>
                <a:gd name="T31" fmla="*/ 381 h 591"/>
                <a:gd name="T32" fmla="*/ 1632 w 1675"/>
                <a:gd name="T33" fmla="*/ 401 h 591"/>
                <a:gd name="T34" fmla="*/ 1641 w 1675"/>
                <a:gd name="T35" fmla="*/ 423 h 591"/>
                <a:gd name="T36" fmla="*/ 1650 w 1675"/>
                <a:gd name="T37" fmla="*/ 443 h 591"/>
                <a:gd name="T38" fmla="*/ 1655 w 1675"/>
                <a:gd name="T39" fmla="*/ 464 h 591"/>
                <a:gd name="T40" fmla="*/ 1662 w 1675"/>
                <a:gd name="T41" fmla="*/ 484 h 591"/>
                <a:gd name="T42" fmla="*/ 1667 w 1675"/>
                <a:gd name="T43" fmla="*/ 505 h 591"/>
                <a:gd name="T44" fmla="*/ 1671 w 1675"/>
                <a:gd name="T45" fmla="*/ 527 h 591"/>
                <a:gd name="T46" fmla="*/ 1672 w 1675"/>
                <a:gd name="T47" fmla="*/ 548 h 591"/>
                <a:gd name="T48" fmla="*/ 1675 w 1675"/>
                <a:gd name="T49" fmla="*/ 569 h 591"/>
                <a:gd name="T50" fmla="*/ 1675 w 1675"/>
                <a:gd name="T51" fmla="*/ 591 h 591"/>
                <a:gd name="T52" fmla="*/ 0 w 1675"/>
                <a:gd name="T53" fmla="*/ 591 h 5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1"/>
                <a:gd name="T83" fmla="*/ 1675 w 1675"/>
                <a:gd name="T84" fmla="*/ 591 h 59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1">
                  <a:moveTo>
                    <a:pt x="0" y="591"/>
                  </a:moveTo>
                  <a:lnTo>
                    <a:pt x="1185" y="0"/>
                  </a:lnTo>
                  <a:lnTo>
                    <a:pt x="1239" y="28"/>
                  </a:lnTo>
                  <a:lnTo>
                    <a:pt x="1292" y="58"/>
                  </a:lnTo>
                  <a:lnTo>
                    <a:pt x="1342" y="89"/>
                  </a:lnTo>
                  <a:lnTo>
                    <a:pt x="1389" y="124"/>
                  </a:lnTo>
                  <a:lnTo>
                    <a:pt x="1433" y="156"/>
                  </a:lnTo>
                  <a:lnTo>
                    <a:pt x="1473" y="192"/>
                  </a:lnTo>
                  <a:lnTo>
                    <a:pt x="1510" y="228"/>
                  </a:lnTo>
                  <a:lnTo>
                    <a:pt x="1544" y="265"/>
                  </a:lnTo>
                  <a:lnTo>
                    <a:pt x="1574" y="303"/>
                  </a:lnTo>
                  <a:lnTo>
                    <a:pt x="1587" y="323"/>
                  </a:lnTo>
                  <a:lnTo>
                    <a:pt x="1600" y="342"/>
                  </a:lnTo>
                  <a:lnTo>
                    <a:pt x="1611" y="361"/>
                  </a:lnTo>
                  <a:lnTo>
                    <a:pt x="1622" y="381"/>
                  </a:lnTo>
                  <a:lnTo>
                    <a:pt x="1632" y="401"/>
                  </a:lnTo>
                  <a:lnTo>
                    <a:pt x="1641" y="423"/>
                  </a:lnTo>
                  <a:lnTo>
                    <a:pt x="1650" y="443"/>
                  </a:lnTo>
                  <a:lnTo>
                    <a:pt x="1655" y="464"/>
                  </a:lnTo>
                  <a:lnTo>
                    <a:pt x="1662" y="484"/>
                  </a:lnTo>
                  <a:lnTo>
                    <a:pt x="1667" y="505"/>
                  </a:lnTo>
                  <a:lnTo>
                    <a:pt x="1671" y="527"/>
                  </a:lnTo>
                  <a:lnTo>
                    <a:pt x="1672" y="548"/>
                  </a:lnTo>
                  <a:lnTo>
                    <a:pt x="1675" y="569"/>
                  </a:lnTo>
                  <a:lnTo>
                    <a:pt x="1675" y="591"/>
                  </a:lnTo>
                  <a:lnTo>
                    <a:pt x="0" y="591"/>
                  </a:lnTo>
                  <a:close/>
                </a:path>
              </a:pathLst>
            </a:custGeom>
            <a:solidFill>
              <a:srgbClr val="FFC000"/>
            </a:solidFill>
            <a:ln>
              <a:noFill/>
            </a:ln>
          </p:spPr>
          <p:txBody>
            <a:bodyPr wrap="none" anchor="ct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23581" name="Rectangle 19">
              <a:extLst>
                <a:ext uri="{FF2B5EF4-FFF2-40B4-BE49-F238E27FC236}">
                  <a16:creationId xmlns:a16="http://schemas.microsoft.com/office/drawing/2014/main" id="{279CB675-4255-4EDA-837B-E8F09DB38313}"/>
                </a:ext>
              </a:extLst>
            </p:cNvPr>
            <p:cNvSpPr>
              <a:spLocks noChangeArrowheads="1"/>
            </p:cNvSpPr>
            <p:nvPr/>
          </p:nvSpPr>
          <p:spPr bwMode="auto">
            <a:xfrm>
              <a:off x="2880" y="2507"/>
              <a:ext cx="1675" cy="209"/>
            </a:xfrm>
            <a:prstGeom prst="rect">
              <a:avLst/>
            </a:pr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endParaRPr kumimoji="1" lang="zh-CN" altLang="en-US" sz="2200">
                <a:solidFill>
                  <a:srgbClr val="000000"/>
                </a:solidFill>
                <a:latin typeface="Gulim" panose="020B0600000101010101" pitchFamily="34" charset="-127"/>
                <a:ea typeface="Gulim" panose="020B0600000101010101" pitchFamily="34" charset="-127"/>
              </a:endParaRPr>
            </a:p>
          </p:txBody>
        </p:sp>
      </p:grpSp>
      <p:grpSp>
        <p:nvGrpSpPr>
          <p:cNvPr id="16" name="Group 20">
            <a:extLst>
              <a:ext uri="{FF2B5EF4-FFF2-40B4-BE49-F238E27FC236}">
                <a16:creationId xmlns:a16="http://schemas.microsoft.com/office/drawing/2014/main" id="{7AC215C6-26BF-478C-A17E-D7755B9A2E5C}"/>
              </a:ext>
            </a:extLst>
          </p:cNvPr>
          <p:cNvGrpSpPr>
            <a:grpSpLocks/>
          </p:cNvGrpSpPr>
          <p:nvPr/>
        </p:nvGrpSpPr>
        <p:grpSpPr bwMode="auto">
          <a:xfrm>
            <a:off x="2843213" y="3016250"/>
            <a:ext cx="3086100" cy="2020888"/>
            <a:chOff x="1204" y="2088"/>
            <a:chExt cx="1676" cy="1221"/>
          </a:xfrm>
        </p:grpSpPr>
        <p:sp>
          <p:nvSpPr>
            <p:cNvPr id="17" name="Freeform 21">
              <a:extLst>
                <a:ext uri="{FF2B5EF4-FFF2-40B4-BE49-F238E27FC236}">
                  <a16:creationId xmlns:a16="http://schemas.microsoft.com/office/drawing/2014/main" id="{96092B11-F664-40F0-B767-FF0849DB635C}"/>
                </a:ext>
              </a:extLst>
            </p:cNvPr>
            <p:cNvSpPr>
              <a:spLocks/>
            </p:cNvSpPr>
            <p:nvPr/>
          </p:nvSpPr>
          <p:spPr bwMode="auto">
            <a:xfrm>
              <a:off x="1204" y="2088"/>
              <a:ext cx="1676" cy="593"/>
            </a:xfrm>
            <a:custGeom>
              <a:avLst/>
              <a:gdLst>
                <a:gd name="T0" fmla="*/ 1676 w 1676"/>
                <a:gd name="T1" fmla="*/ 0 h 593"/>
                <a:gd name="T2" fmla="*/ 490 w 1676"/>
                <a:gd name="T3" fmla="*/ 593 h 593"/>
                <a:gd name="T4" fmla="*/ 490 w 1676"/>
                <a:gd name="T5" fmla="*/ 593 h 593"/>
                <a:gd name="T6" fmla="*/ 436 w 1676"/>
                <a:gd name="T7" fmla="*/ 564 h 593"/>
                <a:gd name="T8" fmla="*/ 383 w 1676"/>
                <a:gd name="T9" fmla="*/ 533 h 593"/>
                <a:gd name="T10" fmla="*/ 333 w 1676"/>
                <a:gd name="T11" fmla="*/ 501 h 593"/>
                <a:gd name="T12" fmla="*/ 286 w 1676"/>
                <a:gd name="T13" fmla="*/ 469 h 593"/>
                <a:gd name="T14" fmla="*/ 242 w 1676"/>
                <a:gd name="T15" fmla="*/ 434 h 593"/>
                <a:gd name="T16" fmla="*/ 202 w 1676"/>
                <a:gd name="T17" fmla="*/ 400 h 593"/>
                <a:gd name="T18" fmla="*/ 165 w 1676"/>
                <a:gd name="T19" fmla="*/ 363 h 593"/>
                <a:gd name="T20" fmla="*/ 131 w 1676"/>
                <a:gd name="T21" fmla="*/ 326 h 593"/>
                <a:gd name="T22" fmla="*/ 101 w 1676"/>
                <a:gd name="T23" fmla="*/ 288 h 593"/>
                <a:gd name="T24" fmla="*/ 88 w 1676"/>
                <a:gd name="T25" fmla="*/ 269 h 593"/>
                <a:gd name="T26" fmla="*/ 75 w 1676"/>
                <a:gd name="T27" fmla="*/ 249 h 593"/>
                <a:gd name="T28" fmla="*/ 64 w 1676"/>
                <a:gd name="T29" fmla="*/ 229 h 593"/>
                <a:gd name="T30" fmla="*/ 53 w 1676"/>
                <a:gd name="T31" fmla="*/ 209 h 593"/>
                <a:gd name="T32" fmla="*/ 43 w 1676"/>
                <a:gd name="T33" fmla="*/ 189 h 593"/>
                <a:gd name="T34" fmla="*/ 34 w 1676"/>
                <a:gd name="T35" fmla="*/ 170 h 593"/>
                <a:gd name="T36" fmla="*/ 25 w 1676"/>
                <a:gd name="T37" fmla="*/ 148 h 593"/>
                <a:gd name="T38" fmla="*/ 20 w 1676"/>
                <a:gd name="T39" fmla="*/ 128 h 593"/>
                <a:gd name="T40" fmla="*/ 13 w 1676"/>
                <a:gd name="T41" fmla="*/ 107 h 593"/>
                <a:gd name="T42" fmla="*/ 8 w 1676"/>
                <a:gd name="T43" fmla="*/ 85 h 593"/>
                <a:gd name="T44" fmla="*/ 4 w 1676"/>
                <a:gd name="T45" fmla="*/ 66 h 593"/>
                <a:gd name="T46" fmla="*/ 3 w 1676"/>
                <a:gd name="T47" fmla="*/ 44 h 593"/>
                <a:gd name="T48" fmla="*/ 0 w 1676"/>
                <a:gd name="T49" fmla="*/ 21 h 593"/>
                <a:gd name="T50" fmla="*/ 0 w 1676"/>
                <a:gd name="T51" fmla="*/ 0 h 593"/>
                <a:gd name="T52" fmla="*/ 1676 w 1676"/>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6"/>
                <a:gd name="T82" fmla="*/ 0 h 593"/>
                <a:gd name="T83" fmla="*/ 1676 w 1676"/>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6" h="593">
                  <a:moveTo>
                    <a:pt x="1676" y="0"/>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1676" y="0"/>
                  </a:lnTo>
                  <a:close/>
                </a:path>
              </a:pathLst>
            </a:custGeom>
            <a:solidFill>
              <a:srgbClr val="FFFFFF"/>
            </a:solidFill>
            <a:ln>
              <a:noFill/>
            </a:ln>
          </p:spPr>
          <p:txBody>
            <a:bodyPr wrap="none" anchor="ct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18" name="Freeform 22">
              <a:extLst>
                <a:ext uri="{FF2B5EF4-FFF2-40B4-BE49-F238E27FC236}">
                  <a16:creationId xmlns:a16="http://schemas.microsoft.com/office/drawing/2014/main" id="{1AC510D0-8A46-4BFD-8612-CE3470550B69}"/>
                </a:ext>
              </a:extLst>
            </p:cNvPr>
            <p:cNvSpPr>
              <a:spLocks/>
            </p:cNvSpPr>
            <p:nvPr/>
          </p:nvSpPr>
          <p:spPr bwMode="auto">
            <a:xfrm>
              <a:off x="1204" y="2088"/>
              <a:ext cx="490" cy="1221"/>
            </a:xfrm>
            <a:custGeom>
              <a:avLst/>
              <a:gdLst>
                <a:gd name="T0" fmla="*/ 490 w 490"/>
                <a:gd name="T1" fmla="*/ 593 h 1221"/>
                <a:gd name="T2" fmla="*/ 490 w 490"/>
                <a:gd name="T3" fmla="*/ 593 h 1221"/>
                <a:gd name="T4" fmla="*/ 436 w 490"/>
                <a:gd name="T5" fmla="*/ 564 h 1221"/>
                <a:gd name="T6" fmla="*/ 383 w 490"/>
                <a:gd name="T7" fmla="*/ 533 h 1221"/>
                <a:gd name="T8" fmla="*/ 333 w 490"/>
                <a:gd name="T9" fmla="*/ 501 h 1221"/>
                <a:gd name="T10" fmla="*/ 286 w 490"/>
                <a:gd name="T11" fmla="*/ 469 h 1221"/>
                <a:gd name="T12" fmla="*/ 242 w 490"/>
                <a:gd name="T13" fmla="*/ 434 h 1221"/>
                <a:gd name="T14" fmla="*/ 202 w 490"/>
                <a:gd name="T15" fmla="*/ 400 h 1221"/>
                <a:gd name="T16" fmla="*/ 165 w 490"/>
                <a:gd name="T17" fmla="*/ 363 h 1221"/>
                <a:gd name="T18" fmla="*/ 131 w 490"/>
                <a:gd name="T19" fmla="*/ 326 h 1221"/>
                <a:gd name="T20" fmla="*/ 101 w 490"/>
                <a:gd name="T21" fmla="*/ 288 h 1221"/>
                <a:gd name="T22" fmla="*/ 88 w 490"/>
                <a:gd name="T23" fmla="*/ 269 h 1221"/>
                <a:gd name="T24" fmla="*/ 75 w 490"/>
                <a:gd name="T25" fmla="*/ 249 h 1221"/>
                <a:gd name="T26" fmla="*/ 64 w 490"/>
                <a:gd name="T27" fmla="*/ 229 h 1221"/>
                <a:gd name="T28" fmla="*/ 53 w 490"/>
                <a:gd name="T29" fmla="*/ 209 h 1221"/>
                <a:gd name="T30" fmla="*/ 43 w 490"/>
                <a:gd name="T31" fmla="*/ 189 h 1221"/>
                <a:gd name="T32" fmla="*/ 34 w 490"/>
                <a:gd name="T33" fmla="*/ 170 h 1221"/>
                <a:gd name="T34" fmla="*/ 25 w 490"/>
                <a:gd name="T35" fmla="*/ 148 h 1221"/>
                <a:gd name="T36" fmla="*/ 20 w 490"/>
                <a:gd name="T37" fmla="*/ 128 h 1221"/>
                <a:gd name="T38" fmla="*/ 13 w 490"/>
                <a:gd name="T39" fmla="*/ 107 h 1221"/>
                <a:gd name="T40" fmla="*/ 8 w 490"/>
                <a:gd name="T41" fmla="*/ 85 h 1221"/>
                <a:gd name="T42" fmla="*/ 4 w 490"/>
                <a:gd name="T43" fmla="*/ 66 h 1221"/>
                <a:gd name="T44" fmla="*/ 3 w 490"/>
                <a:gd name="T45" fmla="*/ 44 h 1221"/>
                <a:gd name="T46" fmla="*/ 0 w 490"/>
                <a:gd name="T47" fmla="*/ 21 h 1221"/>
                <a:gd name="T48" fmla="*/ 0 w 490"/>
                <a:gd name="T49" fmla="*/ 0 h 1221"/>
                <a:gd name="T50" fmla="*/ 0 w 490"/>
                <a:gd name="T51" fmla="*/ 628 h 1221"/>
                <a:gd name="T52" fmla="*/ 0 w 490"/>
                <a:gd name="T53" fmla="*/ 628 h 1221"/>
                <a:gd name="T54" fmla="*/ 0 w 490"/>
                <a:gd name="T55" fmla="*/ 650 h 1221"/>
                <a:gd name="T56" fmla="*/ 3 w 490"/>
                <a:gd name="T57" fmla="*/ 672 h 1221"/>
                <a:gd name="T58" fmla="*/ 4 w 490"/>
                <a:gd name="T59" fmla="*/ 694 h 1221"/>
                <a:gd name="T60" fmla="*/ 8 w 490"/>
                <a:gd name="T61" fmla="*/ 714 h 1221"/>
                <a:gd name="T62" fmla="*/ 13 w 490"/>
                <a:gd name="T63" fmla="*/ 735 h 1221"/>
                <a:gd name="T64" fmla="*/ 20 w 490"/>
                <a:gd name="T65" fmla="*/ 756 h 1221"/>
                <a:gd name="T66" fmla="*/ 25 w 490"/>
                <a:gd name="T67" fmla="*/ 776 h 1221"/>
                <a:gd name="T68" fmla="*/ 34 w 490"/>
                <a:gd name="T69" fmla="*/ 798 h 1221"/>
                <a:gd name="T70" fmla="*/ 43 w 490"/>
                <a:gd name="T71" fmla="*/ 818 h 1221"/>
                <a:gd name="T72" fmla="*/ 53 w 490"/>
                <a:gd name="T73" fmla="*/ 838 h 1221"/>
                <a:gd name="T74" fmla="*/ 64 w 490"/>
                <a:gd name="T75" fmla="*/ 858 h 1221"/>
                <a:gd name="T76" fmla="*/ 75 w 490"/>
                <a:gd name="T77" fmla="*/ 877 h 1221"/>
                <a:gd name="T78" fmla="*/ 88 w 490"/>
                <a:gd name="T79" fmla="*/ 897 h 1221"/>
                <a:gd name="T80" fmla="*/ 101 w 490"/>
                <a:gd name="T81" fmla="*/ 916 h 1221"/>
                <a:gd name="T82" fmla="*/ 131 w 490"/>
                <a:gd name="T83" fmla="*/ 954 h 1221"/>
                <a:gd name="T84" fmla="*/ 165 w 490"/>
                <a:gd name="T85" fmla="*/ 991 h 1221"/>
                <a:gd name="T86" fmla="*/ 202 w 490"/>
                <a:gd name="T87" fmla="*/ 1028 h 1221"/>
                <a:gd name="T88" fmla="*/ 242 w 490"/>
                <a:gd name="T89" fmla="*/ 1063 h 1221"/>
                <a:gd name="T90" fmla="*/ 286 w 490"/>
                <a:gd name="T91" fmla="*/ 1097 h 1221"/>
                <a:gd name="T92" fmla="*/ 333 w 490"/>
                <a:gd name="T93" fmla="*/ 1130 h 1221"/>
                <a:gd name="T94" fmla="*/ 383 w 490"/>
                <a:gd name="T95" fmla="*/ 1161 h 1221"/>
                <a:gd name="T96" fmla="*/ 436 w 490"/>
                <a:gd name="T97" fmla="*/ 1192 h 1221"/>
                <a:gd name="T98" fmla="*/ 490 w 490"/>
                <a:gd name="T99" fmla="*/ 1221 h 1221"/>
                <a:gd name="T100" fmla="*/ 490 w 490"/>
                <a:gd name="T101" fmla="*/ 593 h 1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1221"/>
                <a:gd name="T155" fmla="*/ 490 w 490"/>
                <a:gd name="T156" fmla="*/ 1221 h 1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1221">
                  <a:moveTo>
                    <a:pt x="490" y="593"/>
                  </a:moveTo>
                  <a:lnTo>
                    <a:pt x="490" y="593"/>
                  </a:lnTo>
                  <a:lnTo>
                    <a:pt x="436" y="564"/>
                  </a:lnTo>
                  <a:lnTo>
                    <a:pt x="383" y="533"/>
                  </a:lnTo>
                  <a:lnTo>
                    <a:pt x="333" y="501"/>
                  </a:lnTo>
                  <a:lnTo>
                    <a:pt x="286" y="469"/>
                  </a:lnTo>
                  <a:lnTo>
                    <a:pt x="242" y="434"/>
                  </a:lnTo>
                  <a:lnTo>
                    <a:pt x="202" y="400"/>
                  </a:lnTo>
                  <a:lnTo>
                    <a:pt x="165" y="363"/>
                  </a:lnTo>
                  <a:lnTo>
                    <a:pt x="131" y="326"/>
                  </a:lnTo>
                  <a:lnTo>
                    <a:pt x="101" y="288"/>
                  </a:lnTo>
                  <a:lnTo>
                    <a:pt x="88" y="269"/>
                  </a:lnTo>
                  <a:lnTo>
                    <a:pt x="75" y="249"/>
                  </a:lnTo>
                  <a:lnTo>
                    <a:pt x="64" y="229"/>
                  </a:lnTo>
                  <a:lnTo>
                    <a:pt x="53" y="209"/>
                  </a:lnTo>
                  <a:lnTo>
                    <a:pt x="43" y="189"/>
                  </a:lnTo>
                  <a:lnTo>
                    <a:pt x="34" y="170"/>
                  </a:lnTo>
                  <a:lnTo>
                    <a:pt x="25" y="148"/>
                  </a:lnTo>
                  <a:lnTo>
                    <a:pt x="20" y="128"/>
                  </a:lnTo>
                  <a:lnTo>
                    <a:pt x="13" y="107"/>
                  </a:lnTo>
                  <a:lnTo>
                    <a:pt x="8" y="85"/>
                  </a:lnTo>
                  <a:lnTo>
                    <a:pt x="4" y="66"/>
                  </a:lnTo>
                  <a:lnTo>
                    <a:pt x="3" y="44"/>
                  </a:lnTo>
                  <a:lnTo>
                    <a:pt x="0" y="21"/>
                  </a:lnTo>
                  <a:lnTo>
                    <a:pt x="0" y="0"/>
                  </a:lnTo>
                  <a:lnTo>
                    <a:pt x="0" y="628"/>
                  </a:lnTo>
                  <a:lnTo>
                    <a:pt x="0" y="650"/>
                  </a:lnTo>
                  <a:lnTo>
                    <a:pt x="3" y="672"/>
                  </a:lnTo>
                  <a:lnTo>
                    <a:pt x="4" y="694"/>
                  </a:lnTo>
                  <a:lnTo>
                    <a:pt x="8" y="714"/>
                  </a:lnTo>
                  <a:lnTo>
                    <a:pt x="13" y="735"/>
                  </a:lnTo>
                  <a:lnTo>
                    <a:pt x="20" y="756"/>
                  </a:lnTo>
                  <a:lnTo>
                    <a:pt x="25" y="776"/>
                  </a:lnTo>
                  <a:lnTo>
                    <a:pt x="34" y="798"/>
                  </a:lnTo>
                  <a:lnTo>
                    <a:pt x="43" y="818"/>
                  </a:lnTo>
                  <a:lnTo>
                    <a:pt x="53" y="838"/>
                  </a:lnTo>
                  <a:lnTo>
                    <a:pt x="64" y="858"/>
                  </a:lnTo>
                  <a:lnTo>
                    <a:pt x="75" y="877"/>
                  </a:lnTo>
                  <a:lnTo>
                    <a:pt x="88" y="897"/>
                  </a:lnTo>
                  <a:lnTo>
                    <a:pt x="101" y="916"/>
                  </a:lnTo>
                  <a:lnTo>
                    <a:pt x="131" y="954"/>
                  </a:lnTo>
                  <a:lnTo>
                    <a:pt x="165" y="991"/>
                  </a:lnTo>
                  <a:lnTo>
                    <a:pt x="202" y="1028"/>
                  </a:lnTo>
                  <a:lnTo>
                    <a:pt x="242" y="1063"/>
                  </a:lnTo>
                  <a:lnTo>
                    <a:pt x="286" y="1097"/>
                  </a:lnTo>
                  <a:lnTo>
                    <a:pt x="333" y="1130"/>
                  </a:lnTo>
                  <a:lnTo>
                    <a:pt x="383" y="1161"/>
                  </a:lnTo>
                  <a:lnTo>
                    <a:pt x="436" y="1192"/>
                  </a:lnTo>
                  <a:lnTo>
                    <a:pt x="490" y="1221"/>
                  </a:lnTo>
                  <a:lnTo>
                    <a:pt x="490" y="593"/>
                  </a:lnTo>
                  <a:close/>
                </a:path>
              </a:pathLst>
            </a:custGeom>
            <a:solidFill>
              <a:schemeClr val="bg1">
                <a:lumMod val="50000"/>
              </a:schemeClr>
            </a:solidFill>
            <a:ln>
              <a:noFill/>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19" name="Freeform 23">
              <a:extLst>
                <a:ext uri="{FF2B5EF4-FFF2-40B4-BE49-F238E27FC236}">
                  <a16:creationId xmlns:a16="http://schemas.microsoft.com/office/drawing/2014/main" id="{CF07014D-28FC-442D-B97A-A526D68BEFBA}"/>
                </a:ext>
              </a:extLst>
            </p:cNvPr>
            <p:cNvSpPr>
              <a:spLocks/>
            </p:cNvSpPr>
            <p:nvPr/>
          </p:nvSpPr>
          <p:spPr bwMode="auto">
            <a:xfrm>
              <a:off x="1694" y="2088"/>
              <a:ext cx="1186" cy="1221"/>
            </a:xfrm>
            <a:custGeom>
              <a:avLst/>
              <a:gdLst>
                <a:gd name="T0" fmla="*/ 1186 w 1186"/>
                <a:gd name="T1" fmla="*/ 628 h 1221"/>
                <a:gd name="T2" fmla="*/ 0 w 1186"/>
                <a:gd name="T3" fmla="*/ 1221 h 1221"/>
                <a:gd name="T4" fmla="*/ 0 w 1186"/>
                <a:gd name="T5" fmla="*/ 593 h 1221"/>
                <a:gd name="T6" fmla="*/ 1186 w 1186"/>
                <a:gd name="T7" fmla="*/ 0 h 1221"/>
                <a:gd name="T8" fmla="*/ 1186 w 1186"/>
                <a:gd name="T9" fmla="*/ 628 h 1221"/>
                <a:gd name="T10" fmla="*/ 0 60000 65536"/>
                <a:gd name="T11" fmla="*/ 0 60000 65536"/>
                <a:gd name="T12" fmla="*/ 0 60000 65536"/>
                <a:gd name="T13" fmla="*/ 0 60000 65536"/>
                <a:gd name="T14" fmla="*/ 0 60000 65536"/>
                <a:gd name="T15" fmla="*/ 0 w 1186"/>
                <a:gd name="T16" fmla="*/ 0 h 1221"/>
                <a:gd name="T17" fmla="*/ 1186 w 1186"/>
                <a:gd name="T18" fmla="*/ 1221 h 1221"/>
              </a:gdLst>
              <a:ahLst/>
              <a:cxnLst>
                <a:cxn ang="T10">
                  <a:pos x="T0" y="T1"/>
                </a:cxn>
                <a:cxn ang="T11">
                  <a:pos x="T2" y="T3"/>
                </a:cxn>
                <a:cxn ang="T12">
                  <a:pos x="T4" y="T5"/>
                </a:cxn>
                <a:cxn ang="T13">
                  <a:pos x="T6" y="T7"/>
                </a:cxn>
                <a:cxn ang="T14">
                  <a:pos x="T8" y="T9"/>
                </a:cxn>
              </a:cxnLst>
              <a:rect l="T15" t="T16" r="T17" b="T18"/>
              <a:pathLst>
                <a:path w="1186" h="1221">
                  <a:moveTo>
                    <a:pt x="1186" y="628"/>
                  </a:moveTo>
                  <a:lnTo>
                    <a:pt x="0" y="1221"/>
                  </a:lnTo>
                  <a:lnTo>
                    <a:pt x="0" y="593"/>
                  </a:lnTo>
                  <a:lnTo>
                    <a:pt x="1186" y="0"/>
                  </a:lnTo>
                  <a:lnTo>
                    <a:pt x="1186" y="628"/>
                  </a:lnTo>
                  <a:close/>
                </a:path>
              </a:pathLst>
            </a:custGeom>
            <a:solidFill>
              <a:srgbClr val="B2B2B2"/>
            </a:solidFill>
            <a:ln>
              <a:noFill/>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grpSp>
      <p:grpSp>
        <p:nvGrpSpPr>
          <p:cNvPr id="20" name="Group 24">
            <a:extLst>
              <a:ext uri="{FF2B5EF4-FFF2-40B4-BE49-F238E27FC236}">
                <a16:creationId xmlns:a16="http://schemas.microsoft.com/office/drawing/2014/main" id="{F18D334A-1881-47E1-90A1-30425E9E5ECB}"/>
              </a:ext>
            </a:extLst>
          </p:cNvPr>
          <p:cNvGrpSpPr>
            <a:grpSpLocks/>
          </p:cNvGrpSpPr>
          <p:nvPr/>
        </p:nvGrpSpPr>
        <p:grpSpPr bwMode="auto">
          <a:xfrm>
            <a:off x="6610350" y="3884613"/>
            <a:ext cx="3086100" cy="1152525"/>
            <a:chOff x="2880" y="2612"/>
            <a:chExt cx="1675" cy="697"/>
          </a:xfrm>
        </p:grpSpPr>
        <p:sp>
          <p:nvSpPr>
            <p:cNvPr id="21" name="Freeform 25">
              <a:extLst>
                <a:ext uri="{FF2B5EF4-FFF2-40B4-BE49-F238E27FC236}">
                  <a16:creationId xmlns:a16="http://schemas.microsoft.com/office/drawing/2014/main" id="{FD329CB3-27D0-4C05-B9A7-AF5409837BDE}"/>
                </a:ext>
              </a:extLst>
            </p:cNvPr>
            <p:cNvSpPr>
              <a:spLocks/>
            </p:cNvSpPr>
            <p:nvPr/>
          </p:nvSpPr>
          <p:spPr bwMode="auto">
            <a:xfrm>
              <a:off x="2880" y="2612"/>
              <a:ext cx="1675" cy="593"/>
            </a:xfrm>
            <a:custGeom>
              <a:avLst/>
              <a:gdLst>
                <a:gd name="T0" fmla="*/ 0 w 1675"/>
                <a:gd name="T1" fmla="*/ 0 h 593"/>
                <a:gd name="T2" fmla="*/ 1185 w 1675"/>
                <a:gd name="T3" fmla="*/ 593 h 593"/>
                <a:gd name="T4" fmla="*/ 1185 w 1675"/>
                <a:gd name="T5" fmla="*/ 593 h 593"/>
                <a:gd name="T6" fmla="*/ 1239 w 1675"/>
                <a:gd name="T7" fmla="*/ 563 h 593"/>
                <a:gd name="T8" fmla="*/ 1292 w 1675"/>
                <a:gd name="T9" fmla="*/ 533 h 593"/>
                <a:gd name="T10" fmla="*/ 1342 w 1675"/>
                <a:gd name="T11" fmla="*/ 502 h 593"/>
                <a:gd name="T12" fmla="*/ 1389 w 1675"/>
                <a:gd name="T13" fmla="*/ 469 h 593"/>
                <a:gd name="T14" fmla="*/ 1433 w 1675"/>
                <a:gd name="T15" fmla="*/ 435 h 593"/>
                <a:gd name="T16" fmla="*/ 1473 w 1675"/>
                <a:gd name="T17" fmla="*/ 399 h 593"/>
                <a:gd name="T18" fmla="*/ 1510 w 1675"/>
                <a:gd name="T19" fmla="*/ 363 h 593"/>
                <a:gd name="T20" fmla="*/ 1544 w 1675"/>
                <a:gd name="T21" fmla="*/ 326 h 593"/>
                <a:gd name="T22" fmla="*/ 1574 w 1675"/>
                <a:gd name="T23" fmla="*/ 288 h 593"/>
                <a:gd name="T24" fmla="*/ 1587 w 1675"/>
                <a:gd name="T25" fmla="*/ 268 h 593"/>
                <a:gd name="T26" fmla="*/ 1600 w 1675"/>
                <a:gd name="T27" fmla="*/ 249 h 593"/>
                <a:gd name="T28" fmla="*/ 1611 w 1675"/>
                <a:gd name="T29" fmla="*/ 230 h 593"/>
                <a:gd name="T30" fmla="*/ 1622 w 1675"/>
                <a:gd name="T31" fmla="*/ 210 h 593"/>
                <a:gd name="T32" fmla="*/ 1632 w 1675"/>
                <a:gd name="T33" fmla="*/ 190 h 593"/>
                <a:gd name="T34" fmla="*/ 1641 w 1675"/>
                <a:gd name="T35" fmla="*/ 168 h 593"/>
                <a:gd name="T36" fmla="*/ 1650 w 1675"/>
                <a:gd name="T37" fmla="*/ 148 h 593"/>
                <a:gd name="T38" fmla="*/ 1655 w 1675"/>
                <a:gd name="T39" fmla="*/ 127 h 593"/>
                <a:gd name="T40" fmla="*/ 1662 w 1675"/>
                <a:gd name="T41" fmla="*/ 107 h 593"/>
                <a:gd name="T42" fmla="*/ 1667 w 1675"/>
                <a:gd name="T43" fmla="*/ 86 h 593"/>
                <a:gd name="T44" fmla="*/ 1671 w 1675"/>
                <a:gd name="T45" fmla="*/ 64 h 593"/>
                <a:gd name="T46" fmla="*/ 1672 w 1675"/>
                <a:gd name="T47" fmla="*/ 43 h 593"/>
                <a:gd name="T48" fmla="*/ 1675 w 1675"/>
                <a:gd name="T49" fmla="*/ 22 h 593"/>
                <a:gd name="T50" fmla="*/ 1675 w 1675"/>
                <a:gd name="T51" fmla="*/ 0 h 593"/>
                <a:gd name="T52" fmla="*/ 0 w 1675"/>
                <a:gd name="T53" fmla="*/ 0 h 5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75"/>
                <a:gd name="T82" fmla="*/ 0 h 593"/>
                <a:gd name="T83" fmla="*/ 1675 w 1675"/>
                <a:gd name="T84" fmla="*/ 593 h 5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75" h="593">
                  <a:moveTo>
                    <a:pt x="0" y="0"/>
                  </a:moveTo>
                  <a:lnTo>
                    <a:pt x="1185" y="593"/>
                  </a:lnTo>
                  <a:lnTo>
                    <a:pt x="1239" y="563"/>
                  </a:lnTo>
                  <a:lnTo>
                    <a:pt x="1292" y="533"/>
                  </a:lnTo>
                  <a:lnTo>
                    <a:pt x="1342" y="502"/>
                  </a:lnTo>
                  <a:lnTo>
                    <a:pt x="1389" y="469"/>
                  </a:lnTo>
                  <a:lnTo>
                    <a:pt x="1433" y="435"/>
                  </a:lnTo>
                  <a:lnTo>
                    <a:pt x="1473" y="399"/>
                  </a:lnTo>
                  <a:lnTo>
                    <a:pt x="1510" y="363"/>
                  </a:lnTo>
                  <a:lnTo>
                    <a:pt x="1544" y="326"/>
                  </a:lnTo>
                  <a:lnTo>
                    <a:pt x="1574" y="288"/>
                  </a:lnTo>
                  <a:lnTo>
                    <a:pt x="1587" y="268"/>
                  </a:lnTo>
                  <a:lnTo>
                    <a:pt x="1600" y="249"/>
                  </a:lnTo>
                  <a:lnTo>
                    <a:pt x="1611" y="230"/>
                  </a:lnTo>
                  <a:lnTo>
                    <a:pt x="1622" y="210"/>
                  </a:lnTo>
                  <a:lnTo>
                    <a:pt x="1632" y="190"/>
                  </a:lnTo>
                  <a:lnTo>
                    <a:pt x="1641" y="168"/>
                  </a:lnTo>
                  <a:lnTo>
                    <a:pt x="1650" y="148"/>
                  </a:lnTo>
                  <a:lnTo>
                    <a:pt x="1655" y="127"/>
                  </a:lnTo>
                  <a:lnTo>
                    <a:pt x="1662" y="107"/>
                  </a:lnTo>
                  <a:lnTo>
                    <a:pt x="1667" y="86"/>
                  </a:lnTo>
                  <a:lnTo>
                    <a:pt x="1671" y="64"/>
                  </a:lnTo>
                  <a:lnTo>
                    <a:pt x="1672" y="43"/>
                  </a:lnTo>
                  <a:lnTo>
                    <a:pt x="1675" y="22"/>
                  </a:lnTo>
                  <a:lnTo>
                    <a:pt x="1675" y="0"/>
                  </a:lnTo>
                  <a:lnTo>
                    <a:pt x="0" y="0"/>
                  </a:lnTo>
                  <a:close/>
                </a:path>
              </a:pathLst>
            </a:custGeom>
            <a:solidFill>
              <a:srgbClr val="C0C0C0"/>
            </a:solidFill>
            <a:ln>
              <a:noFill/>
            </a:ln>
          </p:spPr>
          <p:txBody>
            <a:bodyPr wrap="none" anchor="ct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22" name="Freeform 26">
              <a:extLst>
                <a:ext uri="{FF2B5EF4-FFF2-40B4-BE49-F238E27FC236}">
                  <a16:creationId xmlns:a16="http://schemas.microsoft.com/office/drawing/2014/main" id="{182A5C5C-C065-4A70-82F8-34AD0708BC78}"/>
                </a:ext>
              </a:extLst>
            </p:cNvPr>
            <p:cNvSpPr>
              <a:spLocks/>
            </p:cNvSpPr>
            <p:nvPr/>
          </p:nvSpPr>
          <p:spPr bwMode="auto">
            <a:xfrm>
              <a:off x="4065" y="2612"/>
              <a:ext cx="490" cy="697"/>
            </a:xfrm>
            <a:custGeom>
              <a:avLst/>
              <a:gdLst>
                <a:gd name="T0" fmla="*/ 0 w 490"/>
                <a:gd name="T1" fmla="*/ 593 h 697"/>
                <a:gd name="T2" fmla="*/ 0 w 490"/>
                <a:gd name="T3" fmla="*/ 593 h 697"/>
                <a:gd name="T4" fmla="*/ 54 w 490"/>
                <a:gd name="T5" fmla="*/ 563 h 697"/>
                <a:gd name="T6" fmla="*/ 107 w 490"/>
                <a:gd name="T7" fmla="*/ 533 h 697"/>
                <a:gd name="T8" fmla="*/ 157 w 490"/>
                <a:gd name="T9" fmla="*/ 502 h 697"/>
                <a:gd name="T10" fmla="*/ 204 w 490"/>
                <a:gd name="T11" fmla="*/ 469 h 697"/>
                <a:gd name="T12" fmla="*/ 248 w 490"/>
                <a:gd name="T13" fmla="*/ 435 h 697"/>
                <a:gd name="T14" fmla="*/ 288 w 490"/>
                <a:gd name="T15" fmla="*/ 399 h 697"/>
                <a:gd name="T16" fmla="*/ 325 w 490"/>
                <a:gd name="T17" fmla="*/ 363 h 697"/>
                <a:gd name="T18" fmla="*/ 359 w 490"/>
                <a:gd name="T19" fmla="*/ 326 h 697"/>
                <a:gd name="T20" fmla="*/ 389 w 490"/>
                <a:gd name="T21" fmla="*/ 288 h 697"/>
                <a:gd name="T22" fmla="*/ 402 w 490"/>
                <a:gd name="T23" fmla="*/ 268 h 697"/>
                <a:gd name="T24" fmla="*/ 415 w 490"/>
                <a:gd name="T25" fmla="*/ 249 h 697"/>
                <a:gd name="T26" fmla="*/ 426 w 490"/>
                <a:gd name="T27" fmla="*/ 230 h 697"/>
                <a:gd name="T28" fmla="*/ 437 w 490"/>
                <a:gd name="T29" fmla="*/ 210 h 697"/>
                <a:gd name="T30" fmla="*/ 447 w 490"/>
                <a:gd name="T31" fmla="*/ 190 h 697"/>
                <a:gd name="T32" fmla="*/ 456 w 490"/>
                <a:gd name="T33" fmla="*/ 168 h 697"/>
                <a:gd name="T34" fmla="*/ 465 w 490"/>
                <a:gd name="T35" fmla="*/ 148 h 697"/>
                <a:gd name="T36" fmla="*/ 470 w 490"/>
                <a:gd name="T37" fmla="*/ 127 h 697"/>
                <a:gd name="T38" fmla="*/ 477 w 490"/>
                <a:gd name="T39" fmla="*/ 107 h 697"/>
                <a:gd name="T40" fmla="*/ 482 w 490"/>
                <a:gd name="T41" fmla="*/ 86 h 697"/>
                <a:gd name="T42" fmla="*/ 486 w 490"/>
                <a:gd name="T43" fmla="*/ 64 h 697"/>
                <a:gd name="T44" fmla="*/ 487 w 490"/>
                <a:gd name="T45" fmla="*/ 43 h 697"/>
                <a:gd name="T46" fmla="*/ 490 w 490"/>
                <a:gd name="T47" fmla="*/ 22 h 697"/>
                <a:gd name="T48" fmla="*/ 490 w 490"/>
                <a:gd name="T49" fmla="*/ 0 h 697"/>
                <a:gd name="T50" fmla="*/ 490 w 490"/>
                <a:gd name="T51" fmla="*/ 104 h 697"/>
                <a:gd name="T52" fmla="*/ 490 w 490"/>
                <a:gd name="T53" fmla="*/ 104 h 697"/>
                <a:gd name="T54" fmla="*/ 490 w 490"/>
                <a:gd name="T55" fmla="*/ 126 h 697"/>
                <a:gd name="T56" fmla="*/ 487 w 490"/>
                <a:gd name="T57" fmla="*/ 148 h 697"/>
                <a:gd name="T58" fmla="*/ 486 w 490"/>
                <a:gd name="T59" fmla="*/ 170 h 697"/>
                <a:gd name="T60" fmla="*/ 482 w 490"/>
                <a:gd name="T61" fmla="*/ 190 h 697"/>
                <a:gd name="T62" fmla="*/ 477 w 490"/>
                <a:gd name="T63" fmla="*/ 211 h 697"/>
                <a:gd name="T64" fmla="*/ 470 w 490"/>
                <a:gd name="T65" fmla="*/ 232 h 697"/>
                <a:gd name="T66" fmla="*/ 465 w 490"/>
                <a:gd name="T67" fmla="*/ 252 h 697"/>
                <a:gd name="T68" fmla="*/ 456 w 490"/>
                <a:gd name="T69" fmla="*/ 274 h 697"/>
                <a:gd name="T70" fmla="*/ 447 w 490"/>
                <a:gd name="T71" fmla="*/ 294 h 697"/>
                <a:gd name="T72" fmla="*/ 437 w 490"/>
                <a:gd name="T73" fmla="*/ 314 h 697"/>
                <a:gd name="T74" fmla="*/ 426 w 490"/>
                <a:gd name="T75" fmla="*/ 334 h 697"/>
                <a:gd name="T76" fmla="*/ 415 w 490"/>
                <a:gd name="T77" fmla="*/ 353 h 697"/>
                <a:gd name="T78" fmla="*/ 402 w 490"/>
                <a:gd name="T79" fmla="*/ 373 h 697"/>
                <a:gd name="T80" fmla="*/ 389 w 490"/>
                <a:gd name="T81" fmla="*/ 392 h 697"/>
                <a:gd name="T82" fmla="*/ 359 w 490"/>
                <a:gd name="T83" fmla="*/ 430 h 697"/>
                <a:gd name="T84" fmla="*/ 325 w 490"/>
                <a:gd name="T85" fmla="*/ 467 h 697"/>
                <a:gd name="T86" fmla="*/ 288 w 490"/>
                <a:gd name="T87" fmla="*/ 504 h 697"/>
                <a:gd name="T88" fmla="*/ 248 w 490"/>
                <a:gd name="T89" fmla="*/ 539 h 697"/>
                <a:gd name="T90" fmla="*/ 204 w 490"/>
                <a:gd name="T91" fmla="*/ 573 h 697"/>
                <a:gd name="T92" fmla="*/ 157 w 490"/>
                <a:gd name="T93" fmla="*/ 606 h 697"/>
                <a:gd name="T94" fmla="*/ 107 w 490"/>
                <a:gd name="T95" fmla="*/ 637 h 697"/>
                <a:gd name="T96" fmla="*/ 54 w 490"/>
                <a:gd name="T97" fmla="*/ 668 h 697"/>
                <a:gd name="T98" fmla="*/ 0 w 490"/>
                <a:gd name="T99" fmla="*/ 697 h 697"/>
                <a:gd name="T100" fmla="*/ 0 w 490"/>
                <a:gd name="T101" fmla="*/ 593 h 6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0"/>
                <a:gd name="T154" fmla="*/ 0 h 697"/>
                <a:gd name="T155" fmla="*/ 490 w 490"/>
                <a:gd name="T156" fmla="*/ 697 h 6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0" h="697">
                  <a:moveTo>
                    <a:pt x="0" y="593"/>
                  </a:moveTo>
                  <a:lnTo>
                    <a:pt x="0" y="593"/>
                  </a:lnTo>
                  <a:lnTo>
                    <a:pt x="54" y="563"/>
                  </a:lnTo>
                  <a:lnTo>
                    <a:pt x="107" y="533"/>
                  </a:lnTo>
                  <a:lnTo>
                    <a:pt x="157" y="502"/>
                  </a:lnTo>
                  <a:lnTo>
                    <a:pt x="204" y="469"/>
                  </a:lnTo>
                  <a:lnTo>
                    <a:pt x="248" y="435"/>
                  </a:lnTo>
                  <a:lnTo>
                    <a:pt x="288" y="399"/>
                  </a:lnTo>
                  <a:lnTo>
                    <a:pt x="325" y="363"/>
                  </a:lnTo>
                  <a:lnTo>
                    <a:pt x="359" y="326"/>
                  </a:lnTo>
                  <a:lnTo>
                    <a:pt x="389" y="288"/>
                  </a:lnTo>
                  <a:lnTo>
                    <a:pt x="402" y="268"/>
                  </a:lnTo>
                  <a:lnTo>
                    <a:pt x="415" y="249"/>
                  </a:lnTo>
                  <a:lnTo>
                    <a:pt x="426" y="230"/>
                  </a:lnTo>
                  <a:lnTo>
                    <a:pt x="437" y="210"/>
                  </a:lnTo>
                  <a:lnTo>
                    <a:pt x="447" y="190"/>
                  </a:lnTo>
                  <a:lnTo>
                    <a:pt x="456" y="168"/>
                  </a:lnTo>
                  <a:lnTo>
                    <a:pt x="465" y="148"/>
                  </a:lnTo>
                  <a:lnTo>
                    <a:pt x="470" y="127"/>
                  </a:lnTo>
                  <a:lnTo>
                    <a:pt x="477" y="107"/>
                  </a:lnTo>
                  <a:lnTo>
                    <a:pt x="482" y="86"/>
                  </a:lnTo>
                  <a:lnTo>
                    <a:pt x="486" y="64"/>
                  </a:lnTo>
                  <a:lnTo>
                    <a:pt x="487" y="43"/>
                  </a:lnTo>
                  <a:lnTo>
                    <a:pt x="490" y="22"/>
                  </a:lnTo>
                  <a:lnTo>
                    <a:pt x="490" y="0"/>
                  </a:lnTo>
                  <a:lnTo>
                    <a:pt x="490" y="104"/>
                  </a:lnTo>
                  <a:lnTo>
                    <a:pt x="490" y="126"/>
                  </a:lnTo>
                  <a:lnTo>
                    <a:pt x="487" y="148"/>
                  </a:lnTo>
                  <a:lnTo>
                    <a:pt x="486" y="170"/>
                  </a:lnTo>
                  <a:lnTo>
                    <a:pt x="482" y="190"/>
                  </a:lnTo>
                  <a:lnTo>
                    <a:pt x="477" y="211"/>
                  </a:lnTo>
                  <a:lnTo>
                    <a:pt x="470" y="232"/>
                  </a:lnTo>
                  <a:lnTo>
                    <a:pt x="465" y="252"/>
                  </a:lnTo>
                  <a:lnTo>
                    <a:pt x="456" y="274"/>
                  </a:lnTo>
                  <a:lnTo>
                    <a:pt x="447" y="294"/>
                  </a:lnTo>
                  <a:lnTo>
                    <a:pt x="437" y="314"/>
                  </a:lnTo>
                  <a:lnTo>
                    <a:pt x="426" y="334"/>
                  </a:lnTo>
                  <a:lnTo>
                    <a:pt x="415" y="353"/>
                  </a:lnTo>
                  <a:lnTo>
                    <a:pt x="402" y="373"/>
                  </a:lnTo>
                  <a:lnTo>
                    <a:pt x="389" y="392"/>
                  </a:lnTo>
                  <a:lnTo>
                    <a:pt x="359" y="430"/>
                  </a:lnTo>
                  <a:lnTo>
                    <a:pt x="325" y="467"/>
                  </a:lnTo>
                  <a:lnTo>
                    <a:pt x="288" y="504"/>
                  </a:lnTo>
                  <a:lnTo>
                    <a:pt x="248" y="539"/>
                  </a:lnTo>
                  <a:lnTo>
                    <a:pt x="204" y="573"/>
                  </a:lnTo>
                  <a:lnTo>
                    <a:pt x="157" y="606"/>
                  </a:lnTo>
                  <a:lnTo>
                    <a:pt x="107" y="637"/>
                  </a:lnTo>
                  <a:lnTo>
                    <a:pt x="54" y="668"/>
                  </a:lnTo>
                  <a:lnTo>
                    <a:pt x="0" y="697"/>
                  </a:lnTo>
                  <a:lnTo>
                    <a:pt x="0" y="593"/>
                  </a:lnTo>
                  <a:close/>
                </a:path>
              </a:pathLst>
            </a:custGeom>
            <a:solidFill>
              <a:srgbClr val="777777"/>
            </a:solidFill>
            <a:ln>
              <a:noFill/>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23" name="Freeform 27">
              <a:extLst>
                <a:ext uri="{FF2B5EF4-FFF2-40B4-BE49-F238E27FC236}">
                  <a16:creationId xmlns:a16="http://schemas.microsoft.com/office/drawing/2014/main" id="{15DD0034-9BB1-4EA5-AE5A-B22CA0A7C1D3}"/>
                </a:ext>
              </a:extLst>
            </p:cNvPr>
            <p:cNvSpPr>
              <a:spLocks/>
            </p:cNvSpPr>
            <p:nvPr/>
          </p:nvSpPr>
          <p:spPr bwMode="auto">
            <a:xfrm>
              <a:off x="2880" y="2612"/>
              <a:ext cx="1185" cy="697"/>
            </a:xfrm>
            <a:custGeom>
              <a:avLst/>
              <a:gdLst>
                <a:gd name="T0" fmla="*/ 0 w 1185"/>
                <a:gd name="T1" fmla="*/ 104 h 697"/>
                <a:gd name="T2" fmla="*/ 1185 w 1185"/>
                <a:gd name="T3" fmla="*/ 697 h 697"/>
                <a:gd name="T4" fmla="*/ 1185 w 1185"/>
                <a:gd name="T5" fmla="*/ 593 h 697"/>
                <a:gd name="T6" fmla="*/ 0 w 1185"/>
                <a:gd name="T7" fmla="*/ 0 h 697"/>
                <a:gd name="T8" fmla="*/ 0 w 1185"/>
                <a:gd name="T9" fmla="*/ 104 h 697"/>
                <a:gd name="T10" fmla="*/ 0 60000 65536"/>
                <a:gd name="T11" fmla="*/ 0 60000 65536"/>
                <a:gd name="T12" fmla="*/ 0 60000 65536"/>
                <a:gd name="T13" fmla="*/ 0 60000 65536"/>
                <a:gd name="T14" fmla="*/ 0 60000 65536"/>
                <a:gd name="T15" fmla="*/ 0 w 1185"/>
                <a:gd name="T16" fmla="*/ 0 h 697"/>
                <a:gd name="T17" fmla="*/ 1185 w 1185"/>
                <a:gd name="T18" fmla="*/ 697 h 697"/>
              </a:gdLst>
              <a:ahLst/>
              <a:cxnLst>
                <a:cxn ang="T10">
                  <a:pos x="T0" y="T1"/>
                </a:cxn>
                <a:cxn ang="T11">
                  <a:pos x="T2" y="T3"/>
                </a:cxn>
                <a:cxn ang="T12">
                  <a:pos x="T4" y="T5"/>
                </a:cxn>
                <a:cxn ang="T13">
                  <a:pos x="T6" y="T7"/>
                </a:cxn>
                <a:cxn ang="T14">
                  <a:pos x="T8" y="T9"/>
                </a:cxn>
              </a:cxnLst>
              <a:rect l="T15" t="T16" r="T17" b="T18"/>
              <a:pathLst>
                <a:path w="1185" h="697">
                  <a:moveTo>
                    <a:pt x="0" y="104"/>
                  </a:moveTo>
                  <a:lnTo>
                    <a:pt x="1185" y="697"/>
                  </a:lnTo>
                  <a:lnTo>
                    <a:pt x="1185" y="593"/>
                  </a:lnTo>
                  <a:lnTo>
                    <a:pt x="0" y="0"/>
                  </a:lnTo>
                  <a:lnTo>
                    <a:pt x="0" y="104"/>
                  </a:lnTo>
                  <a:close/>
                </a:path>
              </a:pathLst>
            </a:custGeom>
            <a:gradFill rotWithShape="1">
              <a:gsLst>
                <a:gs pos="0">
                  <a:srgbClr val="969696"/>
                </a:gs>
                <a:gs pos="100000">
                  <a:srgbClr val="808080"/>
                </a:gs>
              </a:gsLst>
              <a:lin ang="0" scaled="1"/>
            </a:gradFill>
            <a:ln>
              <a:noFill/>
            </a:ln>
          </p:spPr>
          <p:txBody>
            <a:bodyPr wrap="none" anchor="ctr"/>
            <a:lstStyle/>
            <a:p>
              <a:pPr algn="l" latinLnBrk="1">
                <a:defRPr/>
              </a:pPr>
              <a:endParaRPr kumimoji="1" lang="zh-CN" altLang="en-US" sz="1800" kern="0">
                <a:solidFill>
                  <a:srgbClr val="000000"/>
                </a:solidFill>
                <a:latin typeface="굴림" pitchFamily="34" charset="-127"/>
                <a:ea typeface="굴림" pitchFamily="34" charset="-127"/>
              </a:endParaRPr>
            </a:p>
          </p:txBody>
        </p:sp>
      </p:grpSp>
      <p:sp>
        <p:nvSpPr>
          <p:cNvPr id="24" name="Arc 28">
            <a:extLst>
              <a:ext uri="{FF2B5EF4-FFF2-40B4-BE49-F238E27FC236}">
                <a16:creationId xmlns:a16="http://schemas.microsoft.com/office/drawing/2014/main" id="{95D7FFD4-8882-41DC-9428-B44769A9CDE2}"/>
              </a:ext>
            </a:extLst>
          </p:cNvPr>
          <p:cNvSpPr>
            <a:spLocks/>
          </p:cNvSpPr>
          <p:nvPr/>
        </p:nvSpPr>
        <p:spPr bwMode="auto">
          <a:xfrm>
            <a:off x="6021388" y="1322388"/>
            <a:ext cx="1384300" cy="671512"/>
          </a:xfrm>
          <a:custGeom>
            <a:avLst/>
            <a:gdLst>
              <a:gd name="T0" fmla="*/ 0 w 40011"/>
              <a:gd name="T1" fmla="*/ 3 h 21600"/>
              <a:gd name="T2" fmla="*/ 12 w 40011"/>
              <a:gd name="T3" fmla="*/ 6 h 21600"/>
              <a:gd name="T4" fmla="*/ 6 w 40011"/>
              <a:gd name="T5" fmla="*/ 6 h 21600"/>
              <a:gd name="T6" fmla="*/ 0 60000 65536"/>
              <a:gd name="T7" fmla="*/ 0 60000 65536"/>
              <a:gd name="T8" fmla="*/ 0 60000 65536"/>
              <a:gd name="T9" fmla="*/ 0 w 40011"/>
              <a:gd name="T10" fmla="*/ 0 h 21600"/>
              <a:gd name="T11" fmla="*/ 40011 w 40011"/>
              <a:gd name="T12" fmla="*/ 21600 h 21600"/>
            </a:gdLst>
            <a:ahLst/>
            <a:cxnLst>
              <a:cxn ang="T6">
                <a:pos x="T0" y="T1"/>
              </a:cxn>
              <a:cxn ang="T7">
                <a:pos x="T2" y="T3"/>
              </a:cxn>
              <a:cxn ang="T8">
                <a:pos x="T4" y="T5"/>
              </a:cxn>
            </a:cxnLst>
            <a:rect l="T9" t="T10" r="T11" b="T12"/>
            <a:pathLst>
              <a:path w="40011" h="21600" fill="none" extrusionOk="0">
                <a:moveTo>
                  <a:pt x="0" y="10366"/>
                </a:moveTo>
                <a:cubicBezTo>
                  <a:pt x="3920" y="3928"/>
                  <a:pt x="10912" y="-1"/>
                  <a:pt x="18449" y="0"/>
                </a:cubicBezTo>
                <a:cubicBezTo>
                  <a:pt x="29878" y="0"/>
                  <a:pt x="39329" y="8903"/>
                  <a:pt x="40010" y="20313"/>
                </a:cubicBezTo>
              </a:path>
              <a:path w="40011" h="21600" stroke="0" extrusionOk="0">
                <a:moveTo>
                  <a:pt x="0" y="10366"/>
                </a:moveTo>
                <a:cubicBezTo>
                  <a:pt x="3920" y="3928"/>
                  <a:pt x="10912" y="-1"/>
                  <a:pt x="18449" y="0"/>
                </a:cubicBezTo>
                <a:cubicBezTo>
                  <a:pt x="29878" y="0"/>
                  <a:pt x="39329" y="8903"/>
                  <a:pt x="40010" y="20313"/>
                </a:cubicBezTo>
                <a:lnTo>
                  <a:pt x="18449" y="21600"/>
                </a:lnTo>
                <a:close/>
              </a:path>
            </a:pathLst>
          </a:custGeom>
          <a:noFill/>
          <a:ln w="31750" cap="rnd">
            <a:solidFill>
              <a:srgbClr val="C00000"/>
            </a:solidFill>
            <a:prstDash val="sysDot"/>
            <a:round/>
            <a:headEnd/>
            <a:tailEnd type="triangle" w="med" len="med"/>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25" name="Arc 29">
            <a:extLst>
              <a:ext uri="{FF2B5EF4-FFF2-40B4-BE49-F238E27FC236}">
                <a16:creationId xmlns:a16="http://schemas.microsoft.com/office/drawing/2014/main" id="{B23110A0-6C22-4F92-A29B-CC2F9D6C162C}"/>
              </a:ext>
            </a:extLst>
          </p:cNvPr>
          <p:cNvSpPr>
            <a:spLocks/>
          </p:cNvSpPr>
          <p:nvPr/>
        </p:nvSpPr>
        <p:spPr bwMode="auto">
          <a:xfrm>
            <a:off x="8407400" y="1857375"/>
            <a:ext cx="1196975" cy="952500"/>
          </a:xfrm>
          <a:custGeom>
            <a:avLst/>
            <a:gdLst>
              <a:gd name="T0" fmla="*/ 0 w 36840"/>
              <a:gd name="T1" fmla="*/ 2 h 32562"/>
              <a:gd name="T2" fmla="*/ 9 w 36840"/>
              <a:gd name="T3" fmla="*/ 9 h 32562"/>
              <a:gd name="T4" fmla="*/ 4 w 36840"/>
              <a:gd name="T5" fmla="*/ 6 h 32562"/>
              <a:gd name="T6" fmla="*/ 0 60000 65536"/>
              <a:gd name="T7" fmla="*/ 0 60000 65536"/>
              <a:gd name="T8" fmla="*/ 0 60000 65536"/>
              <a:gd name="T9" fmla="*/ 0 w 36840"/>
              <a:gd name="T10" fmla="*/ 0 h 32562"/>
              <a:gd name="T11" fmla="*/ 36840 w 36840"/>
              <a:gd name="T12" fmla="*/ 32562 h 32562"/>
            </a:gdLst>
            <a:ahLst/>
            <a:cxnLst>
              <a:cxn ang="T6">
                <a:pos x="T0" y="T1"/>
              </a:cxn>
              <a:cxn ang="T7">
                <a:pos x="T2" y="T3"/>
              </a:cxn>
              <a:cxn ang="T8">
                <a:pos x="T4" y="T5"/>
              </a:cxn>
            </a:cxnLst>
            <a:rect l="T9" t="T10" r="T11" b="T12"/>
            <a:pathLst>
              <a:path w="36840" h="32562" fill="none" extrusionOk="0">
                <a:moveTo>
                  <a:pt x="0" y="6293"/>
                </a:moveTo>
                <a:cubicBezTo>
                  <a:pt x="4048" y="2262"/>
                  <a:pt x="9527" y="-1"/>
                  <a:pt x="15240" y="0"/>
                </a:cubicBezTo>
                <a:cubicBezTo>
                  <a:pt x="27169" y="0"/>
                  <a:pt x="36840" y="9670"/>
                  <a:pt x="36840" y="21600"/>
                </a:cubicBezTo>
                <a:cubicBezTo>
                  <a:pt x="36840" y="25455"/>
                  <a:pt x="35808" y="29240"/>
                  <a:pt x="33851" y="32562"/>
                </a:cubicBezTo>
              </a:path>
              <a:path w="36840" h="32562" stroke="0" extrusionOk="0">
                <a:moveTo>
                  <a:pt x="0" y="6293"/>
                </a:moveTo>
                <a:cubicBezTo>
                  <a:pt x="4048" y="2262"/>
                  <a:pt x="9527" y="-1"/>
                  <a:pt x="15240" y="0"/>
                </a:cubicBezTo>
                <a:cubicBezTo>
                  <a:pt x="27169" y="0"/>
                  <a:pt x="36840" y="9670"/>
                  <a:pt x="36840" y="21600"/>
                </a:cubicBezTo>
                <a:cubicBezTo>
                  <a:pt x="36840" y="25455"/>
                  <a:pt x="35808" y="29240"/>
                  <a:pt x="33851" y="32562"/>
                </a:cubicBezTo>
                <a:lnTo>
                  <a:pt x="15240" y="21600"/>
                </a:lnTo>
                <a:close/>
              </a:path>
            </a:pathLst>
          </a:custGeom>
          <a:noFill/>
          <a:ln w="31750" cap="rnd">
            <a:solidFill>
              <a:srgbClr val="FF0000"/>
            </a:solidFill>
            <a:prstDash val="sysDot"/>
            <a:round/>
            <a:headEnd/>
            <a:tailEnd type="triangle" w="med" len="med"/>
          </a:ln>
        </p:spPr>
        <p:txBody>
          <a:bodyPr/>
          <a:lstStyle/>
          <a:p>
            <a:pPr algn="l" latinLnBrk="1">
              <a:defRPr/>
            </a:pPr>
            <a:endParaRPr kumimoji="1" lang="zh-CN" altLang="en-US" sz="1800" kern="0">
              <a:solidFill>
                <a:srgbClr val="000000"/>
              </a:solidFill>
              <a:latin typeface="굴림" pitchFamily="34" charset="-127"/>
              <a:ea typeface="굴림" pitchFamily="34" charset="-127"/>
            </a:endParaRPr>
          </a:p>
        </p:txBody>
      </p:sp>
      <p:sp>
        <p:nvSpPr>
          <p:cNvPr id="26" name="Text Box 30">
            <a:extLst>
              <a:ext uri="{FF2B5EF4-FFF2-40B4-BE49-F238E27FC236}">
                <a16:creationId xmlns:a16="http://schemas.microsoft.com/office/drawing/2014/main" id="{98129579-43AA-4CDE-8F3A-D419008CEAB0}"/>
              </a:ext>
            </a:extLst>
          </p:cNvPr>
          <p:cNvSpPr txBox="1">
            <a:spLocks noChangeArrowheads="1"/>
          </p:cNvSpPr>
          <p:nvPr/>
        </p:nvSpPr>
        <p:spPr bwMode="auto">
          <a:xfrm>
            <a:off x="7509436" y="3978275"/>
            <a:ext cx="2050489" cy="29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kumimoji="1" lang="zh-CN" altLang="en-US" sz="1200" dirty="0">
                <a:solidFill>
                  <a:srgbClr val="FFFFFF"/>
                </a:solidFill>
                <a:latin typeface="Arial Black" panose="020B0A04020102020204" pitchFamily="34" charset="0"/>
                <a:ea typeface="Gulim" panose="020B0600000101010101" pitchFamily="34" charset="-127"/>
              </a:rPr>
              <a:t>Insert content here</a:t>
            </a:r>
          </a:p>
        </p:txBody>
      </p:sp>
      <p:sp>
        <p:nvSpPr>
          <p:cNvPr id="27" name="Text Box 31">
            <a:extLst>
              <a:ext uri="{FF2B5EF4-FFF2-40B4-BE49-F238E27FC236}">
                <a16:creationId xmlns:a16="http://schemas.microsoft.com/office/drawing/2014/main" id="{79FFE907-4AA7-4730-ACFC-38B8C9A87929}"/>
              </a:ext>
            </a:extLst>
          </p:cNvPr>
          <p:cNvSpPr txBox="1">
            <a:spLocks noChangeArrowheads="1"/>
          </p:cNvSpPr>
          <p:nvPr/>
        </p:nvSpPr>
        <p:spPr bwMode="auto">
          <a:xfrm>
            <a:off x="7745413" y="3324225"/>
            <a:ext cx="1814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200">
                <a:solidFill>
                  <a:srgbClr val="7F7F7F"/>
                </a:solidFill>
                <a:latin typeface="微软雅黑" panose="020B0503020204020204" pitchFamily="34" charset="-122"/>
                <a:ea typeface="微软雅黑" panose="020B0503020204020204" pitchFamily="34" charset="-122"/>
              </a:rPr>
              <a:t>Insert content here</a:t>
            </a:r>
            <a:endParaRPr lang="en-US" altLang="zh-CN" sz="1200">
              <a:solidFill>
                <a:srgbClr val="7F7F7F"/>
              </a:solidFill>
              <a:latin typeface="微软雅黑" panose="020B0503020204020204" pitchFamily="34" charset="-122"/>
              <a:ea typeface="微软雅黑" panose="020B0503020204020204" pitchFamily="34" charset="-122"/>
            </a:endParaRPr>
          </a:p>
        </p:txBody>
      </p:sp>
      <p:sp>
        <p:nvSpPr>
          <p:cNvPr id="28" name="Text Box 32">
            <a:extLst>
              <a:ext uri="{FF2B5EF4-FFF2-40B4-BE49-F238E27FC236}">
                <a16:creationId xmlns:a16="http://schemas.microsoft.com/office/drawing/2014/main" id="{70C96E3C-AD57-4367-92CD-3C63D96A6797}"/>
              </a:ext>
            </a:extLst>
          </p:cNvPr>
          <p:cNvSpPr txBox="1">
            <a:spLocks noChangeArrowheads="1"/>
          </p:cNvSpPr>
          <p:nvPr/>
        </p:nvSpPr>
        <p:spPr bwMode="auto">
          <a:xfrm>
            <a:off x="3067050" y="3113088"/>
            <a:ext cx="1966913" cy="32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400" b="1" dirty="0">
                <a:solidFill>
                  <a:srgbClr val="0D0D0D"/>
                </a:solidFill>
                <a:latin typeface="微软雅黑" panose="020B0503020204020204" pitchFamily="34" charset="-122"/>
                <a:ea typeface="微软雅黑" panose="020B0503020204020204" pitchFamily="34" charset="-122"/>
              </a:rPr>
              <a:t>Insert content here</a:t>
            </a:r>
            <a:endParaRPr lang="en-US" altLang="zh-CN" sz="1400" b="1" dirty="0">
              <a:solidFill>
                <a:srgbClr val="0D0D0D"/>
              </a:solidFill>
              <a:latin typeface="微软雅黑" panose="020B0503020204020204" pitchFamily="34" charset="-122"/>
              <a:ea typeface="微软雅黑" panose="020B0503020204020204" pitchFamily="34" charset="-122"/>
            </a:endParaRPr>
          </a:p>
        </p:txBody>
      </p:sp>
      <p:sp>
        <p:nvSpPr>
          <p:cNvPr id="29" name="Text Box 33">
            <a:extLst>
              <a:ext uri="{FF2B5EF4-FFF2-40B4-BE49-F238E27FC236}">
                <a16:creationId xmlns:a16="http://schemas.microsoft.com/office/drawing/2014/main" id="{C08189CE-5ECD-4E48-858E-7119F3C0C2CF}"/>
              </a:ext>
            </a:extLst>
          </p:cNvPr>
          <p:cNvSpPr txBox="1">
            <a:spLocks noChangeArrowheads="1"/>
          </p:cNvSpPr>
          <p:nvPr/>
        </p:nvSpPr>
        <p:spPr bwMode="auto">
          <a:xfrm>
            <a:off x="5063331" y="2229185"/>
            <a:ext cx="1814513" cy="29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200" dirty="0">
                <a:solidFill>
                  <a:srgbClr val="FFFFFF"/>
                </a:solidFill>
                <a:latin typeface="微软雅黑" panose="020B0503020204020204" pitchFamily="34" charset="-122"/>
                <a:ea typeface="微软雅黑" panose="020B0503020204020204" pitchFamily="34" charset="-122"/>
              </a:rPr>
              <a:t>Insert content here</a:t>
            </a:r>
            <a:endParaRPr lang="en-US" altLang="zh-CN" sz="1200" dirty="0">
              <a:solidFill>
                <a:srgbClr val="FFFFFF"/>
              </a:solidFill>
              <a:latin typeface="微软雅黑" panose="020B0503020204020204" pitchFamily="34" charset="-122"/>
              <a:ea typeface="微软雅黑" panose="020B0503020204020204" pitchFamily="34" charset="-122"/>
            </a:endParaRPr>
          </a:p>
        </p:txBody>
      </p:sp>
      <p:sp>
        <p:nvSpPr>
          <p:cNvPr id="30" name="Text Box 34">
            <a:extLst>
              <a:ext uri="{FF2B5EF4-FFF2-40B4-BE49-F238E27FC236}">
                <a16:creationId xmlns:a16="http://schemas.microsoft.com/office/drawing/2014/main" id="{8745E284-1811-492E-984F-A102B54E840E}"/>
              </a:ext>
            </a:extLst>
          </p:cNvPr>
          <p:cNvSpPr txBox="1">
            <a:spLocks noChangeArrowheads="1"/>
          </p:cNvSpPr>
          <p:nvPr/>
        </p:nvSpPr>
        <p:spPr bwMode="auto">
          <a:xfrm>
            <a:off x="3690937" y="2524593"/>
            <a:ext cx="1406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kumimoji="1" lang="zh-CN" altLang="en-US" sz="1200" dirty="0">
                <a:solidFill>
                  <a:srgbClr val="FFFFFF"/>
                </a:solidFill>
                <a:latin typeface="Arial Black" panose="020B0A04020102020204" pitchFamily="34" charset="0"/>
                <a:ea typeface="Gulim" panose="020B0600000101010101" pitchFamily="34" charset="-127"/>
              </a:rPr>
              <a:t>Insert content here</a:t>
            </a:r>
          </a:p>
        </p:txBody>
      </p:sp>
      <p:sp>
        <p:nvSpPr>
          <p:cNvPr id="31" name="Text Box 35">
            <a:extLst>
              <a:ext uri="{FF2B5EF4-FFF2-40B4-BE49-F238E27FC236}">
                <a16:creationId xmlns:a16="http://schemas.microsoft.com/office/drawing/2014/main" id="{7611398C-5E17-40E9-B25B-67C71854306A}"/>
              </a:ext>
            </a:extLst>
          </p:cNvPr>
          <p:cNvSpPr txBox="1">
            <a:spLocks noChangeArrowheads="1"/>
          </p:cNvSpPr>
          <p:nvPr/>
        </p:nvSpPr>
        <p:spPr bwMode="auto">
          <a:xfrm>
            <a:off x="6657975" y="2435225"/>
            <a:ext cx="1998662" cy="29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latinLnBrk="1" hangingPunct="1"/>
            <a:r>
              <a:rPr kumimoji="1" lang="zh-CN" altLang="en-US" sz="1200" dirty="0">
                <a:solidFill>
                  <a:srgbClr val="FFFFFF"/>
                </a:solidFill>
                <a:latin typeface="Arial Black" panose="020B0A04020102020204" pitchFamily="34" charset="0"/>
                <a:ea typeface="Gulim" panose="020B0600000101010101" pitchFamily="34" charset="-127"/>
              </a:rPr>
              <a:t>Insert content here</a:t>
            </a:r>
          </a:p>
        </p:txBody>
      </p:sp>
      <p:sp>
        <p:nvSpPr>
          <p:cNvPr id="32" name="Text Box 36">
            <a:extLst>
              <a:ext uri="{FF2B5EF4-FFF2-40B4-BE49-F238E27FC236}">
                <a16:creationId xmlns:a16="http://schemas.microsoft.com/office/drawing/2014/main" id="{65C2AB8E-D22E-4567-91A0-7538DF31FCB7}"/>
              </a:ext>
            </a:extLst>
          </p:cNvPr>
          <p:cNvSpPr txBox="1">
            <a:spLocks noChangeArrowheads="1"/>
          </p:cNvSpPr>
          <p:nvPr/>
        </p:nvSpPr>
        <p:spPr bwMode="auto">
          <a:xfrm>
            <a:off x="272255" y="1162028"/>
            <a:ext cx="5228432" cy="92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b="1" dirty="0">
                <a:solidFill>
                  <a:srgbClr val="C00000"/>
                </a:solidFill>
                <a:latin typeface="微软雅黑" panose="020B0503020204020204" pitchFamily="34" charset="-122"/>
                <a:ea typeface="微软雅黑" panose="020B0503020204020204" pitchFamily="34" charset="-122"/>
              </a:rPr>
              <a:t>Insert content here</a:t>
            </a:r>
            <a:endParaRPr lang="en-US" altLang="zh-CN" sz="1700" b="1" dirty="0">
              <a:solidFill>
                <a:srgbClr val="C00000"/>
              </a:solidFill>
              <a:latin typeface="微软雅黑" panose="020B0503020204020204" pitchFamily="34" charset="-122"/>
              <a:ea typeface="微软雅黑" panose="020B0503020204020204" pitchFamily="34" charset="-122"/>
            </a:endParaRPr>
          </a:p>
          <a:p>
            <a:pPr algn="l" eaLnBrk="1" hangingPunct="1"/>
            <a:r>
              <a:rPr lang="zh-CN" altLang="en-US" sz="1200" dirty="0">
                <a:solidFill>
                  <a:srgbClr val="0D0D0D"/>
                </a:solidFill>
                <a:latin typeface="微软雅黑" panose="020B0503020204020204" pitchFamily="34" charset="-122"/>
                <a:ea typeface="微软雅黑" panose="020B0503020204020204" pitchFamily="34" charset="-122"/>
              </a:rPr>
              <a:t>Insert here insert content Here Insert content Insert content here</a:t>
            </a:r>
            <a:endParaRPr lang="en-US" altLang="zh-CN" sz="1200" dirty="0">
              <a:solidFill>
                <a:srgbClr val="0D0D0D"/>
              </a:solidFill>
              <a:latin typeface="微软雅黑" panose="020B0503020204020204" pitchFamily="34" charset="-122"/>
              <a:ea typeface="微软雅黑" panose="020B0503020204020204" pitchFamily="34" charset="-122"/>
            </a:endParaRPr>
          </a:p>
          <a:p>
            <a:pPr algn="l" eaLnBrk="1" hangingPunct="1"/>
            <a:r>
              <a:rPr lang="zh-CN" altLang="en-US" sz="1200" dirty="0">
                <a:solidFill>
                  <a:srgbClr val="0D0D0D"/>
                </a:solidFill>
                <a:latin typeface="微软雅黑" panose="020B0503020204020204" pitchFamily="34" charset="-122"/>
                <a:ea typeface="微软雅黑" panose="020B0503020204020204" pitchFamily="34" charset="-122"/>
              </a:rPr>
              <a:t>Insert here insert content Here Insert content Insert content here</a:t>
            </a:r>
            <a:endParaRPr lang="en-US" altLang="zh-CN" sz="1200" dirty="0">
              <a:solidFill>
                <a:srgbClr val="0D0D0D"/>
              </a:solidFill>
              <a:latin typeface="微软雅黑" panose="020B0503020204020204" pitchFamily="34" charset="-122"/>
              <a:ea typeface="微软雅黑" panose="020B0503020204020204" pitchFamily="34" charset="-122"/>
            </a:endParaRPr>
          </a:p>
          <a:p>
            <a:pPr algn="l" eaLnBrk="1" hangingPunct="1"/>
            <a:endParaRPr lang="en-US" altLang="zh-CN" sz="1200" dirty="0">
              <a:solidFill>
                <a:srgbClr val="7F7F7F"/>
              </a:solidFill>
              <a:latin typeface="微软雅黑" panose="020B0503020204020204" pitchFamily="34" charset="-122"/>
              <a:ea typeface="微软雅黑" panose="020B0503020204020204" pitchFamily="34" charset="-122"/>
            </a:endParaRPr>
          </a:p>
        </p:txBody>
      </p:sp>
      <p:sp>
        <p:nvSpPr>
          <p:cNvPr id="33" name="Text Box 37">
            <a:extLst>
              <a:ext uri="{FF2B5EF4-FFF2-40B4-BE49-F238E27FC236}">
                <a16:creationId xmlns:a16="http://schemas.microsoft.com/office/drawing/2014/main" id="{050B0D28-C547-4056-83AE-4BAF4149F6F8}"/>
              </a:ext>
            </a:extLst>
          </p:cNvPr>
          <p:cNvSpPr txBox="1">
            <a:spLocks noChangeArrowheads="1"/>
          </p:cNvSpPr>
          <p:nvPr/>
        </p:nvSpPr>
        <p:spPr bwMode="auto">
          <a:xfrm>
            <a:off x="8407400" y="1106488"/>
            <a:ext cx="2611437" cy="63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kumimoji="1" lang="zh-CN" altLang="en-US" sz="1700" b="1" dirty="0">
                <a:solidFill>
                  <a:srgbClr val="0D0D0D"/>
                </a:solidFill>
                <a:latin typeface="微软雅黑" panose="020B0503020204020204" pitchFamily="34" charset="-122"/>
                <a:ea typeface="微软雅黑" panose="020B0503020204020204" pitchFamily="34" charset="-122"/>
              </a:rPr>
              <a:t>Insert content here</a:t>
            </a:r>
            <a:endParaRPr kumimoji="1" lang="en-US" altLang="zh-CN" sz="1700" b="1" dirty="0">
              <a:solidFill>
                <a:srgbClr val="0D0D0D"/>
              </a:solidFill>
              <a:latin typeface="微软雅黑" panose="020B0503020204020204" pitchFamily="34" charset="-122"/>
              <a:ea typeface="微软雅黑" panose="020B0503020204020204" pitchFamily="34" charset="-122"/>
            </a:endParaRPr>
          </a:p>
          <a:p>
            <a:pPr algn="l" eaLnBrk="1" latinLnBrk="1" hangingPunct="1"/>
            <a:r>
              <a:rPr lang="zh-CN" altLang="en-US" sz="1700" dirty="0">
                <a:solidFill>
                  <a:srgbClr val="0D0D0D"/>
                </a:solidFill>
                <a:latin typeface="微软雅黑" panose="020B0503020204020204" pitchFamily="34" charset="-122"/>
                <a:ea typeface="微软雅黑" panose="020B0503020204020204" pitchFamily="34" charset="-122"/>
              </a:rPr>
              <a:t>Insert content here</a:t>
            </a:r>
            <a:endParaRPr kumimoji="1" lang="zh-CN" altLang="en-US" sz="1700" b="1" dirty="0">
              <a:solidFill>
                <a:srgbClr val="0D0D0D"/>
              </a:solidFill>
              <a:latin typeface="微软雅黑" panose="020B0503020204020204" pitchFamily="34" charset="-122"/>
              <a:ea typeface="微软雅黑" panose="020B0503020204020204" pitchFamily="34" charset="-122"/>
            </a:endParaRPr>
          </a:p>
        </p:txBody>
      </p:sp>
      <p:sp>
        <p:nvSpPr>
          <p:cNvPr id="34" name="Text Box 38">
            <a:extLst>
              <a:ext uri="{FF2B5EF4-FFF2-40B4-BE49-F238E27FC236}">
                <a16:creationId xmlns:a16="http://schemas.microsoft.com/office/drawing/2014/main" id="{DE5533F9-BD15-4EFA-87C6-6B95462EADAF}"/>
              </a:ext>
            </a:extLst>
          </p:cNvPr>
          <p:cNvSpPr txBox="1">
            <a:spLocks noChangeArrowheads="1"/>
          </p:cNvSpPr>
          <p:nvPr/>
        </p:nvSpPr>
        <p:spPr bwMode="auto">
          <a:xfrm>
            <a:off x="4708525" y="4456113"/>
            <a:ext cx="34051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1700" b="1">
                <a:solidFill>
                  <a:srgbClr val="0D0D0D"/>
                </a:solidFill>
                <a:latin typeface="微软雅黑" panose="020B0503020204020204" pitchFamily="34" charset="-122"/>
                <a:ea typeface="微软雅黑" panose="020B0503020204020204" pitchFamily="34" charset="-122"/>
              </a:rPr>
              <a:t>Insert content here</a:t>
            </a:r>
            <a:endParaRPr lang="en-US" altLang="zh-CN" sz="1700" b="1">
              <a:solidFill>
                <a:srgbClr val="0D0D0D"/>
              </a:solidFill>
              <a:latin typeface="微软雅黑" panose="020B0503020204020204" pitchFamily="34" charset="-122"/>
              <a:ea typeface="微软雅黑" panose="020B0503020204020204" pitchFamily="34" charset="-122"/>
            </a:endParaRPr>
          </a:p>
          <a:p>
            <a:pPr algn="l" eaLnBrk="1" hangingPunct="1"/>
            <a:r>
              <a:rPr lang="zh-CN" altLang="en-US" sz="1200">
                <a:solidFill>
                  <a:srgbClr val="0D0D0D"/>
                </a:solidFill>
                <a:latin typeface="微软雅黑" panose="020B0503020204020204" pitchFamily="34" charset="-122"/>
                <a:ea typeface="微软雅黑" panose="020B0503020204020204" pitchFamily="34" charset="-122"/>
              </a:rPr>
              <a:t>Insert content here Insert content here</a:t>
            </a:r>
            <a:endParaRPr lang="en-US" altLang="zh-CN" sz="1200">
              <a:solidFill>
                <a:srgbClr val="0D0D0D"/>
              </a:solidFill>
              <a:latin typeface="微软雅黑" panose="020B0503020204020204" pitchFamily="34" charset="-122"/>
              <a:ea typeface="微软雅黑" panose="020B0503020204020204" pitchFamily="34" charset="-122"/>
            </a:endParaRPr>
          </a:p>
          <a:p>
            <a:pPr algn="l" eaLnBrk="1" hangingPunct="1"/>
            <a:r>
              <a:rPr lang="zh-CN" altLang="en-US" sz="1200">
                <a:solidFill>
                  <a:srgbClr val="0D0D0D"/>
                </a:solidFill>
                <a:latin typeface="微软雅黑" panose="020B0503020204020204" pitchFamily="34" charset="-122"/>
                <a:ea typeface="微软雅黑" panose="020B0503020204020204" pitchFamily="34" charset="-122"/>
              </a:rPr>
              <a:t>Insert here within this insert</a:t>
            </a:r>
            <a:endParaRPr lang="en-US" altLang="zh-CN" sz="1200">
              <a:solidFill>
                <a:srgbClr val="0D0D0D"/>
              </a:solidFill>
              <a:latin typeface="微软雅黑" panose="020B0503020204020204" pitchFamily="34" charset="-122"/>
              <a:ea typeface="微软雅黑" panose="020B0503020204020204" pitchFamily="34" charset="-122"/>
            </a:endParaRPr>
          </a:p>
          <a:p>
            <a:pPr algn="l" eaLnBrk="1" hangingPunct="1"/>
            <a:r>
              <a:rPr lang="zh-CN" altLang="en-US" sz="1200">
                <a:solidFill>
                  <a:srgbClr val="0D0D0D"/>
                </a:solidFill>
                <a:latin typeface="微软雅黑" panose="020B0503020204020204" pitchFamily="34" charset="-122"/>
                <a:ea typeface="微软雅黑" panose="020B0503020204020204" pitchFamily="34" charset="-122"/>
              </a:rPr>
              <a:t>Insert here within this insert</a:t>
            </a:r>
            <a:endParaRPr lang="en-US" altLang="zh-CN" sz="1200">
              <a:solidFill>
                <a:srgbClr val="0D0D0D"/>
              </a:solidFill>
              <a:latin typeface="微软雅黑" panose="020B0503020204020204" pitchFamily="34" charset="-122"/>
              <a:ea typeface="微软雅黑" panose="020B0503020204020204" pitchFamily="34" charset="-122"/>
            </a:endParaRPr>
          </a:p>
          <a:p>
            <a:pPr algn="l" eaLnBrk="1" hangingPunct="1"/>
            <a:r>
              <a:rPr lang="zh-CN" altLang="en-US" sz="1200">
                <a:solidFill>
                  <a:srgbClr val="0D0D0D"/>
                </a:solidFill>
                <a:latin typeface="微软雅黑" panose="020B0503020204020204" pitchFamily="34" charset="-122"/>
                <a:ea typeface="微软雅黑" panose="020B0503020204020204" pitchFamily="34" charset="-122"/>
              </a:rPr>
              <a:t>Insert here insert content Here Insert content</a:t>
            </a:r>
            <a:endParaRPr lang="en-US" altLang="zh-CN" sz="1200">
              <a:solidFill>
                <a:srgbClr val="0D0D0D"/>
              </a:solidFill>
              <a:latin typeface="微软雅黑" panose="020B0503020204020204" pitchFamily="34" charset="-122"/>
              <a:ea typeface="微软雅黑" panose="020B0503020204020204" pitchFamily="34" charset="-122"/>
            </a:endParaRPr>
          </a:p>
          <a:p>
            <a:pPr algn="l" eaLnBrk="1" hangingPunct="1"/>
            <a:endParaRPr lang="en-US" altLang="zh-CN" sz="1200">
              <a:solidFill>
                <a:srgbClr val="0D0D0D"/>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8115"/>
                                        </p:tgtEl>
                                        <p:attrNameLst>
                                          <p:attrName>style.visibility</p:attrName>
                                        </p:attrNameLst>
                                      </p:cBhvr>
                                      <p:to>
                                        <p:strVal val="visible"/>
                                      </p:to>
                                    </p:set>
                                    <p:anim calcmode="lin" valueType="num">
                                      <p:cBhvr additive="base">
                                        <p:cTn id="7" dur="500" fill="hold"/>
                                        <p:tgtEl>
                                          <p:spTgt spid="218115"/>
                                        </p:tgtEl>
                                        <p:attrNameLst>
                                          <p:attrName>ppt_x</p:attrName>
                                        </p:attrNameLst>
                                      </p:cBhvr>
                                      <p:tavLst>
                                        <p:tav tm="0">
                                          <p:val>
                                            <p:strVal val="1+#ppt_w/2"/>
                                          </p:val>
                                        </p:tav>
                                        <p:tav tm="100000">
                                          <p:val>
                                            <p:strVal val="#ppt_x"/>
                                          </p:val>
                                        </p:tav>
                                      </p:tavLst>
                                    </p:anim>
                                    <p:anim calcmode="lin" valueType="num">
                                      <p:cBhvr additive="base">
                                        <p:cTn id="8" dur="500" fill="hold"/>
                                        <p:tgtEl>
                                          <p:spTgt spid="2181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8119"/>
                                        </p:tgtEl>
                                        <p:attrNameLst>
                                          <p:attrName>style.visibility</p:attrName>
                                        </p:attrNameLst>
                                      </p:cBhvr>
                                      <p:to>
                                        <p:strVal val="visible"/>
                                      </p:to>
                                    </p:set>
                                    <p:anim calcmode="lin" valueType="num">
                                      <p:cBhvr additive="base">
                                        <p:cTn id="11" dur="500" fill="hold"/>
                                        <p:tgtEl>
                                          <p:spTgt spid="218119"/>
                                        </p:tgtEl>
                                        <p:attrNameLst>
                                          <p:attrName>ppt_x</p:attrName>
                                        </p:attrNameLst>
                                      </p:cBhvr>
                                      <p:tavLst>
                                        <p:tav tm="0">
                                          <p:val>
                                            <p:strVal val="0-#ppt_w/2"/>
                                          </p:val>
                                        </p:tav>
                                        <p:tav tm="100000">
                                          <p:val>
                                            <p:strVal val="#ppt_x"/>
                                          </p:val>
                                        </p:tav>
                                      </p:tavLst>
                                    </p:anim>
                                    <p:anim calcmode="lin" valueType="num">
                                      <p:cBhvr additive="base">
                                        <p:cTn id="12" dur="500" fill="hold"/>
                                        <p:tgtEl>
                                          <p:spTgt spid="218119"/>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20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40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60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1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nodeType="afterGroup">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 calcmode="lin" valueType="num">
                                      <p:cBhvr>
                                        <p:cTn id="30" dur="500" fill="hold"/>
                                        <p:tgtEl>
                                          <p:spTgt spid="26"/>
                                        </p:tgtEl>
                                        <p:attrNameLst>
                                          <p:attrName>style.rotation</p:attrName>
                                        </p:attrNameLst>
                                      </p:cBhvr>
                                      <p:tavLst>
                                        <p:tav tm="0">
                                          <p:val>
                                            <p:fltVal val="90"/>
                                          </p:val>
                                        </p:tav>
                                        <p:tav tm="100000">
                                          <p:val>
                                            <p:fltVal val="0"/>
                                          </p:val>
                                        </p:tav>
                                      </p:tavLst>
                                    </p:anim>
                                    <p:animEffect transition="in" filter="fade">
                                      <p:cBhvr>
                                        <p:cTn id="31" dur="500"/>
                                        <p:tgtEl>
                                          <p:spTgt spid="26"/>
                                        </p:tgtEl>
                                      </p:cBhvr>
                                    </p:animEffect>
                                  </p:childTnLst>
                                </p:cTn>
                              </p:par>
                              <p:par>
                                <p:cTn id="32" presetID="31" presetClass="entr" presetSubtype="0" fill="hold" grpId="0" nodeType="withEffect">
                                  <p:stCondLst>
                                    <p:cond delay="25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 calcmode="lin" valueType="num">
                                      <p:cBhvr>
                                        <p:cTn id="36" dur="500" fill="hold"/>
                                        <p:tgtEl>
                                          <p:spTgt spid="27"/>
                                        </p:tgtEl>
                                        <p:attrNameLst>
                                          <p:attrName>style.rotation</p:attrName>
                                        </p:attrNameLst>
                                      </p:cBhvr>
                                      <p:tavLst>
                                        <p:tav tm="0">
                                          <p:val>
                                            <p:fltVal val="90"/>
                                          </p:val>
                                        </p:tav>
                                        <p:tav tm="100000">
                                          <p:val>
                                            <p:fltVal val="0"/>
                                          </p:val>
                                        </p:tav>
                                      </p:tavLst>
                                    </p:anim>
                                    <p:animEffect transition="in" filter="fade">
                                      <p:cBhvr>
                                        <p:cTn id="37" dur="500"/>
                                        <p:tgtEl>
                                          <p:spTgt spid="27"/>
                                        </p:tgtEl>
                                      </p:cBhvr>
                                    </p:animEffect>
                                  </p:childTnLst>
                                </p:cTn>
                              </p:par>
                              <p:par>
                                <p:cTn id="38" presetID="31" presetClass="entr" presetSubtype="0" fill="hold" grpId="0" nodeType="withEffect">
                                  <p:stCondLst>
                                    <p:cond delay="50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 calcmode="lin" valueType="num">
                                      <p:cBhvr>
                                        <p:cTn id="42" dur="500" fill="hold"/>
                                        <p:tgtEl>
                                          <p:spTgt spid="31"/>
                                        </p:tgtEl>
                                        <p:attrNameLst>
                                          <p:attrName>style.rotation</p:attrName>
                                        </p:attrNameLst>
                                      </p:cBhvr>
                                      <p:tavLst>
                                        <p:tav tm="0">
                                          <p:val>
                                            <p:fltVal val="90"/>
                                          </p:val>
                                        </p:tav>
                                        <p:tav tm="100000">
                                          <p:val>
                                            <p:fltVal val="0"/>
                                          </p:val>
                                        </p:tav>
                                      </p:tavLst>
                                    </p:anim>
                                    <p:animEffect transition="in" filter="fade">
                                      <p:cBhvr>
                                        <p:cTn id="43" dur="500"/>
                                        <p:tgtEl>
                                          <p:spTgt spid="31"/>
                                        </p:tgtEl>
                                      </p:cBhvr>
                                    </p:animEffect>
                                  </p:childTnLst>
                                </p:cTn>
                              </p:par>
                              <p:par>
                                <p:cTn id="44" presetID="31" presetClass="entr" presetSubtype="0" fill="hold" grpId="0" nodeType="withEffect">
                                  <p:stCondLst>
                                    <p:cond delay="75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 calcmode="lin" valueType="num">
                                      <p:cBhvr>
                                        <p:cTn id="48" dur="500" fill="hold"/>
                                        <p:tgtEl>
                                          <p:spTgt spid="29"/>
                                        </p:tgtEl>
                                        <p:attrNameLst>
                                          <p:attrName>style.rotation</p:attrName>
                                        </p:attrNameLst>
                                      </p:cBhvr>
                                      <p:tavLst>
                                        <p:tav tm="0">
                                          <p:val>
                                            <p:fltVal val="90"/>
                                          </p:val>
                                        </p:tav>
                                        <p:tav tm="100000">
                                          <p:val>
                                            <p:fltVal val="0"/>
                                          </p:val>
                                        </p:tav>
                                      </p:tavLst>
                                    </p:anim>
                                    <p:animEffect transition="in" filter="fade">
                                      <p:cBhvr>
                                        <p:cTn id="49" dur="500"/>
                                        <p:tgtEl>
                                          <p:spTgt spid="29"/>
                                        </p:tgtEl>
                                      </p:cBhvr>
                                    </p:animEffect>
                                  </p:childTnLst>
                                </p:cTn>
                              </p:par>
                              <p:par>
                                <p:cTn id="50" presetID="31" presetClass="entr" presetSubtype="0" fill="hold" grpId="0" nodeType="withEffect">
                                  <p:stCondLst>
                                    <p:cond delay="100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 calcmode="lin" valueType="num">
                                      <p:cBhvr>
                                        <p:cTn id="54" dur="500" fill="hold"/>
                                        <p:tgtEl>
                                          <p:spTgt spid="30"/>
                                        </p:tgtEl>
                                        <p:attrNameLst>
                                          <p:attrName>style.rotation</p:attrName>
                                        </p:attrNameLst>
                                      </p:cBhvr>
                                      <p:tavLst>
                                        <p:tav tm="0">
                                          <p:val>
                                            <p:fltVal val="90"/>
                                          </p:val>
                                        </p:tav>
                                        <p:tav tm="100000">
                                          <p:val>
                                            <p:fltVal val="0"/>
                                          </p:val>
                                        </p:tav>
                                      </p:tavLst>
                                    </p:anim>
                                    <p:animEffect transition="in" filter="fade">
                                      <p:cBhvr>
                                        <p:cTn id="55" dur="500"/>
                                        <p:tgtEl>
                                          <p:spTgt spid="30"/>
                                        </p:tgtEl>
                                      </p:cBhvr>
                                    </p:animEffect>
                                  </p:childTnLst>
                                </p:cTn>
                              </p:par>
                              <p:par>
                                <p:cTn id="56" presetID="31" presetClass="entr" presetSubtype="0" fill="hold" grpId="0" nodeType="withEffect">
                                  <p:stCondLst>
                                    <p:cond delay="125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nodeType="afterGroup">
                            <p:stCondLst>
                              <p:cond delay="2750"/>
                            </p:stCondLst>
                            <p:childTnLst>
                              <p:par>
                                <p:cTn id="63" presetID="14" presetClass="entr" presetSubtype="1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randombar(horizontal)">
                                      <p:cBhvr>
                                        <p:cTn id="65" dur="500"/>
                                        <p:tgtEl>
                                          <p:spTgt spid="32"/>
                                        </p:tgtEl>
                                      </p:cBhvr>
                                    </p:animEffect>
                                  </p:childTnLst>
                                </p:cTn>
                              </p:par>
                            </p:childTnLst>
                          </p:cTn>
                        </p:par>
                        <p:par>
                          <p:cTn id="66" fill="hold" nodeType="afterGroup">
                            <p:stCondLst>
                              <p:cond delay="3250"/>
                            </p:stCondLst>
                            <p:childTnLst>
                              <p:par>
                                <p:cTn id="67" presetID="22" presetClass="entr" presetSubtype="8"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nodeType="afterGroup">
                            <p:stCondLst>
                              <p:cond delay="3750"/>
                            </p:stCondLst>
                            <p:childTnLst>
                              <p:par>
                                <p:cTn id="71" presetID="42" presetClass="entr" presetSubtype="0" fill="hold" grpId="0"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anim calcmode="lin" valueType="num">
                                      <p:cBhvr>
                                        <p:cTn id="74" dur="1000" fill="hold"/>
                                        <p:tgtEl>
                                          <p:spTgt spid="33"/>
                                        </p:tgtEl>
                                        <p:attrNameLst>
                                          <p:attrName>ppt_x</p:attrName>
                                        </p:attrNameLst>
                                      </p:cBhvr>
                                      <p:tavLst>
                                        <p:tav tm="0">
                                          <p:val>
                                            <p:strVal val="#ppt_x"/>
                                          </p:val>
                                        </p:tav>
                                        <p:tav tm="100000">
                                          <p:val>
                                            <p:strVal val="#ppt_x"/>
                                          </p:val>
                                        </p:tav>
                                      </p:tavLst>
                                    </p:anim>
                                    <p:anim calcmode="lin" valueType="num">
                                      <p:cBhvr>
                                        <p:cTn id="75" dur="1000" fill="hold"/>
                                        <p:tgtEl>
                                          <p:spTgt spid="33"/>
                                        </p:tgtEl>
                                        <p:attrNameLst>
                                          <p:attrName>ppt_y</p:attrName>
                                        </p:attrNameLst>
                                      </p:cBhvr>
                                      <p:tavLst>
                                        <p:tav tm="0">
                                          <p:val>
                                            <p:strVal val="#ppt_y+.1"/>
                                          </p:val>
                                        </p:tav>
                                        <p:tav tm="100000">
                                          <p:val>
                                            <p:strVal val="#ppt_y"/>
                                          </p:val>
                                        </p:tav>
                                      </p:tavLst>
                                    </p:anim>
                                  </p:childTnLst>
                                </p:cTn>
                              </p:par>
                            </p:childTnLst>
                          </p:cTn>
                        </p:par>
                        <p:par>
                          <p:cTn id="76" fill="hold" nodeType="afterGroup">
                            <p:stCondLst>
                              <p:cond delay="4750"/>
                            </p:stCondLst>
                            <p:childTnLst>
                              <p:par>
                                <p:cTn id="77" presetID="22" presetClass="entr" presetSubtype="8"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left)">
                                      <p:cBhvr>
                                        <p:cTn id="79" dur="500"/>
                                        <p:tgtEl>
                                          <p:spTgt spid="25"/>
                                        </p:tgtEl>
                                      </p:cBhvr>
                                    </p:animEffect>
                                  </p:childTnLst>
                                </p:cTn>
                              </p:par>
                            </p:childTnLst>
                          </p:cTn>
                        </p:par>
                        <p:par>
                          <p:cTn id="80" fill="hold" nodeType="afterGroup">
                            <p:stCondLst>
                              <p:cond delay="5250"/>
                            </p:stCondLst>
                            <p:childTnLst>
                              <p:par>
                                <p:cTn id="81" presetID="31" presetClass="entr" presetSubtype="0"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 calcmode="lin" valueType="num">
                                      <p:cBhvr>
                                        <p:cTn id="85" dur="500" fill="hold"/>
                                        <p:tgtEl>
                                          <p:spTgt spid="34"/>
                                        </p:tgtEl>
                                        <p:attrNameLst>
                                          <p:attrName>style.rotation</p:attrName>
                                        </p:attrNameLst>
                                      </p:cBhvr>
                                      <p:tavLst>
                                        <p:tav tm="0">
                                          <p:val>
                                            <p:fltVal val="90"/>
                                          </p:val>
                                        </p:tav>
                                        <p:tav tm="100000">
                                          <p:val>
                                            <p:fltVal val="0"/>
                                          </p:val>
                                        </p:tav>
                                      </p:tavLst>
                                    </p:anim>
                                    <p:animEffect transition="in" filter="fade">
                                      <p:cBhvr>
                                        <p:cTn id="8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31F95833-0490-42B9-9A89-F5F977E27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2755" name="Group 3">
            <a:extLst>
              <a:ext uri="{FF2B5EF4-FFF2-40B4-BE49-F238E27FC236}">
                <a16:creationId xmlns:a16="http://schemas.microsoft.com/office/drawing/2014/main" id="{812C149F-CD03-419E-AE7A-F2EDE96929EE}"/>
              </a:ext>
            </a:extLst>
          </p:cNvPr>
          <p:cNvGrpSpPr>
            <a:grpSpLocks/>
          </p:cNvGrpSpPr>
          <p:nvPr/>
        </p:nvGrpSpPr>
        <p:grpSpPr bwMode="auto">
          <a:xfrm>
            <a:off x="225425" y="219075"/>
            <a:ext cx="11295063" cy="419100"/>
            <a:chOff x="142" y="138"/>
            <a:chExt cx="7115" cy="264"/>
          </a:xfrm>
        </p:grpSpPr>
        <p:sp>
          <p:nvSpPr>
            <p:cNvPr id="24610" name="矩形 4">
              <a:extLst>
                <a:ext uri="{FF2B5EF4-FFF2-40B4-BE49-F238E27FC236}">
                  <a16:creationId xmlns:a16="http://schemas.microsoft.com/office/drawing/2014/main" id="{E2D64028-C3CB-4C27-A2B0-9F9F61793715}"/>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4611" name="矩形 1">
              <a:extLst>
                <a:ext uri="{FF2B5EF4-FFF2-40B4-BE49-F238E27FC236}">
                  <a16:creationId xmlns:a16="http://schemas.microsoft.com/office/drawing/2014/main" id="{79E9BFC6-62E1-4932-BD38-D42BC7D11C60}"/>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4612" name="矩形 9">
              <a:extLst>
                <a:ext uri="{FF2B5EF4-FFF2-40B4-BE49-F238E27FC236}">
                  <a16:creationId xmlns:a16="http://schemas.microsoft.com/office/drawing/2014/main" id="{1071DFA8-8B9B-4837-A9A4-301039030A8B}"/>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2759" name="Group 7">
            <a:extLst>
              <a:ext uri="{FF2B5EF4-FFF2-40B4-BE49-F238E27FC236}">
                <a16:creationId xmlns:a16="http://schemas.microsoft.com/office/drawing/2014/main" id="{71BADA13-449D-484B-A001-53BC08F92BA6}"/>
              </a:ext>
            </a:extLst>
          </p:cNvPr>
          <p:cNvGrpSpPr>
            <a:grpSpLocks/>
          </p:cNvGrpSpPr>
          <p:nvPr/>
        </p:nvGrpSpPr>
        <p:grpSpPr bwMode="auto">
          <a:xfrm>
            <a:off x="-30163" y="5826125"/>
            <a:ext cx="11857038" cy="565150"/>
            <a:chOff x="0" y="3670"/>
            <a:chExt cx="7421" cy="356"/>
          </a:xfrm>
        </p:grpSpPr>
        <p:pic>
          <p:nvPicPr>
            <p:cNvPr id="24608" name="Picture 8" descr="1">
              <a:extLst>
                <a:ext uri="{FF2B5EF4-FFF2-40B4-BE49-F238E27FC236}">
                  <a16:creationId xmlns:a16="http://schemas.microsoft.com/office/drawing/2014/main" id="{109941CF-0A46-4D36-AC61-234B8A0A9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9" name="矩形 4">
              <a:extLst>
                <a:ext uri="{FF2B5EF4-FFF2-40B4-BE49-F238E27FC236}">
                  <a16:creationId xmlns:a16="http://schemas.microsoft.com/office/drawing/2014/main" id="{A1F3D889-57D8-4E11-B888-BD05231BD75C}"/>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53" name="组合 52">
            <a:extLst>
              <a:ext uri="{FF2B5EF4-FFF2-40B4-BE49-F238E27FC236}">
                <a16:creationId xmlns:a16="http://schemas.microsoft.com/office/drawing/2014/main" id="{3B0A6B9E-AA59-4748-B5EE-86A332744938}"/>
              </a:ext>
            </a:extLst>
          </p:cNvPr>
          <p:cNvGrpSpPr>
            <a:grpSpLocks/>
          </p:cNvGrpSpPr>
          <p:nvPr/>
        </p:nvGrpSpPr>
        <p:grpSpPr bwMode="auto">
          <a:xfrm>
            <a:off x="9151938" y="2490788"/>
            <a:ext cx="2114550" cy="1558925"/>
            <a:chOff x="7737176" y="3044094"/>
            <a:chExt cx="1677511" cy="1374579"/>
          </a:xfrm>
        </p:grpSpPr>
        <p:grpSp>
          <p:nvGrpSpPr>
            <p:cNvPr id="24603" name="组合 53">
              <a:extLst>
                <a:ext uri="{FF2B5EF4-FFF2-40B4-BE49-F238E27FC236}">
                  <a16:creationId xmlns:a16="http://schemas.microsoft.com/office/drawing/2014/main" id="{3F587B30-3A6A-440E-94CD-5F535492E391}"/>
                </a:ext>
              </a:extLst>
            </p:cNvPr>
            <p:cNvGrpSpPr>
              <a:grpSpLocks/>
            </p:cNvGrpSpPr>
            <p:nvPr/>
          </p:nvGrpSpPr>
          <p:grpSpPr bwMode="auto">
            <a:xfrm>
              <a:off x="7737176" y="3044094"/>
              <a:ext cx="1677511" cy="1374579"/>
              <a:chOff x="7647017" y="2699415"/>
              <a:chExt cx="2617944" cy="2145185"/>
            </a:xfrm>
          </p:grpSpPr>
          <p:sp>
            <p:nvSpPr>
              <p:cNvPr id="24605" name="Oval 8">
                <a:extLst>
                  <a:ext uri="{FF2B5EF4-FFF2-40B4-BE49-F238E27FC236}">
                    <a16:creationId xmlns:a16="http://schemas.microsoft.com/office/drawing/2014/main" id="{8419E951-C665-447F-B237-1A706B656065}"/>
                  </a:ext>
                </a:extLst>
              </p:cNvPr>
              <p:cNvSpPr>
                <a:spLocks noChangeArrowheads="1"/>
              </p:cNvSpPr>
              <p:nvPr/>
            </p:nvSpPr>
            <p:spPr bwMode="auto">
              <a:xfrm flipV="1">
                <a:off x="7647017" y="4399449"/>
                <a:ext cx="2617944" cy="445151"/>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ea typeface="微软雅黑" panose="020B0503020204020204" pitchFamily="34" charset="-122"/>
                </a:endParaRPr>
              </a:p>
            </p:txBody>
          </p:sp>
          <p:sp>
            <p:nvSpPr>
              <p:cNvPr id="24606" name="Oval 19">
                <a:extLst>
                  <a:ext uri="{FF2B5EF4-FFF2-40B4-BE49-F238E27FC236}">
                    <a16:creationId xmlns:a16="http://schemas.microsoft.com/office/drawing/2014/main" id="{7153FC8C-6324-4463-90D3-4BB06AB81750}"/>
                  </a:ext>
                </a:extLst>
              </p:cNvPr>
              <p:cNvSpPr>
                <a:spLocks noChangeArrowheads="1"/>
              </p:cNvSpPr>
              <p:nvPr/>
            </p:nvSpPr>
            <p:spPr bwMode="auto">
              <a:xfrm>
                <a:off x="8011516" y="2699415"/>
                <a:ext cx="1931237" cy="1931674"/>
              </a:xfrm>
              <a:prstGeom prst="ellipse">
                <a:avLst/>
              </a:prstGeom>
              <a:solidFill>
                <a:srgbClr val="0070C0"/>
              </a:solidFill>
              <a:ln>
                <a:noFill/>
              </a:ln>
              <a:extLst>
                <a:ext uri="{91240B29-F687-4F45-9708-019B960494DF}">
                  <a14:hiddenLine xmlns:a14="http://schemas.microsoft.com/office/drawing/2010/main" w="25400" algn="ctr">
                    <a:solidFill>
                      <a:srgbClr val="000000"/>
                    </a:solidFill>
                    <a:round/>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58" name="未知">
                <a:extLst>
                  <a:ext uri="{FF2B5EF4-FFF2-40B4-BE49-F238E27FC236}">
                    <a16:creationId xmlns:a16="http://schemas.microsoft.com/office/drawing/2014/main" id="{3351D823-F90C-447A-8127-73610F058647}"/>
                  </a:ext>
                </a:extLst>
              </p:cNvPr>
              <p:cNvSpPr>
                <a:spLocks/>
              </p:cNvSpPr>
              <p:nvPr/>
            </p:nvSpPr>
            <p:spPr bwMode="auto">
              <a:xfrm>
                <a:off x="8232713" y="2743105"/>
                <a:ext cx="1489791" cy="727440"/>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p:spPr>
            <p:txBody>
              <a:bodyPr/>
              <a:lstStyle/>
              <a:p>
                <a:pPr algn="l" fontAlgn="auto">
                  <a:spcBef>
                    <a:spcPts val="0"/>
                  </a:spcBef>
                  <a:spcAft>
                    <a:spcPts val="0"/>
                  </a:spcAft>
                  <a:defRPr/>
                </a:pPr>
                <a:endParaRPr lang="zh-CN" altLang="en-US" sz="1800" kern="0" dirty="0">
                  <a:solidFill>
                    <a:sysClr val="windowText" lastClr="000000"/>
                  </a:solidFill>
                  <a:ea typeface="微软雅黑" pitchFamily="34" charset="-122"/>
                </a:endParaRPr>
              </a:p>
            </p:txBody>
          </p:sp>
        </p:grpSp>
        <p:sp>
          <p:nvSpPr>
            <p:cNvPr id="24604" name="TextBox 54">
              <a:extLst>
                <a:ext uri="{FF2B5EF4-FFF2-40B4-BE49-F238E27FC236}">
                  <a16:creationId xmlns:a16="http://schemas.microsoft.com/office/drawing/2014/main" id="{1D8D1411-444A-4175-93BA-3205BBF46444}"/>
                </a:ext>
              </a:extLst>
            </p:cNvPr>
            <p:cNvSpPr txBox="1">
              <a:spLocks noChangeArrowheads="1"/>
            </p:cNvSpPr>
            <p:nvPr/>
          </p:nvSpPr>
          <p:spPr bwMode="auto">
            <a:xfrm>
              <a:off x="8035652" y="3342246"/>
              <a:ext cx="1056188" cy="69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4400" i="1" dirty="0">
                  <a:solidFill>
                    <a:srgbClr val="FFFFFF"/>
                  </a:solidFill>
                  <a:latin typeface="Impact" panose="020B0806030902050204" pitchFamily="34" charset="0"/>
                  <a:ea typeface="微软雅黑" panose="020B0503020204020204" pitchFamily="34" charset="-122"/>
                </a:rPr>
                <a:t>2019</a:t>
              </a:r>
              <a:endParaRPr lang="zh-CN" altLang="en-US" sz="4400" i="1" dirty="0">
                <a:solidFill>
                  <a:srgbClr val="FFFFFF"/>
                </a:solidFill>
                <a:latin typeface="Impact" panose="020B0806030902050204" pitchFamily="34" charset="0"/>
                <a:ea typeface="微软雅黑" panose="020B0503020204020204" pitchFamily="34" charset="-122"/>
              </a:endParaRPr>
            </a:p>
          </p:txBody>
        </p:sp>
      </p:grpSp>
      <p:sp>
        <p:nvSpPr>
          <p:cNvPr id="59" name="AutoShape 7">
            <a:extLst>
              <a:ext uri="{FF2B5EF4-FFF2-40B4-BE49-F238E27FC236}">
                <a16:creationId xmlns:a16="http://schemas.microsoft.com/office/drawing/2014/main" id="{3367F096-8624-486B-B8F5-863106E4AFF8}"/>
              </a:ext>
            </a:extLst>
          </p:cNvPr>
          <p:cNvSpPr>
            <a:spLocks noChangeArrowheads="1"/>
          </p:cNvSpPr>
          <p:nvPr/>
        </p:nvSpPr>
        <p:spPr bwMode="auto">
          <a:xfrm>
            <a:off x="307975" y="2719388"/>
            <a:ext cx="8421688" cy="1039812"/>
          </a:xfrm>
          <a:prstGeom prst="homePlate">
            <a:avLst>
              <a:gd name="adj" fmla="val 44433"/>
            </a:avLst>
          </a:prstGeom>
          <a:gradFill rotWithShape="1">
            <a:gsLst>
              <a:gs pos="0">
                <a:srgbClr val="FAFAFA"/>
              </a:gs>
              <a:gs pos="100000">
                <a:srgbClr val="EAEAEA"/>
              </a:gs>
            </a:gsLst>
            <a:lin ang="5400000" scaled="1"/>
          </a:gradFill>
          <a:ln w="9525">
            <a:solidFill>
              <a:srgbClr val="EAEAEA"/>
            </a:solidFill>
            <a:miter lim="800000"/>
            <a:headEnd/>
            <a:tailEnd/>
          </a:ln>
        </p:spPr>
        <p:txBody>
          <a:bodyPr wrap="none" lIns="110758" tIns="55379" rIns="110758" bIns="55379" anchor="ctr"/>
          <a:lstStyle>
            <a:lvl1pPr marL="433388" indent="-433388"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endParaRPr lang="zh-CN" altLang="en-US" sz="1500">
              <a:solidFill>
                <a:srgbClr val="646464"/>
              </a:solidFill>
              <a:ea typeface="微软雅黑" panose="020B0503020204020204" pitchFamily="34" charset="-122"/>
            </a:endParaRPr>
          </a:p>
        </p:txBody>
      </p:sp>
      <p:sp>
        <p:nvSpPr>
          <p:cNvPr id="60" name="AutoShape 8">
            <a:extLst>
              <a:ext uri="{FF2B5EF4-FFF2-40B4-BE49-F238E27FC236}">
                <a16:creationId xmlns:a16="http://schemas.microsoft.com/office/drawing/2014/main" id="{6492EB20-7857-4B19-BAB9-B749336DD3A7}"/>
              </a:ext>
            </a:extLst>
          </p:cNvPr>
          <p:cNvSpPr>
            <a:spLocks noChangeArrowheads="1"/>
          </p:cNvSpPr>
          <p:nvPr/>
        </p:nvSpPr>
        <p:spPr bwMode="auto">
          <a:xfrm>
            <a:off x="6007100" y="2705100"/>
            <a:ext cx="715963" cy="1063625"/>
          </a:xfrm>
          <a:prstGeom prst="chevron">
            <a:avLst>
              <a:gd name="adj" fmla="val 55472"/>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61" name="AutoShape 8">
            <a:extLst>
              <a:ext uri="{FF2B5EF4-FFF2-40B4-BE49-F238E27FC236}">
                <a16:creationId xmlns:a16="http://schemas.microsoft.com/office/drawing/2014/main" id="{74E406A5-E3B0-43F0-BBF7-22268D06B6A0}"/>
              </a:ext>
            </a:extLst>
          </p:cNvPr>
          <p:cNvSpPr>
            <a:spLocks noChangeArrowheads="1"/>
          </p:cNvSpPr>
          <p:nvPr/>
        </p:nvSpPr>
        <p:spPr bwMode="auto">
          <a:xfrm>
            <a:off x="3759200" y="2705100"/>
            <a:ext cx="714375" cy="1063625"/>
          </a:xfrm>
          <a:prstGeom prst="chevron">
            <a:avLst>
              <a:gd name="adj" fmla="val 55472"/>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62" name="AutoShape 8">
            <a:extLst>
              <a:ext uri="{FF2B5EF4-FFF2-40B4-BE49-F238E27FC236}">
                <a16:creationId xmlns:a16="http://schemas.microsoft.com/office/drawing/2014/main" id="{40574FA8-FCE4-4B78-805E-4E199E8FECD6}"/>
              </a:ext>
            </a:extLst>
          </p:cNvPr>
          <p:cNvSpPr>
            <a:spLocks noChangeArrowheads="1"/>
          </p:cNvSpPr>
          <p:nvPr/>
        </p:nvSpPr>
        <p:spPr bwMode="auto">
          <a:xfrm>
            <a:off x="1508125" y="2705100"/>
            <a:ext cx="715963" cy="1063625"/>
          </a:xfrm>
          <a:prstGeom prst="chevron">
            <a:avLst>
              <a:gd name="adj" fmla="val 55472"/>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63" name="AutoShape 8">
            <a:extLst>
              <a:ext uri="{FF2B5EF4-FFF2-40B4-BE49-F238E27FC236}">
                <a16:creationId xmlns:a16="http://schemas.microsoft.com/office/drawing/2014/main" id="{898B2C4F-648D-4FFB-9767-A504ED8041C3}"/>
              </a:ext>
            </a:extLst>
          </p:cNvPr>
          <p:cNvSpPr>
            <a:spLocks noChangeArrowheads="1"/>
          </p:cNvSpPr>
          <p:nvPr/>
        </p:nvSpPr>
        <p:spPr bwMode="auto">
          <a:xfrm>
            <a:off x="8258175" y="2705100"/>
            <a:ext cx="712788" cy="1063625"/>
          </a:xfrm>
          <a:prstGeom prst="chevron">
            <a:avLst>
              <a:gd name="adj" fmla="val 55472"/>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400" b="1">
              <a:solidFill>
                <a:srgbClr val="FFFFFF"/>
              </a:solidFill>
              <a:latin typeface="微软雅黑" panose="020B0503020204020204" pitchFamily="34" charset="-122"/>
              <a:ea typeface="微软雅黑" panose="020B0503020204020204" pitchFamily="34" charset="-122"/>
            </a:endParaRPr>
          </a:p>
        </p:txBody>
      </p:sp>
      <p:sp>
        <p:nvSpPr>
          <p:cNvPr id="64" name="TextBox 63">
            <a:extLst>
              <a:ext uri="{FF2B5EF4-FFF2-40B4-BE49-F238E27FC236}">
                <a16:creationId xmlns:a16="http://schemas.microsoft.com/office/drawing/2014/main" id="{ED3317F2-2117-493B-BF14-C14D4A22B558}"/>
              </a:ext>
            </a:extLst>
          </p:cNvPr>
          <p:cNvSpPr txBox="1">
            <a:spLocks noChangeArrowheads="1"/>
          </p:cNvSpPr>
          <p:nvPr/>
        </p:nvSpPr>
        <p:spPr bwMode="auto">
          <a:xfrm>
            <a:off x="330200" y="3028950"/>
            <a:ext cx="733434" cy="45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200" i="1" dirty="0">
                <a:solidFill>
                  <a:srgbClr val="646464"/>
                </a:solidFill>
                <a:latin typeface="Impact" panose="020B0806030902050204" pitchFamily="34" charset="0"/>
                <a:ea typeface="微软雅黑" panose="020B0503020204020204" pitchFamily="34" charset="-122"/>
              </a:rPr>
              <a:t>2017</a:t>
            </a:r>
            <a:endParaRPr lang="zh-CN" altLang="en-US" sz="2200" i="1" dirty="0">
              <a:solidFill>
                <a:srgbClr val="646464"/>
              </a:solidFill>
              <a:latin typeface="Impact" panose="020B0806030902050204" pitchFamily="34" charset="0"/>
              <a:ea typeface="微软雅黑" panose="020B0503020204020204" pitchFamily="34" charset="-122"/>
            </a:endParaRPr>
          </a:p>
        </p:txBody>
      </p:sp>
      <p:sp>
        <p:nvSpPr>
          <p:cNvPr id="65" name="TextBox 64">
            <a:extLst>
              <a:ext uri="{FF2B5EF4-FFF2-40B4-BE49-F238E27FC236}">
                <a16:creationId xmlns:a16="http://schemas.microsoft.com/office/drawing/2014/main" id="{7663E064-10C6-417C-AD4D-DC89B8BE8F5A}"/>
              </a:ext>
            </a:extLst>
          </p:cNvPr>
          <p:cNvSpPr txBox="1">
            <a:spLocks noChangeArrowheads="1"/>
          </p:cNvSpPr>
          <p:nvPr/>
        </p:nvSpPr>
        <p:spPr bwMode="auto">
          <a:xfrm>
            <a:off x="2579688" y="3028950"/>
            <a:ext cx="773510" cy="45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200" i="1" dirty="0">
                <a:solidFill>
                  <a:srgbClr val="646464"/>
                </a:solidFill>
                <a:latin typeface="Impact" panose="020B0806030902050204" pitchFamily="34" charset="0"/>
                <a:ea typeface="微软雅黑" panose="020B0503020204020204" pitchFamily="34" charset="-122"/>
              </a:rPr>
              <a:t>2018</a:t>
            </a:r>
            <a:endParaRPr lang="zh-CN" altLang="en-US" sz="2200" i="1" dirty="0">
              <a:solidFill>
                <a:srgbClr val="646464"/>
              </a:solidFill>
              <a:latin typeface="Impact" panose="020B0806030902050204" pitchFamily="34" charset="0"/>
              <a:ea typeface="微软雅黑" panose="020B0503020204020204" pitchFamily="34" charset="-122"/>
            </a:endParaRPr>
          </a:p>
        </p:txBody>
      </p:sp>
      <p:sp>
        <p:nvSpPr>
          <p:cNvPr id="66" name="TextBox 65">
            <a:extLst>
              <a:ext uri="{FF2B5EF4-FFF2-40B4-BE49-F238E27FC236}">
                <a16:creationId xmlns:a16="http://schemas.microsoft.com/office/drawing/2014/main" id="{5FA7028C-B1B9-4F5A-8C9C-BE206243B9EF}"/>
              </a:ext>
            </a:extLst>
          </p:cNvPr>
          <p:cNvSpPr txBox="1">
            <a:spLocks noChangeArrowheads="1"/>
          </p:cNvSpPr>
          <p:nvPr/>
        </p:nvSpPr>
        <p:spPr bwMode="auto">
          <a:xfrm>
            <a:off x="4829175" y="3028950"/>
            <a:ext cx="733434" cy="45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200" i="1" dirty="0">
                <a:solidFill>
                  <a:srgbClr val="646464"/>
                </a:solidFill>
                <a:latin typeface="Impact" panose="020B0806030902050204" pitchFamily="34" charset="0"/>
                <a:ea typeface="微软雅黑" panose="020B0503020204020204" pitchFamily="34" charset="-122"/>
              </a:rPr>
              <a:t>2017</a:t>
            </a:r>
            <a:endParaRPr lang="zh-CN" altLang="en-US" sz="2200" i="1" dirty="0">
              <a:solidFill>
                <a:srgbClr val="646464"/>
              </a:solidFill>
              <a:latin typeface="Impact" panose="020B0806030902050204" pitchFamily="34" charset="0"/>
              <a:ea typeface="微软雅黑" panose="020B0503020204020204" pitchFamily="34" charset="-122"/>
            </a:endParaRPr>
          </a:p>
        </p:txBody>
      </p:sp>
      <p:sp>
        <p:nvSpPr>
          <p:cNvPr id="67" name="TextBox 66">
            <a:extLst>
              <a:ext uri="{FF2B5EF4-FFF2-40B4-BE49-F238E27FC236}">
                <a16:creationId xmlns:a16="http://schemas.microsoft.com/office/drawing/2014/main" id="{33A16640-89FA-4BD3-8483-AF5D21A1176E}"/>
              </a:ext>
            </a:extLst>
          </p:cNvPr>
          <p:cNvSpPr txBox="1">
            <a:spLocks noChangeArrowheads="1"/>
          </p:cNvSpPr>
          <p:nvPr/>
        </p:nvSpPr>
        <p:spPr bwMode="auto">
          <a:xfrm>
            <a:off x="7078663" y="3028950"/>
            <a:ext cx="773510" cy="45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200" i="1" dirty="0">
                <a:solidFill>
                  <a:srgbClr val="646464"/>
                </a:solidFill>
                <a:latin typeface="Impact" panose="020B0806030902050204" pitchFamily="34" charset="0"/>
                <a:ea typeface="微软雅黑" panose="020B0503020204020204" pitchFamily="34" charset="-122"/>
              </a:rPr>
              <a:t>2018</a:t>
            </a:r>
            <a:endParaRPr lang="zh-CN" altLang="en-US" sz="2200" i="1" dirty="0">
              <a:solidFill>
                <a:srgbClr val="646464"/>
              </a:solidFill>
              <a:latin typeface="Impact" panose="020B0806030902050204" pitchFamily="34" charset="0"/>
              <a:ea typeface="微软雅黑" panose="020B0503020204020204" pitchFamily="34" charset="-122"/>
            </a:endParaRPr>
          </a:p>
        </p:txBody>
      </p:sp>
      <p:grpSp>
        <p:nvGrpSpPr>
          <p:cNvPr id="68" name="组合 67">
            <a:extLst>
              <a:ext uri="{FF2B5EF4-FFF2-40B4-BE49-F238E27FC236}">
                <a16:creationId xmlns:a16="http://schemas.microsoft.com/office/drawing/2014/main" id="{E7887D41-7C99-43B7-98AA-6FECCEDBDDF2}"/>
              </a:ext>
            </a:extLst>
          </p:cNvPr>
          <p:cNvGrpSpPr>
            <a:grpSpLocks/>
          </p:cNvGrpSpPr>
          <p:nvPr/>
        </p:nvGrpSpPr>
        <p:grpSpPr bwMode="auto">
          <a:xfrm>
            <a:off x="661988" y="3584575"/>
            <a:ext cx="4337048" cy="1765300"/>
            <a:chOff x="941884" y="3983470"/>
            <a:chExt cx="3441231" cy="1557045"/>
          </a:xfrm>
        </p:grpSpPr>
        <p:cxnSp>
          <p:nvCxnSpPr>
            <p:cNvPr id="24601" name="直接连接符 68">
              <a:extLst>
                <a:ext uri="{FF2B5EF4-FFF2-40B4-BE49-F238E27FC236}">
                  <a16:creationId xmlns:a16="http://schemas.microsoft.com/office/drawing/2014/main" id="{599974AA-7D8A-4108-BA91-2FA8E99A18ED}"/>
                </a:ext>
              </a:extLst>
            </p:cNvPr>
            <p:cNvCxnSpPr>
              <a:cxnSpLocks noChangeShapeType="1"/>
            </p:cNvCxnSpPr>
            <p:nvPr/>
          </p:nvCxnSpPr>
          <p:spPr bwMode="auto">
            <a:xfrm>
              <a:off x="941884" y="3983470"/>
              <a:ext cx="0" cy="1358533"/>
            </a:xfrm>
            <a:prstGeom prst="line">
              <a:avLst/>
            </a:prstGeom>
            <a:noFill/>
            <a:ln w="9525" algn="ctr">
              <a:solidFill>
                <a:srgbClr val="888888"/>
              </a:solidFill>
              <a:round/>
              <a:headEnd type="oval" w="med" len="med"/>
              <a:tailEnd type="oval" w="med" len="med"/>
            </a:ln>
            <a:extLst>
              <a:ext uri="{909E8E84-426E-40DD-AFC4-6F175D3DCCD1}">
                <a14:hiddenFill xmlns:a14="http://schemas.microsoft.com/office/drawing/2010/main">
                  <a:noFill/>
                </a14:hiddenFill>
              </a:ext>
            </a:extLst>
          </p:spPr>
        </p:cxnSp>
        <p:sp>
          <p:nvSpPr>
            <p:cNvPr id="24602" name="TextBox 69">
              <a:extLst>
                <a:ext uri="{FF2B5EF4-FFF2-40B4-BE49-F238E27FC236}">
                  <a16:creationId xmlns:a16="http://schemas.microsoft.com/office/drawing/2014/main" id="{19325CA9-DC93-447C-82BE-87C9328E1293}"/>
                </a:ext>
              </a:extLst>
            </p:cNvPr>
            <p:cNvSpPr txBox="1">
              <a:spLocks noChangeArrowheads="1"/>
            </p:cNvSpPr>
            <p:nvPr/>
          </p:nvSpPr>
          <p:spPr bwMode="auto">
            <a:xfrm>
              <a:off x="941884" y="4393735"/>
              <a:ext cx="3441231" cy="114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50000"/>
                </a:lnSpc>
              </a:pPr>
              <a:r>
                <a:rPr lang="zh-CN" altLang="en-US" sz="2200" b="1" dirty="0">
                  <a:solidFill>
                    <a:srgbClr val="646464"/>
                  </a:solidFill>
                  <a:ea typeface="微软雅黑" panose="020B0503020204020204" pitchFamily="34" charset="-122"/>
                </a:rPr>
                <a:t>Add a title here</a:t>
              </a:r>
              <a:endParaRPr lang="en-US" altLang="zh-CN" sz="2200" b="1" dirty="0">
                <a:solidFill>
                  <a:srgbClr val="646464"/>
                </a:solidFill>
                <a:ea typeface="微软雅黑" panose="020B0503020204020204" pitchFamily="34" charset="-122"/>
              </a:endParaRPr>
            </a:p>
            <a:p>
              <a:pPr algn="l" eaLnBrk="1" hangingPunct="1">
                <a:lnSpc>
                  <a:spcPct val="150000"/>
                </a:lnSpc>
              </a:pPr>
              <a:r>
                <a:rPr lang="zh-CN" altLang="en-US" sz="1500" dirty="0">
                  <a:solidFill>
                    <a:srgbClr val="646464"/>
                  </a:solidFill>
                  <a:ea typeface="微软雅黑" panose="020B0503020204020204" pitchFamily="34" charset="-122"/>
                </a:rPr>
                <a:t>Click here to add paragraph text</a:t>
              </a:r>
            </a:p>
            <a:p>
              <a:pPr algn="l" eaLnBrk="1" hangingPunct="1">
                <a:lnSpc>
                  <a:spcPct val="150000"/>
                </a:lnSpc>
              </a:pPr>
              <a:r>
                <a:rPr lang="zh-CN" altLang="en-US" sz="1500" dirty="0">
                  <a:solidFill>
                    <a:srgbClr val="646464"/>
                  </a:solidFill>
                  <a:ea typeface="微软雅黑" panose="020B0503020204020204" pitchFamily="34" charset="-122"/>
                </a:rPr>
                <a:t>Click here to add paragraph text</a:t>
              </a:r>
            </a:p>
          </p:txBody>
        </p:sp>
      </p:grpSp>
      <p:grpSp>
        <p:nvGrpSpPr>
          <p:cNvPr id="71" name="组合 70">
            <a:extLst>
              <a:ext uri="{FF2B5EF4-FFF2-40B4-BE49-F238E27FC236}">
                <a16:creationId xmlns:a16="http://schemas.microsoft.com/office/drawing/2014/main" id="{CD9AED29-8D85-41C6-9D8E-99C3E9441CBA}"/>
              </a:ext>
            </a:extLst>
          </p:cNvPr>
          <p:cNvGrpSpPr>
            <a:grpSpLocks/>
          </p:cNvGrpSpPr>
          <p:nvPr/>
        </p:nvGrpSpPr>
        <p:grpSpPr bwMode="auto">
          <a:xfrm>
            <a:off x="2914649" y="1241425"/>
            <a:ext cx="3641725" cy="1703388"/>
            <a:chOff x="2293143" y="1916832"/>
            <a:chExt cx="2891417" cy="1502549"/>
          </a:xfrm>
        </p:grpSpPr>
        <p:cxnSp>
          <p:nvCxnSpPr>
            <p:cNvPr id="24599" name="直接连接符 71">
              <a:extLst>
                <a:ext uri="{FF2B5EF4-FFF2-40B4-BE49-F238E27FC236}">
                  <a16:creationId xmlns:a16="http://schemas.microsoft.com/office/drawing/2014/main" id="{3239E306-3610-4DB2-98BE-3764ADA626A8}"/>
                </a:ext>
              </a:extLst>
            </p:cNvPr>
            <p:cNvCxnSpPr>
              <a:cxnSpLocks noChangeShapeType="1"/>
            </p:cNvCxnSpPr>
            <p:nvPr/>
          </p:nvCxnSpPr>
          <p:spPr bwMode="auto">
            <a:xfrm>
              <a:off x="2293144" y="2060848"/>
              <a:ext cx="0" cy="1358533"/>
            </a:xfrm>
            <a:prstGeom prst="line">
              <a:avLst/>
            </a:prstGeom>
            <a:noFill/>
            <a:ln w="9525" algn="ctr">
              <a:solidFill>
                <a:srgbClr val="888888"/>
              </a:solidFill>
              <a:round/>
              <a:headEnd type="oval" w="med" len="med"/>
              <a:tailEnd type="oval" w="med" len="med"/>
            </a:ln>
            <a:extLst>
              <a:ext uri="{909E8E84-426E-40DD-AFC4-6F175D3DCCD1}">
                <a14:hiddenFill xmlns:a14="http://schemas.microsoft.com/office/drawing/2010/main">
                  <a:noFill/>
                </a14:hiddenFill>
              </a:ext>
            </a:extLst>
          </p:spPr>
        </p:cxnSp>
        <p:sp>
          <p:nvSpPr>
            <p:cNvPr id="24600" name="TextBox 72">
              <a:extLst>
                <a:ext uri="{FF2B5EF4-FFF2-40B4-BE49-F238E27FC236}">
                  <a16:creationId xmlns:a16="http://schemas.microsoft.com/office/drawing/2014/main" id="{D04371B1-8612-442D-A2A4-756602E1C235}"/>
                </a:ext>
              </a:extLst>
            </p:cNvPr>
            <p:cNvSpPr txBox="1">
              <a:spLocks noChangeArrowheads="1"/>
            </p:cNvSpPr>
            <p:nvPr/>
          </p:nvSpPr>
          <p:spPr bwMode="auto">
            <a:xfrm>
              <a:off x="2293143" y="1916832"/>
              <a:ext cx="2891417" cy="114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50000"/>
                </a:lnSpc>
              </a:pPr>
              <a:r>
                <a:rPr lang="zh-CN" altLang="en-US" sz="2200" b="1" dirty="0">
                  <a:solidFill>
                    <a:srgbClr val="646464"/>
                  </a:solidFill>
                  <a:ea typeface="微软雅黑" panose="020B0503020204020204" pitchFamily="34" charset="-122"/>
                </a:rPr>
                <a:t>Add a title here</a:t>
              </a:r>
              <a:endParaRPr lang="en-US" altLang="zh-CN" sz="2200" b="1" dirty="0">
                <a:solidFill>
                  <a:srgbClr val="646464"/>
                </a:solidFill>
                <a:ea typeface="微软雅黑" panose="020B0503020204020204" pitchFamily="34" charset="-122"/>
              </a:endParaRPr>
            </a:p>
            <a:p>
              <a:pPr algn="l" eaLnBrk="1" hangingPunct="1">
                <a:lnSpc>
                  <a:spcPct val="150000"/>
                </a:lnSpc>
              </a:pPr>
              <a:r>
                <a:rPr lang="zh-CN" altLang="en-US" sz="1500" dirty="0">
                  <a:solidFill>
                    <a:srgbClr val="646464"/>
                  </a:solidFill>
                  <a:ea typeface="微软雅黑" panose="020B0503020204020204" pitchFamily="34" charset="-122"/>
                </a:rPr>
                <a:t>Click here to add paragraph text</a:t>
              </a:r>
            </a:p>
            <a:p>
              <a:pPr algn="l" eaLnBrk="1" hangingPunct="1">
                <a:lnSpc>
                  <a:spcPct val="150000"/>
                </a:lnSpc>
              </a:pPr>
              <a:r>
                <a:rPr lang="zh-CN" altLang="en-US" sz="1500" dirty="0">
                  <a:solidFill>
                    <a:srgbClr val="646464"/>
                  </a:solidFill>
                  <a:ea typeface="微软雅黑" panose="020B0503020204020204" pitchFamily="34" charset="-122"/>
                </a:rPr>
                <a:t>Click here to add paragraph text</a:t>
              </a:r>
            </a:p>
          </p:txBody>
        </p:sp>
      </p:grpSp>
      <p:grpSp>
        <p:nvGrpSpPr>
          <p:cNvPr id="74" name="组合 73">
            <a:extLst>
              <a:ext uri="{FF2B5EF4-FFF2-40B4-BE49-F238E27FC236}">
                <a16:creationId xmlns:a16="http://schemas.microsoft.com/office/drawing/2014/main" id="{765CBF1E-ACA7-4D09-9389-20E65BC1CC3E}"/>
              </a:ext>
            </a:extLst>
          </p:cNvPr>
          <p:cNvGrpSpPr>
            <a:grpSpLocks/>
          </p:cNvGrpSpPr>
          <p:nvPr/>
        </p:nvGrpSpPr>
        <p:grpSpPr bwMode="auto">
          <a:xfrm>
            <a:off x="5116513" y="3608388"/>
            <a:ext cx="3921124" cy="1768475"/>
            <a:chOff x="3641104" y="3980384"/>
            <a:chExt cx="3111216" cy="1558668"/>
          </a:xfrm>
        </p:grpSpPr>
        <p:cxnSp>
          <p:nvCxnSpPr>
            <p:cNvPr id="24597" name="直接连接符 74">
              <a:extLst>
                <a:ext uri="{FF2B5EF4-FFF2-40B4-BE49-F238E27FC236}">
                  <a16:creationId xmlns:a16="http://schemas.microsoft.com/office/drawing/2014/main" id="{B96D0EA5-9D0C-488A-AE1E-5AF6C8F2841C}"/>
                </a:ext>
              </a:extLst>
            </p:cNvPr>
            <p:cNvCxnSpPr>
              <a:cxnSpLocks noChangeShapeType="1"/>
            </p:cNvCxnSpPr>
            <p:nvPr/>
          </p:nvCxnSpPr>
          <p:spPr bwMode="auto">
            <a:xfrm>
              <a:off x="3648596" y="3980384"/>
              <a:ext cx="0" cy="1358533"/>
            </a:xfrm>
            <a:prstGeom prst="line">
              <a:avLst/>
            </a:prstGeom>
            <a:noFill/>
            <a:ln w="9525" algn="ctr">
              <a:solidFill>
                <a:srgbClr val="888888"/>
              </a:solidFill>
              <a:round/>
              <a:headEnd type="oval" w="med" len="med"/>
              <a:tailEnd type="oval" w="med" len="med"/>
            </a:ln>
            <a:extLst>
              <a:ext uri="{909E8E84-426E-40DD-AFC4-6F175D3DCCD1}">
                <a14:hiddenFill xmlns:a14="http://schemas.microsoft.com/office/drawing/2010/main">
                  <a:noFill/>
                </a14:hiddenFill>
              </a:ext>
            </a:extLst>
          </p:spPr>
        </p:cxnSp>
        <p:sp>
          <p:nvSpPr>
            <p:cNvPr id="24598" name="TextBox 75">
              <a:extLst>
                <a:ext uri="{FF2B5EF4-FFF2-40B4-BE49-F238E27FC236}">
                  <a16:creationId xmlns:a16="http://schemas.microsoft.com/office/drawing/2014/main" id="{409E9C00-EC0D-4218-BCB6-8717AE1F4113}"/>
                </a:ext>
              </a:extLst>
            </p:cNvPr>
            <p:cNvSpPr txBox="1">
              <a:spLocks noChangeArrowheads="1"/>
            </p:cNvSpPr>
            <p:nvPr/>
          </p:nvSpPr>
          <p:spPr bwMode="auto">
            <a:xfrm>
              <a:off x="3641104" y="4393137"/>
              <a:ext cx="3111216" cy="11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50000"/>
                </a:lnSpc>
              </a:pPr>
              <a:r>
                <a:rPr lang="zh-CN" altLang="en-US" sz="2200" b="1" dirty="0">
                  <a:solidFill>
                    <a:srgbClr val="0070C0"/>
                  </a:solidFill>
                  <a:ea typeface="微软雅黑" panose="020B0503020204020204" pitchFamily="34" charset="-122"/>
                </a:rPr>
                <a:t>Add a title here</a:t>
              </a:r>
              <a:endParaRPr lang="en-US" altLang="zh-CN" sz="2200" b="1" dirty="0">
                <a:solidFill>
                  <a:srgbClr val="0070C0"/>
                </a:solidFill>
                <a:ea typeface="微软雅黑" panose="020B0503020204020204" pitchFamily="34" charset="-122"/>
              </a:endParaRPr>
            </a:p>
            <a:p>
              <a:pPr algn="l" eaLnBrk="1" hangingPunct="1">
                <a:lnSpc>
                  <a:spcPct val="150000"/>
                </a:lnSpc>
              </a:pPr>
              <a:r>
                <a:rPr lang="zh-CN" altLang="en-US" sz="1500" dirty="0">
                  <a:solidFill>
                    <a:srgbClr val="0070C0"/>
                  </a:solidFill>
                  <a:ea typeface="微软雅黑" panose="020B0503020204020204" pitchFamily="34" charset="-122"/>
                </a:rPr>
                <a:t>Click here to add paragraph text</a:t>
              </a:r>
            </a:p>
            <a:p>
              <a:pPr algn="l" eaLnBrk="1" hangingPunct="1">
                <a:lnSpc>
                  <a:spcPct val="150000"/>
                </a:lnSpc>
              </a:pPr>
              <a:r>
                <a:rPr lang="zh-CN" altLang="en-US" sz="1500" dirty="0">
                  <a:solidFill>
                    <a:srgbClr val="0070C0"/>
                  </a:solidFill>
                  <a:ea typeface="微软雅黑" panose="020B0503020204020204" pitchFamily="34" charset="-122"/>
                </a:rPr>
                <a:t>Click here to add paragraph text</a:t>
              </a:r>
            </a:p>
          </p:txBody>
        </p:sp>
      </p:grpSp>
      <p:grpSp>
        <p:nvGrpSpPr>
          <p:cNvPr id="77" name="组合 76">
            <a:extLst>
              <a:ext uri="{FF2B5EF4-FFF2-40B4-BE49-F238E27FC236}">
                <a16:creationId xmlns:a16="http://schemas.microsoft.com/office/drawing/2014/main" id="{1D03BB47-69E5-4D68-8B4B-7EDCBEB71D86}"/>
              </a:ext>
            </a:extLst>
          </p:cNvPr>
          <p:cNvGrpSpPr>
            <a:grpSpLocks/>
          </p:cNvGrpSpPr>
          <p:nvPr/>
        </p:nvGrpSpPr>
        <p:grpSpPr bwMode="auto">
          <a:xfrm>
            <a:off x="7407273" y="1241425"/>
            <a:ext cx="3859212" cy="1703388"/>
            <a:chOff x="5044091" y="1916832"/>
            <a:chExt cx="3062091" cy="1502549"/>
          </a:xfrm>
        </p:grpSpPr>
        <p:cxnSp>
          <p:nvCxnSpPr>
            <p:cNvPr id="24595" name="直接连接符 77">
              <a:extLst>
                <a:ext uri="{FF2B5EF4-FFF2-40B4-BE49-F238E27FC236}">
                  <a16:creationId xmlns:a16="http://schemas.microsoft.com/office/drawing/2014/main" id="{A8968F8B-060D-40E2-9E11-E16D9A6A8F0B}"/>
                </a:ext>
              </a:extLst>
            </p:cNvPr>
            <p:cNvCxnSpPr>
              <a:cxnSpLocks noChangeShapeType="1"/>
            </p:cNvCxnSpPr>
            <p:nvPr/>
          </p:nvCxnSpPr>
          <p:spPr bwMode="auto">
            <a:xfrm>
              <a:off x="5044092" y="2060848"/>
              <a:ext cx="0" cy="1358533"/>
            </a:xfrm>
            <a:prstGeom prst="line">
              <a:avLst/>
            </a:prstGeom>
            <a:noFill/>
            <a:ln w="9525" algn="ctr">
              <a:solidFill>
                <a:srgbClr val="888888"/>
              </a:solidFill>
              <a:round/>
              <a:headEnd type="oval" w="med" len="med"/>
              <a:tailEnd type="oval" w="med" len="med"/>
            </a:ln>
            <a:extLst>
              <a:ext uri="{909E8E84-426E-40DD-AFC4-6F175D3DCCD1}">
                <a14:hiddenFill xmlns:a14="http://schemas.microsoft.com/office/drawing/2010/main">
                  <a:noFill/>
                </a14:hiddenFill>
              </a:ext>
            </a:extLst>
          </p:spPr>
        </p:cxnSp>
        <p:sp>
          <p:nvSpPr>
            <p:cNvPr id="24596" name="TextBox 78">
              <a:extLst>
                <a:ext uri="{FF2B5EF4-FFF2-40B4-BE49-F238E27FC236}">
                  <a16:creationId xmlns:a16="http://schemas.microsoft.com/office/drawing/2014/main" id="{8789E631-9A86-41E8-A646-06915A0F0CCF}"/>
                </a:ext>
              </a:extLst>
            </p:cNvPr>
            <p:cNvSpPr txBox="1">
              <a:spLocks noChangeArrowheads="1"/>
            </p:cNvSpPr>
            <p:nvPr/>
          </p:nvSpPr>
          <p:spPr bwMode="auto">
            <a:xfrm>
              <a:off x="5044091" y="1916832"/>
              <a:ext cx="3062091" cy="114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50000"/>
                </a:lnSpc>
              </a:pPr>
              <a:r>
                <a:rPr lang="zh-CN" altLang="en-US" sz="2200" b="1" dirty="0">
                  <a:solidFill>
                    <a:srgbClr val="646464"/>
                  </a:solidFill>
                  <a:ea typeface="微软雅黑" panose="020B0503020204020204" pitchFamily="34" charset="-122"/>
                </a:rPr>
                <a:t>Add a title here</a:t>
              </a:r>
              <a:endParaRPr lang="en-US" altLang="zh-CN" sz="2200" b="1" dirty="0">
                <a:solidFill>
                  <a:srgbClr val="646464"/>
                </a:solidFill>
                <a:ea typeface="微软雅黑" panose="020B0503020204020204" pitchFamily="34" charset="-122"/>
              </a:endParaRPr>
            </a:p>
            <a:p>
              <a:pPr algn="l" eaLnBrk="1" hangingPunct="1">
                <a:lnSpc>
                  <a:spcPct val="150000"/>
                </a:lnSpc>
              </a:pPr>
              <a:r>
                <a:rPr lang="zh-CN" altLang="en-US" sz="1500" dirty="0">
                  <a:solidFill>
                    <a:srgbClr val="646464"/>
                  </a:solidFill>
                  <a:ea typeface="微软雅黑" panose="020B0503020204020204" pitchFamily="34" charset="-122"/>
                </a:rPr>
                <a:t>Click here to add paragraph text</a:t>
              </a:r>
            </a:p>
            <a:p>
              <a:pPr algn="l" eaLnBrk="1" hangingPunct="1">
                <a:lnSpc>
                  <a:spcPct val="150000"/>
                </a:lnSpc>
              </a:pPr>
              <a:r>
                <a:rPr lang="zh-CN" altLang="en-US" sz="1500" dirty="0">
                  <a:solidFill>
                    <a:srgbClr val="646464"/>
                  </a:solidFill>
                  <a:ea typeface="微软雅黑" panose="020B0503020204020204" pitchFamily="34" charset="-122"/>
                </a:rPr>
                <a:t>Click here to add paragraph text</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2755"/>
                                        </p:tgtEl>
                                        <p:attrNameLst>
                                          <p:attrName>style.visibility</p:attrName>
                                        </p:attrNameLst>
                                      </p:cBhvr>
                                      <p:to>
                                        <p:strVal val="visible"/>
                                      </p:to>
                                    </p:set>
                                    <p:anim calcmode="lin" valueType="num">
                                      <p:cBhvr additive="base">
                                        <p:cTn id="7" dur="500" fill="hold"/>
                                        <p:tgtEl>
                                          <p:spTgt spid="202755"/>
                                        </p:tgtEl>
                                        <p:attrNameLst>
                                          <p:attrName>ppt_x</p:attrName>
                                        </p:attrNameLst>
                                      </p:cBhvr>
                                      <p:tavLst>
                                        <p:tav tm="0">
                                          <p:val>
                                            <p:strVal val="1+#ppt_w/2"/>
                                          </p:val>
                                        </p:tav>
                                        <p:tav tm="100000">
                                          <p:val>
                                            <p:strVal val="#ppt_x"/>
                                          </p:val>
                                        </p:tav>
                                      </p:tavLst>
                                    </p:anim>
                                    <p:anim calcmode="lin" valueType="num">
                                      <p:cBhvr additive="base">
                                        <p:cTn id="8" dur="500" fill="hold"/>
                                        <p:tgtEl>
                                          <p:spTgt spid="20275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2759"/>
                                        </p:tgtEl>
                                        <p:attrNameLst>
                                          <p:attrName>style.visibility</p:attrName>
                                        </p:attrNameLst>
                                      </p:cBhvr>
                                      <p:to>
                                        <p:strVal val="visible"/>
                                      </p:to>
                                    </p:set>
                                    <p:anim calcmode="lin" valueType="num">
                                      <p:cBhvr additive="base">
                                        <p:cTn id="11" dur="500" fill="hold"/>
                                        <p:tgtEl>
                                          <p:spTgt spid="202759"/>
                                        </p:tgtEl>
                                        <p:attrNameLst>
                                          <p:attrName>ppt_x</p:attrName>
                                        </p:attrNameLst>
                                      </p:cBhvr>
                                      <p:tavLst>
                                        <p:tav tm="0">
                                          <p:val>
                                            <p:strVal val="0-#ppt_w/2"/>
                                          </p:val>
                                        </p:tav>
                                        <p:tav tm="100000">
                                          <p:val>
                                            <p:strVal val="#ppt_x"/>
                                          </p:val>
                                        </p:tav>
                                      </p:tavLst>
                                    </p:anim>
                                    <p:anim calcmode="lin" valueType="num">
                                      <p:cBhvr additive="base">
                                        <p:cTn id="12" dur="500" fill="hold"/>
                                        <p:tgtEl>
                                          <p:spTgt spid="20275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500" fill="hold"/>
                                        <p:tgtEl>
                                          <p:spTgt spid="59"/>
                                        </p:tgtEl>
                                        <p:attrNameLst>
                                          <p:attrName>ppt_x</p:attrName>
                                        </p:attrNameLst>
                                      </p:cBhvr>
                                      <p:tavLst>
                                        <p:tav tm="0">
                                          <p:val>
                                            <p:strVal val="0-#ppt_w/2"/>
                                          </p:val>
                                        </p:tav>
                                        <p:tav tm="100000">
                                          <p:val>
                                            <p:strVal val="#ppt_x"/>
                                          </p:val>
                                        </p:tav>
                                      </p:tavLst>
                                    </p:anim>
                                    <p:anim calcmode="lin" valueType="num">
                                      <p:cBhvr additive="base">
                                        <p:cTn id="17" dur="500" fill="hold"/>
                                        <p:tgtEl>
                                          <p:spTgt spid="5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250" fill="hold"/>
                                        <p:tgtEl>
                                          <p:spTgt spid="62"/>
                                        </p:tgtEl>
                                        <p:attrNameLst>
                                          <p:attrName>ppt_x</p:attrName>
                                        </p:attrNameLst>
                                      </p:cBhvr>
                                      <p:tavLst>
                                        <p:tav tm="0">
                                          <p:val>
                                            <p:strVal val="0-#ppt_w/2"/>
                                          </p:val>
                                        </p:tav>
                                        <p:tav tm="100000">
                                          <p:val>
                                            <p:strVal val="#ppt_x"/>
                                          </p:val>
                                        </p:tav>
                                      </p:tavLst>
                                    </p:anim>
                                    <p:anim calcmode="lin" valueType="num">
                                      <p:cBhvr additive="base">
                                        <p:cTn id="22" dur="250" fill="hold"/>
                                        <p:tgtEl>
                                          <p:spTgt spid="6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25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250" fill="hold"/>
                                        <p:tgtEl>
                                          <p:spTgt spid="61"/>
                                        </p:tgtEl>
                                        <p:attrNameLst>
                                          <p:attrName>ppt_x</p:attrName>
                                        </p:attrNameLst>
                                      </p:cBhvr>
                                      <p:tavLst>
                                        <p:tav tm="0">
                                          <p:val>
                                            <p:strVal val="0-#ppt_w/2"/>
                                          </p:val>
                                        </p:tav>
                                        <p:tav tm="100000">
                                          <p:val>
                                            <p:strVal val="#ppt_x"/>
                                          </p:val>
                                        </p:tav>
                                      </p:tavLst>
                                    </p:anim>
                                    <p:anim calcmode="lin" valueType="num">
                                      <p:cBhvr additive="base">
                                        <p:cTn id="26" dur="250" fill="hold"/>
                                        <p:tgtEl>
                                          <p:spTgt spid="6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500"/>
                                  </p:stCondLst>
                                  <p:childTnLst>
                                    <p:set>
                                      <p:cBhvr>
                                        <p:cTn id="28" dur="1" fill="hold">
                                          <p:stCondLst>
                                            <p:cond delay="0"/>
                                          </p:stCondLst>
                                        </p:cTn>
                                        <p:tgtEl>
                                          <p:spTgt spid="60"/>
                                        </p:tgtEl>
                                        <p:attrNameLst>
                                          <p:attrName>style.visibility</p:attrName>
                                        </p:attrNameLst>
                                      </p:cBhvr>
                                      <p:to>
                                        <p:strVal val="visible"/>
                                      </p:to>
                                    </p:set>
                                    <p:anim calcmode="lin" valueType="num">
                                      <p:cBhvr additive="base">
                                        <p:cTn id="29" dur="250" fill="hold"/>
                                        <p:tgtEl>
                                          <p:spTgt spid="60"/>
                                        </p:tgtEl>
                                        <p:attrNameLst>
                                          <p:attrName>ppt_x</p:attrName>
                                        </p:attrNameLst>
                                      </p:cBhvr>
                                      <p:tavLst>
                                        <p:tav tm="0">
                                          <p:val>
                                            <p:strVal val="0-#ppt_w/2"/>
                                          </p:val>
                                        </p:tav>
                                        <p:tav tm="100000">
                                          <p:val>
                                            <p:strVal val="#ppt_x"/>
                                          </p:val>
                                        </p:tav>
                                      </p:tavLst>
                                    </p:anim>
                                    <p:anim calcmode="lin" valueType="num">
                                      <p:cBhvr additive="base">
                                        <p:cTn id="30" dur="250" fill="hold"/>
                                        <p:tgtEl>
                                          <p:spTgt spid="6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75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250" fill="hold"/>
                                        <p:tgtEl>
                                          <p:spTgt spid="63"/>
                                        </p:tgtEl>
                                        <p:attrNameLst>
                                          <p:attrName>ppt_x</p:attrName>
                                        </p:attrNameLst>
                                      </p:cBhvr>
                                      <p:tavLst>
                                        <p:tav tm="0">
                                          <p:val>
                                            <p:strVal val="0-#ppt_w/2"/>
                                          </p:val>
                                        </p:tav>
                                        <p:tav tm="100000">
                                          <p:val>
                                            <p:strVal val="#ppt_x"/>
                                          </p:val>
                                        </p:tav>
                                      </p:tavLst>
                                    </p:anim>
                                    <p:anim calcmode="lin" valueType="num">
                                      <p:cBhvr additive="base">
                                        <p:cTn id="34" dur="250" fill="hold"/>
                                        <p:tgtEl>
                                          <p:spTgt spid="63"/>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000"/>
                            </p:stCondLst>
                            <p:childTnLst>
                              <p:par>
                                <p:cTn id="36" presetID="47" presetClass="entr" presetSubtype="0" fill="hold" grpId="0"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anim calcmode="lin" valueType="num">
                                      <p:cBhvr>
                                        <p:cTn id="39" dur="500" fill="hold"/>
                                        <p:tgtEl>
                                          <p:spTgt spid="64"/>
                                        </p:tgtEl>
                                        <p:attrNameLst>
                                          <p:attrName>ppt_x</p:attrName>
                                        </p:attrNameLst>
                                      </p:cBhvr>
                                      <p:tavLst>
                                        <p:tav tm="0">
                                          <p:val>
                                            <p:strVal val="#ppt_x"/>
                                          </p:val>
                                        </p:tav>
                                        <p:tav tm="100000">
                                          <p:val>
                                            <p:strVal val="#ppt_x"/>
                                          </p:val>
                                        </p:tav>
                                      </p:tavLst>
                                    </p:anim>
                                    <p:anim calcmode="lin" valueType="num">
                                      <p:cBhvr>
                                        <p:cTn id="40" dur="500" fill="hold"/>
                                        <p:tgtEl>
                                          <p:spTgt spid="6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anim calcmode="lin" valueType="num">
                                      <p:cBhvr>
                                        <p:cTn id="44" dur="500" fill="hold"/>
                                        <p:tgtEl>
                                          <p:spTgt spid="65"/>
                                        </p:tgtEl>
                                        <p:attrNameLst>
                                          <p:attrName>ppt_x</p:attrName>
                                        </p:attrNameLst>
                                      </p:cBhvr>
                                      <p:tavLst>
                                        <p:tav tm="0">
                                          <p:val>
                                            <p:strVal val="#ppt_x"/>
                                          </p:val>
                                        </p:tav>
                                        <p:tav tm="100000">
                                          <p:val>
                                            <p:strVal val="#ppt_x"/>
                                          </p:val>
                                        </p:tav>
                                      </p:tavLst>
                                    </p:anim>
                                    <p:anim calcmode="lin" valueType="num">
                                      <p:cBhvr>
                                        <p:cTn id="45" dur="500" fill="hold"/>
                                        <p:tgtEl>
                                          <p:spTgt spid="65"/>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anim calcmode="lin" valueType="num">
                                      <p:cBhvr>
                                        <p:cTn id="49" dur="500" fill="hold"/>
                                        <p:tgtEl>
                                          <p:spTgt spid="66"/>
                                        </p:tgtEl>
                                        <p:attrNameLst>
                                          <p:attrName>ppt_x</p:attrName>
                                        </p:attrNameLst>
                                      </p:cBhvr>
                                      <p:tavLst>
                                        <p:tav tm="0">
                                          <p:val>
                                            <p:strVal val="#ppt_x"/>
                                          </p:val>
                                        </p:tav>
                                        <p:tav tm="100000">
                                          <p:val>
                                            <p:strVal val="#ppt_x"/>
                                          </p:val>
                                        </p:tav>
                                      </p:tavLst>
                                    </p:anim>
                                    <p:anim calcmode="lin" valueType="num">
                                      <p:cBhvr>
                                        <p:cTn id="50" dur="500" fill="hold"/>
                                        <p:tgtEl>
                                          <p:spTgt spid="6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fade">
                                      <p:cBhvr>
                                        <p:cTn id="53" dur="500"/>
                                        <p:tgtEl>
                                          <p:spTgt spid="67"/>
                                        </p:tgtEl>
                                      </p:cBhvr>
                                    </p:animEffect>
                                    <p:anim calcmode="lin" valueType="num">
                                      <p:cBhvr>
                                        <p:cTn id="54" dur="500" fill="hold"/>
                                        <p:tgtEl>
                                          <p:spTgt spid="67"/>
                                        </p:tgtEl>
                                        <p:attrNameLst>
                                          <p:attrName>ppt_x</p:attrName>
                                        </p:attrNameLst>
                                      </p:cBhvr>
                                      <p:tavLst>
                                        <p:tav tm="0">
                                          <p:val>
                                            <p:strVal val="#ppt_x"/>
                                          </p:val>
                                        </p:tav>
                                        <p:tav tm="100000">
                                          <p:val>
                                            <p:strVal val="#ppt_x"/>
                                          </p:val>
                                        </p:tav>
                                      </p:tavLst>
                                    </p:anim>
                                    <p:anim calcmode="lin" valueType="num">
                                      <p:cBhvr>
                                        <p:cTn id="55" dur="500" fill="hold"/>
                                        <p:tgtEl>
                                          <p:spTgt spid="67"/>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2500"/>
                            </p:stCondLst>
                            <p:childTnLst>
                              <p:par>
                                <p:cTn id="57" presetID="42"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1000"/>
                                        <p:tgtEl>
                                          <p:spTgt spid="53"/>
                                        </p:tgtEl>
                                      </p:cBhvr>
                                    </p:animEffect>
                                    <p:anim calcmode="lin" valueType="num">
                                      <p:cBhvr>
                                        <p:cTn id="60" dur="1000" fill="hold"/>
                                        <p:tgtEl>
                                          <p:spTgt spid="53"/>
                                        </p:tgtEl>
                                        <p:attrNameLst>
                                          <p:attrName>ppt_x</p:attrName>
                                        </p:attrNameLst>
                                      </p:cBhvr>
                                      <p:tavLst>
                                        <p:tav tm="0">
                                          <p:val>
                                            <p:strVal val="#ppt_x"/>
                                          </p:val>
                                        </p:tav>
                                        <p:tav tm="100000">
                                          <p:val>
                                            <p:strVal val="#ppt_x"/>
                                          </p:val>
                                        </p:tav>
                                      </p:tavLst>
                                    </p:anim>
                                    <p:anim calcmode="lin" valueType="num">
                                      <p:cBhvr>
                                        <p:cTn id="61" dur="1000" fill="hold"/>
                                        <p:tgtEl>
                                          <p:spTgt spid="53"/>
                                        </p:tgtEl>
                                        <p:attrNameLst>
                                          <p:attrName>ppt_y</p:attrName>
                                        </p:attrNameLst>
                                      </p:cBhvr>
                                      <p:tavLst>
                                        <p:tav tm="0">
                                          <p:val>
                                            <p:strVal val="#ppt_y+.1"/>
                                          </p:val>
                                        </p:tav>
                                        <p:tav tm="100000">
                                          <p:val>
                                            <p:strVal val="#ppt_y"/>
                                          </p:val>
                                        </p:tav>
                                      </p:tavLst>
                                    </p:anim>
                                  </p:childTnLst>
                                </p:cTn>
                              </p:par>
                            </p:childTnLst>
                          </p:cTn>
                        </p:par>
                        <p:par>
                          <p:cTn id="62" fill="hold" nodeType="afterGroup">
                            <p:stCondLst>
                              <p:cond delay="3500"/>
                            </p:stCondLst>
                            <p:childTnLst>
                              <p:par>
                                <p:cTn id="63" presetID="22" presetClass="entr" presetSubtype="4" fill="hold" nodeType="after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wipe(down)">
                                      <p:cBhvr>
                                        <p:cTn id="65" dur="250"/>
                                        <p:tgtEl>
                                          <p:spTgt spid="68"/>
                                        </p:tgtEl>
                                      </p:cBhvr>
                                    </p:animEffect>
                                  </p:childTnLst>
                                </p:cTn>
                              </p:par>
                              <p:par>
                                <p:cTn id="66" presetID="22" presetClass="entr" presetSubtype="4"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down)">
                                      <p:cBhvr>
                                        <p:cTn id="68" dur="250"/>
                                        <p:tgtEl>
                                          <p:spTgt spid="71"/>
                                        </p:tgtEl>
                                      </p:cBhvr>
                                    </p:animEffect>
                                  </p:childTnLst>
                                </p:cTn>
                              </p:par>
                              <p:par>
                                <p:cTn id="69" presetID="22" presetClass="entr" presetSubtype="4" fill="hold"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wipe(down)">
                                      <p:cBhvr>
                                        <p:cTn id="71" dur="250"/>
                                        <p:tgtEl>
                                          <p:spTgt spid="74"/>
                                        </p:tgtEl>
                                      </p:cBhvr>
                                    </p:animEffect>
                                  </p:childTnLst>
                                </p:cTn>
                              </p:par>
                              <p:par>
                                <p:cTn id="72" presetID="22" presetClass="entr" presetSubtype="4" fill="hold" nodeType="withEffect">
                                  <p:stCondLst>
                                    <p:cond delay="0"/>
                                  </p:stCondLst>
                                  <p:childTnLst>
                                    <p:set>
                                      <p:cBhvr>
                                        <p:cTn id="73" dur="1" fill="hold">
                                          <p:stCondLst>
                                            <p:cond delay="0"/>
                                          </p:stCondLst>
                                        </p:cTn>
                                        <p:tgtEl>
                                          <p:spTgt spid="77"/>
                                        </p:tgtEl>
                                        <p:attrNameLst>
                                          <p:attrName>style.visibility</p:attrName>
                                        </p:attrNameLst>
                                      </p:cBhvr>
                                      <p:to>
                                        <p:strVal val="visible"/>
                                      </p:to>
                                    </p:set>
                                    <p:animEffect transition="in" filter="wipe(down)">
                                      <p:cBhvr>
                                        <p:cTn id="74"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p:bldP spid="65" grpId="0"/>
      <p:bldP spid="66" grpId="0"/>
      <p:bldP spid="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BA69E8A-2F50-43A6-8775-714BAF655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3779" name="Group 3">
            <a:extLst>
              <a:ext uri="{FF2B5EF4-FFF2-40B4-BE49-F238E27FC236}">
                <a16:creationId xmlns:a16="http://schemas.microsoft.com/office/drawing/2014/main" id="{2EC63033-64BC-4044-AB43-09058F584324}"/>
              </a:ext>
            </a:extLst>
          </p:cNvPr>
          <p:cNvGrpSpPr>
            <a:grpSpLocks/>
          </p:cNvGrpSpPr>
          <p:nvPr/>
        </p:nvGrpSpPr>
        <p:grpSpPr bwMode="auto">
          <a:xfrm>
            <a:off x="225425" y="219075"/>
            <a:ext cx="11295063" cy="419100"/>
            <a:chOff x="142" y="138"/>
            <a:chExt cx="7115" cy="264"/>
          </a:xfrm>
        </p:grpSpPr>
        <p:sp>
          <p:nvSpPr>
            <p:cNvPr id="25622" name="矩形 4">
              <a:extLst>
                <a:ext uri="{FF2B5EF4-FFF2-40B4-BE49-F238E27FC236}">
                  <a16:creationId xmlns:a16="http://schemas.microsoft.com/office/drawing/2014/main" id="{CEB18E1A-5F29-4516-814E-A4DF25813277}"/>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5623" name="矩形 1">
              <a:extLst>
                <a:ext uri="{FF2B5EF4-FFF2-40B4-BE49-F238E27FC236}">
                  <a16:creationId xmlns:a16="http://schemas.microsoft.com/office/drawing/2014/main" id="{03FD3511-02CE-4125-BF10-06B390EBA55C}"/>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5624" name="矩形 9">
              <a:extLst>
                <a:ext uri="{FF2B5EF4-FFF2-40B4-BE49-F238E27FC236}">
                  <a16:creationId xmlns:a16="http://schemas.microsoft.com/office/drawing/2014/main" id="{C13A89A0-1C4D-46EB-8D59-B899D7723B91}"/>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3783" name="Group 7">
            <a:extLst>
              <a:ext uri="{FF2B5EF4-FFF2-40B4-BE49-F238E27FC236}">
                <a16:creationId xmlns:a16="http://schemas.microsoft.com/office/drawing/2014/main" id="{B4E67B2B-8D8F-44B2-9733-114CF3F3D7C8}"/>
              </a:ext>
            </a:extLst>
          </p:cNvPr>
          <p:cNvGrpSpPr>
            <a:grpSpLocks/>
          </p:cNvGrpSpPr>
          <p:nvPr/>
        </p:nvGrpSpPr>
        <p:grpSpPr bwMode="auto">
          <a:xfrm>
            <a:off x="-30163" y="5826125"/>
            <a:ext cx="11857038" cy="565150"/>
            <a:chOff x="0" y="3670"/>
            <a:chExt cx="7421" cy="356"/>
          </a:xfrm>
        </p:grpSpPr>
        <p:pic>
          <p:nvPicPr>
            <p:cNvPr id="25620" name="Picture 8" descr="1">
              <a:extLst>
                <a:ext uri="{FF2B5EF4-FFF2-40B4-BE49-F238E27FC236}">
                  <a16:creationId xmlns:a16="http://schemas.microsoft.com/office/drawing/2014/main" id="{751D216D-CF2D-4142-B0B8-B77B60F4F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1" name="矩形 4">
              <a:extLst>
                <a:ext uri="{FF2B5EF4-FFF2-40B4-BE49-F238E27FC236}">
                  <a16:creationId xmlns:a16="http://schemas.microsoft.com/office/drawing/2014/main" id="{D8A630AD-E52D-4B47-A139-90534C8011BB}"/>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19" name="五角星 18">
            <a:extLst>
              <a:ext uri="{FF2B5EF4-FFF2-40B4-BE49-F238E27FC236}">
                <a16:creationId xmlns:a16="http://schemas.microsoft.com/office/drawing/2014/main" id="{DDC9625A-01EF-4FA1-B69A-D5A91EB28922}"/>
              </a:ext>
            </a:extLst>
          </p:cNvPr>
          <p:cNvSpPr/>
          <p:nvPr/>
        </p:nvSpPr>
        <p:spPr>
          <a:xfrm>
            <a:off x="3612848" y="1117491"/>
            <a:ext cx="3869348" cy="3481694"/>
          </a:xfrm>
          <a:prstGeom prst="star5">
            <a:avLst>
              <a:gd name="adj" fmla="val 31063"/>
              <a:gd name="hf" fmla="val 105146"/>
              <a:gd name="vf" fmla="val 110557"/>
            </a:avLst>
          </a:prstGeom>
          <a:gradFill flip="none" rotWithShape="1">
            <a:gsLst>
              <a:gs pos="0">
                <a:srgbClr val="00B0F0"/>
              </a:gs>
              <a:gs pos="16700">
                <a:srgbClr val="0070C0"/>
              </a:gs>
              <a:gs pos="100000">
                <a:srgbClr val="00B0F0"/>
              </a:gs>
            </a:gsLst>
            <a:lin ang="16200000" scaled="0"/>
            <a:tileRect/>
          </a:gradFill>
          <a:ln w="19050">
            <a:gradFill flip="none" rotWithShape="1">
              <a:gsLst>
                <a:gs pos="0">
                  <a:schemeClr val="bg1">
                    <a:lumMod val="71000"/>
                  </a:schemeClr>
                </a:gs>
                <a:gs pos="50000">
                  <a:schemeClr val="bg1">
                    <a:lumMod val="87000"/>
                    <a:lumOff val="13000"/>
                  </a:schemeClr>
                </a:gs>
                <a:gs pos="100000">
                  <a:schemeClr val="accent3">
                    <a:lumMod val="75000"/>
                    <a:lumOff val="25000"/>
                  </a:schemeClr>
                </a:gs>
              </a:gsLst>
              <a:path path="circle">
                <a:fillToRect l="100000" t="100000"/>
              </a:path>
              <a:tileRect r="-100000" b="-100000"/>
            </a:gradFill>
          </a:ln>
          <a:effectLst/>
          <a:scene3d>
            <a:camera prst="isometricTopUp"/>
            <a:lightRig rig="soft" dir="t">
              <a:rot lat="0" lon="0" rev="7800000"/>
            </a:lightRig>
          </a:scene3d>
          <a:sp3d extrusionH="62865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600">
              <a:latin typeface="微软雅黑" pitchFamily="34" charset="-122"/>
              <a:ea typeface="微软雅黑" pitchFamily="34" charset="-122"/>
            </a:endParaRPr>
          </a:p>
        </p:txBody>
      </p:sp>
      <p:sp>
        <p:nvSpPr>
          <p:cNvPr id="20" name="任意多边形 19">
            <a:extLst>
              <a:ext uri="{FF2B5EF4-FFF2-40B4-BE49-F238E27FC236}">
                <a16:creationId xmlns:a16="http://schemas.microsoft.com/office/drawing/2014/main" id="{A46B2012-936C-4650-80B3-A081C724AC05}"/>
              </a:ext>
            </a:extLst>
          </p:cNvPr>
          <p:cNvSpPr/>
          <p:nvPr/>
        </p:nvSpPr>
        <p:spPr>
          <a:xfrm flipH="1">
            <a:off x="2970213" y="1755775"/>
            <a:ext cx="1193800" cy="4587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1" name="任意多边形 20">
            <a:extLst>
              <a:ext uri="{FF2B5EF4-FFF2-40B4-BE49-F238E27FC236}">
                <a16:creationId xmlns:a16="http://schemas.microsoft.com/office/drawing/2014/main" id="{D04C7D13-7748-4C27-9EA4-3F733077A128}"/>
              </a:ext>
            </a:extLst>
          </p:cNvPr>
          <p:cNvSpPr/>
          <p:nvPr/>
        </p:nvSpPr>
        <p:spPr>
          <a:xfrm flipH="1">
            <a:off x="2655888" y="2927350"/>
            <a:ext cx="1192212" cy="4587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2" name="TextBox 18">
            <a:extLst>
              <a:ext uri="{FF2B5EF4-FFF2-40B4-BE49-F238E27FC236}">
                <a16:creationId xmlns:a16="http://schemas.microsoft.com/office/drawing/2014/main" id="{6059E093-6B35-4DE6-8CC0-DEAAC3790F79}"/>
              </a:ext>
            </a:extLst>
          </p:cNvPr>
          <p:cNvSpPr txBox="1">
            <a:spLocks noChangeArrowheads="1"/>
          </p:cNvSpPr>
          <p:nvPr/>
        </p:nvSpPr>
        <p:spPr bwMode="auto">
          <a:xfrm>
            <a:off x="1323975" y="1436688"/>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3" name="TextBox 19">
            <a:extLst>
              <a:ext uri="{FF2B5EF4-FFF2-40B4-BE49-F238E27FC236}">
                <a16:creationId xmlns:a16="http://schemas.microsoft.com/office/drawing/2014/main" id="{58970650-85B2-45C9-B5C8-DD0821D8FC35}"/>
              </a:ext>
            </a:extLst>
          </p:cNvPr>
          <p:cNvSpPr txBox="1">
            <a:spLocks noChangeArrowheads="1"/>
          </p:cNvSpPr>
          <p:nvPr/>
        </p:nvSpPr>
        <p:spPr bwMode="auto">
          <a:xfrm>
            <a:off x="1041400" y="2622550"/>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4" name="TextBox 22">
            <a:extLst>
              <a:ext uri="{FF2B5EF4-FFF2-40B4-BE49-F238E27FC236}">
                <a16:creationId xmlns:a16="http://schemas.microsoft.com/office/drawing/2014/main" id="{4BF1F000-BADE-4694-9CCE-690B241A07CB}"/>
              </a:ext>
            </a:extLst>
          </p:cNvPr>
          <p:cNvSpPr txBox="1">
            <a:spLocks noChangeArrowheads="1"/>
          </p:cNvSpPr>
          <p:nvPr/>
        </p:nvSpPr>
        <p:spPr bwMode="auto">
          <a:xfrm>
            <a:off x="7881938" y="1276350"/>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5" name="TextBox 23">
            <a:extLst>
              <a:ext uri="{FF2B5EF4-FFF2-40B4-BE49-F238E27FC236}">
                <a16:creationId xmlns:a16="http://schemas.microsoft.com/office/drawing/2014/main" id="{EAC3A739-A1A7-4E92-960A-00579BEFEDCA}"/>
              </a:ext>
            </a:extLst>
          </p:cNvPr>
          <p:cNvSpPr txBox="1">
            <a:spLocks noChangeArrowheads="1"/>
          </p:cNvSpPr>
          <p:nvPr/>
        </p:nvSpPr>
        <p:spPr bwMode="auto">
          <a:xfrm>
            <a:off x="9104313" y="2368550"/>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6" name="任意多边形 25">
            <a:extLst>
              <a:ext uri="{FF2B5EF4-FFF2-40B4-BE49-F238E27FC236}">
                <a16:creationId xmlns:a16="http://schemas.microsoft.com/office/drawing/2014/main" id="{AB80AA48-6EF5-49A3-98C1-877DF2B7FFF2}"/>
              </a:ext>
            </a:extLst>
          </p:cNvPr>
          <p:cNvSpPr/>
          <p:nvPr/>
        </p:nvSpPr>
        <p:spPr>
          <a:xfrm>
            <a:off x="6605588" y="1549400"/>
            <a:ext cx="1192212" cy="4587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7" name="任意多边形 26">
            <a:extLst>
              <a:ext uri="{FF2B5EF4-FFF2-40B4-BE49-F238E27FC236}">
                <a16:creationId xmlns:a16="http://schemas.microsoft.com/office/drawing/2014/main" id="{7490D2F1-DC3D-4F80-9081-90F6DC08D709}"/>
              </a:ext>
            </a:extLst>
          </p:cNvPr>
          <p:cNvSpPr/>
          <p:nvPr/>
        </p:nvSpPr>
        <p:spPr>
          <a:xfrm>
            <a:off x="7739063" y="2617788"/>
            <a:ext cx="1192212" cy="458787"/>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8" name="TextBox 27">
            <a:extLst>
              <a:ext uri="{FF2B5EF4-FFF2-40B4-BE49-F238E27FC236}">
                <a16:creationId xmlns:a16="http://schemas.microsoft.com/office/drawing/2014/main" id="{7CBD81BB-A3B1-40A1-B57C-7C91C6309E80}"/>
              </a:ext>
            </a:extLst>
          </p:cNvPr>
          <p:cNvSpPr txBox="1">
            <a:spLocks noChangeArrowheads="1"/>
          </p:cNvSpPr>
          <p:nvPr/>
        </p:nvSpPr>
        <p:spPr bwMode="auto">
          <a:xfrm>
            <a:off x="7400925" y="4300538"/>
            <a:ext cx="1517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a:p>
            <a:pPr algn="l" eaLnBrk="1" hangingPunct="1"/>
            <a:r>
              <a:rPr lang="zh-CN" altLang="en-US" sz="1700">
                <a:solidFill>
                  <a:srgbClr val="000000"/>
                </a:solidFill>
                <a:latin typeface="微软雅黑" panose="020B0503020204020204" pitchFamily="34" charset="-122"/>
                <a:ea typeface="微软雅黑" panose="020B0503020204020204" pitchFamily="34" charset="-122"/>
              </a:rPr>
              <a:t>Insert content here</a:t>
            </a:r>
            <a:endParaRPr lang="en-US" altLang="zh-CN" sz="1700">
              <a:solidFill>
                <a:srgbClr val="000000"/>
              </a:solidFill>
              <a:latin typeface="微软雅黑" panose="020B0503020204020204" pitchFamily="34" charset="-122"/>
              <a:ea typeface="微软雅黑" panose="020B0503020204020204" pitchFamily="34" charset="-122"/>
            </a:endParaRPr>
          </a:p>
        </p:txBody>
      </p:sp>
      <p:sp>
        <p:nvSpPr>
          <p:cNvPr id="29" name="任意多边形 28">
            <a:extLst>
              <a:ext uri="{FF2B5EF4-FFF2-40B4-BE49-F238E27FC236}">
                <a16:creationId xmlns:a16="http://schemas.microsoft.com/office/drawing/2014/main" id="{C01BE759-E307-49CB-91CD-8C931CFB57E9}"/>
              </a:ext>
            </a:extLst>
          </p:cNvPr>
          <p:cNvSpPr/>
          <p:nvPr/>
        </p:nvSpPr>
        <p:spPr>
          <a:xfrm flipV="1">
            <a:off x="6062663" y="4127500"/>
            <a:ext cx="1195387" cy="458788"/>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a:solidFill>
              <a:srgbClr val="C00000"/>
            </a:solidFill>
            <a:prstDash val="dash"/>
            <a:headEnd type="diamond" w="med" len="med"/>
            <a:tailEnd type="diamond" w="med" len="med"/>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grpSp>
        <p:nvGrpSpPr>
          <p:cNvPr id="30" name="椭圆 29">
            <a:extLst>
              <a:ext uri="{FF2B5EF4-FFF2-40B4-BE49-F238E27FC236}">
                <a16:creationId xmlns:a16="http://schemas.microsoft.com/office/drawing/2014/main" id="{175FE063-638E-4232-BD59-76A013834FA2}"/>
              </a:ext>
            </a:extLst>
          </p:cNvPr>
          <p:cNvGrpSpPr>
            <a:grpSpLocks/>
          </p:cNvGrpSpPr>
          <p:nvPr/>
        </p:nvGrpSpPr>
        <p:grpSpPr bwMode="auto">
          <a:xfrm>
            <a:off x="3417888" y="4583113"/>
            <a:ext cx="3903662" cy="503237"/>
            <a:chOff x="1709" y="2546"/>
            <a:chExt cx="1951" cy="280"/>
          </a:xfrm>
        </p:grpSpPr>
        <p:pic>
          <p:nvPicPr>
            <p:cNvPr id="25618" name="椭圆 29">
              <a:extLst>
                <a:ext uri="{FF2B5EF4-FFF2-40B4-BE49-F238E27FC236}">
                  <a16:creationId xmlns:a16="http://schemas.microsoft.com/office/drawing/2014/main" id="{AC31024E-4701-47D1-B30E-547F3867248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9" y="2546"/>
              <a:ext cx="195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Text Box 38">
              <a:extLst>
                <a:ext uri="{FF2B5EF4-FFF2-40B4-BE49-F238E27FC236}">
                  <a16:creationId xmlns:a16="http://schemas.microsoft.com/office/drawing/2014/main" id="{68D03C4C-409F-427A-AA9D-08541B3C311D}"/>
                </a:ext>
              </a:extLst>
            </p:cNvPr>
            <p:cNvSpPr txBox="1">
              <a:spLocks noChangeArrowheads="1"/>
            </p:cNvSpPr>
            <p:nvPr/>
          </p:nvSpPr>
          <p:spPr bwMode="auto">
            <a:xfrm>
              <a:off x="1998" y="2589"/>
              <a:ext cx="13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000000"/>
                </a:solidFill>
                <a:latin typeface="Calibri" panose="020F0502020204030204" pitchFamily="34" charset="0"/>
                <a:ea typeface="宋体" panose="02010600030101010101" pitchFamily="2" charset="-122"/>
              </a:endParaRPr>
            </a:p>
          </p:txBody>
        </p:sp>
      </p:grpSp>
      <p:sp>
        <p:nvSpPr>
          <p:cNvPr id="55" name="TextBox 54">
            <a:extLst>
              <a:ext uri="{FF2B5EF4-FFF2-40B4-BE49-F238E27FC236}">
                <a16:creationId xmlns:a16="http://schemas.microsoft.com/office/drawing/2014/main" id="{12863CCB-05D5-46B6-B129-0FBD94C32A11}"/>
              </a:ext>
            </a:extLst>
          </p:cNvPr>
          <p:cNvSpPr txBox="1">
            <a:spLocks noChangeArrowheads="1"/>
          </p:cNvSpPr>
          <p:nvPr/>
        </p:nvSpPr>
        <p:spPr bwMode="auto">
          <a:xfrm>
            <a:off x="4675188" y="2554288"/>
            <a:ext cx="18478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3200" b="1" i="1">
                <a:solidFill>
                  <a:srgbClr val="FFFFFF"/>
                </a:solidFill>
                <a:latin typeface="Impact" panose="020B0806030902050204" pitchFamily="34" charset="0"/>
                <a:ea typeface="微软雅黑" panose="020B0503020204020204" pitchFamily="34" charset="-122"/>
              </a:rPr>
              <a:t>Topics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3779"/>
                                        </p:tgtEl>
                                        <p:attrNameLst>
                                          <p:attrName>style.visibility</p:attrName>
                                        </p:attrNameLst>
                                      </p:cBhvr>
                                      <p:to>
                                        <p:strVal val="visible"/>
                                      </p:to>
                                    </p:set>
                                    <p:anim calcmode="lin" valueType="num">
                                      <p:cBhvr additive="base">
                                        <p:cTn id="7" dur="500" fill="hold"/>
                                        <p:tgtEl>
                                          <p:spTgt spid="203779"/>
                                        </p:tgtEl>
                                        <p:attrNameLst>
                                          <p:attrName>ppt_x</p:attrName>
                                        </p:attrNameLst>
                                      </p:cBhvr>
                                      <p:tavLst>
                                        <p:tav tm="0">
                                          <p:val>
                                            <p:strVal val="1+#ppt_w/2"/>
                                          </p:val>
                                        </p:tav>
                                        <p:tav tm="100000">
                                          <p:val>
                                            <p:strVal val="#ppt_x"/>
                                          </p:val>
                                        </p:tav>
                                      </p:tavLst>
                                    </p:anim>
                                    <p:anim calcmode="lin" valueType="num">
                                      <p:cBhvr additive="base">
                                        <p:cTn id="8" dur="500" fill="hold"/>
                                        <p:tgtEl>
                                          <p:spTgt spid="20377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3783"/>
                                        </p:tgtEl>
                                        <p:attrNameLst>
                                          <p:attrName>style.visibility</p:attrName>
                                        </p:attrNameLst>
                                      </p:cBhvr>
                                      <p:to>
                                        <p:strVal val="visible"/>
                                      </p:to>
                                    </p:set>
                                    <p:anim calcmode="lin" valueType="num">
                                      <p:cBhvr additive="base">
                                        <p:cTn id="11" dur="500" fill="hold"/>
                                        <p:tgtEl>
                                          <p:spTgt spid="203783"/>
                                        </p:tgtEl>
                                        <p:attrNameLst>
                                          <p:attrName>ppt_x</p:attrName>
                                        </p:attrNameLst>
                                      </p:cBhvr>
                                      <p:tavLst>
                                        <p:tav tm="0">
                                          <p:val>
                                            <p:strVal val="0-#ppt_w/2"/>
                                          </p:val>
                                        </p:tav>
                                        <p:tav tm="100000">
                                          <p:val>
                                            <p:strVal val="#ppt_x"/>
                                          </p:val>
                                        </p:tav>
                                      </p:tavLst>
                                    </p:anim>
                                    <p:anim calcmode="lin" valueType="num">
                                      <p:cBhvr additive="base">
                                        <p:cTn id="12" dur="500" fill="hold"/>
                                        <p:tgtEl>
                                          <p:spTgt spid="20378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42"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anim calcmode="lin" valueType="num">
                                      <p:cBhvr>
                                        <p:cTn id="17" dur="500" fill="hold"/>
                                        <p:tgtEl>
                                          <p:spTgt spid="19"/>
                                        </p:tgtEl>
                                        <p:attrNameLst>
                                          <p:attrName>ppt_x</p:attrName>
                                        </p:attrNameLst>
                                      </p:cBhvr>
                                      <p:tavLst>
                                        <p:tav tm="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1000"/>
                            </p:stCondLst>
                            <p:childTnLst>
                              <p:par>
                                <p:cTn id="20" presetID="23" presetClass="entr" presetSubtype="16"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childTnLst>
                                </p:cTn>
                              </p:par>
                            </p:childTnLst>
                          </p:cTn>
                        </p:par>
                        <p:par>
                          <p:cTn id="27" fill="hold" nodeType="afterGroup">
                            <p:stCondLst>
                              <p:cond delay="2000"/>
                            </p:stCondLst>
                            <p:childTnLst>
                              <p:par>
                                <p:cTn id="28" presetID="22" presetClass="entr" presetSubtype="2"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250"/>
                                        <p:tgtEl>
                                          <p:spTgt spid="21"/>
                                        </p:tgtEl>
                                      </p:cBhvr>
                                    </p:animEffect>
                                  </p:childTnLst>
                                </p:cTn>
                              </p:par>
                              <p:par>
                                <p:cTn id="31" presetID="22" presetClass="entr" presetSubtype="2" fill="hold" nodeType="withEffect">
                                  <p:stCondLst>
                                    <p:cond delay="20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250"/>
                                        <p:tgtEl>
                                          <p:spTgt spid="20"/>
                                        </p:tgtEl>
                                      </p:cBhvr>
                                    </p:animEffect>
                                  </p:childTnLst>
                                </p:cTn>
                              </p:par>
                              <p:par>
                                <p:cTn id="34" presetID="22" presetClass="entr" presetSubtype="8" fill="hold" nodeType="withEffect">
                                  <p:stCondLst>
                                    <p:cond delay="40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250"/>
                                        <p:tgtEl>
                                          <p:spTgt spid="26"/>
                                        </p:tgtEl>
                                      </p:cBhvr>
                                    </p:animEffect>
                                  </p:childTnLst>
                                </p:cTn>
                              </p:par>
                              <p:par>
                                <p:cTn id="37" presetID="22" presetClass="entr" presetSubtype="8" fill="hold" nodeType="withEffect">
                                  <p:stCondLst>
                                    <p:cond delay="60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250"/>
                                        <p:tgtEl>
                                          <p:spTgt spid="27"/>
                                        </p:tgtEl>
                                      </p:cBhvr>
                                    </p:animEffect>
                                  </p:childTnLst>
                                </p:cTn>
                              </p:par>
                              <p:par>
                                <p:cTn id="40" presetID="22" presetClass="entr" presetSubtype="8" fill="hold" nodeType="withEffect">
                                  <p:stCondLst>
                                    <p:cond delay="8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250"/>
                                        <p:tgtEl>
                                          <p:spTgt spid="29"/>
                                        </p:tgtEl>
                                      </p:cBhvr>
                                    </p:animEffect>
                                  </p:childTnLst>
                                </p:cTn>
                              </p:par>
                            </p:childTnLst>
                          </p:cTn>
                        </p:par>
                        <p:par>
                          <p:cTn id="43" fill="hold" nodeType="afterGroup">
                            <p:stCondLst>
                              <p:cond delay="3050"/>
                            </p:stCondLst>
                            <p:childTnLst>
                              <p:par>
                                <p:cTn id="44" presetID="42"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1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20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30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40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8" grpId="0"/>
      <p:bldP spid="5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8D37FA91-99AD-4AD9-82A7-EAA0067E1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7875" name="Group 3">
            <a:extLst>
              <a:ext uri="{FF2B5EF4-FFF2-40B4-BE49-F238E27FC236}">
                <a16:creationId xmlns:a16="http://schemas.microsoft.com/office/drawing/2014/main" id="{07AEFF42-C742-4DBF-8668-20D8A0255663}"/>
              </a:ext>
            </a:extLst>
          </p:cNvPr>
          <p:cNvGrpSpPr>
            <a:grpSpLocks/>
          </p:cNvGrpSpPr>
          <p:nvPr/>
        </p:nvGrpSpPr>
        <p:grpSpPr bwMode="auto">
          <a:xfrm>
            <a:off x="225425" y="219075"/>
            <a:ext cx="11295063" cy="419100"/>
            <a:chOff x="142" y="138"/>
            <a:chExt cx="7115" cy="264"/>
          </a:xfrm>
        </p:grpSpPr>
        <p:sp>
          <p:nvSpPr>
            <p:cNvPr id="26645" name="矩形 4">
              <a:extLst>
                <a:ext uri="{FF2B5EF4-FFF2-40B4-BE49-F238E27FC236}">
                  <a16:creationId xmlns:a16="http://schemas.microsoft.com/office/drawing/2014/main" id="{E5A81C8D-0BD4-4E58-B1D6-3D704681D7A8}"/>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6646" name="矩形 1">
              <a:extLst>
                <a:ext uri="{FF2B5EF4-FFF2-40B4-BE49-F238E27FC236}">
                  <a16:creationId xmlns:a16="http://schemas.microsoft.com/office/drawing/2014/main" id="{A9EBCA34-6AC8-40AC-BA96-B003B32292A1}"/>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6647" name="矩形 9">
              <a:extLst>
                <a:ext uri="{FF2B5EF4-FFF2-40B4-BE49-F238E27FC236}">
                  <a16:creationId xmlns:a16="http://schemas.microsoft.com/office/drawing/2014/main" id="{9B1DFE97-476A-4D68-929E-949E100EDF6C}"/>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7879" name="Group 7">
            <a:extLst>
              <a:ext uri="{FF2B5EF4-FFF2-40B4-BE49-F238E27FC236}">
                <a16:creationId xmlns:a16="http://schemas.microsoft.com/office/drawing/2014/main" id="{84F3BACF-892D-4FA4-9D19-27F0654292C8}"/>
              </a:ext>
            </a:extLst>
          </p:cNvPr>
          <p:cNvGrpSpPr>
            <a:grpSpLocks/>
          </p:cNvGrpSpPr>
          <p:nvPr/>
        </p:nvGrpSpPr>
        <p:grpSpPr bwMode="auto">
          <a:xfrm>
            <a:off x="-30163" y="5826125"/>
            <a:ext cx="11857038" cy="565150"/>
            <a:chOff x="0" y="3670"/>
            <a:chExt cx="7421" cy="356"/>
          </a:xfrm>
        </p:grpSpPr>
        <p:pic>
          <p:nvPicPr>
            <p:cNvPr id="26643" name="Picture 8" descr="1">
              <a:extLst>
                <a:ext uri="{FF2B5EF4-FFF2-40B4-BE49-F238E27FC236}">
                  <a16:creationId xmlns:a16="http://schemas.microsoft.com/office/drawing/2014/main" id="{CBA25AC8-17F2-469F-9A7A-7F07DBA88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 name="矩形 4">
              <a:extLst>
                <a:ext uri="{FF2B5EF4-FFF2-40B4-BE49-F238E27FC236}">
                  <a16:creationId xmlns:a16="http://schemas.microsoft.com/office/drawing/2014/main" id="{BD48377A-EFD8-44CA-BB8D-3F49A83E35E3}"/>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81" name="Picture 36" descr="中国地图副本">
            <a:extLst>
              <a:ext uri="{FF2B5EF4-FFF2-40B4-BE49-F238E27FC236}">
                <a16:creationId xmlns:a16="http://schemas.microsoft.com/office/drawing/2014/main" id="{B825DFE1-E192-4347-86ED-BDF22023E5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725" y="1335088"/>
            <a:ext cx="4805363" cy="3276600"/>
          </a:xfrm>
          <a:prstGeom prst="rect">
            <a:avLst/>
          </a:prstGeom>
          <a:noFill/>
          <a:ln>
            <a:noFill/>
          </a:ln>
          <a:effectLst>
            <a:outerShdw dist="38100" dir="5400000" sx="105000" sy="105000" algn="t" rotWithShape="0">
              <a:srgbClr val="000000">
                <a:alpha val="23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椭圆 81">
            <a:extLst>
              <a:ext uri="{FF2B5EF4-FFF2-40B4-BE49-F238E27FC236}">
                <a16:creationId xmlns:a16="http://schemas.microsoft.com/office/drawing/2014/main" id="{0EB5BBE9-E4DD-4579-AC57-61D2F959B437}"/>
              </a:ext>
            </a:extLst>
          </p:cNvPr>
          <p:cNvSpPr>
            <a:spLocks noChangeArrowheads="1"/>
          </p:cNvSpPr>
          <p:nvPr/>
        </p:nvSpPr>
        <p:spPr bwMode="auto">
          <a:xfrm>
            <a:off x="5916613" y="2809875"/>
            <a:ext cx="304800" cy="273050"/>
          </a:xfrm>
          <a:prstGeom prst="ellipse">
            <a:avLst/>
          </a:prstGeom>
          <a:solidFill>
            <a:srgbClr val="0070C0"/>
          </a:solidFill>
          <a:ln w="15875" algn="ctr">
            <a:solidFill>
              <a:srgbClr val="FFFFFF"/>
            </a:solidFill>
            <a:round/>
            <a:headEnd/>
            <a:tailEnd/>
          </a:ln>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ea typeface="宋体" panose="02010600030101010101" pitchFamily="2" charset="-122"/>
            </a:endParaRPr>
          </a:p>
        </p:txBody>
      </p:sp>
      <p:sp>
        <p:nvSpPr>
          <p:cNvPr id="83" name="Line 56">
            <a:extLst>
              <a:ext uri="{FF2B5EF4-FFF2-40B4-BE49-F238E27FC236}">
                <a16:creationId xmlns:a16="http://schemas.microsoft.com/office/drawing/2014/main" id="{6D23F713-8092-4B0C-9304-EECBE5543FDB}"/>
              </a:ext>
            </a:extLst>
          </p:cNvPr>
          <p:cNvSpPr>
            <a:spLocks noChangeShapeType="1"/>
          </p:cNvSpPr>
          <p:nvPr/>
        </p:nvSpPr>
        <p:spPr bwMode="auto">
          <a:xfrm flipH="1">
            <a:off x="6069013" y="2946400"/>
            <a:ext cx="4291012" cy="0"/>
          </a:xfrm>
          <a:prstGeom prst="line">
            <a:avLst/>
          </a:prstGeom>
          <a:noFill/>
          <a:ln w="12700">
            <a:solidFill>
              <a:srgbClr val="C00000"/>
            </a:solidFill>
            <a:round/>
            <a:headEnd/>
            <a:tailEnd type="oval" w="med" len="med"/>
          </a:ln>
          <a:extLst>
            <a:ext uri="{909E8E84-426E-40DD-AFC4-6F175D3DCCD1}">
              <a14:hiddenFill xmlns:a14="http://schemas.microsoft.com/office/drawing/2010/main">
                <a:noFill/>
              </a14:hiddenFill>
            </a:ext>
          </a:extLst>
        </p:spPr>
        <p:txBody>
          <a:bodyPr/>
          <a:lstStyle/>
          <a:p>
            <a:endParaRPr lang="zh-CN" altLang="en-US"/>
          </a:p>
        </p:txBody>
      </p:sp>
      <p:sp>
        <p:nvSpPr>
          <p:cNvPr id="84" name="TextBox 52">
            <a:extLst>
              <a:ext uri="{FF2B5EF4-FFF2-40B4-BE49-F238E27FC236}">
                <a16:creationId xmlns:a16="http://schemas.microsoft.com/office/drawing/2014/main" id="{5820207C-DB44-4ADD-A84B-5647F2ECA4C5}"/>
              </a:ext>
            </a:extLst>
          </p:cNvPr>
          <p:cNvSpPr txBox="1">
            <a:spLocks noChangeArrowheads="1"/>
          </p:cNvSpPr>
          <p:nvPr/>
        </p:nvSpPr>
        <p:spPr bwMode="auto">
          <a:xfrm>
            <a:off x="6418263" y="2973388"/>
            <a:ext cx="3175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a:solidFill>
                  <a:srgbClr val="0070C0"/>
                </a:solidFill>
                <a:latin typeface="微软雅黑" panose="020B0503020204020204" pitchFamily="34" charset="-122"/>
                <a:ea typeface="微软雅黑" panose="020B0503020204020204" pitchFamily="34" charset="-122"/>
              </a:rPr>
              <a:t>Click to add text</a:t>
            </a:r>
            <a:r>
              <a:rPr lang="en-US" altLang="zh-CN" sz="2200">
                <a:solidFill>
                  <a:srgbClr val="0070C0"/>
                </a:solidFill>
                <a:latin typeface="微软雅黑" panose="020B0503020204020204" pitchFamily="34" charset="-122"/>
                <a:ea typeface="微软雅黑" panose="020B0503020204020204" pitchFamily="34" charset="-122"/>
              </a:rPr>
              <a:t> ... ...</a:t>
            </a:r>
            <a:endParaRPr lang="zh-CN" altLang="en-US" sz="2200">
              <a:solidFill>
                <a:srgbClr val="0070C0"/>
              </a:solidFill>
              <a:latin typeface="微软雅黑" panose="020B0503020204020204" pitchFamily="34" charset="-122"/>
              <a:ea typeface="微软雅黑" panose="020B0503020204020204" pitchFamily="34" charset="-122"/>
            </a:endParaRPr>
          </a:p>
        </p:txBody>
      </p:sp>
      <p:sp>
        <p:nvSpPr>
          <p:cNvPr id="85" name="椭圆 84">
            <a:extLst>
              <a:ext uri="{FF2B5EF4-FFF2-40B4-BE49-F238E27FC236}">
                <a16:creationId xmlns:a16="http://schemas.microsoft.com/office/drawing/2014/main" id="{8C7976BA-CF24-46B3-B5FB-0A177EFFCB40}"/>
              </a:ext>
            </a:extLst>
          </p:cNvPr>
          <p:cNvSpPr>
            <a:spLocks noChangeArrowheads="1"/>
          </p:cNvSpPr>
          <p:nvPr/>
        </p:nvSpPr>
        <p:spPr bwMode="auto">
          <a:xfrm>
            <a:off x="4375150" y="3662363"/>
            <a:ext cx="288925" cy="263525"/>
          </a:xfrm>
          <a:prstGeom prst="ellipse">
            <a:avLst/>
          </a:prstGeom>
          <a:solidFill>
            <a:srgbClr val="FF0000"/>
          </a:solidFill>
          <a:ln w="12700" algn="ctr">
            <a:solidFill>
              <a:srgbClr val="FFFFFF"/>
            </a:solidFill>
            <a:round/>
            <a:headEnd/>
            <a:tailEnd/>
          </a:ln>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C00000"/>
              </a:solidFill>
              <a:ea typeface="宋体" panose="02010600030101010101" pitchFamily="2" charset="-122"/>
            </a:endParaRPr>
          </a:p>
        </p:txBody>
      </p:sp>
      <p:sp>
        <p:nvSpPr>
          <p:cNvPr id="86" name="Rectangle 55">
            <a:extLst>
              <a:ext uri="{FF2B5EF4-FFF2-40B4-BE49-F238E27FC236}">
                <a16:creationId xmlns:a16="http://schemas.microsoft.com/office/drawing/2014/main" id="{7EBD09F6-695F-4C62-B38A-0699CF5D83AC}"/>
              </a:ext>
            </a:extLst>
          </p:cNvPr>
          <p:cNvSpPr>
            <a:spLocks noChangeArrowheads="1"/>
          </p:cNvSpPr>
          <p:nvPr/>
        </p:nvSpPr>
        <p:spPr bwMode="auto">
          <a:xfrm>
            <a:off x="884238" y="4357688"/>
            <a:ext cx="29622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500" b="1">
                <a:solidFill>
                  <a:srgbClr val="0070C0"/>
                </a:solidFill>
                <a:ea typeface="微软雅黑" panose="020B0503020204020204" pitchFamily="34" charset="-122"/>
              </a:rPr>
              <a:t>Click here to add paragraph text</a:t>
            </a:r>
            <a:endParaRPr lang="zh-CN" altLang="en-US" sz="1200" b="1">
              <a:solidFill>
                <a:srgbClr val="0070C0"/>
              </a:solidFill>
              <a:ea typeface="微软雅黑" panose="020B0503020204020204" pitchFamily="34" charset="-122"/>
            </a:endParaRPr>
          </a:p>
          <a:p>
            <a:pPr algn="l" eaLnBrk="1" hangingPunct="1"/>
            <a:r>
              <a:rPr lang="zh-CN" altLang="en-US">
                <a:solidFill>
                  <a:srgbClr val="0070C0"/>
                </a:solidFill>
                <a:ea typeface="微软雅黑" panose="020B0503020204020204" pitchFamily="34" charset="-122"/>
              </a:rPr>
              <a:t>Click here to add paragraph text</a:t>
            </a:r>
          </a:p>
          <a:p>
            <a:pPr algn="l" eaLnBrk="1" hangingPunct="1"/>
            <a:r>
              <a:rPr lang="zh-CN" altLang="en-US">
                <a:solidFill>
                  <a:srgbClr val="0070C0"/>
                </a:solidFill>
                <a:ea typeface="微软雅黑" panose="020B0503020204020204" pitchFamily="34" charset="-122"/>
              </a:rPr>
              <a:t>Click here to add paragraph text</a:t>
            </a:r>
          </a:p>
        </p:txBody>
      </p:sp>
      <p:grpSp>
        <p:nvGrpSpPr>
          <p:cNvPr id="87" name="组合 86">
            <a:extLst>
              <a:ext uri="{FF2B5EF4-FFF2-40B4-BE49-F238E27FC236}">
                <a16:creationId xmlns:a16="http://schemas.microsoft.com/office/drawing/2014/main" id="{9A8D0A92-D87B-48A6-9036-558F2D64A5C2}"/>
              </a:ext>
            </a:extLst>
          </p:cNvPr>
          <p:cNvGrpSpPr>
            <a:grpSpLocks/>
          </p:cNvGrpSpPr>
          <p:nvPr/>
        </p:nvGrpSpPr>
        <p:grpSpPr bwMode="auto">
          <a:xfrm>
            <a:off x="1014413" y="3783013"/>
            <a:ext cx="3492500" cy="550862"/>
            <a:chOff x="381000" y="3096770"/>
            <a:chExt cx="2771774" cy="485359"/>
          </a:xfrm>
        </p:grpSpPr>
        <p:sp>
          <p:nvSpPr>
            <p:cNvPr id="88" name="Line 54">
              <a:extLst>
                <a:ext uri="{FF2B5EF4-FFF2-40B4-BE49-F238E27FC236}">
                  <a16:creationId xmlns:a16="http://schemas.microsoft.com/office/drawing/2014/main" id="{23452BF9-C842-45C1-958A-E4234D6158EB}"/>
                </a:ext>
              </a:extLst>
            </p:cNvPr>
            <p:cNvSpPr>
              <a:spLocks noChangeShapeType="1"/>
            </p:cNvSpPr>
            <p:nvPr/>
          </p:nvSpPr>
          <p:spPr bwMode="auto">
            <a:xfrm flipV="1">
              <a:off x="2643776" y="3096770"/>
              <a:ext cx="508998" cy="482562"/>
            </a:xfrm>
            <a:prstGeom prst="line">
              <a:avLst/>
            </a:prstGeom>
            <a:noFill/>
            <a:ln w="12700">
              <a:solidFill>
                <a:srgbClr val="C00000"/>
              </a:solidFill>
              <a:round/>
              <a:headEnd/>
              <a:tailEnd type="oval" w="med" len="med"/>
            </a:ln>
          </p:spPr>
          <p:txBody>
            <a:bodyPr/>
            <a:lstStyle/>
            <a:p>
              <a:pPr algn="l">
                <a:defRPr/>
              </a:pPr>
              <a:endParaRPr lang="zh-CN" altLang="en-US" sz="1200" b="1" kern="0">
                <a:solidFill>
                  <a:srgbClr val="C00000"/>
                </a:solidFill>
                <a:latin typeface="Arial" charset="0"/>
                <a:ea typeface="微软雅黑" pitchFamily="34" charset="-122"/>
              </a:endParaRPr>
            </a:p>
          </p:txBody>
        </p:sp>
        <p:sp>
          <p:nvSpPr>
            <p:cNvPr id="89" name="Line 54">
              <a:extLst>
                <a:ext uri="{FF2B5EF4-FFF2-40B4-BE49-F238E27FC236}">
                  <a16:creationId xmlns:a16="http://schemas.microsoft.com/office/drawing/2014/main" id="{AE573BCE-78F0-46B6-B2D5-6041C65207F7}"/>
                </a:ext>
              </a:extLst>
            </p:cNvPr>
            <p:cNvSpPr>
              <a:spLocks noChangeShapeType="1"/>
            </p:cNvSpPr>
            <p:nvPr/>
          </p:nvSpPr>
          <p:spPr bwMode="auto">
            <a:xfrm>
              <a:off x="381000" y="3582129"/>
              <a:ext cx="2270335" cy="0"/>
            </a:xfrm>
            <a:prstGeom prst="line">
              <a:avLst/>
            </a:prstGeom>
            <a:noFill/>
            <a:ln w="12700">
              <a:solidFill>
                <a:srgbClr val="C00000"/>
              </a:solidFill>
              <a:round/>
              <a:headEnd/>
              <a:tailEnd type="none" w="med" len="med"/>
            </a:ln>
          </p:spPr>
          <p:txBody>
            <a:bodyPr/>
            <a:lstStyle/>
            <a:p>
              <a:pPr algn="l">
                <a:defRPr/>
              </a:pPr>
              <a:endParaRPr lang="zh-CN" altLang="en-US" sz="1200" b="1" kern="0">
                <a:solidFill>
                  <a:srgbClr val="C00000"/>
                </a:solidFill>
                <a:latin typeface="Arial" charset="0"/>
                <a:ea typeface="微软雅黑" pitchFamily="34" charset="-122"/>
              </a:endParaRPr>
            </a:p>
          </p:txBody>
        </p:sp>
      </p:grpSp>
      <p:sp>
        <p:nvSpPr>
          <p:cNvPr id="90" name="Text Box 5">
            <a:extLst>
              <a:ext uri="{FF2B5EF4-FFF2-40B4-BE49-F238E27FC236}">
                <a16:creationId xmlns:a16="http://schemas.microsoft.com/office/drawing/2014/main" id="{8AB7F750-3C7B-4AA9-926A-D898481AE597}"/>
              </a:ext>
            </a:extLst>
          </p:cNvPr>
          <p:cNvSpPr txBox="1">
            <a:spLocks noChangeArrowheads="1"/>
          </p:cNvSpPr>
          <p:nvPr/>
        </p:nvSpPr>
        <p:spPr bwMode="auto">
          <a:xfrm>
            <a:off x="6402388" y="2449513"/>
            <a:ext cx="3879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400" b="1">
                <a:solidFill>
                  <a:srgbClr val="0070C0"/>
                </a:solidFill>
                <a:latin typeface="微软雅黑" panose="020B0503020204020204" pitchFamily="34" charset="-122"/>
                <a:ea typeface="微软雅黑" panose="020B0503020204020204" pitchFamily="34" charset="-122"/>
              </a:rPr>
              <a:t>Click here to add paragraph text</a:t>
            </a:r>
          </a:p>
        </p:txBody>
      </p:sp>
      <p:sp>
        <p:nvSpPr>
          <p:cNvPr id="91" name="矩形 90">
            <a:extLst>
              <a:ext uri="{FF2B5EF4-FFF2-40B4-BE49-F238E27FC236}">
                <a16:creationId xmlns:a16="http://schemas.microsoft.com/office/drawing/2014/main" id="{510A7890-15FC-4E65-9036-659674337C89}"/>
              </a:ext>
            </a:extLst>
          </p:cNvPr>
          <p:cNvSpPr>
            <a:spLocks noChangeArrowheads="1"/>
          </p:cNvSpPr>
          <p:nvPr/>
        </p:nvSpPr>
        <p:spPr bwMode="auto">
          <a:xfrm>
            <a:off x="6677025" y="4275138"/>
            <a:ext cx="1922463"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b="1">
                <a:solidFill>
                  <a:srgbClr val="0D0D0D"/>
                </a:solidFill>
                <a:latin typeface="微软雅黑" panose="020B0503020204020204" pitchFamily="34" charset="-122"/>
                <a:ea typeface="微软雅黑" panose="020B0503020204020204" pitchFamily="34" charset="-122"/>
              </a:rPr>
              <a:t>    Additional notes</a:t>
            </a:r>
          </a:p>
          <a:p>
            <a:pPr algn="l" eaLnBrk="1" hangingPunct="1">
              <a:buFont typeface="Arial" panose="020B0604020202020204" pitchFamily="34" charset="0"/>
              <a:buChar char="•"/>
            </a:pPr>
            <a:r>
              <a:rPr lang="zh-CN" altLang="en-US" sz="1500">
                <a:solidFill>
                  <a:srgbClr val="0D0D0D"/>
                </a:solidFill>
                <a:latin typeface="微软雅黑" panose="020B0503020204020204" pitchFamily="34" charset="-122"/>
                <a:ea typeface="微软雅黑" panose="020B0503020204020204" pitchFamily="34" charset="-122"/>
              </a:rPr>
              <a:t>Enter text here</a:t>
            </a:r>
            <a:endParaRPr lang="en-US" altLang="zh-CN" sz="1500">
              <a:solidFill>
                <a:srgbClr val="0D0D0D"/>
              </a:solidFill>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500">
                <a:solidFill>
                  <a:srgbClr val="0D0D0D"/>
                </a:solidFill>
                <a:latin typeface="微软雅黑" panose="020B0503020204020204" pitchFamily="34" charset="-122"/>
                <a:ea typeface="微软雅黑" panose="020B0503020204020204" pitchFamily="34" charset="-122"/>
              </a:rPr>
              <a:t>Enter text here</a:t>
            </a:r>
          </a:p>
        </p:txBody>
      </p:sp>
      <p:sp>
        <p:nvSpPr>
          <p:cNvPr id="92" name="矩形 91">
            <a:extLst>
              <a:ext uri="{FF2B5EF4-FFF2-40B4-BE49-F238E27FC236}">
                <a16:creationId xmlns:a16="http://schemas.microsoft.com/office/drawing/2014/main" id="{DB74AA93-2DD5-4575-A5B3-8B7ABD856A06}"/>
              </a:ext>
            </a:extLst>
          </p:cNvPr>
          <p:cNvSpPr>
            <a:spLocks noChangeArrowheads="1"/>
          </p:cNvSpPr>
          <p:nvPr/>
        </p:nvSpPr>
        <p:spPr bwMode="auto">
          <a:xfrm>
            <a:off x="8770938" y="4275138"/>
            <a:ext cx="18669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700" b="1">
                <a:solidFill>
                  <a:srgbClr val="0D0D0D"/>
                </a:solidFill>
                <a:latin typeface="微软雅黑" panose="020B0503020204020204" pitchFamily="34" charset="-122"/>
                <a:ea typeface="微软雅黑" panose="020B0503020204020204" pitchFamily="34" charset="-122"/>
              </a:rPr>
              <a:t>    Additional notes</a:t>
            </a:r>
          </a:p>
          <a:p>
            <a:pPr algn="l" eaLnBrk="1" hangingPunct="1">
              <a:buFont typeface="Arial" panose="020B0604020202020204" pitchFamily="34" charset="0"/>
              <a:buChar char="•"/>
            </a:pPr>
            <a:r>
              <a:rPr lang="zh-CN" altLang="en-US" sz="1500">
                <a:solidFill>
                  <a:srgbClr val="0D0D0D"/>
                </a:solidFill>
                <a:latin typeface="微软雅黑" panose="020B0503020204020204" pitchFamily="34" charset="-122"/>
                <a:ea typeface="微软雅黑" panose="020B0503020204020204" pitchFamily="34" charset="-122"/>
              </a:rPr>
              <a:t>Enter text here</a:t>
            </a:r>
            <a:endParaRPr lang="en-US" altLang="zh-CN" sz="1500">
              <a:solidFill>
                <a:srgbClr val="0D0D0D"/>
              </a:solidFill>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500">
                <a:solidFill>
                  <a:srgbClr val="0D0D0D"/>
                </a:solidFill>
                <a:latin typeface="微软雅黑" panose="020B0503020204020204" pitchFamily="34" charset="-122"/>
                <a:ea typeface="微软雅黑" panose="020B0503020204020204" pitchFamily="34" charset="-122"/>
              </a:rPr>
              <a:t>Enter text here</a:t>
            </a:r>
          </a:p>
        </p:txBody>
      </p:sp>
      <p:sp>
        <p:nvSpPr>
          <p:cNvPr id="93" name="椭圆 92">
            <a:extLst>
              <a:ext uri="{FF2B5EF4-FFF2-40B4-BE49-F238E27FC236}">
                <a16:creationId xmlns:a16="http://schemas.microsoft.com/office/drawing/2014/main" id="{181357B3-2BDE-4407-B274-AE447282B167}"/>
              </a:ext>
            </a:extLst>
          </p:cNvPr>
          <p:cNvSpPr>
            <a:spLocks noChangeArrowheads="1"/>
          </p:cNvSpPr>
          <p:nvPr/>
        </p:nvSpPr>
        <p:spPr bwMode="auto">
          <a:xfrm>
            <a:off x="8824913" y="4376738"/>
            <a:ext cx="185737" cy="168275"/>
          </a:xfrm>
          <a:prstGeom prst="ellipse">
            <a:avLst/>
          </a:prstGeom>
          <a:solidFill>
            <a:srgbClr val="0070C0"/>
          </a:solidFill>
          <a:ln w="15875" algn="ctr">
            <a:solidFill>
              <a:srgbClr val="FFFFFF"/>
            </a:solidFill>
            <a:round/>
            <a:headEnd/>
            <a:tailEnd/>
          </a:ln>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ea typeface="宋体" panose="02010600030101010101" pitchFamily="2" charset="-122"/>
            </a:endParaRPr>
          </a:p>
        </p:txBody>
      </p:sp>
      <p:sp>
        <p:nvSpPr>
          <p:cNvPr id="94" name="椭圆 93">
            <a:extLst>
              <a:ext uri="{FF2B5EF4-FFF2-40B4-BE49-F238E27FC236}">
                <a16:creationId xmlns:a16="http://schemas.microsoft.com/office/drawing/2014/main" id="{C39A0993-6174-4151-B98D-3622DD7F04C3}"/>
              </a:ext>
            </a:extLst>
          </p:cNvPr>
          <p:cNvSpPr>
            <a:spLocks noChangeArrowheads="1"/>
          </p:cNvSpPr>
          <p:nvPr/>
        </p:nvSpPr>
        <p:spPr bwMode="auto">
          <a:xfrm>
            <a:off x="6746875" y="4370388"/>
            <a:ext cx="184150" cy="165100"/>
          </a:xfrm>
          <a:prstGeom prst="ellipse">
            <a:avLst/>
          </a:prstGeom>
          <a:solidFill>
            <a:srgbClr val="FF0000"/>
          </a:solidFill>
          <a:ln w="12700" algn="ctr">
            <a:solidFill>
              <a:srgbClr val="FFFFFF"/>
            </a:solidFill>
            <a:round/>
            <a:headEnd/>
            <a:tailEnd/>
          </a:ln>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ea typeface="宋体" panose="02010600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7875"/>
                                        </p:tgtEl>
                                        <p:attrNameLst>
                                          <p:attrName>style.visibility</p:attrName>
                                        </p:attrNameLst>
                                      </p:cBhvr>
                                      <p:to>
                                        <p:strVal val="visible"/>
                                      </p:to>
                                    </p:set>
                                    <p:anim calcmode="lin" valueType="num">
                                      <p:cBhvr additive="base">
                                        <p:cTn id="7" dur="500" fill="hold"/>
                                        <p:tgtEl>
                                          <p:spTgt spid="207875"/>
                                        </p:tgtEl>
                                        <p:attrNameLst>
                                          <p:attrName>ppt_x</p:attrName>
                                        </p:attrNameLst>
                                      </p:cBhvr>
                                      <p:tavLst>
                                        <p:tav tm="0">
                                          <p:val>
                                            <p:strVal val="1+#ppt_w/2"/>
                                          </p:val>
                                        </p:tav>
                                        <p:tav tm="100000">
                                          <p:val>
                                            <p:strVal val="#ppt_x"/>
                                          </p:val>
                                        </p:tav>
                                      </p:tavLst>
                                    </p:anim>
                                    <p:anim calcmode="lin" valueType="num">
                                      <p:cBhvr additive="base">
                                        <p:cTn id="8" dur="500" fill="hold"/>
                                        <p:tgtEl>
                                          <p:spTgt spid="20787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7879"/>
                                        </p:tgtEl>
                                        <p:attrNameLst>
                                          <p:attrName>style.visibility</p:attrName>
                                        </p:attrNameLst>
                                      </p:cBhvr>
                                      <p:to>
                                        <p:strVal val="visible"/>
                                      </p:to>
                                    </p:set>
                                    <p:anim calcmode="lin" valueType="num">
                                      <p:cBhvr additive="base">
                                        <p:cTn id="11" dur="500" fill="hold"/>
                                        <p:tgtEl>
                                          <p:spTgt spid="207879"/>
                                        </p:tgtEl>
                                        <p:attrNameLst>
                                          <p:attrName>ppt_x</p:attrName>
                                        </p:attrNameLst>
                                      </p:cBhvr>
                                      <p:tavLst>
                                        <p:tav tm="0">
                                          <p:val>
                                            <p:strVal val="0-#ppt_w/2"/>
                                          </p:val>
                                        </p:tav>
                                        <p:tav tm="100000">
                                          <p:val>
                                            <p:strVal val="#ppt_x"/>
                                          </p:val>
                                        </p:tav>
                                      </p:tavLst>
                                    </p:anim>
                                    <p:anim calcmode="lin" valueType="num">
                                      <p:cBhvr additive="base">
                                        <p:cTn id="12" dur="500" fill="hold"/>
                                        <p:tgtEl>
                                          <p:spTgt spid="20787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1000"/>
                                        <p:tgtEl>
                                          <p:spTgt spid="81"/>
                                        </p:tgtEl>
                                      </p:cBhvr>
                                    </p:animEffect>
                                    <p:anim calcmode="lin" valueType="num">
                                      <p:cBhvr>
                                        <p:cTn id="16" dur="1000" fill="hold"/>
                                        <p:tgtEl>
                                          <p:spTgt spid="81"/>
                                        </p:tgtEl>
                                        <p:attrNameLst>
                                          <p:attrName>ppt_x</p:attrName>
                                        </p:attrNameLst>
                                      </p:cBhvr>
                                      <p:tavLst>
                                        <p:tav tm="0">
                                          <p:val>
                                            <p:strVal val="#ppt_x"/>
                                          </p:val>
                                        </p:tav>
                                        <p:tav tm="100000">
                                          <p:val>
                                            <p:strVal val="#ppt_x"/>
                                          </p:val>
                                        </p:tav>
                                      </p:tavLst>
                                    </p:anim>
                                    <p:anim calcmode="lin" valueType="num">
                                      <p:cBhvr>
                                        <p:cTn id="17" dur="1000" fill="hold"/>
                                        <p:tgtEl>
                                          <p:spTgt spid="81"/>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p:cTn id="21" dur="500" fill="hold"/>
                                        <p:tgtEl>
                                          <p:spTgt spid="82"/>
                                        </p:tgtEl>
                                        <p:attrNameLst>
                                          <p:attrName>ppt_w</p:attrName>
                                        </p:attrNameLst>
                                      </p:cBhvr>
                                      <p:tavLst>
                                        <p:tav tm="0">
                                          <p:val>
                                            <p:strVal val="(6*min(max(#ppt_w*#ppt_h,.3),1)-7.4)/-.7*#ppt_w"/>
                                          </p:val>
                                        </p:tav>
                                        <p:tav tm="100000">
                                          <p:val>
                                            <p:strVal val="#ppt_w"/>
                                          </p:val>
                                        </p:tav>
                                      </p:tavLst>
                                    </p:anim>
                                    <p:anim calcmode="lin" valueType="num">
                                      <p:cBhvr>
                                        <p:cTn id="22" dur="500" fill="hold"/>
                                        <p:tgtEl>
                                          <p:spTgt spid="82"/>
                                        </p:tgtEl>
                                        <p:attrNameLst>
                                          <p:attrName>ppt_h</p:attrName>
                                        </p:attrNameLst>
                                      </p:cBhvr>
                                      <p:tavLst>
                                        <p:tav tm="0">
                                          <p:val>
                                            <p:strVal val="(6*min(max(#ppt_w*#ppt_h,.3),1)-7.4)/-.7*#ppt_h"/>
                                          </p:val>
                                        </p:tav>
                                        <p:tav tm="100000">
                                          <p:val>
                                            <p:strVal val="#ppt_h"/>
                                          </p:val>
                                        </p:tav>
                                      </p:tavLst>
                                    </p:anim>
                                    <p:anim calcmode="lin" valueType="num">
                                      <p:cBhvr>
                                        <p:cTn id="23" dur="500" fill="hold"/>
                                        <p:tgtEl>
                                          <p:spTgt spid="82"/>
                                        </p:tgtEl>
                                        <p:attrNameLst>
                                          <p:attrName>ppt_x</p:attrName>
                                        </p:attrNameLst>
                                      </p:cBhvr>
                                      <p:tavLst>
                                        <p:tav tm="0">
                                          <p:val>
                                            <p:fltVal val="0.5"/>
                                          </p:val>
                                        </p:tav>
                                        <p:tav tm="100000">
                                          <p:val>
                                            <p:strVal val="#ppt_x"/>
                                          </p:val>
                                        </p:tav>
                                      </p:tavLst>
                                    </p:anim>
                                    <p:anim calcmode="lin" valueType="num">
                                      <p:cBhvr>
                                        <p:cTn id="24" dur="500" fill="hold"/>
                                        <p:tgtEl>
                                          <p:spTgt spid="82"/>
                                        </p:tgtEl>
                                        <p:attrNameLst>
                                          <p:attrName>ppt_y</p:attrName>
                                        </p:attrNameLst>
                                      </p:cBhvr>
                                      <p:tavLst>
                                        <p:tav tm="0">
                                          <p:val>
                                            <p:strVal val="1+(6*min(max(#ppt_w*#ppt_h,.3),1)-7.4)/-.7*#ppt_h/2"/>
                                          </p:val>
                                        </p:tav>
                                        <p:tav tm="100000">
                                          <p:val>
                                            <p:strVal val="#ppt_y"/>
                                          </p:val>
                                        </p:tav>
                                      </p:tavLst>
                                    </p:anim>
                                  </p:childTnLst>
                                </p:cTn>
                              </p:par>
                              <p:par>
                                <p:cTn id="25" presetID="49" presetClass="entr" presetSubtype="0" decel="100000" fill="hold" nodeType="withEffect">
                                  <p:stCondLst>
                                    <p:cond delay="400"/>
                                  </p:stCondLst>
                                  <p:childTnLst>
                                    <p:set>
                                      <p:cBhvr>
                                        <p:cTn id="26" dur="1" fill="hold">
                                          <p:stCondLst>
                                            <p:cond delay="0"/>
                                          </p:stCondLst>
                                        </p:cTn>
                                        <p:tgtEl>
                                          <p:spTgt spid="83"/>
                                        </p:tgtEl>
                                        <p:attrNameLst>
                                          <p:attrName>style.visibility</p:attrName>
                                        </p:attrNameLst>
                                      </p:cBhvr>
                                      <p:to>
                                        <p:strVal val="visible"/>
                                      </p:to>
                                    </p:set>
                                    <p:anim calcmode="lin" valueType="num">
                                      <p:cBhvr>
                                        <p:cTn id="27" dur="500" fill="hold"/>
                                        <p:tgtEl>
                                          <p:spTgt spid="83"/>
                                        </p:tgtEl>
                                        <p:attrNameLst>
                                          <p:attrName>ppt_w</p:attrName>
                                        </p:attrNameLst>
                                      </p:cBhvr>
                                      <p:tavLst>
                                        <p:tav tm="0">
                                          <p:val>
                                            <p:fltVal val="0"/>
                                          </p:val>
                                        </p:tav>
                                        <p:tav tm="100000">
                                          <p:val>
                                            <p:strVal val="#ppt_w"/>
                                          </p:val>
                                        </p:tav>
                                      </p:tavLst>
                                    </p:anim>
                                    <p:anim calcmode="lin" valueType="num">
                                      <p:cBhvr>
                                        <p:cTn id="28" dur="500" fill="hold"/>
                                        <p:tgtEl>
                                          <p:spTgt spid="83"/>
                                        </p:tgtEl>
                                        <p:attrNameLst>
                                          <p:attrName>ppt_h</p:attrName>
                                        </p:attrNameLst>
                                      </p:cBhvr>
                                      <p:tavLst>
                                        <p:tav tm="0">
                                          <p:val>
                                            <p:fltVal val="0"/>
                                          </p:val>
                                        </p:tav>
                                        <p:tav tm="100000">
                                          <p:val>
                                            <p:strVal val="#ppt_h"/>
                                          </p:val>
                                        </p:tav>
                                      </p:tavLst>
                                    </p:anim>
                                    <p:anim calcmode="lin" valueType="num">
                                      <p:cBhvr>
                                        <p:cTn id="29" dur="500" fill="hold"/>
                                        <p:tgtEl>
                                          <p:spTgt spid="83"/>
                                        </p:tgtEl>
                                        <p:attrNameLst>
                                          <p:attrName>style.rotation</p:attrName>
                                        </p:attrNameLst>
                                      </p:cBhvr>
                                      <p:tavLst>
                                        <p:tav tm="0">
                                          <p:val>
                                            <p:fltVal val="360"/>
                                          </p:val>
                                        </p:tav>
                                        <p:tav tm="100000">
                                          <p:val>
                                            <p:fltVal val="0"/>
                                          </p:val>
                                        </p:tav>
                                      </p:tavLst>
                                    </p:anim>
                                    <p:animEffect transition="in" filter="fade">
                                      <p:cBhvr>
                                        <p:cTn id="30" dur="500"/>
                                        <p:tgtEl>
                                          <p:spTgt spid="83"/>
                                        </p:tgtEl>
                                      </p:cBhvr>
                                    </p:animEffect>
                                  </p:childTnLst>
                                </p:cTn>
                              </p:par>
                            </p:childTnLst>
                          </p:cTn>
                        </p:par>
                        <p:par>
                          <p:cTn id="31" fill="hold" nodeType="afterGroup">
                            <p:stCondLst>
                              <p:cond delay="1900"/>
                            </p:stCondLst>
                            <p:childTnLst>
                              <p:par>
                                <p:cTn id="32" presetID="12" presetClass="entr" presetSubtype="8" fill="hold" grpId="0" nodeType="afterEffect">
                                  <p:stCondLst>
                                    <p:cond delay="0"/>
                                  </p:stCondLst>
                                  <p:childTnLst>
                                    <p:set>
                                      <p:cBhvr>
                                        <p:cTn id="33" dur="1" fill="hold">
                                          <p:stCondLst>
                                            <p:cond delay="0"/>
                                          </p:stCondLst>
                                        </p:cTn>
                                        <p:tgtEl>
                                          <p:spTgt spid="90"/>
                                        </p:tgtEl>
                                        <p:attrNameLst>
                                          <p:attrName>style.visibility</p:attrName>
                                        </p:attrNameLst>
                                      </p:cBhvr>
                                      <p:to>
                                        <p:strVal val="visible"/>
                                      </p:to>
                                    </p:set>
                                    <p:anim calcmode="lin" valueType="num">
                                      <p:cBhvr additive="base">
                                        <p:cTn id="34" dur="500"/>
                                        <p:tgtEl>
                                          <p:spTgt spid="90"/>
                                        </p:tgtEl>
                                        <p:attrNameLst>
                                          <p:attrName>ppt_x</p:attrName>
                                        </p:attrNameLst>
                                      </p:cBhvr>
                                      <p:tavLst>
                                        <p:tav tm="0">
                                          <p:val>
                                            <p:strVal val="#ppt_x-#ppt_w*1.125000"/>
                                          </p:val>
                                        </p:tav>
                                        <p:tav tm="100000">
                                          <p:val>
                                            <p:strVal val="#ppt_x"/>
                                          </p:val>
                                        </p:tav>
                                      </p:tavLst>
                                    </p:anim>
                                    <p:animEffect transition="in" filter="wipe(right)">
                                      <p:cBhvr>
                                        <p:cTn id="35" dur="500"/>
                                        <p:tgtEl>
                                          <p:spTgt spid="90"/>
                                        </p:tgtEl>
                                      </p:cBhvr>
                                    </p:animEffect>
                                  </p:childTnLst>
                                </p:cTn>
                              </p:par>
                              <p:par>
                                <p:cTn id="36" presetID="12" presetClass="entr" presetSubtype="2" fill="hold" grpId="0" nodeType="with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p:tgtEl>
                                          <p:spTgt spid="84"/>
                                        </p:tgtEl>
                                        <p:attrNameLst>
                                          <p:attrName>ppt_x</p:attrName>
                                        </p:attrNameLst>
                                      </p:cBhvr>
                                      <p:tavLst>
                                        <p:tav tm="0">
                                          <p:val>
                                            <p:strVal val="#ppt_x+#ppt_w*1.125000"/>
                                          </p:val>
                                        </p:tav>
                                        <p:tav tm="100000">
                                          <p:val>
                                            <p:strVal val="#ppt_x"/>
                                          </p:val>
                                        </p:tav>
                                      </p:tavLst>
                                    </p:anim>
                                    <p:animEffect transition="in" filter="wipe(left)">
                                      <p:cBhvr>
                                        <p:cTn id="39" dur="500"/>
                                        <p:tgtEl>
                                          <p:spTgt spid="84"/>
                                        </p:tgtEl>
                                      </p:cBhvr>
                                    </p:animEffect>
                                  </p:childTnLst>
                                </p:cTn>
                              </p:par>
                            </p:childTnLst>
                          </p:cTn>
                        </p:par>
                        <p:par>
                          <p:cTn id="40" fill="hold" nodeType="afterGroup">
                            <p:stCondLst>
                              <p:cond delay="2400"/>
                            </p:stCondLst>
                            <p:childTnLst>
                              <p:par>
                                <p:cTn id="41" presetID="23" presetClass="entr" presetSubtype="36" fill="hold" grpId="0" nodeType="after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500" fill="hold"/>
                                        <p:tgtEl>
                                          <p:spTgt spid="85"/>
                                        </p:tgtEl>
                                        <p:attrNameLst>
                                          <p:attrName>ppt_w</p:attrName>
                                        </p:attrNameLst>
                                      </p:cBhvr>
                                      <p:tavLst>
                                        <p:tav tm="0">
                                          <p:val>
                                            <p:strVal val="(6*min(max(#ppt_w*#ppt_h,.3),1)-7.4)/-.7*#ppt_w"/>
                                          </p:val>
                                        </p:tav>
                                        <p:tav tm="100000">
                                          <p:val>
                                            <p:strVal val="#ppt_w"/>
                                          </p:val>
                                        </p:tav>
                                      </p:tavLst>
                                    </p:anim>
                                    <p:anim calcmode="lin" valueType="num">
                                      <p:cBhvr>
                                        <p:cTn id="44" dur="500" fill="hold"/>
                                        <p:tgtEl>
                                          <p:spTgt spid="85"/>
                                        </p:tgtEl>
                                        <p:attrNameLst>
                                          <p:attrName>ppt_h</p:attrName>
                                        </p:attrNameLst>
                                      </p:cBhvr>
                                      <p:tavLst>
                                        <p:tav tm="0">
                                          <p:val>
                                            <p:strVal val="(6*min(max(#ppt_w*#ppt_h,.3),1)-7.4)/-.7*#ppt_h"/>
                                          </p:val>
                                        </p:tav>
                                        <p:tav tm="100000">
                                          <p:val>
                                            <p:strVal val="#ppt_h"/>
                                          </p:val>
                                        </p:tav>
                                      </p:tavLst>
                                    </p:anim>
                                    <p:anim calcmode="lin" valueType="num">
                                      <p:cBhvr>
                                        <p:cTn id="45" dur="500" fill="hold"/>
                                        <p:tgtEl>
                                          <p:spTgt spid="85"/>
                                        </p:tgtEl>
                                        <p:attrNameLst>
                                          <p:attrName>ppt_x</p:attrName>
                                        </p:attrNameLst>
                                      </p:cBhvr>
                                      <p:tavLst>
                                        <p:tav tm="0">
                                          <p:val>
                                            <p:fltVal val="0.5"/>
                                          </p:val>
                                        </p:tav>
                                        <p:tav tm="100000">
                                          <p:val>
                                            <p:strVal val="#ppt_x"/>
                                          </p:val>
                                        </p:tav>
                                      </p:tavLst>
                                    </p:anim>
                                    <p:anim calcmode="lin" valueType="num">
                                      <p:cBhvr>
                                        <p:cTn id="46" dur="500" fill="hold"/>
                                        <p:tgtEl>
                                          <p:spTgt spid="85"/>
                                        </p:tgtEl>
                                        <p:attrNameLst>
                                          <p:attrName>ppt_y</p:attrName>
                                        </p:attrNameLst>
                                      </p:cBhvr>
                                      <p:tavLst>
                                        <p:tav tm="0">
                                          <p:val>
                                            <p:strVal val="1+(6*min(max(#ppt_w*#ppt_h,.3),1)-7.4)/-.7*#ppt_h/2"/>
                                          </p:val>
                                        </p:tav>
                                        <p:tav tm="100000">
                                          <p:val>
                                            <p:strVal val="#ppt_y"/>
                                          </p:val>
                                        </p:tav>
                                      </p:tavLst>
                                    </p:anim>
                                  </p:childTnLst>
                                </p:cTn>
                              </p:par>
                            </p:childTnLst>
                          </p:cTn>
                        </p:par>
                        <p:par>
                          <p:cTn id="47" fill="hold" nodeType="afterGroup">
                            <p:stCondLst>
                              <p:cond delay="2900"/>
                            </p:stCondLst>
                            <p:childTnLst>
                              <p:par>
                                <p:cTn id="48" presetID="22" presetClass="entr" presetSubtype="2" fill="hold"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right)">
                                      <p:cBhvr>
                                        <p:cTn id="50" dur="500"/>
                                        <p:tgtEl>
                                          <p:spTgt spid="87"/>
                                        </p:tgtEl>
                                      </p:cBhvr>
                                    </p:animEffect>
                                  </p:childTnLst>
                                </p:cTn>
                              </p:par>
                              <p:par>
                                <p:cTn id="51" presetID="2" presetClass="entr" presetSubtype="8"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 calcmode="lin" valueType="num">
                                      <p:cBhvr additive="base">
                                        <p:cTn id="53" dur="500" fill="hold"/>
                                        <p:tgtEl>
                                          <p:spTgt spid="86"/>
                                        </p:tgtEl>
                                        <p:attrNameLst>
                                          <p:attrName>ppt_x</p:attrName>
                                        </p:attrNameLst>
                                      </p:cBhvr>
                                      <p:tavLst>
                                        <p:tav tm="0">
                                          <p:val>
                                            <p:strVal val="0-#ppt_w/2"/>
                                          </p:val>
                                        </p:tav>
                                        <p:tav tm="100000">
                                          <p:val>
                                            <p:strVal val="#ppt_x"/>
                                          </p:val>
                                        </p:tav>
                                      </p:tavLst>
                                    </p:anim>
                                    <p:anim calcmode="lin" valueType="num">
                                      <p:cBhvr additive="base">
                                        <p:cTn id="54" dur="500" fill="hold"/>
                                        <p:tgtEl>
                                          <p:spTgt spid="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3400"/>
                            </p:stCondLst>
                            <p:childTnLst>
                              <p:par>
                                <p:cTn id="56" presetID="23" presetClass="entr" presetSubtype="36" fill="hold" grpId="0" nodeType="afterEffect">
                                  <p:stCondLst>
                                    <p:cond delay="0"/>
                                  </p:stCondLst>
                                  <p:childTnLst>
                                    <p:set>
                                      <p:cBhvr>
                                        <p:cTn id="57" dur="1" fill="hold">
                                          <p:stCondLst>
                                            <p:cond delay="0"/>
                                          </p:stCondLst>
                                        </p:cTn>
                                        <p:tgtEl>
                                          <p:spTgt spid="93"/>
                                        </p:tgtEl>
                                        <p:attrNameLst>
                                          <p:attrName>style.visibility</p:attrName>
                                        </p:attrNameLst>
                                      </p:cBhvr>
                                      <p:to>
                                        <p:strVal val="visible"/>
                                      </p:to>
                                    </p:set>
                                    <p:anim calcmode="lin" valueType="num">
                                      <p:cBhvr>
                                        <p:cTn id="58" dur="500" fill="hold"/>
                                        <p:tgtEl>
                                          <p:spTgt spid="93"/>
                                        </p:tgtEl>
                                        <p:attrNameLst>
                                          <p:attrName>ppt_w</p:attrName>
                                        </p:attrNameLst>
                                      </p:cBhvr>
                                      <p:tavLst>
                                        <p:tav tm="0">
                                          <p:val>
                                            <p:strVal val="(6*min(max(#ppt_w*#ppt_h,.3),1)-7.4)/-.7*#ppt_w"/>
                                          </p:val>
                                        </p:tav>
                                        <p:tav tm="100000">
                                          <p:val>
                                            <p:strVal val="#ppt_w"/>
                                          </p:val>
                                        </p:tav>
                                      </p:tavLst>
                                    </p:anim>
                                    <p:anim calcmode="lin" valueType="num">
                                      <p:cBhvr>
                                        <p:cTn id="59" dur="500" fill="hold"/>
                                        <p:tgtEl>
                                          <p:spTgt spid="93"/>
                                        </p:tgtEl>
                                        <p:attrNameLst>
                                          <p:attrName>ppt_h</p:attrName>
                                        </p:attrNameLst>
                                      </p:cBhvr>
                                      <p:tavLst>
                                        <p:tav tm="0">
                                          <p:val>
                                            <p:strVal val="(6*min(max(#ppt_w*#ppt_h,.3),1)-7.4)/-.7*#ppt_h"/>
                                          </p:val>
                                        </p:tav>
                                        <p:tav tm="100000">
                                          <p:val>
                                            <p:strVal val="#ppt_h"/>
                                          </p:val>
                                        </p:tav>
                                      </p:tavLst>
                                    </p:anim>
                                    <p:anim calcmode="lin" valueType="num">
                                      <p:cBhvr>
                                        <p:cTn id="60" dur="500" fill="hold"/>
                                        <p:tgtEl>
                                          <p:spTgt spid="93"/>
                                        </p:tgtEl>
                                        <p:attrNameLst>
                                          <p:attrName>ppt_x</p:attrName>
                                        </p:attrNameLst>
                                      </p:cBhvr>
                                      <p:tavLst>
                                        <p:tav tm="0">
                                          <p:val>
                                            <p:fltVal val="0.5"/>
                                          </p:val>
                                        </p:tav>
                                        <p:tav tm="100000">
                                          <p:val>
                                            <p:strVal val="#ppt_x"/>
                                          </p:val>
                                        </p:tav>
                                      </p:tavLst>
                                    </p:anim>
                                    <p:anim calcmode="lin" valueType="num">
                                      <p:cBhvr>
                                        <p:cTn id="61" dur="500" fill="hold"/>
                                        <p:tgtEl>
                                          <p:spTgt spid="93"/>
                                        </p:tgtEl>
                                        <p:attrNameLst>
                                          <p:attrName>ppt_y</p:attrName>
                                        </p:attrNameLst>
                                      </p:cBhvr>
                                      <p:tavLst>
                                        <p:tav tm="0">
                                          <p:val>
                                            <p:strVal val="1+(6*min(max(#ppt_w*#ppt_h,.3),1)-7.4)/-.7*#ppt_h/2"/>
                                          </p:val>
                                        </p:tav>
                                        <p:tav tm="100000">
                                          <p:val>
                                            <p:strVal val="#ppt_y"/>
                                          </p:val>
                                        </p:tav>
                                      </p:tavLst>
                                    </p:anim>
                                  </p:childTnLst>
                                </p:cTn>
                              </p:par>
                            </p:childTnLst>
                          </p:cTn>
                        </p:par>
                        <p:par>
                          <p:cTn id="62" fill="hold" nodeType="afterGroup">
                            <p:stCondLst>
                              <p:cond delay="3900"/>
                            </p:stCondLst>
                            <p:childTnLst>
                              <p:par>
                                <p:cTn id="63" presetID="23" presetClass="entr" presetSubtype="36" fill="hold" grpId="0" nodeType="afterEffect">
                                  <p:stCondLst>
                                    <p:cond delay="0"/>
                                  </p:stCondLst>
                                  <p:childTnLst>
                                    <p:set>
                                      <p:cBhvr>
                                        <p:cTn id="64" dur="1" fill="hold">
                                          <p:stCondLst>
                                            <p:cond delay="0"/>
                                          </p:stCondLst>
                                        </p:cTn>
                                        <p:tgtEl>
                                          <p:spTgt spid="94"/>
                                        </p:tgtEl>
                                        <p:attrNameLst>
                                          <p:attrName>style.visibility</p:attrName>
                                        </p:attrNameLst>
                                      </p:cBhvr>
                                      <p:to>
                                        <p:strVal val="visible"/>
                                      </p:to>
                                    </p:set>
                                    <p:anim calcmode="lin" valueType="num">
                                      <p:cBhvr>
                                        <p:cTn id="65" dur="500" fill="hold"/>
                                        <p:tgtEl>
                                          <p:spTgt spid="94"/>
                                        </p:tgtEl>
                                        <p:attrNameLst>
                                          <p:attrName>ppt_w</p:attrName>
                                        </p:attrNameLst>
                                      </p:cBhvr>
                                      <p:tavLst>
                                        <p:tav tm="0">
                                          <p:val>
                                            <p:strVal val="(6*min(max(#ppt_w*#ppt_h,.3),1)-7.4)/-.7*#ppt_w"/>
                                          </p:val>
                                        </p:tav>
                                        <p:tav tm="100000">
                                          <p:val>
                                            <p:strVal val="#ppt_w"/>
                                          </p:val>
                                        </p:tav>
                                      </p:tavLst>
                                    </p:anim>
                                    <p:anim calcmode="lin" valueType="num">
                                      <p:cBhvr>
                                        <p:cTn id="66" dur="500" fill="hold"/>
                                        <p:tgtEl>
                                          <p:spTgt spid="94"/>
                                        </p:tgtEl>
                                        <p:attrNameLst>
                                          <p:attrName>ppt_h</p:attrName>
                                        </p:attrNameLst>
                                      </p:cBhvr>
                                      <p:tavLst>
                                        <p:tav tm="0">
                                          <p:val>
                                            <p:strVal val="(6*min(max(#ppt_w*#ppt_h,.3),1)-7.4)/-.7*#ppt_h"/>
                                          </p:val>
                                        </p:tav>
                                        <p:tav tm="100000">
                                          <p:val>
                                            <p:strVal val="#ppt_h"/>
                                          </p:val>
                                        </p:tav>
                                      </p:tavLst>
                                    </p:anim>
                                    <p:anim calcmode="lin" valueType="num">
                                      <p:cBhvr>
                                        <p:cTn id="67" dur="500" fill="hold"/>
                                        <p:tgtEl>
                                          <p:spTgt spid="94"/>
                                        </p:tgtEl>
                                        <p:attrNameLst>
                                          <p:attrName>ppt_x</p:attrName>
                                        </p:attrNameLst>
                                      </p:cBhvr>
                                      <p:tavLst>
                                        <p:tav tm="0">
                                          <p:val>
                                            <p:fltVal val="0.5"/>
                                          </p:val>
                                        </p:tav>
                                        <p:tav tm="100000">
                                          <p:val>
                                            <p:strVal val="#ppt_x"/>
                                          </p:val>
                                        </p:tav>
                                      </p:tavLst>
                                    </p:anim>
                                    <p:anim calcmode="lin" valueType="num">
                                      <p:cBhvr>
                                        <p:cTn id="68" dur="500" fill="hold"/>
                                        <p:tgtEl>
                                          <p:spTgt spid="94"/>
                                        </p:tgtEl>
                                        <p:attrNameLst>
                                          <p:attrName>ppt_y</p:attrName>
                                        </p:attrNameLst>
                                      </p:cBhvr>
                                      <p:tavLst>
                                        <p:tav tm="0">
                                          <p:val>
                                            <p:strVal val="1+(6*min(max(#ppt_w*#ppt_h,.3),1)-7.4)/-.7*#ppt_h/2"/>
                                          </p:val>
                                        </p:tav>
                                        <p:tav tm="100000">
                                          <p:val>
                                            <p:strVal val="#ppt_y"/>
                                          </p:val>
                                        </p:tav>
                                      </p:tavLst>
                                    </p:anim>
                                  </p:childTnLst>
                                </p:cTn>
                              </p:par>
                            </p:childTnLst>
                          </p:cTn>
                        </p:par>
                        <p:par>
                          <p:cTn id="69" fill="hold" nodeType="afterGroup">
                            <p:stCondLst>
                              <p:cond delay="4400"/>
                            </p:stCondLst>
                            <p:childTnLst>
                              <p:par>
                                <p:cTn id="70" presetID="2" presetClass="entr" presetSubtype="4" fill="hold" grpId="0" nodeType="afterEffect">
                                  <p:stCondLst>
                                    <p:cond delay="0"/>
                                  </p:stCondLst>
                                  <p:childTnLst>
                                    <p:set>
                                      <p:cBhvr>
                                        <p:cTn id="71" dur="1" fill="hold">
                                          <p:stCondLst>
                                            <p:cond delay="0"/>
                                          </p:stCondLst>
                                        </p:cTn>
                                        <p:tgtEl>
                                          <p:spTgt spid="91"/>
                                        </p:tgtEl>
                                        <p:attrNameLst>
                                          <p:attrName>style.visibility</p:attrName>
                                        </p:attrNameLst>
                                      </p:cBhvr>
                                      <p:to>
                                        <p:strVal val="visible"/>
                                      </p:to>
                                    </p:set>
                                    <p:anim calcmode="lin" valueType="num">
                                      <p:cBhvr additive="base">
                                        <p:cTn id="72" dur="250" fill="hold"/>
                                        <p:tgtEl>
                                          <p:spTgt spid="91"/>
                                        </p:tgtEl>
                                        <p:attrNameLst>
                                          <p:attrName>ppt_x</p:attrName>
                                        </p:attrNameLst>
                                      </p:cBhvr>
                                      <p:tavLst>
                                        <p:tav tm="0">
                                          <p:val>
                                            <p:strVal val="#ppt_x"/>
                                          </p:val>
                                        </p:tav>
                                        <p:tav tm="100000">
                                          <p:val>
                                            <p:strVal val="#ppt_x"/>
                                          </p:val>
                                        </p:tav>
                                      </p:tavLst>
                                    </p:anim>
                                    <p:anim calcmode="lin" valueType="num">
                                      <p:cBhvr additive="base">
                                        <p:cTn id="73" dur="250" fill="hold"/>
                                        <p:tgtEl>
                                          <p:spTgt spid="9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additive="base">
                                        <p:cTn id="76" dur="250" fill="hold"/>
                                        <p:tgtEl>
                                          <p:spTgt spid="92"/>
                                        </p:tgtEl>
                                        <p:attrNameLst>
                                          <p:attrName>ppt_x</p:attrName>
                                        </p:attrNameLst>
                                      </p:cBhvr>
                                      <p:tavLst>
                                        <p:tav tm="0">
                                          <p:val>
                                            <p:strVal val="#ppt_x"/>
                                          </p:val>
                                        </p:tav>
                                        <p:tav tm="100000">
                                          <p:val>
                                            <p:strVal val="#ppt_x"/>
                                          </p:val>
                                        </p:tav>
                                      </p:tavLst>
                                    </p:anim>
                                    <p:anim calcmode="lin" valueType="num">
                                      <p:cBhvr additive="base">
                                        <p:cTn id="77" dur="25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4" grpId="0"/>
      <p:bldP spid="85" grpId="0" animBg="1"/>
      <p:bldP spid="86" grpId="0"/>
      <p:bldP spid="90" grpId="0"/>
      <p:bldP spid="91" grpId="0"/>
      <p:bldP spid="92" grpId="0"/>
      <p:bldP spid="93" grpId="0" animBg="1"/>
      <p:bldP spid="9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B266EACB-CDC7-466A-9460-438AA56CA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27" name="Group 3">
            <a:extLst>
              <a:ext uri="{FF2B5EF4-FFF2-40B4-BE49-F238E27FC236}">
                <a16:creationId xmlns:a16="http://schemas.microsoft.com/office/drawing/2014/main" id="{8456EC55-6549-402C-ADA4-592DB2682B44}"/>
              </a:ext>
            </a:extLst>
          </p:cNvPr>
          <p:cNvGrpSpPr>
            <a:grpSpLocks/>
          </p:cNvGrpSpPr>
          <p:nvPr/>
        </p:nvGrpSpPr>
        <p:grpSpPr bwMode="auto">
          <a:xfrm>
            <a:off x="225425" y="219075"/>
            <a:ext cx="11295063" cy="419100"/>
            <a:chOff x="142" y="138"/>
            <a:chExt cx="7115" cy="264"/>
          </a:xfrm>
        </p:grpSpPr>
        <p:sp>
          <p:nvSpPr>
            <p:cNvPr id="27670" name="矩形 4">
              <a:extLst>
                <a:ext uri="{FF2B5EF4-FFF2-40B4-BE49-F238E27FC236}">
                  <a16:creationId xmlns:a16="http://schemas.microsoft.com/office/drawing/2014/main" id="{F9C9D7F1-2275-42DE-95C2-A018EAEC9C52}"/>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7671" name="矩形 1">
              <a:extLst>
                <a:ext uri="{FF2B5EF4-FFF2-40B4-BE49-F238E27FC236}">
                  <a16:creationId xmlns:a16="http://schemas.microsoft.com/office/drawing/2014/main" id="{0D0A1E41-0F13-4131-84DF-6D22EC265114}"/>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7672" name="矩形 9">
              <a:extLst>
                <a:ext uri="{FF2B5EF4-FFF2-40B4-BE49-F238E27FC236}">
                  <a16:creationId xmlns:a16="http://schemas.microsoft.com/office/drawing/2014/main" id="{8A03FB58-1F59-4D33-B93C-BA4A1A45F19A}"/>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5831" name="Group 7">
            <a:extLst>
              <a:ext uri="{FF2B5EF4-FFF2-40B4-BE49-F238E27FC236}">
                <a16:creationId xmlns:a16="http://schemas.microsoft.com/office/drawing/2014/main" id="{FC5FD261-5CCC-408E-9082-7DF0A50305BD}"/>
              </a:ext>
            </a:extLst>
          </p:cNvPr>
          <p:cNvGrpSpPr>
            <a:grpSpLocks/>
          </p:cNvGrpSpPr>
          <p:nvPr/>
        </p:nvGrpSpPr>
        <p:grpSpPr bwMode="auto">
          <a:xfrm>
            <a:off x="-30163" y="5826125"/>
            <a:ext cx="11857038" cy="565150"/>
            <a:chOff x="0" y="3670"/>
            <a:chExt cx="7421" cy="356"/>
          </a:xfrm>
        </p:grpSpPr>
        <p:pic>
          <p:nvPicPr>
            <p:cNvPr id="27668" name="Picture 8" descr="1">
              <a:extLst>
                <a:ext uri="{FF2B5EF4-FFF2-40B4-BE49-F238E27FC236}">
                  <a16:creationId xmlns:a16="http://schemas.microsoft.com/office/drawing/2014/main" id="{5AA14FA5-438C-49E1-90BE-5EE4F30A9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矩形 4">
              <a:extLst>
                <a:ext uri="{FF2B5EF4-FFF2-40B4-BE49-F238E27FC236}">
                  <a16:creationId xmlns:a16="http://schemas.microsoft.com/office/drawing/2014/main" id="{D78F3EC0-1008-41E9-8F02-C088FF39E951}"/>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4" name="Gruppieren 44">
            <a:extLst>
              <a:ext uri="{FF2B5EF4-FFF2-40B4-BE49-F238E27FC236}">
                <a16:creationId xmlns:a16="http://schemas.microsoft.com/office/drawing/2014/main" id="{2B7CE97D-C4EE-4284-B141-26F1B5F4D98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1817688"/>
            <a:ext cx="9571038"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6">
            <a:extLst>
              <a:ext uri="{FF2B5EF4-FFF2-40B4-BE49-F238E27FC236}">
                <a16:creationId xmlns:a16="http://schemas.microsoft.com/office/drawing/2014/main" id="{4A632976-EF80-4184-8E48-7382392C1E92}"/>
              </a:ext>
            </a:extLst>
          </p:cNvPr>
          <p:cNvSpPr txBox="1">
            <a:spLocks noChangeArrowheads="1"/>
          </p:cNvSpPr>
          <p:nvPr/>
        </p:nvSpPr>
        <p:spPr bwMode="auto">
          <a:xfrm>
            <a:off x="6538913" y="977900"/>
            <a:ext cx="24511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kumimoji="1" lang="zh-CN" altLang="en-US" sz="1900" b="1">
                <a:solidFill>
                  <a:srgbClr val="0D0D0D"/>
                </a:solidFill>
                <a:latin typeface="微软雅黑" panose="020B0503020204020204" pitchFamily="34" charset="-122"/>
                <a:ea typeface="微软雅黑" panose="020B0503020204020204" pitchFamily="34" charset="-122"/>
              </a:rPr>
              <a:t>Title content</a:t>
            </a:r>
          </a:p>
          <a:p>
            <a:pPr marL="0" lvl="2">
              <a:buClr>
                <a:srgbClr val="0070C0"/>
              </a:buClr>
              <a:buSzPct val="80000"/>
            </a:pPr>
            <a:r>
              <a:rPr lang="zh-CN" altLang="en-US" sz="1900">
                <a:solidFill>
                  <a:srgbClr val="0D0D0D"/>
                </a:solidFill>
                <a:latin typeface="微软雅黑" panose="020B0503020204020204" pitchFamily="34" charset="-122"/>
                <a:ea typeface="微软雅黑" panose="020B0503020204020204" pitchFamily="34" charset="-122"/>
              </a:rPr>
              <a:t>Click to add text</a:t>
            </a:r>
            <a:endParaRPr lang="en-US" altLang="zh-CN" sz="1900">
              <a:solidFill>
                <a:srgbClr val="0D0D0D"/>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900">
                <a:solidFill>
                  <a:srgbClr val="0D0D0D"/>
                </a:solidFill>
                <a:latin typeface="微软雅黑" panose="020B0503020204020204" pitchFamily="34" charset="-122"/>
                <a:ea typeface="微软雅黑" panose="020B0503020204020204" pitchFamily="34" charset="-122"/>
              </a:rPr>
              <a:t>Click to add text</a:t>
            </a:r>
          </a:p>
        </p:txBody>
      </p:sp>
      <p:sp>
        <p:nvSpPr>
          <p:cNvPr id="9" name="Text Box 56">
            <a:extLst>
              <a:ext uri="{FF2B5EF4-FFF2-40B4-BE49-F238E27FC236}">
                <a16:creationId xmlns:a16="http://schemas.microsoft.com/office/drawing/2014/main" id="{2BBBCCE6-B286-4787-BCDA-0E8862728A46}"/>
              </a:ext>
            </a:extLst>
          </p:cNvPr>
          <p:cNvSpPr txBox="1">
            <a:spLocks noChangeArrowheads="1"/>
          </p:cNvSpPr>
          <p:nvPr/>
        </p:nvSpPr>
        <p:spPr bwMode="auto">
          <a:xfrm>
            <a:off x="952500" y="2451100"/>
            <a:ext cx="244951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kumimoji="1" lang="zh-CN" altLang="en-US" sz="1900" b="1">
                <a:solidFill>
                  <a:srgbClr val="0D0D0D"/>
                </a:solidFill>
                <a:latin typeface="微软雅黑" panose="020B0503020204020204" pitchFamily="34" charset="-122"/>
                <a:ea typeface="微软雅黑" panose="020B0503020204020204" pitchFamily="34" charset="-122"/>
              </a:rPr>
              <a:t>Title content</a:t>
            </a:r>
          </a:p>
          <a:p>
            <a:pPr marL="0" lvl="2">
              <a:buClr>
                <a:srgbClr val="0070C0"/>
              </a:buClr>
              <a:buSzPct val="80000"/>
            </a:pPr>
            <a:r>
              <a:rPr lang="zh-CN" altLang="en-US" sz="1900">
                <a:solidFill>
                  <a:srgbClr val="0D0D0D"/>
                </a:solidFill>
                <a:latin typeface="微软雅黑" panose="020B0503020204020204" pitchFamily="34" charset="-122"/>
                <a:ea typeface="微软雅黑" panose="020B0503020204020204" pitchFamily="34" charset="-122"/>
              </a:rPr>
              <a:t>Click to add text</a:t>
            </a:r>
            <a:endParaRPr lang="en-US" altLang="zh-CN" sz="1900">
              <a:solidFill>
                <a:srgbClr val="0D0D0D"/>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900">
                <a:solidFill>
                  <a:srgbClr val="0D0D0D"/>
                </a:solidFill>
                <a:latin typeface="微软雅黑" panose="020B0503020204020204" pitchFamily="34" charset="-122"/>
                <a:ea typeface="微软雅黑" panose="020B0503020204020204" pitchFamily="34" charset="-122"/>
              </a:rPr>
              <a:t>Click to add text</a:t>
            </a:r>
          </a:p>
        </p:txBody>
      </p:sp>
      <p:sp>
        <p:nvSpPr>
          <p:cNvPr id="10" name="Text Box 56">
            <a:extLst>
              <a:ext uri="{FF2B5EF4-FFF2-40B4-BE49-F238E27FC236}">
                <a16:creationId xmlns:a16="http://schemas.microsoft.com/office/drawing/2014/main" id="{E58A2FB9-27F7-4938-8EB2-A356F9965464}"/>
              </a:ext>
            </a:extLst>
          </p:cNvPr>
          <p:cNvSpPr txBox="1">
            <a:spLocks noChangeArrowheads="1"/>
          </p:cNvSpPr>
          <p:nvPr/>
        </p:nvSpPr>
        <p:spPr bwMode="auto">
          <a:xfrm>
            <a:off x="8145463" y="4216400"/>
            <a:ext cx="24511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latinLnBrk="1" hangingPunct="1"/>
            <a:r>
              <a:rPr kumimoji="1" lang="zh-CN" altLang="en-US" sz="1900" b="1">
                <a:solidFill>
                  <a:srgbClr val="0D0D0D"/>
                </a:solidFill>
                <a:latin typeface="微软雅黑" panose="020B0503020204020204" pitchFamily="34" charset="-122"/>
                <a:ea typeface="微软雅黑" panose="020B0503020204020204" pitchFamily="34" charset="-122"/>
              </a:rPr>
              <a:t>Title content</a:t>
            </a:r>
          </a:p>
          <a:p>
            <a:pPr marL="0" lvl="2">
              <a:buClr>
                <a:srgbClr val="0070C0"/>
              </a:buClr>
              <a:buSzPct val="80000"/>
            </a:pPr>
            <a:r>
              <a:rPr lang="zh-CN" altLang="en-US" sz="1900">
                <a:solidFill>
                  <a:srgbClr val="0D0D0D"/>
                </a:solidFill>
                <a:latin typeface="微软雅黑" panose="020B0503020204020204" pitchFamily="34" charset="-122"/>
                <a:ea typeface="微软雅黑" panose="020B0503020204020204" pitchFamily="34" charset="-122"/>
              </a:rPr>
              <a:t>Click to add text</a:t>
            </a:r>
            <a:endParaRPr lang="en-US" altLang="zh-CN" sz="1900">
              <a:solidFill>
                <a:srgbClr val="0D0D0D"/>
              </a:solidFill>
              <a:latin typeface="微软雅黑" panose="020B0503020204020204" pitchFamily="34" charset="-122"/>
              <a:ea typeface="微软雅黑" panose="020B0503020204020204" pitchFamily="34" charset="-122"/>
            </a:endParaRPr>
          </a:p>
          <a:p>
            <a:pPr marL="0" lvl="2">
              <a:buClr>
                <a:srgbClr val="0070C0"/>
              </a:buClr>
              <a:buSzPct val="80000"/>
            </a:pPr>
            <a:r>
              <a:rPr lang="zh-CN" altLang="en-US" sz="1900">
                <a:solidFill>
                  <a:srgbClr val="0D0D0D"/>
                </a:solidFill>
                <a:latin typeface="微软雅黑" panose="020B0503020204020204" pitchFamily="34" charset="-122"/>
                <a:ea typeface="微软雅黑" panose="020B0503020204020204" pitchFamily="34" charset="-122"/>
              </a:rPr>
              <a:t>Click to add text</a:t>
            </a:r>
          </a:p>
        </p:txBody>
      </p:sp>
      <p:pic>
        <p:nvPicPr>
          <p:cNvPr id="11" name="Picture 3">
            <a:extLst>
              <a:ext uri="{FF2B5EF4-FFF2-40B4-BE49-F238E27FC236}">
                <a16:creationId xmlns:a16="http://schemas.microsoft.com/office/drawing/2014/main" id="{134567E1-474A-47D0-A2BF-F08353E498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4938" y="3517900"/>
            <a:ext cx="19431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a:extLst>
              <a:ext uri="{FF2B5EF4-FFF2-40B4-BE49-F238E27FC236}">
                <a16:creationId xmlns:a16="http://schemas.microsoft.com/office/drawing/2014/main" id="{404E46F0-1922-4AA2-94E6-77F05F288F0C}"/>
              </a:ext>
            </a:extLst>
          </p:cNvPr>
          <p:cNvGrpSpPr>
            <a:grpSpLocks/>
          </p:cNvGrpSpPr>
          <p:nvPr/>
        </p:nvGrpSpPr>
        <p:grpSpPr bwMode="auto">
          <a:xfrm>
            <a:off x="1074738" y="2078038"/>
            <a:ext cx="2462212" cy="325437"/>
            <a:chOff x="673571" y="2200214"/>
            <a:chExt cx="1954213" cy="288729"/>
          </a:xfrm>
        </p:grpSpPr>
        <p:cxnSp>
          <p:nvCxnSpPr>
            <p:cNvPr id="13" name="Gerade Verbindung 17">
              <a:extLst>
                <a:ext uri="{FF2B5EF4-FFF2-40B4-BE49-F238E27FC236}">
                  <a16:creationId xmlns:a16="http://schemas.microsoft.com/office/drawing/2014/main" id="{DDDFF5CC-7A41-475B-B913-E5CD33CF2537}"/>
                </a:ext>
              </a:extLst>
            </p:cNvPr>
            <p:cNvCxnSpPr/>
            <p:nvPr/>
          </p:nvCxnSpPr>
          <p:spPr>
            <a:xfrm>
              <a:off x="673571" y="2488943"/>
              <a:ext cx="1954213"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667" name="等腰三角形 13">
              <a:extLst>
                <a:ext uri="{FF2B5EF4-FFF2-40B4-BE49-F238E27FC236}">
                  <a16:creationId xmlns:a16="http://schemas.microsoft.com/office/drawing/2014/main" id="{891DD812-FD0A-4CA4-87FA-772462C2593A}"/>
                </a:ext>
              </a:extLst>
            </p:cNvPr>
            <p:cNvSpPr>
              <a:spLocks noChangeArrowheads="1"/>
            </p:cNvSpPr>
            <p:nvPr/>
          </p:nvSpPr>
          <p:spPr bwMode="auto">
            <a:xfrm>
              <a:off x="673571" y="2200214"/>
              <a:ext cx="398512" cy="274337"/>
            </a:xfrm>
            <a:prstGeom prst="triangle">
              <a:avLst>
                <a:gd name="adj" fmla="val 50000"/>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15" name="组合 14">
            <a:extLst>
              <a:ext uri="{FF2B5EF4-FFF2-40B4-BE49-F238E27FC236}">
                <a16:creationId xmlns:a16="http://schemas.microsoft.com/office/drawing/2014/main" id="{4332085F-92B0-4B7B-B078-11D550926CAB}"/>
              </a:ext>
            </a:extLst>
          </p:cNvPr>
          <p:cNvGrpSpPr>
            <a:grpSpLocks/>
          </p:cNvGrpSpPr>
          <p:nvPr/>
        </p:nvGrpSpPr>
        <p:grpSpPr bwMode="auto">
          <a:xfrm>
            <a:off x="7837488" y="3900488"/>
            <a:ext cx="2406650" cy="309562"/>
            <a:chOff x="6510860" y="3735291"/>
            <a:chExt cx="1908448" cy="274337"/>
          </a:xfrm>
        </p:grpSpPr>
        <p:cxnSp>
          <p:nvCxnSpPr>
            <p:cNvPr id="16" name="Gerade Verbindung 18">
              <a:extLst>
                <a:ext uri="{FF2B5EF4-FFF2-40B4-BE49-F238E27FC236}">
                  <a16:creationId xmlns:a16="http://schemas.microsoft.com/office/drawing/2014/main" id="{0E8A09D8-121F-4B40-9B14-F56D30762BA0}"/>
                </a:ext>
              </a:extLst>
            </p:cNvPr>
            <p:cNvCxnSpPr/>
            <p:nvPr/>
          </p:nvCxnSpPr>
          <p:spPr>
            <a:xfrm>
              <a:off x="6543591" y="4009628"/>
              <a:ext cx="1875717"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665" name="等腰三角形 16">
              <a:extLst>
                <a:ext uri="{FF2B5EF4-FFF2-40B4-BE49-F238E27FC236}">
                  <a16:creationId xmlns:a16="http://schemas.microsoft.com/office/drawing/2014/main" id="{D81801BD-158E-4E0C-A0FC-C6C259745610}"/>
                </a:ext>
              </a:extLst>
            </p:cNvPr>
            <p:cNvSpPr>
              <a:spLocks noChangeArrowheads="1"/>
            </p:cNvSpPr>
            <p:nvPr/>
          </p:nvSpPr>
          <p:spPr bwMode="auto">
            <a:xfrm>
              <a:off x="6510860" y="3735291"/>
              <a:ext cx="398512" cy="274337"/>
            </a:xfrm>
            <a:prstGeom prst="triangle">
              <a:avLst>
                <a:gd name="adj" fmla="val 50000"/>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18" name="组合 17">
            <a:extLst>
              <a:ext uri="{FF2B5EF4-FFF2-40B4-BE49-F238E27FC236}">
                <a16:creationId xmlns:a16="http://schemas.microsoft.com/office/drawing/2014/main" id="{D0C6B5B7-6442-4A10-8C37-AB8DEE7CFB45}"/>
              </a:ext>
            </a:extLst>
          </p:cNvPr>
          <p:cNvGrpSpPr>
            <a:grpSpLocks/>
          </p:cNvGrpSpPr>
          <p:nvPr/>
        </p:nvGrpSpPr>
        <p:grpSpPr bwMode="auto">
          <a:xfrm>
            <a:off x="6115050" y="1058863"/>
            <a:ext cx="346075" cy="855662"/>
            <a:chOff x="3269631" y="955576"/>
            <a:chExt cx="274338" cy="755650"/>
          </a:xfrm>
        </p:grpSpPr>
        <p:cxnSp>
          <p:nvCxnSpPr>
            <p:cNvPr id="19" name="Gerade Verbindung 20">
              <a:extLst>
                <a:ext uri="{FF2B5EF4-FFF2-40B4-BE49-F238E27FC236}">
                  <a16:creationId xmlns:a16="http://schemas.microsoft.com/office/drawing/2014/main" id="{58224CC1-8FC4-4D00-AC9C-4DBDE5A7B548}"/>
                </a:ext>
              </a:extLst>
            </p:cNvPr>
            <p:cNvCxnSpPr/>
            <p:nvPr/>
          </p:nvCxnSpPr>
          <p:spPr>
            <a:xfrm rot="5400000" flipH="1" flipV="1">
              <a:off x="3166144" y="1333401"/>
              <a:ext cx="755650" cy="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7663" name="等腰三角形 19">
              <a:extLst>
                <a:ext uri="{FF2B5EF4-FFF2-40B4-BE49-F238E27FC236}">
                  <a16:creationId xmlns:a16="http://schemas.microsoft.com/office/drawing/2014/main" id="{D1FFC559-0667-4233-8C91-1883451ED530}"/>
                </a:ext>
              </a:extLst>
            </p:cNvPr>
            <p:cNvSpPr>
              <a:spLocks noChangeArrowheads="1"/>
            </p:cNvSpPr>
            <p:nvPr/>
          </p:nvSpPr>
          <p:spPr bwMode="auto">
            <a:xfrm rot="-5400000">
              <a:off x="3207544" y="1017663"/>
              <a:ext cx="398512" cy="274337"/>
            </a:xfrm>
            <a:prstGeom prst="triangle">
              <a:avLst>
                <a:gd name="adj" fmla="val 50000"/>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eaVert"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sp>
        <p:nvSpPr>
          <p:cNvPr id="21" name="Rectangle 18">
            <a:extLst>
              <a:ext uri="{FF2B5EF4-FFF2-40B4-BE49-F238E27FC236}">
                <a16:creationId xmlns:a16="http://schemas.microsoft.com/office/drawing/2014/main" id="{3CC0660F-2CB6-4092-A562-E28A2743191E}"/>
              </a:ext>
            </a:extLst>
          </p:cNvPr>
          <p:cNvSpPr>
            <a:spLocks noChangeArrowheads="1"/>
          </p:cNvSpPr>
          <p:nvPr/>
        </p:nvSpPr>
        <p:spPr bwMode="auto">
          <a:xfrm>
            <a:off x="2459037" y="4791075"/>
            <a:ext cx="505459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200" b="1" dirty="0">
                <a:solidFill>
                  <a:srgbClr val="000000"/>
                </a:solidFill>
                <a:latin typeface="微软雅黑" panose="020B0503020204020204" pitchFamily="34" charset="-122"/>
                <a:ea typeface="微软雅黑" panose="020B0503020204020204" pitchFamily="34" charset="-122"/>
              </a:rPr>
              <a:t>Click here to add paragraph text</a:t>
            </a:r>
          </a:p>
          <a:p>
            <a:pPr algn="l" eaLnBrk="1" hangingPunct="1">
              <a:lnSpc>
                <a:spcPct val="120000"/>
              </a:lnSpc>
            </a:pPr>
            <a:r>
              <a:rPr lang="zh-CN" altLang="en-US" sz="1200" dirty="0">
                <a:solidFill>
                  <a:srgbClr val="000000"/>
                </a:solidFill>
                <a:ea typeface="华文细黑" panose="02010600040101010101" pitchFamily="2" charset="-122"/>
              </a:rPr>
              <a:t>Click here to add paragraph text</a:t>
            </a:r>
            <a:endParaRPr lang="zh-CN" altLang="en-US" dirty="0">
              <a:solidFill>
                <a:srgbClr val="000000"/>
              </a:solidFill>
              <a:ea typeface="华文细黑" panose="0201060004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5827"/>
                                        </p:tgtEl>
                                        <p:attrNameLst>
                                          <p:attrName>style.visibility</p:attrName>
                                        </p:attrNameLst>
                                      </p:cBhvr>
                                      <p:to>
                                        <p:strVal val="visible"/>
                                      </p:to>
                                    </p:set>
                                    <p:anim calcmode="lin" valueType="num">
                                      <p:cBhvr additive="base">
                                        <p:cTn id="7" dur="500" fill="hold"/>
                                        <p:tgtEl>
                                          <p:spTgt spid="205827"/>
                                        </p:tgtEl>
                                        <p:attrNameLst>
                                          <p:attrName>ppt_x</p:attrName>
                                        </p:attrNameLst>
                                      </p:cBhvr>
                                      <p:tavLst>
                                        <p:tav tm="0">
                                          <p:val>
                                            <p:strVal val="1+#ppt_w/2"/>
                                          </p:val>
                                        </p:tav>
                                        <p:tav tm="100000">
                                          <p:val>
                                            <p:strVal val="#ppt_x"/>
                                          </p:val>
                                        </p:tav>
                                      </p:tavLst>
                                    </p:anim>
                                    <p:anim calcmode="lin" valueType="num">
                                      <p:cBhvr additive="base">
                                        <p:cTn id="8" dur="500" fill="hold"/>
                                        <p:tgtEl>
                                          <p:spTgt spid="2058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831"/>
                                        </p:tgtEl>
                                        <p:attrNameLst>
                                          <p:attrName>style.visibility</p:attrName>
                                        </p:attrNameLst>
                                      </p:cBhvr>
                                      <p:to>
                                        <p:strVal val="visible"/>
                                      </p:to>
                                    </p:set>
                                    <p:anim calcmode="lin" valueType="num">
                                      <p:cBhvr additive="base">
                                        <p:cTn id="11" dur="500" fill="hold"/>
                                        <p:tgtEl>
                                          <p:spTgt spid="205831"/>
                                        </p:tgtEl>
                                        <p:attrNameLst>
                                          <p:attrName>ppt_x</p:attrName>
                                        </p:attrNameLst>
                                      </p:cBhvr>
                                      <p:tavLst>
                                        <p:tav tm="0">
                                          <p:val>
                                            <p:strVal val="0-#ppt_w/2"/>
                                          </p:val>
                                        </p:tav>
                                        <p:tav tm="100000">
                                          <p:val>
                                            <p:strVal val="#ppt_x"/>
                                          </p:val>
                                        </p:tav>
                                      </p:tavLst>
                                    </p:anim>
                                    <p:anim calcmode="lin" valueType="num">
                                      <p:cBhvr additive="base">
                                        <p:cTn id="12" dur="500" fill="hold"/>
                                        <p:tgtEl>
                                          <p:spTgt spid="205831"/>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par>
                          <p:cTn id="29" fill="hold" nodeType="afterGroup">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000"/>
                            </p:stCondLst>
                            <p:childTnLst>
                              <p:par>
                                <p:cTn id="46" presetID="42"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par>
                          <p:cTn id="51" fill="hold" nodeType="afterGroup">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750"/>
                                        <p:tgtEl>
                                          <p:spTgt spid="21">
                                            <p:txEl>
                                              <p:pRg st="0" end="0"/>
                                            </p:txEl>
                                          </p:spTgt>
                                        </p:tgtEl>
                                      </p:cBhvr>
                                    </p:animEffect>
                                    <p:anim calcmode="lin" valueType="num">
                                      <p:cBhvr>
                                        <p:cTn id="55" dur="75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6" dur="75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xEl>
                                              <p:pRg st="1" end="1"/>
                                            </p:txEl>
                                          </p:spTgt>
                                        </p:tgtEl>
                                        <p:attrNameLst>
                                          <p:attrName>style.visibility</p:attrName>
                                        </p:attrNameLst>
                                      </p:cBhvr>
                                      <p:to>
                                        <p:strVal val="visible"/>
                                      </p:to>
                                    </p:set>
                                    <p:animEffect transition="in" filter="fade">
                                      <p:cBhvr>
                                        <p:cTn id="61" dur="750"/>
                                        <p:tgtEl>
                                          <p:spTgt spid="21">
                                            <p:txEl>
                                              <p:pRg st="1" end="1"/>
                                            </p:txEl>
                                          </p:spTgt>
                                        </p:tgtEl>
                                      </p:cBhvr>
                                    </p:animEffect>
                                    <p:anim calcmode="lin" valueType="num">
                                      <p:cBhvr>
                                        <p:cTn id="62" dur="75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63" dur="75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5DA5F1B6-6162-4136-B01E-F23E1782E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5459" name="Group 3">
            <a:extLst>
              <a:ext uri="{FF2B5EF4-FFF2-40B4-BE49-F238E27FC236}">
                <a16:creationId xmlns:a16="http://schemas.microsoft.com/office/drawing/2014/main" id="{49B1E0A7-D42A-45E3-AE03-B15CDB1D01B2}"/>
              </a:ext>
            </a:extLst>
          </p:cNvPr>
          <p:cNvGrpSpPr>
            <a:grpSpLocks/>
          </p:cNvGrpSpPr>
          <p:nvPr/>
        </p:nvGrpSpPr>
        <p:grpSpPr bwMode="auto">
          <a:xfrm>
            <a:off x="225425" y="219075"/>
            <a:ext cx="11295063" cy="419100"/>
            <a:chOff x="142" y="138"/>
            <a:chExt cx="7115" cy="264"/>
          </a:xfrm>
        </p:grpSpPr>
        <p:sp>
          <p:nvSpPr>
            <p:cNvPr id="28689" name="矩形 4">
              <a:extLst>
                <a:ext uri="{FF2B5EF4-FFF2-40B4-BE49-F238E27FC236}">
                  <a16:creationId xmlns:a16="http://schemas.microsoft.com/office/drawing/2014/main" id="{C6E39237-BC63-4CDB-9181-6BBB0B1D1FAD}"/>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8690" name="矩形 1">
              <a:extLst>
                <a:ext uri="{FF2B5EF4-FFF2-40B4-BE49-F238E27FC236}">
                  <a16:creationId xmlns:a16="http://schemas.microsoft.com/office/drawing/2014/main" id="{CDF953B2-7D53-4FF9-B64F-9938AF0EF392}"/>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8691" name="矩形 9">
              <a:extLst>
                <a:ext uri="{FF2B5EF4-FFF2-40B4-BE49-F238E27FC236}">
                  <a16:creationId xmlns:a16="http://schemas.microsoft.com/office/drawing/2014/main" id="{06381491-8EBF-486F-AC06-865FD7E01C82}"/>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75463" name="Group 7">
            <a:extLst>
              <a:ext uri="{FF2B5EF4-FFF2-40B4-BE49-F238E27FC236}">
                <a16:creationId xmlns:a16="http://schemas.microsoft.com/office/drawing/2014/main" id="{6957F6E1-C960-4BDC-A7EC-79BC5AC5048A}"/>
              </a:ext>
            </a:extLst>
          </p:cNvPr>
          <p:cNvGrpSpPr>
            <a:grpSpLocks/>
          </p:cNvGrpSpPr>
          <p:nvPr/>
        </p:nvGrpSpPr>
        <p:grpSpPr bwMode="auto">
          <a:xfrm>
            <a:off x="-30163" y="5826125"/>
            <a:ext cx="11857038" cy="565150"/>
            <a:chOff x="0" y="3670"/>
            <a:chExt cx="7421" cy="356"/>
          </a:xfrm>
        </p:grpSpPr>
        <p:pic>
          <p:nvPicPr>
            <p:cNvPr id="28687" name="Picture 8" descr="1">
              <a:extLst>
                <a:ext uri="{FF2B5EF4-FFF2-40B4-BE49-F238E27FC236}">
                  <a16:creationId xmlns:a16="http://schemas.microsoft.com/office/drawing/2014/main" id="{334115D1-8B29-41C4-AE02-0E8242CDB2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矩形 4">
              <a:extLst>
                <a:ext uri="{FF2B5EF4-FFF2-40B4-BE49-F238E27FC236}">
                  <a16:creationId xmlns:a16="http://schemas.microsoft.com/office/drawing/2014/main" id="{3CFD1CDD-B7D7-4840-8365-FAD588BB2F49}"/>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75481" name="Oval 2">
            <a:extLst>
              <a:ext uri="{FF2B5EF4-FFF2-40B4-BE49-F238E27FC236}">
                <a16:creationId xmlns:a16="http://schemas.microsoft.com/office/drawing/2014/main" id="{BB1359BF-EF3B-40BA-8DBF-E2BA085E83BA}"/>
              </a:ext>
            </a:extLst>
          </p:cNvPr>
          <p:cNvSpPr>
            <a:spLocks noChangeArrowheads="1"/>
          </p:cNvSpPr>
          <p:nvPr/>
        </p:nvSpPr>
        <p:spPr bwMode="auto">
          <a:xfrm>
            <a:off x="3551238" y="5008563"/>
            <a:ext cx="4224337" cy="406400"/>
          </a:xfrm>
          <a:prstGeom prst="ellipse">
            <a:avLst/>
          </a:prstGeom>
          <a:gradFill rotWithShape="1">
            <a:gsLst>
              <a:gs pos="0">
                <a:srgbClr val="000000">
                  <a:alpha val="50000"/>
                </a:srgbClr>
              </a:gs>
              <a:gs pos="100000">
                <a:srgbClr val="445E7A">
                  <a:alpha val="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275482" name="Freeform 4">
            <a:extLst>
              <a:ext uri="{FF2B5EF4-FFF2-40B4-BE49-F238E27FC236}">
                <a16:creationId xmlns:a16="http://schemas.microsoft.com/office/drawing/2014/main" id="{70428A03-7F24-4FB2-A672-A4F3CECCAE97}"/>
              </a:ext>
            </a:extLst>
          </p:cNvPr>
          <p:cNvSpPr>
            <a:spLocks noEditPoints="1"/>
          </p:cNvSpPr>
          <p:nvPr/>
        </p:nvSpPr>
        <p:spPr bwMode="auto">
          <a:xfrm>
            <a:off x="4186238" y="2292350"/>
            <a:ext cx="2911475" cy="2690813"/>
          </a:xfrm>
          <a:custGeom>
            <a:avLst/>
            <a:gdLst>
              <a:gd name="T0" fmla="*/ 11874715 w 369"/>
              <a:gd name="T1" fmla="*/ 5190885 h 395"/>
              <a:gd name="T2" fmla="*/ 10620177 w 369"/>
              <a:gd name="T3" fmla="*/ 4414296 h 395"/>
              <a:gd name="T4" fmla="*/ 11614339 w 369"/>
              <a:gd name="T5" fmla="*/ 3249412 h 395"/>
              <a:gd name="T6" fmla="*/ 10138876 w 369"/>
              <a:gd name="T7" fmla="*/ 2915615 h 395"/>
              <a:gd name="T8" fmla="*/ 10651738 w 369"/>
              <a:gd name="T9" fmla="*/ 1607676 h 395"/>
              <a:gd name="T10" fmla="*/ 9136824 w 369"/>
              <a:gd name="T11" fmla="*/ 1777980 h 395"/>
              <a:gd name="T12" fmla="*/ 9105263 w 369"/>
              <a:gd name="T13" fmla="*/ 497289 h 395"/>
              <a:gd name="T14" fmla="*/ 7756043 w 369"/>
              <a:gd name="T15" fmla="*/ 1083137 h 395"/>
              <a:gd name="T16" fmla="*/ 7243182 w 369"/>
              <a:gd name="T17" fmla="*/ 0 h 395"/>
              <a:gd name="T18" fmla="*/ 6146447 w 369"/>
              <a:gd name="T19" fmla="*/ 919645 h 395"/>
              <a:gd name="T20" fmla="*/ 5278528 w 369"/>
              <a:gd name="T21" fmla="*/ 108995 h 395"/>
              <a:gd name="T22" fmla="*/ 4568412 w 369"/>
              <a:gd name="T23" fmla="*/ 1246630 h 395"/>
              <a:gd name="T24" fmla="*/ 3440117 w 369"/>
              <a:gd name="T25" fmla="*/ 803838 h 395"/>
              <a:gd name="T26" fmla="*/ 3124510 w 369"/>
              <a:gd name="T27" fmla="*/ 1995970 h 395"/>
              <a:gd name="T28" fmla="*/ 1869972 w 369"/>
              <a:gd name="T29" fmla="*/ 1968721 h 395"/>
              <a:gd name="T30" fmla="*/ 1996215 w 369"/>
              <a:gd name="T31" fmla="*/ 3113168 h 395"/>
              <a:gd name="T32" fmla="*/ 710116 w 369"/>
              <a:gd name="T33" fmla="*/ 3501463 h 395"/>
              <a:gd name="T34" fmla="*/ 1254538 w 369"/>
              <a:gd name="T35" fmla="*/ 4468793 h 395"/>
              <a:gd name="T36" fmla="*/ 63121 w 369"/>
              <a:gd name="T37" fmla="*/ 5218134 h 395"/>
              <a:gd name="T38" fmla="*/ 994162 w 369"/>
              <a:gd name="T39" fmla="*/ 5940225 h 395"/>
              <a:gd name="T40" fmla="*/ 63121 w 369"/>
              <a:gd name="T41" fmla="*/ 7023363 h 395"/>
              <a:gd name="T42" fmla="*/ 1254538 w 369"/>
              <a:gd name="T43" fmla="*/ 7384408 h 395"/>
              <a:gd name="T44" fmla="*/ 741677 w 369"/>
              <a:gd name="T45" fmla="*/ 8665099 h 395"/>
              <a:gd name="T46" fmla="*/ 2059336 w 369"/>
              <a:gd name="T47" fmla="*/ 8610602 h 395"/>
              <a:gd name="T48" fmla="*/ 1996215 w 369"/>
              <a:gd name="T49" fmla="*/ 9993475 h 395"/>
              <a:gd name="T50" fmla="*/ 3345435 w 369"/>
              <a:gd name="T51" fmla="*/ 9468937 h 395"/>
              <a:gd name="T52" fmla="*/ 3795175 w 369"/>
              <a:gd name="T53" fmla="*/ 10804125 h 395"/>
              <a:gd name="T54" fmla="*/ 4955031 w 369"/>
              <a:gd name="T55" fmla="*/ 9857231 h 395"/>
              <a:gd name="T56" fmla="*/ 5917632 w 369"/>
              <a:gd name="T57" fmla="*/ 10940369 h 395"/>
              <a:gd name="T58" fmla="*/ 6722430 w 369"/>
              <a:gd name="T59" fmla="*/ 9659678 h 395"/>
              <a:gd name="T60" fmla="*/ 8079540 w 369"/>
              <a:gd name="T61" fmla="*/ 10327272 h 395"/>
              <a:gd name="T62" fmla="*/ 8363587 w 369"/>
              <a:gd name="T63" fmla="*/ 8855840 h 395"/>
              <a:gd name="T64" fmla="*/ 9973183 w 369"/>
              <a:gd name="T65" fmla="*/ 9026145 h 395"/>
              <a:gd name="T66" fmla="*/ 9689136 w 369"/>
              <a:gd name="T67" fmla="*/ 7609210 h 395"/>
              <a:gd name="T68" fmla="*/ 11298732 w 369"/>
              <a:gd name="T69" fmla="*/ 7220916 h 395"/>
              <a:gd name="T70" fmla="*/ 10493934 w 369"/>
              <a:gd name="T71" fmla="*/ 6056032 h 395"/>
              <a:gd name="T72" fmla="*/ 6825002 w 369"/>
              <a:gd name="T73" fmla="*/ 5912976 h 395"/>
              <a:gd name="T74" fmla="*/ 4631533 w 369"/>
              <a:gd name="T75" fmla="*/ 4748093 h 395"/>
              <a:gd name="T76" fmla="*/ 6825002 w 369"/>
              <a:gd name="T77" fmla="*/ 5912976 h 3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9" h="395">
                <a:moveTo>
                  <a:pt x="365" y="216"/>
                </a:moveTo>
                <a:cubicBezTo>
                  <a:pt x="369" y="187"/>
                  <a:pt x="369" y="187"/>
                  <a:pt x="369" y="187"/>
                </a:cubicBezTo>
                <a:cubicBezTo>
                  <a:pt x="331" y="180"/>
                  <a:pt x="331" y="180"/>
                  <a:pt x="331" y="180"/>
                </a:cubicBezTo>
                <a:cubicBezTo>
                  <a:pt x="330" y="159"/>
                  <a:pt x="330" y="159"/>
                  <a:pt x="330" y="159"/>
                </a:cubicBezTo>
                <a:cubicBezTo>
                  <a:pt x="367" y="143"/>
                  <a:pt x="367" y="143"/>
                  <a:pt x="367" y="143"/>
                </a:cubicBezTo>
                <a:cubicBezTo>
                  <a:pt x="361" y="117"/>
                  <a:pt x="361" y="117"/>
                  <a:pt x="361" y="117"/>
                </a:cubicBezTo>
                <a:cubicBezTo>
                  <a:pt x="323" y="124"/>
                  <a:pt x="323" y="124"/>
                  <a:pt x="323" y="124"/>
                </a:cubicBezTo>
                <a:cubicBezTo>
                  <a:pt x="315" y="105"/>
                  <a:pt x="315" y="105"/>
                  <a:pt x="315" y="105"/>
                </a:cubicBezTo>
                <a:cubicBezTo>
                  <a:pt x="345" y="79"/>
                  <a:pt x="345" y="79"/>
                  <a:pt x="345" y="79"/>
                </a:cubicBezTo>
                <a:cubicBezTo>
                  <a:pt x="331" y="58"/>
                  <a:pt x="331" y="58"/>
                  <a:pt x="331" y="58"/>
                </a:cubicBezTo>
                <a:cubicBezTo>
                  <a:pt x="297" y="77"/>
                  <a:pt x="297" y="77"/>
                  <a:pt x="297" y="77"/>
                </a:cubicBezTo>
                <a:cubicBezTo>
                  <a:pt x="284" y="64"/>
                  <a:pt x="284" y="64"/>
                  <a:pt x="284" y="64"/>
                </a:cubicBezTo>
                <a:cubicBezTo>
                  <a:pt x="303" y="31"/>
                  <a:pt x="303" y="31"/>
                  <a:pt x="303" y="31"/>
                </a:cubicBezTo>
                <a:cubicBezTo>
                  <a:pt x="283" y="18"/>
                  <a:pt x="283" y="18"/>
                  <a:pt x="283" y="18"/>
                </a:cubicBezTo>
                <a:cubicBezTo>
                  <a:pt x="257" y="46"/>
                  <a:pt x="257" y="46"/>
                  <a:pt x="257" y="46"/>
                </a:cubicBezTo>
                <a:cubicBezTo>
                  <a:pt x="241" y="39"/>
                  <a:pt x="241" y="39"/>
                  <a:pt x="241" y="39"/>
                </a:cubicBezTo>
                <a:cubicBezTo>
                  <a:pt x="248" y="4"/>
                  <a:pt x="248" y="4"/>
                  <a:pt x="248" y="4"/>
                </a:cubicBezTo>
                <a:cubicBezTo>
                  <a:pt x="225" y="0"/>
                  <a:pt x="225" y="0"/>
                  <a:pt x="225" y="0"/>
                </a:cubicBezTo>
                <a:cubicBezTo>
                  <a:pt x="210" y="33"/>
                  <a:pt x="210" y="33"/>
                  <a:pt x="210" y="33"/>
                </a:cubicBezTo>
                <a:cubicBezTo>
                  <a:pt x="191" y="33"/>
                  <a:pt x="191" y="33"/>
                  <a:pt x="191" y="33"/>
                </a:cubicBezTo>
                <a:cubicBezTo>
                  <a:pt x="188" y="0"/>
                  <a:pt x="188" y="0"/>
                  <a:pt x="188" y="0"/>
                </a:cubicBezTo>
                <a:cubicBezTo>
                  <a:pt x="164" y="4"/>
                  <a:pt x="164" y="4"/>
                  <a:pt x="164" y="4"/>
                </a:cubicBezTo>
                <a:cubicBezTo>
                  <a:pt x="160" y="38"/>
                  <a:pt x="160" y="38"/>
                  <a:pt x="160" y="38"/>
                </a:cubicBezTo>
                <a:cubicBezTo>
                  <a:pt x="142" y="45"/>
                  <a:pt x="142" y="45"/>
                  <a:pt x="142" y="45"/>
                </a:cubicBezTo>
                <a:cubicBezTo>
                  <a:pt x="128" y="17"/>
                  <a:pt x="128" y="17"/>
                  <a:pt x="128" y="17"/>
                </a:cubicBezTo>
                <a:cubicBezTo>
                  <a:pt x="107" y="29"/>
                  <a:pt x="107" y="29"/>
                  <a:pt x="107" y="29"/>
                </a:cubicBezTo>
                <a:cubicBezTo>
                  <a:pt x="113" y="60"/>
                  <a:pt x="113" y="60"/>
                  <a:pt x="113" y="60"/>
                </a:cubicBezTo>
                <a:cubicBezTo>
                  <a:pt x="97" y="72"/>
                  <a:pt x="97" y="72"/>
                  <a:pt x="97" y="72"/>
                </a:cubicBezTo>
                <a:cubicBezTo>
                  <a:pt x="75" y="53"/>
                  <a:pt x="75" y="53"/>
                  <a:pt x="75" y="53"/>
                </a:cubicBezTo>
                <a:cubicBezTo>
                  <a:pt x="58" y="71"/>
                  <a:pt x="58" y="71"/>
                  <a:pt x="58" y="71"/>
                </a:cubicBezTo>
                <a:cubicBezTo>
                  <a:pt x="73" y="96"/>
                  <a:pt x="73" y="96"/>
                  <a:pt x="73" y="96"/>
                </a:cubicBezTo>
                <a:cubicBezTo>
                  <a:pt x="62" y="112"/>
                  <a:pt x="62" y="112"/>
                  <a:pt x="62" y="112"/>
                </a:cubicBezTo>
                <a:cubicBezTo>
                  <a:pt x="34" y="103"/>
                  <a:pt x="34" y="103"/>
                  <a:pt x="34" y="103"/>
                </a:cubicBezTo>
                <a:cubicBezTo>
                  <a:pt x="22" y="126"/>
                  <a:pt x="22" y="126"/>
                  <a:pt x="22" y="126"/>
                </a:cubicBezTo>
                <a:cubicBezTo>
                  <a:pt x="45" y="143"/>
                  <a:pt x="45" y="143"/>
                  <a:pt x="45" y="143"/>
                </a:cubicBezTo>
                <a:cubicBezTo>
                  <a:pt x="39" y="161"/>
                  <a:pt x="39" y="161"/>
                  <a:pt x="39" y="161"/>
                </a:cubicBezTo>
                <a:cubicBezTo>
                  <a:pt x="8" y="164"/>
                  <a:pt x="8" y="164"/>
                  <a:pt x="8" y="164"/>
                </a:cubicBezTo>
                <a:cubicBezTo>
                  <a:pt x="2" y="188"/>
                  <a:pt x="2" y="188"/>
                  <a:pt x="2" y="188"/>
                </a:cubicBezTo>
                <a:cubicBezTo>
                  <a:pt x="32" y="195"/>
                  <a:pt x="32" y="195"/>
                  <a:pt x="32" y="195"/>
                </a:cubicBezTo>
                <a:cubicBezTo>
                  <a:pt x="31" y="214"/>
                  <a:pt x="31" y="214"/>
                  <a:pt x="31" y="214"/>
                </a:cubicBezTo>
                <a:cubicBezTo>
                  <a:pt x="0" y="228"/>
                  <a:pt x="0" y="228"/>
                  <a:pt x="0" y="228"/>
                </a:cubicBezTo>
                <a:cubicBezTo>
                  <a:pt x="2" y="253"/>
                  <a:pt x="2" y="253"/>
                  <a:pt x="2" y="253"/>
                </a:cubicBezTo>
                <a:cubicBezTo>
                  <a:pt x="34" y="248"/>
                  <a:pt x="34" y="248"/>
                  <a:pt x="34" y="248"/>
                </a:cubicBezTo>
                <a:cubicBezTo>
                  <a:pt x="39" y="266"/>
                  <a:pt x="39" y="266"/>
                  <a:pt x="39" y="266"/>
                </a:cubicBezTo>
                <a:cubicBezTo>
                  <a:pt x="12" y="290"/>
                  <a:pt x="12" y="290"/>
                  <a:pt x="12" y="290"/>
                </a:cubicBezTo>
                <a:cubicBezTo>
                  <a:pt x="23" y="312"/>
                  <a:pt x="23" y="312"/>
                  <a:pt x="23" y="312"/>
                </a:cubicBezTo>
                <a:cubicBezTo>
                  <a:pt x="53" y="295"/>
                  <a:pt x="53" y="295"/>
                  <a:pt x="53" y="295"/>
                </a:cubicBezTo>
                <a:cubicBezTo>
                  <a:pt x="64" y="310"/>
                  <a:pt x="64" y="310"/>
                  <a:pt x="64" y="310"/>
                </a:cubicBezTo>
                <a:cubicBezTo>
                  <a:pt x="45" y="344"/>
                  <a:pt x="45" y="344"/>
                  <a:pt x="45" y="344"/>
                </a:cubicBezTo>
                <a:cubicBezTo>
                  <a:pt x="62" y="360"/>
                  <a:pt x="62" y="360"/>
                  <a:pt x="62" y="360"/>
                </a:cubicBezTo>
                <a:cubicBezTo>
                  <a:pt x="88" y="332"/>
                  <a:pt x="88" y="332"/>
                  <a:pt x="88" y="332"/>
                </a:cubicBezTo>
                <a:cubicBezTo>
                  <a:pt x="104" y="341"/>
                  <a:pt x="104" y="341"/>
                  <a:pt x="104" y="341"/>
                </a:cubicBezTo>
                <a:cubicBezTo>
                  <a:pt x="95" y="381"/>
                  <a:pt x="95" y="381"/>
                  <a:pt x="95" y="381"/>
                </a:cubicBezTo>
                <a:cubicBezTo>
                  <a:pt x="118" y="389"/>
                  <a:pt x="118" y="389"/>
                  <a:pt x="118" y="389"/>
                </a:cubicBezTo>
                <a:cubicBezTo>
                  <a:pt x="135" y="352"/>
                  <a:pt x="135" y="352"/>
                  <a:pt x="135" y="352"/>
                </a:cubicBezTo>
                <a:cubicBezTo>
                  <a:pt x="154" y="355"/>
                  <a:pt x="154" y="355"/>
                  <a:pt x="154" y="355"/>
                </a:cubicBezTo>
                <a:cubicBezTo>
                  <a:pt x="158" y="395"/>
                  <a:pt x="158" y="395"/>
                  <a:pt x="158" y="395"/>
                </a:cubicBezTo>
                <a:cubicBezTo>
                  <a:pt x="184" y="394"/>
                  <a:pt x="184" y="394"/>
                  <a:pt x="184" y="394"/>
                </a:cubicBezTo>
                <a:cubicBezTo>
                  <a:pt x="189" y="353"/>
                  <a:pt x="189" y="353"/>
                  <a:pt x="189" y="353"/>
                </a:cubicBezTo>
                <a:cubicBezTo>
                  <a:pt x="209" y="348"/>
                  <a:pt x="209" y="348"/>
                  <a:pt x="209" y="348"/>
                </a:cubicBezTo>
                <a:cubicBezTo>
                  <a:pt x="226" y="383"/>
                  <a:pt x="226" y="383"/>
                  <a:pt x="226" y="383"/>
                </a:cubicBezTo>
                <a:cubicBezTo>
                  <a:pt x="251" y="372"/>
                  <a:pt x="251" y="372"/>
                  <a:pt x="251" y="372"/>
                </a:cubicBezTo>
                <a:cubicBezTo>
                  <a:pt x="242" y="332"/>
                  <a:pt x="242" y="332"/>
                  <a:pt x="242" y="332"/>
                </a:cubicBezTo>
                <a:cubicBezTo>
                  <a:pt x="260" y="319"/>
                  <a:pt x="260" y="319"/>
                  <a:pt x="260" y="319"/>
                </a:cubicBezTo>
                <a:cubicBezTo>
                  <a:pt x="289" y="346"/>
                  <a:pt x="289" y="346"/>
                  <a:pt x="289" y="346"/>
                </a:cubicBezTo>
                <a:cubicBezTo>
                  <a:pt x="310" y="325"/>
                  <a:pt x="310" y="325"/>
                  <a:pt x="310" y="325"/>
                </a:cubicBezTo>
                <a:cubicBezTo>
                  <a:pt x="288" y="292"/>
                  <a:pt x="288" y="292"/>
                  <a:pt x="288" y="292"/>
                </a:cubicBezTo>
                <a:cubicBezTo>
                  <a:pt x="301" y="274"/>
                  <a:pt x="301" y="274"/>
                  <a:pt x="301" y="274"/>
                </a:cubicBezTo>
                <a:cubicBezTo>
                  <a:pt x="338" y="287"/>
                  <a:pt x="338" y="287"/>
                  <a:pt x="338" y="287"/>
                </a:cubicBezTo>
                <a:cubicBezTo>
                  <a:pt x="351" y="260"/>
                  <a:pt x="351" y="260"/>
                  <a:pt x="351" y="260"/>
                </a:cubicBezTo>
                <a:cubicBezTo>
                  <a:pt x="319" y="239"/>
                  <a:pt x="319" y="239"/>
                  <a:pt x="319" y="239"/>
                </a:cubicBezTo>
                <a:cubicBezTo>
                  <a:pt x="326" y="218"/>
                  <a:pt x="326" y="218"/>
                  <a:pt x="326" y="218"/>
                </a:cubicBezTo>
                <a:lnTo>
                  <a:pt x="365" y="216"/>
                </a:lnTo>
                <a:close/>
                <a:moveTo>
                  <a:pt x="212" y="213"/>
                </a:moveTo>
                <a:cubicBezTo>
                  <a:pt x="199" y="234"/>
                  <a:pt x="173" y="243"/>
                  <a:pt x="154" y="231"/>
                </a:cubicBezTo>
                <a:cubicBezTo>
                  <a:pt x="135" y="220"/>
                  <a:pt x="131" y="193"/>
                  <a:pt x="144" y="171"/>
                </a:cubicBezTo>
                <a:cubicBezTo>
                  <a:pt x="157" y="149"/>
                  <a:pt x="183" y="141"/>
                  <a:pt x="202" y="153"/>
                </a:cubicBezTo>
                <a:cubicBezTo>
                  <a:pt x="221" y="164"/>
                  <a:pt x="225" y="191"/>
                  <a:pt x="212" y="213"/>
                </a:cubicBezTo>
                <a:close/>
              </a:path>
            </a:pathLst>
          </a:custGeom>
          <a:gradFill rotWithShape="1">
            <a:gsLst>
              <a:gs pos="0">
                <a:srgbClr val="007EEA"/>
              </a:gs>
              <a:gs pos="100000">
                <a:srgbClr val="005EAC"/>
              </a:gs>
            </a:gsLst>
            <a:lin ang="2700000" scaled="1"/>
          </a:gradFill>
          <a:ln w="9525">
            <a:round/>
            <a:headEnd/>
            <a:tailEnd/>
          </a:ln>
          <a:effectLst/>
          <a:scene3d>
            <a:camera prst="legacyObliqueBottomRight"/>
            <a:lightRig rig="legacyFlat3" dir="t"/>
          </a:scene3d>
          <a:sp3d extrusionH="227000" prstMaterial="legacyMatte">
            <a:bevelT w="13500" h="13500" prst="angle"/>
            <a:bevelB w="13500" h="13500" prst="angle"/>
            <a:extrusionClr>
              <a:schemeClr val="accent1"/>
            </a:extrusionClr>
            <a:contourClr>
              <a:srgbClr val="007EEA"/>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zh-CN" altLang="en-US"/>
          </a:p>
        </p:txBody>
      </p:sp>
      <p:sp>
        <p:nvSpPr>
          <p:cNvPr id="275483" name="Freeform 5">
            <a:extLst>
              <a:ext uri="{FF2B5EF4-FFF2-40B4-BE49-F238E27FC236}">
                <a16:creationId xmlns:a16="http://schemas.microsoft.com/office/drawing/2014/main" id="{057E8063-B0A5-46C2-84B7-C37CB889AFF2}"/>
              </a:ext>
            </a:extLst>
          </p:cNvPr>
          <p:cNvSpPr>
            <a:spLocks noEditPoints="1"/>
          </p:cNvSpPr>
          <p:nvPr/>
        </p:nvSpPr>
        <p:spPr bwMode="auto">
          <a:xfrm>
            <a:off x="3168650" y="1960563"/>
            <a:ext cx="1344613" cy="1262062"/>
          </a:xfrm>
          <a:custGeom>
            <a:avLst/>
            <a:gdLst>
              <a:gd name="T0" fmla="*/ 4678624 w 171"/>
              <a:gd name="T1" fmla="*/ 2305821 h 185"/>
              <a:gd name="T2" fmla="*/ 5480674 w 171"/>
              <a:gd name="T3" fmla="*/ 1944258 h 185"/>
              <a:gd name="T4" fmla="*/ 5386315 w 171"/>
              <a:gd name="T5" fmla="*/ 1337104 h 185"/>
              <a:gd name="T6" fmla="*/ 4552812 w 171"/>
              <a:gd name="T7" fmla="*/ 1500830 h 185"/>
              <a:gd name="T8" fmla="*/ 4324779 w 171"/>
              <a:gd name="T9" fmla="*/ 1166555 h 185"/>
              <a:gd name="T10" fmla="*/ 4772983 w 171"/>
              <a:gd name="T11" fmla="*/ 470715 h 185"/>
              <a:gd name="T12" fmla="*/ 4261873 w 171"/>
              <a:gd name="T13" fmla="*/ 163727 h 185"/>
              <a:gd name="T14" fmla="*/ 3656404 w 171"/>
              <a:gd name="T15" fmla="*/ 750415 h 185"/>
              <a:gd name="T16" fmla="*/ 3208199 w 171"/>
              <a:gd name="T17" fmla="*/ 695840 h 185"/>
              <a:gd name="T18" fmla="*/ 3137430 w 171"/>
              <a:gd name="T19" fmla="*/ 0 h 185"/>
              <a:gd name="T20" fmla="*/ 2469055 w 171"/>
              <a:gd name="T21" fmla="*/ 136439 h 185"/>
              <a:gd name="T22" fmla="*/ 2303928 w 171"/>
              <a:gd name="T23" fmla="*/ 832279 h 185"/>
              <a:gd name="T24" fmla="*/ 1855723 w 171"/>
              <a:gd name="T25" fmla="*/ 1084691 h 185"/>
              <a:gd name="T26" fmla="*/ 1344613 w 171"/>
              <a:gd name="T27" fmla="*/ 695840 h 185"/>
              <a:gd name="T28" fmla="*/ 833503 w 171"/>
              <a:gd name="T29" fmla="*/ 1166555 h 185"/>
              <a:gd name="T30" fmla="*/ 1155895 w 171"/>
              <a:gd name="T31" fmla="*/ 1698667 h 185"/>
              <a:gd name="T32" fmla="*/ 896409 w 171"/>
              <a:gd name="T33" fmla="*/ 2114807 h 185"/>
              <a:gd name="T34" fmla="*/ 157265 w 171"/>
              <a:gd name="T35" fmla="*/ 2223958 h 185"/>
              <a:gd name="T36" fmla="*/ 0 w 171"/>
              <a:gd name="T37" fmla="*/ 2837934 h 185"/>
              <a:gd name="T38" fmla="*/ 676238 w 171"/>
              <a:gd name="T39" fmla="*/ 2947085 h 185"/>
              <a:gd name="T40" fmla="*/ 739144 w 171"/>
              <a:gd name="T41" fmla="*/ 3363225 h 185"/>
              <a:gd name="T42" fmla="*/ 94359 w 171"/>
              <a:gd name="T43" fmla="*/ 3895337 h 185"/>
              <a:gd name="T44" fmla="*/ 353846 w 171"/>
              <a:gd name="T45" fmla="*/ 4393340 h 185"/>
              <a:gd name="T46" fmla="*/ 1124442 w 171"/>
              <a:gd name="T47" fmla="*/ 4004489 h 185"/>
              <a:gd name="T48" fmla="*/ 1438972 w 171"/>
              <a:gd name="T49" fmla="*/ 4256901 h 185"/>
              <a:gd name="T50" fmla="*/ 1218801 w 171"/>
              <a:gd name="T51" fmla="*/ 5034604 h 185"/>
              <a:gd name="T52" fmla="*/ 1855723 w 171"/>
              <a:gd name="T53" fmla="*/ 5143755 h 185"/>
              <a:gd name="T54" fmla="*/ 2272475 w 171"/>
              <a:gd name="T55" fmla="*/ 4420628 h 185"/>
              <a:gd name="T56" fmla="*/ 2759995 w 171"/>
              <a:gd name="T57" fmla="*/ 4366052 h 185"/>
              <a:gd name="T58" fmla="*/ 3105977 w 171"/>
              <a:gd name="T59" fmla="*/ 4980028 h 185"/>
              <a:gd name="T60" fmla="*/ 3782216 w 171"/>
              <a:gd name="T61" fmla="*/ 4673040 h 185"/>
              <a:gd name="T62" fmla="*/ 3656404 w 171"/>
              <a:gd name="T63" fmla="*/ 3949913 h 185"/>
              <a:gd name="T64" fmla="*/ 4073155 w 171"/>
              <a:gd name="T65" fmla="*/ 3588349 h 185"/>
              <a:gd name="T66" fmla="*/ 4804436 w 171"/>
              <a:gd name="T67" fmla="*/ 3752076 h 185"/>
              <a:gd name="T68" fmla="*/ 5189734 w 171"/>
              <a:gd name="T69" fmla="*/ 3144922 h 185"/>
              <a:gd name="T70" fmla="*/ 4552812 w 171"/>
              <a:gd name="T71" fmla="*/ 2783358 h 185"/>
              <a:gd name="T72" fmla="*/ 4678624 w 171"/>
              <a:gd name="T73" fmla="*/ 2305821 h 185"/>
              <a:gd name="T74" fmla="*/ 3074524 w 171"/>
              <a:gd name="T75" fmla="*/ 2783358 h 185"/>
              <a:gd name="T76" fmla="*/ 2209569 w 171"/>
              <a:gd name="T77" fmla="*/ 3001661 h 185"/>
              <a:gd name="T78" fmla="*/ 2052304 w 171"/>
              <a:gd name="T79" fmla="*/ 2223958 h 185"/>
              <a:gd name="T80" fmla="*/ 2948713 w 171"/>
              <a:gd name="T81" fmla="*/ 1971546 h 185"/>
              <a:gd name="T82" fmla="*/ 3074524 w 171"/>
              <a:gd name="T83" fmla="*/ 2783358 h 1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1" h="185">
                <a:moveTo>
                  <a:pt x="146" y="83"/>
                </a:moveTo>
                <a:cubicBezTo>
                  <a:pt x="171" y="70"/>
                  <a:pt x="171" y="70"/>
                  <a:pt x="171" y="70"/>
                </a:cubicBezTo>
                <a:cubicBezTo>
                  <a:pt x="168" y="48"/>
                  <a:pt x="168" y="48"/>
                  <a:pt x="168" y="48"/>
                </a:cubicBezTo>
                <a:cubicBezTo>
                  <a:pt x="142" y="54"/>
                  <a:pt x="142" y="54"/>
                  <a:pt x="142" y="54"/>
                </a:cubicBezTo>
                <a:cubicBezTo>
                  <a:pt x="135" y="42"/>
                  <a:pt x="135" y="42"/>
                  <a:pt x="135" y="42"/>
                </a:cubicBezTo>
                <a:cubicBezTo>
                  <a:pt x="149" y="17"/>
                  <a:pt x="149" y="17"/>
                  <a:pt x="149" y="17"/>
                </a:cubicBezTo>
                <a:cubicBezTo>
                  <a:pt x="133" y="6"/>
                  <a:pt x="133" y="6"/>
                  <a:pt x="133" y="6"/>
                </a:cubicBezTo>
                <a:cubicBezTo>
                  <a:pt x="114" y="27"/>
                  <a:pt x="114" y="27"/>
                  <a:pt x="114" y="27"/>
                </a:cubicBezTo>
                <a:cubicBezTo>
                  <a:pt x="100" y="25"/>
                  <a:pt x="100" y="25"/>
                  <a:pt x="100" y="25"/>
                </a:cubicBezTo>
                <a:cubicBezTo>
                  <a:pt x="98" y="0"/>
                  <a:pt x="98" y="0"/>
                  <a:pt x="98" y="0"/>
                </a:cubicBezTo>
                <a:cubicBezTo>
                  <a:pt x="77" y="5"/>
                  <a:pt x="77" y="5"/>
                  <a:pt x="77" y="5"/>
                </a:cubicBezTo>
                <a:cubicBezTo>
                  <a:pt x="72" y="30"/>
                  <a:pt x="72" y="30"/>
                  <a:pt x="72" y="30"/>
                </a:cubicBezTo>
                <a:cubicBezTo>
                  <a:pt x="58" y="39"/>
                  <a:pt x="58" y="39"/>
                  <a:pt x="58" y="39"/>
                </a:cubicBezTo>
                <a:cubicBezTo>
                  <a:pt x="42" y="25"/>
                  <a:pt x="42" y="25"/>
                  <a:pt x="42" y="25"/>
                </a:cubicBezTo>
                <a:cubicBezTo>
                  <a:pt x="26" y="42"/>
                  <a:pt x="26" y="42"/>
                  <a:pt x="26" y="42"/>
                </a:cubicBezTo>
                <a:cubicBezTo>
                  <a:pt x="36" y="61"/>
                  <a:pt x="36" y="61"/>
                  <a:pt x="36" y="61"/>
                </a:cubicBezTo>
                <a:cubicBezTo>
                  <a:pt x="28" y="76"/>
                  <a:pt x="28" y="76"/>
                  <a:pt x="28" y="76"/>
                </a:cubicBezTo>
                <a:cubicBezTo>
                  <a:pt x="5" y="80"/>
                  <a:pt x="5" y="80"/>
                  <a:pt x="5" y="80"/>
                </a:cubicBezTo>
                <a:cubicBezTo>
                  <a:pt x="0" y="102"/>
                  <a:pt x="0" y="102"/>
                  <a:pt x="0" y="102"/>
                </a:cubicBezTo>
                <a:cubicBezTo>
                  <a:pt x="21" y="106"/>
                  <a:pt x="21" y="106"/>
                  <a:pt x="21" y="106"/>
                </a:cubicBezTo>
                <a:cubicBezTo>
                  <a:pt x="23" y="121"/>
                  <a:pt x="23" y="121"/>
                  <a:pt x="23" y="121"/>
                </a:cubicBezTo>
                <a:cubicBezTo>
                  <a:pt x="3" y="140"/>
                  <a:pt x="3" y="140"/>
                  <a:pt x="3" y="140"/>
                </a:cubicBezTo>
                <a:cubicBezTo>
                  <a:pt x="11" y="158"/>
                  <a:pt x="11" y="158"/>
                  <a:pt x="11" y="158"/>
                </a:cubicBezTo>
                <a:cubicBezTo>
                  <a:pt x="35" y="144"/>
                  <a:pt x="35" y="144"/>
                  <a:pt x="35" y="144"/>
                </a:cubicBezTo>
                <a:cubicBezTo>
                  <a:pt x="45" y="153"/>
                  <a:pt x="45" y="153"/>
                  <a:pt x="45" y="153"/>
                </a:cubicBezTo>
                <a:cubicBezTo>
                  <a:pt x="38" y="181"/>
                  <a:pt x="38" y="181"/>
                  <a:pt x="38" y="181"/>
                </a:cubicBezTo>
                <a:cubicBezTo>
                  <a:pt x="58" y="185"/>
                  <a:pt x="58" y="185"/>
                  <a:pt x="58" y="185"/>
                </a:cubicBezTo>
                <a:cubicBezTo>
                  <a:pt x="71" y="159"/>
                  <a:pt x="71" y="159"/>
                  <a:pt x="71" y="159"/>
                </a:cubicBezTo>
                <a:cubicBezTo>
                  <a:pt x="86" y="157"/>
                  <a:pt x="86" y="157"/>
                  <a:pt x="86" y="157"/>
                </a:cubicBezTo>
                <a:cubicBezTo>
                  <a:pt x="97" y="179"/>
                  <a:pt x="97" y="179"/>
                  <a:pt x="97" y="179"/>
                </a:cubicBezTo>
                <a:cubicBezTo>
                  <a:pt x="118" y="168"/>
                  <a:pt x="118" y="168"/>
                  <a:pt x="118" y="168"/>
                </a:cubicBezTo>
                <a:cubicBezTo>
                  <a:pt x="114" y="142"/>
                  <a:pt x="114" y="142"/>
                  <a:pt x="114" y="142"/>
                </a:cubicBezTo>
                <a:cubicBezTo>
                  <a:pt x="127" y="129"/>
                  <a:pt x="127" y="129"/>
                  <a:pt x="127" y="129"/>
                </a:cubicBezTo>
                <a:cubicBezTo>
                  <a:pt x="150" y="135"/>
                  <a:pt x="150" y="135"/>
                  <a:pt x="150" y="135"/>
                </a:cubicBezTo>
                <a:cubicBezTo>
                  <a:pt x="162" y="113"/>
                  <a:pt x="162" y="113"/>
                  <a:pt x="162" y="113"/>
                </a:cubicBezTo>
                <a:cubicBezTo>
                  <a:pt x="142" y="100"/>
                  <a:pt x="142" y="100"/>
                  <a:pt x="142" y="100"/>
                </a:cubicBezTo>
                <a:lnTo>
                  <a:pt x="146" y="83"/>
                </a:lnTo>
                <a:close/>
                <a:moveTo>
                  <a:pt x="96" y="100"/>
                </a:moveTo>
                <a:cubicBezTo>
                  <a:pt x="90" y="110"/>
                  <a:pt x="78" y="114"/>
                  <a:pt x="69" y="108"/>
                </a:cubicBezTo>
                <a:cubicBezTo>
                  <a:pt x="60" y="103"/>
                  <a:pt x="58" y="90"/>
                  <a:pt x="64" y="80"/>
                </a:cubicBezTo>
                <a:cubicBezTo>
                  <a:pt x="70" y="70"/>
                  <a:pt x="83" y="66"/>
                  <a:pt x="92" y="71"/>
                </a:cubicBezTo>
                <a:cubicBezTo>
                  <a:pt x="101" y="77"/>
                  <a:pt x="103" y="89"/>
                  <a:pt x="96" y="100"/>
                </a:cubicBezTo>
                <a:close/>
              </a:path>
            </a:pathLst>
          </a:custGeom>
          <a:gradFill rotWithShape="1">
            <a:gsLst>
              <a:gs pos="0">
                <a:srgbClr val="808080"/>
              </a:gs>
              <a:gs pos="100000">
                <a:srgbClr val="C0C0C0"/>
              </a:gs>
            </a:gsLst>
            <a:lin ang="18900000" scaled="1"/>
          </a:gradFill>
          <a:ln w="9525">
            <a:round/>
            <a:headEnd/>
            <a:tailEnd/>
          </a:ln>
          <a:effectLst/>
          <a:scene3d>
            <a:camera prst="legacyObliqueBottomRight"/>
            <a:lightRig rig="legacyFlat4" dir="b"/>
          </a:scene3d>
          <a:sp3d extrusionH="201600" prstMaterial="legacyMatte">
            <a:bevelT w="13500" h="13500" prst="angle"/>
            <a:bevelB w="13500" h="13500" prst="angle"/>
            <a:extrusionClr>
              <a:schemeClr val="bg2"/>
            </a:extrusionClr>
            <a:contourClr>
              <a:srgbClr val="80808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zh-CN" altLang="en-US"/>
          </a:p>
        </p:txBody>
      </p:sp>
      <p:sp>
        <p:nvSpPr>
          <p:cNvPr id="275484" name="Freeform 6">
            <a:extLst>
              <a:ext uri="{FF2B5EF4-FFF2-40B4-BE49-F238E27FC236}">
                <a16:creationId xmlns:a16="http://schemas.microsoft.com/office/drawing/2014/main" id="{D2518E4D-693B-483B-B853-24D171E9E2F8}"/>
              </a:ext>
            </a:extLst>
          </p:cNvPr>
          <p:cNvSpPr>
            <a:spLocks noEditPoints="1"/>
          </p:cNvSpPr>
          <p:nvPr/>
        </p:nvSpPr>
        <p:spPr bwMode="auto">
          <a:xfrm>
            <a:off x="6719888" y="954088"/>
            <a:ext cx="2112962" cy="1943100"/>
          </a:xfrm>
          <a:custGeom>
            <a:avLst/>
            <a:gdLst>
              <a:gd name="T0" fmla="*/ 8458799 w 304"/>
              <a:gd name="T1" fmla="*/ 4588443 h 285"/>
              <a:gd name="T2" fmla="*/ 8625611 w 304"/>
              <a:gd name="T3" fmla="*/ 3749842 h 285"/>
              <a:gd name="T4" fmla="*/ 7603883 w 304"/>
              <a:gd name="T5" fmla="*/ 3558941 h 285"/>
              <a:gd name="T6" fmla="*/ 7520477 w 304"/>
              <a:gd name="T7" fmla="*/ 2945331 h 285"/>
              <a:gd name="T8" fmla="*/ 8458799 w 304"/>
              <a:gd name="T9" fmla="*/ 2447624 h 285"/>
              <a:gd name="T10" fmla="*/ 8146025 w 304"/>
              <a:gd name="T11" fmla="*/ 1724927 h 285"/>
              <a:gd name="T12" fmla="*/ 7124296 w 304"/>
              <a:gd name="T13" fmla="*/ 2031733 h 285"/>
              <a:gd name="T14" fmla="*/ 6721165 w 304"/>
              <a:gd name="T15" fmla="*/ 1581752 h 285"/>
              <a:gd name="T16" fmla="*/ 7263307 w 304"/>
              <a:gd name="T17" fmla="*/ 777240 h 285"/>
              <a:gd name="T18" fmla="*/ 6609957 w 304"/>
              <a:gd name="T19" fmla="*/ 361348 h 285"/>
              <a:gd name="T20" fmla="*/ 5873200 w 304"/>
              <a:gd name="T21" fmla="*/ 1029502 h 285"/>
              <a:gd name="T22" fmla="*/ 5275454 w 304"/>
              <a:gd name="T23" fmla="*/ 859055 h 285"/>
              <a:gd name="T24" fmla="*/ 5331059 w 304"/>
              <a:gd name="T25" fmla="*/ 0 h 285"/>
              <a:gd name="T26" fmla="*/ 4510896 w 304"/>
              <a:gd name="T27" fmla="*/ 0 h 285"/>
              <a:gd name="T28" fmla="*/ 4198122 w 304"/>
              <a:gd name="T29" fmla="*/ 831783 h 285"/>
              <a:gd name="T30" fmla="*/ 3572574 w 304"/>
              <a:gd name="T31" fmla="*/ 947687 h 285"/>
              <a:gd name="T32" fmla="*/ 3176394 w 304"/>
              <a:gd name="T33" fmla="*/ 279534 h 285"/>
              <a:gd name="T34" fmla="*/ 2411835 w 304"/>
              <a:gd name="T35" fmla="*/ 613611 h 285"/>
              <a:gd name="T36" fmla="*/ 2550846 w 304"/>
              <a:gd name="T37" fmla="*/ 1390851 h 285"/>
              <a:gd name="T38" fmla="*/ 2071259 w 304"/>
              <a:gd name="T39" fmla="*/ 1779471 h 285"/>
              <a:gd name="T40" fmla="*/ 1334502 w 304"/>
              <a:gd name="T41" fmla="*/ 1418122 h 285"/>
              <a:gd name="T42" fmla="*/ 792361 w 304"/>
              <a:gd name="T43" fmla="*/ 2031733 h 285"/>
              <a:gd name="T44" fmla="*/ 1362304 w 304"/>
              <a:gd name="T45" fmla="*/ 2583982 h 285"/>
              <a:gd name="T46" fmla="*/ 1077333 w 304"/>
              <a:gd name="T47" fmla="*/ 3115778 h 285"/>
              <a:gd name="T48" fmla="*/ 201565 w 304"/>
              <a:gd name="T49" fmla="*/ 3170321 h 285"/>
              <a:gd name="T50" fmla="*/ 0 w 304"/>
              <a:gd name="T51" fmla="*/ 3893018 h 285"/>
              <a:gd name="T52" fmla="*/ 847965 w 304"/>
              <a:gd name="T53" fmla="*/ 4083919 h 285"/>
              <a:gd name="T54" fmla="*/ 847965 w 304"/>
              <a:gd name="T55" fmla="*/ 4642986 h 285"/>
              <a:gd name="T56" fmla="*/ 27802 w 304"/>
              <a:gd name="T57" fmla="*/ 5113421 h 285"/>
              <a:gd name="T58" fmla="*/ 257170 w 304"/>
              <a:gd name="T59" fmla="*/ 5808846 h 285"/>
              <a:gd name="T60" fmla="*/ 1160739 w 304"/>
              <a:gd name="T61" fmla="*/ 5556584 h 285"/>
              <a:gd name="T62" fmla="*/ 1501315 w 304"/>
              <a:gd name="T63" fmla="*/ 6033837 h 285"/>
              <a:gd name="T64" fmla="*/ 966124 w 304"/>
              <a:gd name="T65" fmla="*/ 6838348 h 285"/>
              <a:gd name="T66" fmla="*/ 1563870 w 304"/>
              <a:gd name="T67" fmla="*/ 7308783 h 285"/>
              <a:gd name="T68" fmla="*/ 2300626 w 304"/>
              <a:gd name="T69" fmla="*/ 6640629 h 285"/>
              <a:gd name="T70" fmla="*/ 2863620 w 304"/>
              <a:gd name="T71" fmla="*/ 6892892 h 285"/>
              <a:gd name="T72" fmla="*/ 2780213 w 304"/>
              <a:gd name="T73" fmla="*/ 7840579 h 285"/>
              <a:gd name="T74" fmla="*/ 3635129 w 304"/>
              <a:gd name="T75" fmla="*/ 7922394 h 285"/>
              <a:gd name="T76" fmla="*/ 3975705 w 304"/>
              <a:gd name="T77" fmla="*/ 7001978 h 285"/>
              <a:gd name="T78" fmla="*/ 4622104 w 304"/>
              <a:gd name="T79" fmla="*/ 6920163 h 285"/>
              <a:gd name="T80" fmla="*/ 5108642 w 304"/>
              <a:gd name="T81" fmla="*/ 7758764 h 285"/>
              <a:gd name="T82" fmla="*/ 5956607 w 304"/>
              <a:gd name="T83" fmla="*/ 7424687 h 285"/>
              <a:gd name="T84" fmla="*/ 5734190 w 304"/>
              <a:gd name="T85" fmla="*/ 6504272 h 285"/>
              <a:gd name="T86" fmla="*/ 6297183 w 304"/>
              <a:gd name="T87" fmla="*/ 6115652 h 285"/>
              <a:gd name="T88" fmla="*/ 7207703 w 304"/>
              <a:gd name="T89" fmla="*/ 6558815 h 285"/>
              <a:gd name="T90" fmla="*/ 7805448 w 304"/>
              <a:gd name="T91" fmla="*/ 5890661 h 285"/>
              <a:gd name="T92" fmla="*/ 7096494 w 304"/>
              <a:gd name="T93" fmla="*/ 5229325 h 285"/>
              <a:gd name="T94" fmla="*/ 7374515 w 304"/>
              <a:gd name="T95" fmla="*/ 4642986 h 285"/>
              <a:gd name="T96" fmla="*/ 8458799 w 304"/>
              <a:gd name="T97" fmla="*/ 4588443 h 285"/>
              <a:gd name="T98" fmla="*/ 4962680 w 304"/>
              <a:gd name="T99" fmla="*/ 5195236 h 285"/>
              <a:gd name="T100" fmla="*/ 2613400 w 304"/>
              <a:gd name="T101" fmla="*/ 4779344 h 285"/>
              <a:gd name="T102" fmla="*/ 3377959 w 304"/>
              <a:gd name="T103" fmla="*/ 2556711 h 285"/>
              <a:gd name="T104" fmla="*/ 5706388 w 304"/>
              <a:gd name="T105" fmla="*/ 2972602 h 285"/>
              <a:gd name="T106" fmla="*/ 4962680 w 304"/>
              <a:gd name="T107" fmla="*/ 5195236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4" h="285">
                <a:moveTo>
                  <a:pt x="298" y="165"/>
                </a:moveTo>
                <a:cubicBezTo>
                  <a:pt x="304" y="135"/>
                  <a:pt x="304" y="135"/>
                  <a:pt x="304" y="135"/>
                </a:cubicBezTo>
                <a:cubicBezTo>
                  <a:pt x="268" y="128"/>
                  <a:pt x="268" y="128"/>
                  <a:pt x="268" y="128"/>
                </a:cubicBezTo>
                <a:cubicBezTo>
                  <a:pt x="265" y="106"/>
                  <a:pt x="265" y="106"/>
                  <a:pt x="265" y="106"/>
                </a:cubicBezTo>
                <a:cubicBezTo>
                  <a:pt x="298" y="88"/>
                  <a:pt x="298" y="88"/>
                  <a:pt x="298" y="88"/>
                </a:cubicBezTo>
                <a:cubicBezTo>
                  <a:pt x="287" y="62"/>
                  <a:pt x="287" y="62"/>
                  <a:pt x="287" y="62"/>
                </a:cubicBezTo>
                <a:cubicBezTo>
                  <a:pt x="251" y="73"/>
                  <a:pt x="251" y="73"/>
                  <a:pt x="251" y="73"/>
                </a:cubicBezTo>
                <a:cubicBezTo>
                  <a:pt x="237" y="57"/>
                  <a:pt x="237" y="57"/>
                  <a:pt x="237" y="57"/>
                </a:cubicBezTo>
                <a:cubicBezTo>
                  <a:pt x="256" y="28"/>
                  <a:pt x="256" y="28"/>
                  <a:pt x="256" y="28"/>
                </a:cubicBezTo>
                <a:cubicBezTo>
                  <a:pt x="233" y="13"/>
                  <a:pt x="233" y="13"/>
                  <a:pt x="233" y="13"/>
                </a:cubicBezTo>
                <a:cubicBezTo>
                  <a:pt x="207" y="37"/>
                  <a:pt x="207" y="37"/>
                  <a:pt x="207" y="37"/>
                </a:cubicBezTo>
                <a:cubicBezTo>
                  <a:pt x="186" y="31"/>
                  <a:pt x="186" y="31"/>
                  <a:pt x="186" y="31"/>
                </a:cubicBezTo>
                <a:cubicBezTo>
                  <a:pt x="188" y="0"/>
                  <a:pt x="188" y="0"/>
                  <a:pt x="188" y="0"/>
                </a:cubicBezTo>
                <a:cubicBezTo>
                  <a:pt x="159" y="0"/>
                  <a:pt x="159" y="0"/>
                  <a:pt x="159" y="0"/>
                </a:cubicBezTo>
                <a:cubicBezTo>
                  <a:pt x="148" y="30"/>
                  <a:pt x="148" y="30"/>
                  <a:pt x="148" y="30"/>
                </a:cubicBezTo>
                <a:cubicBezTo>
                  <a:pt x="126" y="34"/>
                  <a:pt x="126" y="34"/>
                  <a:pt x="126" y="34"/>
                </a:cubicBezTo>
                <a:cubicBezTo>
                  <a:pt x="112" y="10"/>
                  <a:pt x="112" y="10"/>
                  <a:pt x="112" y="10"/>
                </a:cubicBezTo>
                <a:cubicBezTo>
                  <a:pt x="85" y="22"/>
                  <a:pt x="85" y="22"/>
                  <a:pt x="85" y="22"/>
                </a:cubicBezTo>
                <a:cubicBezTo>
                  <a:pt x="90" y="50"/>
                  <a:pt x="90" y="50"/>
                  <a:pt x="90" y="50"/>
                </a:cubicBezTo>
                <a:cubicBezTo>
                  <a:pt x="73" y="64"/>
                  <a:pt x="73" y="64"/>
                  <a:pt x="73" y="64"/>
                </a:cubicBezTo>
                <a:cubicBezTo>
                  <a:pt x="47" y="51"/>
                  <a:pt x="47" y="51"/>
                  <a:pt x="47" y="51"/>
                </a:cubicBezTo>
                <a:cubicBezTo>
                  <a:pt x="28" y="73"/>
                  <a:pt x="28" y="73"/>
                  <a:pt x="28" y="73"/>
                </a:cubicBezTo>
                <a:cubicBezTo>
                  <a:pt x="48" y="93"/>
                  <a:pt x="48" y="93"/>
                  <a:pt x="48" y="93"/>
                </a:cubicBezTo>
                <a:cubicBezTo>
                  <a:pt x="38" y="112"/>
                  <a:pt x="38" y="112"/>
                  <a:pt x="38" y="112"/>
                </a:cubicBezTo>
                <a:cubicBezTo>
                  <a:pt x="7" y="114"/>
                  <a:pt x="7" y="114"/>
                  <a:pt x="7" y="114"/>
                </a:cubicBezTo>
                <a:cubicBezTo>
                  <a:pt x="0" y="140"/>
                  <a:pt x="0" y="140"/>
                  <a:pt x="0" y="140"/>
                </a:cubicBezTo>
                <a:cubicBezTo>
                  <a:pt x="30" y="147"/>
                  <a:pt x="30" y="147"/>
                  <a:pt x="30" y="147"/>
                </a:cubicBezTo>
                <a:cubicBezTo>
                  <a:pt x="30" y="167"/>
                  <a:pt x="30" y="167"/>
                  <a:pt x="30" y="167"/>
                </a:cubicBezTo>
                <a:cubicBezTo>
                  <a:pt x="1" y="184"/>
                  <a:pt x="1" y="184"/>
                  <a:pt x="1" y="184"/>
                </a:cubicBezTo>
                <a:cubicBezTo>
                  <a:pt x="9" y="209"/>
                  <a:pt x="9" y="209"/>
                  <a:pt x="9" y="209"/>
                </a:cubicBezTo>
                <a:cubicBezTo>
                  <a:pt x="41" y="200"/>
                  <a:pt x="41" y="200"/>
                  <a:pt x="41" y="200"/>
                </a:cubicBezTo>
                <a:cubicBezTo>
                  <a:pt x="53" y="217"/>
                  <a:pt x="53" y="217"/>
                  <a:pt x="53" y="217"/>
                </a:cubicBezTo>
                <a:cubicBezTo>
                  <a:pt x="34" y="246"/>
                  <a:pt x="34" y="246"/>
                  <a:pt x="34" y="246"/>
                </a:cubicBezTo>
                <a:cubicBezTo>
                  <a:pt x="55" y="263"/>
                  <a:pt x="55" y="263"/>
                  <a:pt x="55" y="263"/>
                </a:cubicBezTo>
                <a:cubicBezTo>
                  <a:pt x="81" y="239"/>
                  <a:pt x="81" y="239"/>
                  <a:pt x="81" y="239"/>
                </a:cubicBezTo>
                <a:cubicBezTo>
                  <a:pt x="101" y="248"/>
                  <a:pt x="101" y="248"/>
                  <a:pt x="101" y="248"/>
                </a:cubicBezTo>
                <a:cubicBezTo>
                  <a:pt x="98" y="282"/>
                  <a:pt x="98" y="282"/>
                  <a:pt x="98" y="282"/>
                </a:cubicBezTo>
                <a:cubicBezTo>
                  <a:pt x="128" y="285"/>
                  <a:pt x="128" y="285"/>
                  <a:pt x="128" y="285"/>
                </a:cubicBezTo>
                <a:cubicBezTo>
                  <a:pt x="140" y="252"/>
                  <a:pt x="140" y="252"/>
                  <a:pt x="140" y="252"/>
                </a:cubicBezTo>
                <a:cubicBezTo>
                  <a:pt x="163" y="249"/>
                  <a:pt x="163" y="249"/>
                  <a:pt x="163" y="249"/>
                </a:cubicBezTo>
                <a:cubicBezTo>
                  <a:pt x="180" y="279"/>
                  <a:pt x="180" y="279"/>
                  <a:pt x="180" y="279"/>
                </a:cubicBezTo>
                <a:cubicBezTo>
                  <a:pt x="210" y="267"/>
                  <a:pt x="210" y="267"/>
                  <a:pt x="210" y="267"/>
                </a:cubicBezTo>
                <a:cubicBezTo>
                  <a:pt x="202" y="234"/>
                  <a:pt x="202" y="234"/>
                  <a:pt x="202" y="234"/>
                </a:cubicBezTo>
                <a:cubicBezTo>
                  <a:pt x="222" y="220"/>
                  <a:pt x="222" y="220"/>
                  <a:pt x="222" y="220"/>
                </a:cubicBezTo>
                <a:cubicBezTo>
                  <a:pt x="254" y="236"/>
                  <a:pt x="254" y="236"/>
                  <a:pt x="254" y="236"/>
                </a:cubicBezTo>
                <a:cubicBezTo>
                  <a:pt x="275" y="212"/>
                  <a:pt x="275" y="212"/>
                  <a:pt x="275" y="212"/>
                </a:cubicBezTo>
                <a:cubicBezTo>
                  <a:pt x="250" y="188"/>
                  <a:pt x="250" y="188"/>
                  <a:pt x="250" y="188"/>
                </a:cubicBezTo>
                <a:cubicBezTo>
                  <a:pt x="260" y="167"/>
                  <a:pt x="260" y="167"/>
                  <a:pt x="260" y="167"/>
                </a:cubicBezTo>
                <a:lnTo>
                  <a:pt x="298" y="165"/>
                </a:lnTo>
                <a:close/>
                <a:moveTo>
                  <a:pt x="175" y="187"/>
                </a:moveTo>
                <a:cubicBezTo>
                  <a:pt x="145" y="205"/>
                  <a:pt x="108" y="198"/>
                  <a:pt x="92" y="172"/>
                </a:cubicBezTo>
                <a:cubicBezTo>
                  <a:pt x="77" y="145"/>
                  <a:pt x="89" y="110"/>
                  <a:pt x="119" y="92"/>
                </a:cubicBezTo>
                <a:cubicBezTo>
                  <a:pt x="149" y="75"/>
                  <a:pt x="185" y="81"/>
                  <a:pt x="201" y="107"/>
                </a:cubicBezTo>
                <a:cubicBezTo>
                  <a:pt x="216" y="134"/>
                  <a:pt x="205" y="169"/>
                  <a:pt x="175" y="187"/>
                </a:cubicBezTo>
                <a:close/>
              </a:path>
            </a:pathLst>
          </a:custGeom>
          <a:gradFill rotWithShape="1">
            <a:gsLst>
              <a:gs pos="0">
                <a:srgbClr val="C0C0C0"/>
              </a:gs>
              <a:gs pos="100000">
                <a:srgbClr val="FFFFFF"/>
              </a:gs>
            </a:gsLst>
            <a:lin ang="18900000" scaled="1"/>
          </a:gradFill>
          <a:ln w="9525">
            <a:round/>
            <a:headEnd/>
            <a:tailEnd/>
          </a:ln>
          <a:effectLst/>
          <a:scene3d>
            <a:camera prst="legacyObliqueBottomRight"/>
            <a:lightRig rig="legacyFlat4" dir="b"/>
          </a:scene3d>
          <a:sp3d extrusionH="252400" prstMaterial="legacyMatte">
            <a:bevelT w="13500" h="13500" prst="angle"/>
            <a:bevelB w="13500" h="13500" prst="angle"/>
            <a:extrusionClr>
              <a:srgbClr val="FFFFFF"/>
            </a:extrusionClr>
            <a:contourClr>
              <a:srgbClr val="C0C0C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zh-CN" altLang="en-US"/>
          </a:p>
        </p:txBody>
      </p:sp>
      <p:sp>
        <p:nvSpPr>
          <p:cNvPr id="9" name="Rectangle 7">
            <a:extLst>
              <a:ext uri="{FF2B5EF4-FFF2-40B4-BE49-F238E27FC236}">
                <a16:creationId xmlns:a16="http://schemas.microsoft.com/office/drawing/2014/main" id="{0DD7BAE9-B33D-4C5D-BDC7-1377E2F5AF79}"/>
              </a:ext>
            </a:extLst>
          </p:cNvPr>
          <p:cNvSpPr>
            <a:spLocks noChangeArrowheads="1"/>
          </p:cNvSpPr>
          <p:nvPr/>
        </p:nvSpPr>
        <p:spPr bwMode="auto">
          <a:xfrm>
            <a:off x="854075" y="4168775"/>
            <a:ext cx="3916362" cy="938213"/>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05EAC"/>
                </a:solidFill>
                <a:latin typeface="微软雅黑" panose="020B0503020204020204" pitchFamily="34" charset="-122"/>
                <a:ea typeface="微软雅黑" panose="020B0503020204020204" pitchFamily="34" charset="-122"/>
              </a:rPr>
              <a:t>Click here to add paragraph text</a:t>
            </a:r>
          </a:p>
          <a:p>
            <a:pPr algn="l" eaLnBrk="1" hangingPunct="1">
              <a:lnSpc>
                <a:spcPct val="120000"/>
              </a:lnSpc>
            </a:pPr>
            <a:r>
              <a:rPr lang="zh-CN" altLang="en-US" sz="1500" dirty="0">
                <a:solidFill>
                  <a:srgbClr val="005EAC"/>
                </a:solidFill>
                <a:latin typeface="微软雅黑" panose="020B0503020204020204" pitchFamily="34" charset="-122"/>
                <a:ea typeface="微软雅黑" panose="020B0503020204020204" pitchFamily="34" charset="-122"/>
              </a:rPr>
              <a:t>Click here to add paragraph text</a:t>
            </a:r>
          </a:p>
          <a:p>
            <a:pPr algn="l" eaLnBrk="1" hangingPunct="1">
              <a:lnSpc>
                <a:spcPct val="120000"/>
              </a:lnSpc>
            </a:pPr>
            <a:r>
              <a:rPr lang="zh-CN" altLang="en-US" sz="1500" dirty="0">
                <a:solidFill>
                  <a:srgbClr val="005EAC"/>
                </a:solidFill>
                <a:latin typeface="微软雅黑" panose="020B0503020204020204" pitchFamily="34" charset="-122"/>
                <a:ea typeface="微软雅黑" panose="020B0503020204020204" pitchFamily="34" charset="-122"/>
              </a:rPr>
              <a:t>Click here to add paragraph text</a:t>
            </a:r>
          </a:p>
        </p:txBody>
      </p:sp>
      <p:sp>
        <p:nvSpPr>
          <p:cNvPr id="10" name="Rectangle 8">
            <a:extLst>
              <a:ext uri="{FF2B5EF4-FFF2-40B4-BE49-F238E27FC236}">
                <a16:creationId xmlns:a16="http://schemas.microsoft.com/office/drawing/2014/main" id="{C91FD46B-0B88-42E4-BEB6-7ECE17DF82CF}"/>
              </a:ext>
            </a:extLst>
          </p:cNvPr>
          <p:cNvSpPr>
            <a:spLocks noChangeArrowheads="1"/>
          </p:cNvSpPr>
          <p:nvPr/>
        </p:nvSpPr>
        <p:spPr bwMode="auto">
          <a:xfrm>
            <a:off x="854075" y="3736975"/>
            <a:ext cx="2771775" cy="41910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a:solidFill>
                  <a:srgbClr val="005EAC"/>
                </a:solidFill>
                <a:latin typeface="微软雅黑" panose="020B0503020204020204" pitchFamily="34" charset="-122"/>
                <a:ea typeface="微软雅黑" panose="020B0503020204020204" pitchFamily="34" charset="-122"/>
              </a:rPr>
              <a:t>Click here to add title text</a:t>
            </a:r>
          </a:p>
        </p:txBody>
      </p:sp>
      <p:sp>
        <p:nvSpPr>
          <p:cNvPr id="11" name="Rectangle 9">
            <a:extLst>
              <a:ext uri="{FF2B5EF4-FFF2-40B4-BE49-F238E27FC236}">
                <a16:creationId xmlns:a16="http://schemas.microsoft.com/office/drawing/2014/main" id="{3CB19B41-497D-499A-B2CA-BFC9B7FE2862}"/>
              </a:ext>
            </a:extLst>
          </p:cNvPr>
          <p:cNvSpPr>
            <a:spLocks noChangeArrowheads="1"/>
          </p:cNvSpPr>
          <p:nvPr/>
        </p:nvSpPr>
        <p:spPr bwMode="auto">
          <a:xfrm>
            <a:off x="295275" y="1857375"/>
            <a:ext cx="3255963" cy="663575"/>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00000"/>
                </a:solidFill>
                <a:latin typeface="微软雅黑" panose="020B0503020204020204" pitchFamily="34" charset="-122"/>
                <a:ea typeface="微软雅黑" panose="020B0503020204020204" pitchFamily="34" charset="-122"/>
              </a:rPr>
              <a:t>Click here to add paragraph text</a:t>
            </a:r>
          </a:p>
          <a:p>
            <a:pPr algn="l" eaLnBrk="1" hangingPunct="1">
              <a:lnSpc>
                <a:spcPct val="120000"/>
              </a:lnSpc>
            </a:pPr>
            <a:r>
              <a:rPr lang="zh-CN" altLang="en-US" sz="1500" dirty="0">
                <a:solidFill>
                  <a:srgbClr val="000000"/>
                </a:solidFill>
                <a:latin typeface="微软雅黑" panose="020B0503020204020204" pitchFamily="34" charset="-122"/>
                <a:ea typeface="微软雅黑" panose="020B0503020204020204" pitchFamily="34" charset="-122"/>
              </a:rPr>
              <a:t>Click here to add paragraph text</a:t>
            </a:r>
          </a:p>
        </p:txBody>
      </p:sp>
      <p:sp>
        <p:nvSpPr>
          <p:cNvPr id="12" name="Rectangle 10">
            <a:extLst>
              <a:ext uri="{FF2B5EF4-FFF2-40B4-BE49-F238E27FC236}">
                <a16:creationId xmlns:a16="http://schemas.microsoft.com/office/drawing/2014/main" id="{5769F0FE-D038-463D-BD97-31C6841C1FDD}"/>
              </a:ext>
            </a:extLst>
          </p:cNvPr>
          <p:cNvSpPr>
            <a:spLocks noChangeArrowheads="1"/>
          </p:cNvSpPr>
          <p:nvPr/>
        </p:nvSpPr>
        <p:spPr bwMode="auto">
          <a:xfrm>
            <a:off x="300831" y="1439863"/>
            <a:ext cx="2771775" cy="41910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0000"/>
                </a:solidFill>
                <a:latin typeface="微软雅黑" panose="020B0503020204020204" pitchFamily="34" charset="-122"/>
                <a:ea typeface="微软雅黑" panose="020B0503020204020204" pitchFamily="34" charset="-122"/>
              </a:rPr>
              <a:t>Click here to add title text</a:t>
            </a:r>
          </a:p>
        </p:txBody>
      </p:sp>
      <p:sp>
        <p:nvSpPr>
          <p:cNvPr id="13" name="Rectangle 11">
            <a:extLst>
              <a:ext uri="{FF2B5EF4-FFF2-40B4-BE49-F238E27FC236}">
                <a16:creationId xmlns:a16="http://schemas.microsoft.com/office/drawing/2014/main" id="{3472D596-A953-460E-AAD3-4C7270481C6C}"/>
              </a:ext>
            </a:extLst>
          </p:cNvPr>
          <p:cNvSpPr>
            <a:spLocks noChangeArrowheads="1"/>
          </p:cNvSpPr>
          <p:nvPr/>
        </p:nvSpPr>
        <p:spPr bwMode="auto">
          <a:xfrm>
            <a:off x="8105775" y="3633788"/>
            <a:ext cx="3217862" cy="938212"/>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00000"/>
                </a:solidFill>
                <a:latin typeface="微软雅黑" panose="020B0503020204020204" pitchFamily="34" charset="-122"/>
                <a:ea typeface="微软雅黑" panose="020B0503020204020204" pitchFamily="34" charset="-122"/>
              </a:rPr>
              <a:t>Click here to add paragraph text</a:t>
            </a:r>
          </a:p>
          <a:p>
            <a:pPr algn="l" eaLnBrk="1" hangingPunct="1">
              <a:lnSpc>
                <a:spcPct val="120000"/>
              </a:lnSpc>
            </a:pPr>
            <a:r>
              <a:rPr lang="zh-CN" altLang="en-US" sz="1500" dirty="0">
                <a:solidFill>
                  <a:srgbClr val="000000"/>
                </a:solidFill>
                <a:latin typeface="微软雅黑" panose="020B0503020204020204" pitchFamily="34" charset="-122"/>
                <a:ea typeface="微软雅黑" panose="020B0503020204020204" pitchFamily="34" charset="-122"/>
              </a:rPr>
              <a:t>Click here to add paragraph text</a:t>
            </a:r>
          </a:p>
          <a:p>
            <a:pPr algn="l" eaLnBrk="1" hangingPunct="1">
              <a:lnSpc>
                <a:spcPct val="120000"/>
              </a:lnSpc>
            </a:pPr>
            <a:r>
              <a:rPr lang="zh-CN" altLang="en-US" sz="1500" dirty="0">
                <a:solidFill>
                  <a:srgbClr val="000000"/>
                </a:solidFill>
                <a:latin typeface="微软雅黑" panose="020B0503020204020204" pitchFamily="34" charset="-122"/>
                <a:ea typeface="微软雅黑" panose="020B0503020204020204" pitchFamily="34" charset="-122"/>
              </a:rPr>
              <a:t>Click here to add paragraph text</a:t>
            </a:r>
          </a:p>
        </p:txBody>
      </p:sp>
      <p:sp>
        <p:nvSpPr>
          <p:cNvPr id="14" name="Rectangle 12">
            <a:extLst>
              <a:ext uri="{FF2B5EF4-FFF2-40B4-BE49-F238E27FC236}">
                <a16:creationId xmlns:a16="http://schemas.microsoft.com/office/drawing/2014/main" id="{40DE4B11-0E12-4168-BE34-2D54C8705031}"/>
              </a:ext>
            </a:extLst>
          </p:cNvPr>
          <p:cNvSpPr>
            <a:spLocks noChangeArrowheads="1"/>
          </p:cNvSpPr>
          <p:nvPr/>
        </p:nvSpPr>
        <p:spPr bwMode="auto">
          <a:xfrm>
            <a:off x="8064500" y="3186113"/>
            <a:ext cx="2771775" cy="41910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0000"/>
                </a:solidFill>
                <a:latin typeface="微软雅黑" panose="020B0503020204020204" pitchFamily="34" charset="-122"/>
                <a:ea typeface="微软雅黑" panose="020B0503020204020204" pitchFamily="34" charset="-122"/>
              </a:rPr>
              <a:t>Click here to add title text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75459"/>
                                        </p:tgtEl>
                                        <p:attrNameLst>
                                          <p:attrName>style.visibility</p:attrName>
                                        </p:attrNameLst>
                                      </p:cBhvr>
                                      <p:to>
                                        <p:strVal val="visible"/>
                                      </p:to>
                                    </p:set>
                                    <p:anim calcmode="lin" valueType="num">
                                      <p:cBhvr additive="base">
                                        <p:cTn id="7" dur="500" fill="hold"/>
                                        <p:tgtEl>
                                          <p:spTgt spid="275459"/>
                                        </p:tgtEl>
                                        <p:attrNameLst>
                                          <p:attrName>ppt_x</p:attrName>
                                        </p:attrNameLst>
                                      </p:cBhvr>
                                      <p:tavLst>
                                        <p:tav tm="0">
                                          <p:val>
                                            <p:strVal val="1+#ppt_w/2"/>
                                          </p:val>
                                        </p:tav>
                                        <p:tav tm="100000">
                                          <p:val>
                                            <p:strVal val="#ppt_x"/>
                                          </p:val>
                                        </p:tav>
                                      </p:tavLst>
                                    </p:anim>
                                    <p:anim calcmode="lin" valueType="num">
                                      <p:cBhvr additive="base">
                                        <p:cTn id="8" dur="500" fill="hold"/>
                                        <p:tgtEl>
                                          <p:spTgt spid="27545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5463"/>
                                        </p:tgtEl>
                                        <p:attrNameLst>
                                          <p:attrName>style.visibility</p:attrName>
                                        </p:attrNameLst>
                                      </p:cBhvr>
                                      <p:to>
                                        <p:strVal val="visible"/>
                                      </p:to>
                                    </p:set>
                                    <p:anim calcmode="lin" valueType="num">
                                      <p:cBhvr additive="base">
                                        <p:cTn id="11" dur="500" fill="hold"/>
                                        <p:tgtEl>
                                          <p:spTgt spid="275463"/>
                                        </p:tgtEl>
                                        <p:attrNameLst>
                                          <p:attrName>ppt_x</p:attrName>
                                        </p:attrNameLst>
                                      </p:cBhvr>
                                      <p:tavLst>
                                        <p:tav tm="0">
                                          <p:val>
                                            <p:strVal val="0-#ppt_w/2"/>
                                          </p:val>
                                        </p:tav>
                                        <p:tav tm="100000">
                                          <p:val>
                                            <p:strVal val="#ppt_x"/>
                                          </p:val>
                                        </p:tav>
                                      </p:tavLst>
                                    </p:anim>
                                    <p:anim calcmode="lin" valueType="num">
                                      <p:cBhvr additive="base">
                                        <p:cTn id="12" dur="500" fill="hold"/>
                                        <p:tgtEl>
                                          <p:spTgt spid="27546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49" presetClass="entr" presetSubtype="0" decel="100000" fill="hold" nodeType="afterEffect">
                                  <p:stCondLst>
                                    <p:cond delay="0"/>
                                  </p:stCondLst>
                                  <p:childTnLst>
                                    <p:set>
                                      <p:cBhvr>
                                        <p:cTn id="15" dur="1" fill="hold">
                                          <p:stCondLst>
                                            <p:cond delay="0"/>
                                          </p:stCondLst>
                                        </p:cTn>
                                        <p:tgtEl>
                                          <p:spTgt spid="275483"/>
                                        </p:tgtEl>
                                        <p:attrNameLst>
                                          <p:attrName>style.visibility</p:attrName>
                                        </p:attrNameLst>
                                      </p:cBhvr>
                                      <p:to>
                                        <p:strVal val="visible"/>
                                      </p:to>
                                    </p:set>
                                    <p:anim calcmode="lin" valueType="num">
                                      <p:cBhvr>
                                        <p:cTn id="16" dur="500" fill="hold"/>
                                        <p:tgtEl>
                                          <p:spTgt spid="275483"/>
                                        </p:tgtEl>
                                        <p:attrNameLst>
                                          <p:attrName>ppt_w</p:attrName>
                                        </p:attrNameLst>
                                      </p:cBhvr>
                                      <p:tavLst>
                                        <p:tav tm="0">
                                          <p:val>
                                            <p:fltVal val="0"/>
                                          </p:val>
                                        </p:tav>
                                        <p:tav tm="100000">
                                          <p:val>
                                            <p:strVal val="#ppt_w"/>
                                          </p:val>
                                        </p:tav>
                                      </p:tavLst>
                                    </p:anim>
                                    <p:anim calcmode="lin" valueType="num">
                                      <p:cBhvr>
                                        <p:cTn id="17" dur="500" fill="hold"/>
                                        <p:tgtEl>
                                          <p:spTgt spid="275483"/>
                                        </p:tgtEl>
                                        <p:attrNameLst>
                                          <p:attrName>ppt_h</p:attrName>
                                        </p:attrNameLst>
                                      </p:cBhvr>
                                      <p:tavLst>
                                        <p:tav tm="0">
                                          <p:val>
                                            <p:fltVal val="0"/>
                                          </p:val>
                                        </p:tav>
                                        <p:tav tm="100000">
                                          <p:val>
                                            <p:strVal val="#ppt_h"/>
                                          </p:val>
                                        </p:tav>
                                      </p:tavLst>
                                    </p:anim>
                                    <p:anim calcmode="lin" valueType="num">
                                      <p:cBhvr>
                                        <p:cTn id="18" dur="500" fill="hold"/>
                                        <p:tgtEl>
                                          <p:spTgt spid="275483"/>
                                        </p:tgtEl>
                                        <p:attrNameLst>
                                          <p:attrName>style.rotation</p:attrName>
                                        </p:attrNameLst>
                                      </p:cBhvr>
                                      <p:tavLst>
                                        <p:tav tm="0">
                                          <p:val>
                                            <p:fltVal val="360"/>
                                          </p:val>
                                        </p:tav>
                                        <p:tav tm="100000">
                                          <p:val>
                                            <p:fltVal val="0"/>
                                          </p:val>
                                        </p:tav>
                                      </p:tavLst>
                                    </p:anim>
                                    <p:animEffect transition="in" filter="fade">
                                      <p:cBhvr>
                                        <p:cTn id="19" dur="500"/>
                                        <p:tgtEl>
                                          <p:spTgt spid="275483"/>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75482"/>
                                        </p:tgtEl>
                                        <p:attrNameLst>
                                          <p:attrName>style.visibility</p:attrName>
                                        </p:attrNameLst>
                                      </p:cBhvr>
                                      <p:to>
                                        <p:strVal val="visible"/>
                                      </p:to>
                                    </p:set>
                                    <p:anim calcmode="lin" valueType="num">
                                      <p:cBhvr>
                                        <p:cTn id="22" dur="500" fill="hold"/>
                                        <p:tgtEl>
                                          <p:spTgt spid="275482"/>
                                        </p:tgtEl>
                                        <p:attrNameLst>
                                          <p:attrName>ppt_w</p:attrName>
                                        </p:attrNameLst>
                                      </p:cBhvr>
                                      <p:tavLst>
                                        <p:tav tm="0">
                                          <p:val>
                                            <p:fltVal val="0"/>
                                          </p:val>
                                        </p:tav>
                                        <p:tav tm="100000">
                                          <p:val>
                                            <p:strVal val="#ppt_w"/>
                                          </p:val>
                                        </p:tav>
                                      </p:tavLst>
                                    </p:anim>
                                    <p:anim calcmode="lin" valueType="num">
                                      <p:cBhvr>
                                        <p:cTn id="23" dur="500" fill="hold"/>
                                        <p:tgtEl>
                                          <p:spTgt spid="275482"/>
                                        </p:tgtEl>
                                        <p:attrNameLst>
                                          <p:attrName>ppt_h</p:attrName>
                                        </p:attrNameLst>
                                      </p:cBhvr>
                                      <p:tavLst>
                                        <p:tav tm="0">
                                          <p:val>
                                            <p:fltVal val="0"/>
                                          </p:val>
                                        </p:tav>
                                        <p:tav tm="100000">
                                          <p:val>
                                            <p:strVal val="#ppt_h"/>
                                          </p:val>
                                        </p:tav>
                                      </p:tavLst>
                                    </p:anim>
                                    <p:anim calcmode="lin" valueType="num">
                                      <p:cBhvr>
                                        <p:cTn id="24" dur="500" fill="hold"/>
                                        <p:tgtEl>
                                          <p:spTgt spid="275482"/>
                                        </p:tgtEl>
                                        <p:attrNameLst>
                                          <p:attrName>style.rotation</p:attrName>
                                        </p:attrNameLst>
                                      </p:cBhvr>
                                      <p:tavLst>
                                        <p:tav tm="0">
                                          <p:val>
                                            <p:fltVal val="360"/>
                                          </p:val>
                                        </p:tav>
                                        <p:tav tm="100000">
                                          <p:val>
                                            <p:fltVal val="0"/>
                                          </p:val>
                                        </p:tav>
                                      </p:tavLst>
                                    </p:anim>
                                    <p:animEffect transition="in" filter="fade">
                                      <p:cBhvr>
                                        <p:cTn id="25" dur="500"/>
                                        <p:tgtEl>
                                          <p:spTgt spid="275482"/>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275484"/>
                                        </p:tgtEl>
                                        <p:attrNameLst>
                                          <p:attrName>style.visibility</p:attrName>
                                        </p:attrNameLst>
                                      </p:cBhvr>
                                      <p:to>
                                        <p:strVal val="visible"/>
                                      </p:to>
                                    </p:set>
                                    <p:anim calcmode="lin" valueType="num">
                                      <p:cBhvr>
                                        <p:cTn id="28" dur="500" fill="hold"/>
                                        <p:tgtEl>
                                          <p:spTgt spid="275484"/>
                                        </p:tgtEl>
                                        <p:attrNameLst>
                                          <p:attrName>ppt_w</p:attrName>
                                        </p:attrNameLst>
                                      </p:cBhvr>
                                      <p:tavLst>
                                        <p:tav tm="0">
                                          <p:val>
                                            <p:fltVal val="0"/>
                                          </p:val>
                                        </p:tav>
                                        <p:tav tm="100000">
                                          <p:val>
                                            <p:strVal val="#ppt_w"/>
                                          </p:val>
                                        </p:tav>
                                      </p:tavLst>
                                    </p:anim>
                                    <p:anim calcmode="lin" valueType="num">
                                      <p:cBhvr>
                                        <p:cTn id="29" dur="500" fill="hold"/>
                                        <p:tgtEl>
                                          <p:spTgt spid="275484"/>
                                        </p:tgtEl>
                                        <p:attrNameLst>
                                          <p:attrName>ppt_h</p:attrName>
                                        </p:attrNameLst>
                                      </p:cBhvr>
                                      <p:tavLst>
                                        <p:tav tm="0">
                                          <p:val>
                                            <p:fltVal val="0"/>
                                          </p:val>
                                        </p:tav>
                                        <p:tav tm="100000">
                                          <p:val>
                                            <p:strVal val="#ppt_h"/>
                                          </p:val>
                                        </p:tav>
                                      </p:tavLst>
                                    </p:anim>
                                    <p:anim calcmode="lin" valueType="num">
                                      <p:cBhvr>
                                        <p:cTn id="30" dur="500" fill="hold"/>
                                        <p:tgtEl>
                                          <p:spTgt spid="275484"/>
                                        </p:tgtEl>
                                        <p:attrNameLst>
                                          <p:attrName>style.rotation</p:attrName>
                                        </p:attrNameLst>
                                      </p:cBhvr>
                                      <p:tavLst>
                                        <p:tav tm="0">
                                          <p:val>
                                            <p:fltVal val="360"/>
                                          </p:val>
                                        </p:tav>
                                        <p:tav tm="100000">
                                          <p:val>
                                            <p:fltVal val="0"/>
                                          </p:val>
                                        </p:tav>
                                      </p:tavLst>
                                    </p:anim>
                                    <p:animEffect transition="in" filter="fade">
                                      <p:cBhvr>
                                        <p:cTn id="31" dur="500"/>
                                        <p:tgtEl>
                                          <p:spTgt spid="275484"/>
                                        </p:tgtEl>
                                      </p:cBhvr>
                                    </p:animEffect>
                                  </p:childTnLst>
                                </p:cTn>
                              </p:par>
                              <p:par>
                                <p:cTn id="32" presetID="47" presetClass="entr" presetSubtype="0" fill="hold" grpId="0" nodeType="withEffect">
                                  <p:stCondLst>
                                    <p:cond delay="0"/>
                                  </p:stCondLst>
                                  <p:childTnLst>
                                    <p:set>
                                      <p:cBhvr>
                                        <p:cTn id="33" dur="1" fill="hold">
                                          <p:stCondLst>
                                            <p:cond delay="0"/>
                                          </p:stCondLst>
                                        </p:cTn>
                                        <p:tgtEl>
                                          <p:spTgt spid="275481"/>
                                        </p:tgtEl>
                                        <p:attrNameLst>
                                          <p:attrName>style.visibility</p:attrName>
                                        </p:attrNameLst>
                                      </p:cBhvr>
                                      <p:to>
                                        <p:strVal val="visible"/>
                                      </p:to>
                                    </p:set>
                                    <p:animEffect transition="in" filter="fade">
                                      <p:cBhvr>
                                        <p:cTn id="34" dur="1000"/>
                                        <p:tgtEl>
                                          <p:spTgt spid="275481"/>
                                        </p:tgtEl>
                                      </p:cBhvr>
                                    </p:animEffect>
                                    <p:anim calcmode="lin" valueType="num">
                                      <p:cBhvr>
                                        <p:cTn id="35" dur="1000" fill="hold"/>
                                        <p:tgtEl>
                                          <p:spTgt spid="275481"/>
                                        </p:tgtEl>
                                        <p:attrNameLst>
                                          <p:attrName>ppt_x</p:attrName>
                                        </p:attrNameLst>
                                      </p:cBhvr>
                                      <p:tavLst>
                                        <p:tav tm="0">
                                          <p:val>
                                            <p:strVal val="#ppt_x"/>
                                          </p:val>
                                        </p:tav>
                                        <p:tav tm="100000">
                                          <p:val>
                                            <p:strVal val="#ppt_x"/>
                                          </p:val>
                                        </p:tav>
                                      </p:tavLst>
                                    </p:anim>
                                    <p:anim calcmode="lin" valueType="num">
                                      <p:cBhvr>
                                        <p:cTn id="36" dur="1000" fill="hold"/>
                                        <p:tgtEl>
                                          <p:spTgt spid="275481"/>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500"/>
                            </p:stCondLst>
                            <p:childTnLst>
                              <p:par>
                                <p:cTn id="38" presetID="2" presetClass="entr" presetSubtype="2"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1+#ppt_w/2"/>
                                          </p:val>
                                        </p:tav>
                                        <p:tav tm="100000">
                                          <p:val>
                                            <p:strVal val="#ppt_x"/>
                                          </p:val>
                                        </p:tav>
                                      </p:tavLst>
                                    </p:anim>
                                    <p:anim calcmode="lin" valueType="num">
                                      <p:cBhvr additive="base">
                                        <p:cTn id="49" dur="500" fill="hold"/>
                                        <p:tgtEl>
                                          <p:spTgt spid="11"/>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1+#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0-#ppt_w/2"/>
                                          </p:val>
                                        </p:tav>
                                        <p:tav tm="100000">
                                          <p:val>
                                            <p:strVal val="#ppt_x"/>
                                          </p:val>
                                        </p:tav>
                                      </p:tavLst>
                                    </p:anim>
                                    <p:anim calcmode="lin" valueType="num">
                                      <p:cBhvr additive="base">
                                        <p:cTn id="6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81" grpId="0" animBg="1"/>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6ED9607F-02DB-4E25-83F0-31CBAEE27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032" name="Group 128">
            <a:extLst>
              <a:ext uri="{FF2B5EF4-FFF2-40B4-BE49-F238E27FC236}">
                <a16:creationId xmlns:a16="http://schemas.microsoft.com/office/drawing/2014/main" id="{5ABA95C8-4730-4071-9E37-6A0A7DDBCA37}"/>
              </a:ext>
            </a:extLst>
          </p:cNvPr>
          <p:cNvGrpSpPr>
            <a:grpSpLocks/>
          </p:cNvGrpSpPr>
          <p:nvPr/>
        </p:nvGrpSpPr>
        <p:grpSpPr bwMode="auto">
          <a:xfrm>
            <a:off x="225425" y="219075"/>
            <a:ext cx="11295063" cy="419100"/>
            <a:chOff x="142" y="138"/>
            <a:chExt cx="7115" cy="264"/>
          </a:xfrm>
        </p:grpSpPr>
        <p:sp>
          <p:nvSpPr>
            <p:cNvPr id="29714" name="矩形 4">
              <a:extLst>
                <a:ext uri="{FF2B5EF4-FFF2-40B4-BE49-F238E27FC236}">
                  <a16:creationId xmlns:a16="http://schemas.microsoft.com/office/drawing/2014/main" id="{DB2307AF-1B4C-4DF0-A57D-2B5BFDEE8643}"/>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29715" name="矩形 1">
              <a:extLst>
                <a:ext uri="{FF2B5EF4-FFF2-40B4-BE49-F238E27FC236}">
                  <a16:creationId xmlns:a16="http://schemas.microsoft.com/office/drawing/2014/main" id="{B8457523-F2C1-44BA-A07F-17AEA4FB3554}"/>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29716" name="矩形 9">
              <a:extLst>
                <a:ext uri="{FF2B5EF4-FFF2-40B4-BE49-F238E27FC236}">
                  <a16:creationId xmlns:a16="http://schemas.microsoft.com/office/drawing/2014/main" id="{CDA1F059-7D9A-46AD-AF21-52A28712365F}"/>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124033" name="Group 129">
            <a:extLst>
              <a:ext uri="{FF2B5EF4-FFF2-40B4-BE49-F238E27FC236}">
                <a16:creationId xmlns:a16="http://schemas.microsoft.com/office/drawing/2014/main" id="{855C1027-F541-409A-95B8-6EE7A7D5BA1F}"/>
              </a:ext>
            </a:extLst>
          </p:cNvPr>
          <p:cNvGrpSpPr>
            <a:grpSpLocks/>
          </p:cNvGrpSpPr>
          <p:nvPr/>
        </p:nvGrpSpPr>
        <p:grpSpPr bwMode="auto">
          <a:xfrm>
            <a:off x="-30163" y="5826125"/>
            <a:ext cx="11857038" cy="565150"/>
            <a:chOff x="0" y="3670"/>
            <a:chExt cx="7421" cy="356"/>
          </a:xfrm>
        </p:grpSpPr>
        <p:pic>
          <p:nvPicPr>
            <p:cNvPr id="29712" name="Picture 126" descr="1">
              <a:extLst>
                <a:ext uri="{FF2B5EF4-FFF2-40B4-BE49-F238E27FC236}">
                  <a16:creationId xmlns:a16="http://schemas.microsoft.com/office/drawing/2014/main" id="{064CB0FE-F7EA-4C9C-8882-4FD380B5B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矩形 4">
              <a:extLst>
                <a:ext uri="{FF2B5EF4-FFF2-40B4-BE49-F238E27FC236}">
                  <a16:creationId xmlns:a16="http://schemas.microsoft.com/office/drawing/2014/main" id="{4705254A-71AB-48B3-BA4D-B64BA20538FA}"/>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39" name="椭圆 1">
            <a:extLst>
              <a:ext uri="{FF2B5EF4-FFF2-40B4-BE49-F238E27FC236}">
                <a16:creationId xmlns:a16="http://schemas.microsoft.com/office/drawing/2014/main" id="{083D8CEF-58C1-420A-B9D4-0A1D602AD0D7}"/>
              </a:ext>
            </a:extLst>
          </p:cNvPr>
          <p:cNvSpPr/>
          <p:nvPr/>
        </p:nvSpPr>
        <p:spPr>
          <a:xfrm>
            <a:off x="3656013" y="1246188"/>
            <a:ext cx="1735137" cy="156210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anchor="ctr"/>
          <a:lstStyle/>
          <a:p>
            <a:pP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40" name="椭圆 1">
            <a:extLst>
              <a:ext uri="{FF2B5EF4-FFF2-40B4-BE49-F238E27FC236}">
                <a16:creationId xmlns:a16="http://schemas.microsoft.com/office/drawing/2014/main" id="{FE962E48-8917-4C04-AF85-B33883FB1ABB}"/>
              </a:ext>
            </a:extLst>
          </p:cNvPr>
          <p:cNvSpPr/>
          <p:nvPr/>
        </p:nvSpPr>
        <p:spPr>
          <a:xfrm>
            <a:off x="3495675" y="2616200"/>
            <a:ext cx="873125" cy="1562100"/>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FFC000"/>
          </a:solidFill>
          <a:ln w="25400" cap="flat" cmpd="sng" algn="ctr">
            <a:noFill/>
            <a:prstDash val="solid"/>
          </a:ln>
          <a:effectLst/>
        </p:spPr>
        <p:txBody>
          <a:bodyPr anchor="ctr"/>
          <a:lstStyle/>
          <a:p>
            <a:pPr fontAlgn="auto">
              <a:spcBef>
                <a:spcPts val="0"/>
              </a:spcBef>
              <a:spcAft>
                <a:spcPts val="0"/>
              </a:spcAft>
              <a:defRPr/>
            </a:pPr>
            <a:endParaRPr lang="zh-CN" altLang="en-US" sz="1800" kern="0">
              <a:solidFill>
                <a:sysClr val="window" lastClr="FFFFFF"/>
              </a:solidFill>
              <a:latin typeface="+mn-lt"/>
            </a:endParaRPr>
          </a:p>
        </p:txBody>
      </p:sp>
      <p:sp>
        <p:nvSpPr>
          <p:cNvPr id="41" name="椭圆 1">
            <a:extLst>
              <a:ext uri="{FF2B5EF4-FFF2-40B4-BE49-F238E27FC236}">
                <a16:creationId xmlns:a16="http://schemas.microsoft.com/office/drawing/2014/main" id="{4013B9EA-FC7D-4216-9385-E90D01522A0D}"/>
              </a:ext>
            </a:extLst>
          </p:cNvPr>
          <p:cNvSpPr/>
          <p:nvPr/>
        </p:nvSpPr>
        <p:spPr>
          <a:xfrm rot="5400000">
            <a:off x="3462338" y="3913188"/>
            <a:ext cx="1555750" cy="174625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w="25400" cap="flat" cmpd="sng" algn="ctr">
            <a:noFill/>
            <a:prstDash val="solid"/>
          </a:ln>
          <a:effectLst/>
        </p:spPr>
        <p:txBody>
          <a:bodyPr anchor="ctr"/>
          <a:lstStyle/>
          <a:p>
            <a:pPr fontAlgn="auto">
              <a:spcBef>
                <a:spcPts val="0"/>
              </a:spcBef>
              <a:spcAft>
                <a:spcPts val="0"/>
              </a:spcAft>
              <a:defRPr/>
            </a:pPr>
            <a:endParaRPr lang="zh-CN" altLang="en-US" sz="2000" b="1" kern="0">
              <a:solidFill>
                <a:sysClr val="window" lastClr="FFFFFF"/>
              </a:solidFill>
              <a:latin typeface="微软雅黑" pitchFamily="34" charset="-122"/>
              <a:ea typeface="微软雅黑" pitchFamily="34" charset="-122"/>
            </a:endParaRPr>
          </a:p>
        </p:txBody>
      </p:sp>
      <p:sp>
        <p:nvSpPr>
          <p:cNvPr id="42" name="椭圆 1">
            <a:extLst>
              <a:ext uri="{FF2B5EF4-FFF2-40B4-BE49-F238E27FC236}">
                <a16:creationId xmlns:a16="http://schemas.microsoft.com/office/drawing/2014/main" id="{6EF74456-1387-4439-AAD7-7BFE43C1F464}"/>
              </a:ext>
            </a:extLst>
          </p:cNvPr>
          <p:cNvSpPr/>
          <p:nvPr/>
        </p:nvSpPr>
        <p:spPr>
          <a:xfrm rot="10800000">
            <a:off x="2100263" y="1030288"/>
            <a:ext cx="1738312" cy="156210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FFC000"/>
          </a:solidFill>
          <a:ln w="25400" cap="flat" cmpd="sng" algn="ctr">
            <a:noFill/>
            <a:prstDash val="solid"/>
          </a:ln>
          <a:effectLst/>
        </p:spPr>
        <p:txBody>
          <a:bodyPr anchor="ctr"/>
          <a:lstStyle/>
          <a:p>
            <a:pPr fontAlgn="auto">
              <a:spcBef>
                <a:spcPts val="0"/>
              </a:spcBef>
              <a:spcAft>
                <a:spcPts val="0"/>
              </a:spcAft>
              <a:defRPr/>
            </a:pPr>
            <a:endParaRPr lang="zh-CN" altLang="en-US" sz="1800" kern="0">
              <a:solidFill>
                <a:sysClr val="window" lastClr="FFFFFF"/>
              </a:solidFill>
              <a:latin typeface="+mn-lt"/>
            </a:endParaRPr>
          </a:p>
        </p:txBody>
      </p:sp>
      <p:sp>
        <p:nvSpPr>
          <p:cNvPr id="43" name="椭圆 1">
            <a:extLst>
              <a:ext uri="{FF2B5EF4-FFF2-40B4-BE49-F238E27FC236}">
                <a16:creationId xmlns:a16="http://schemas.microsoft.com/office/drawing/2014/main" id="{9FABF9CB-9A8F-40B6-90C3-9632BA84296D}"/>
              </a:ext>
            </a:extLst>
          </p:cNvPr>
          <p:cNvSpPr/>
          <p:nvPr/>
        </p:nvSpPr>
        <p:spPr>
          <a:xfrm rot="6199008">
            <a:off x="2471738" y="3309937"/>
            <a:ext cx="782638" cy="1643063"/>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F79646">
              <a:lumMod val="75000"/>
            </a:srgbClr>
          </a:solidFill>
          <a:ln w="25400" cap="flat" cmpd="sng" algn="ctr">
            <a:noFill/>
            <a:prstDash val="solid"/>
          </a:ln>
          <a:effectLst/>
        </p:spPr>
        <p:txBody>
          <a:bodyPr anchor="ctr"/>
          <a:lstStyle/>
          <a:p>
            <a:pPr fontAlgn="auto">
              <a:spcBef>
                <a:spcPts val="0"/>
              </a:spcBef>
              <a:spcAft>
                <a:spcPts val="0"/>
              </a:spcAft>
              <a:defRPr/>
            </a:pPr>
            <a:endParaRPr lang="zh-CN" altLang="en-US" sz="1800" kern="0">
              <a:solidFill>
                <a:sysClr val="window" lastClr="FFFFFF"/>
              </a:solidFill>
              <a:latin typeface="+mn-lt"/>
            </a:endParaRPr>
          </a:p>
        </p:txBody>
      </p:sp>
      <p:sp>
        <p:nvSpPr>
          <p:cNvPr id="44" name="圆角矩形 14">
            <a:extLst>
              <a:ext uri="{FF2B5EF4-FFF2-40B4-BE49-F238E27FC236}">
                <a16:creationId xmlns:a16="http://schemas.microsoft.com/office/drawing/2014/main" id="{2C67AFA0-9F9C-4136-A7D7-3AC66A68E98F}"/>
              </a:ext>
            </a:extLst>
          </p:cNvPr>
          <p:cNvSpPr>
            <a:spLocks noChangeArrowheads="1"/>
          </p:cNvSpPr>
          <p:nvPr/>
        </p:nvSpPr>
        <p:spPr bwMode="auto">
          <a:xfrm>
            <a:off x="5229225" y="1624013"/>
            <a:ext cx="4176713" cy="611187"/>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lnTo>
                  <a:pt x="0" y="0"/>
                </a:lnTo>
                <a:close/>
              </a:path>
            </a:pathLst>
          </a:cu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FFFFFF"/>
                </a:solidFill>
                <a:latin typeface="微软雅黑" panose="020B0503020204020204" pitchFamily="34" charset="-122"/>
                <a:ea typeface="微软雅黑" panose="020B0503020204020204" pitchFamily="34" charset="-122"/>
              </a:rPr>
              <a:t>Your title is written here</a:t>
            </a:r>
          </a:p>
        </p:txBody>
      </p:sp>
      <p:sp>
        <p:nvSpPr>
          <p:cNvPr id="45" name="圆角矩形 14">
            <a:extLst>
              <a:ext uri="{FF2B5EF4-FFF2-40B4-BE49-F238E27FC236}">
                <a16:creationId xmlns:a16="http://schemas.microsoft.com/office/drawing/2014/main" id="{C8279C15-DDB0-4E56-8637-0B215A68C0A5}"/>
              </a:ext>
            </a:extLst>
          </p:cNvPr>
          <p:cNvSpPr>
            <a:spLocks noChangeArrowheads="1"/>
          </p:cNvSpPr>
          <p:nvPr/>
        </p:nvSpPr>
        <p:spPr bwMode="auto">
          <a:xfrm>
            <a:off x="4881563" y="4275138"/>
            <a:ext cx="4251325" cy="612775"/>
          </a:xfrm>
          <a:custGeom>
            <a:avLst/>
            <a:gdLst>
              <a:gd name="T0" fmla="*/ 0 w 4033295"/>
              <a:gd name="T1" fmla="*/ 0 h 648072"/>
              <a:gd name="T2" fmla="*/ 3271416 w 4033295"/>
              <a:gd name="T3" fmla="*/ 0 h 648072"/>
              <a:gd name="T4" fmla="*/ 3557203 w 4033295"/>
              <a:gd name="T5" fmla="*/ 254977 h 648072"/>
              <a:gd name="T6" fmla="*/ 3271416 w 4033295"/>
              <a:gd name="T7" fmla="*/ 509954 h 648072"/>
              <a:gd name="T8" fmla="*/ 64255 w 4033295"/>
              <a:gd name="T9" fmla="*/ 509954 h 648072"/>
              <a:gd name="T10" fmla="*/ 0 w 4033295"/>
              <a:gd name="T11" fmla="*/ 0 h 648072"/>
              <a:gd name="T12" fmla="*/ 0 60000 65536"/>
              <a:gd name="T13" fmla="*/ 0 60000 65536"/>
              <a:gd name="T14" fmla="*/ 0 60000 65536"/>
              <a:gd name="T15" fmla="*/ 0 60000 65536"/>
              <a:gd name="T16" fmla="*/ 0 60000 65536"/>
              <a:gd name="T17" fmla="*/ 0 60000 65536"/>
              <a:gd name="T18" fmla="*/ 0 w 4033295"/>
              <a:gd name="T19" fmla="*/ 0 h 648072"/>
              <a:gd name="T20" fmla="*/ 4033295 w 4033295"/>
              <a:gd name="T21" fmla="*/ 648072 h 648072"/>
            </a:gdLst>
            <a:ahLst/>
            <a:cxnLst>
              <a:cxn ang="T12">
                <a:pos x="T0" y="T1"/>
              </a:cxn>
              <a:cxn ang="T13">
                <a:pos x="T2" y="T3"/>
              </a:cxn>
              <a:cxn ang="T14">
                <a:pos x="T4" y="T5"/>
              </a:cxn>
              <a:cxn ang="T15">
                <a:pos x="T6" y="T7"/>
              </a:cxn>
              <a:cxn ang="T16">
                <a:pos x="T8" y="T9"/>
              </a:cxn>
              <a:cxn ang="T17">
                <a:pos x="T10" y="T11"/>
              </a:cxn>
            </a:cxnLst>
            <a:rect l="T18" t="T19" r="T20" b="T21"/>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FFFFFF"/>
                </a:solidFill>
                <a:latin typeface="微软雅黑" panose="020B0503020204020204" pitchFamily="34" charset="-122"/>
                <a:ea typeface="微软雅黑" panose="020B0503020204020204" pitchFamily="34" charset="-122"/>
              </a:rPr>
              <a:t>Your title is written here</a:t>
            </a:r>
          </a:p>
        </p:txBody>
      </p:sp>
      <p:sp>
        <p:nvSpPr>
          <p:cNvPr id="46" name="TextBox 45">
            <a:extLst>
              <a:ext uri="{FF2B5EF4-FFF2-40B4-BE49-F238E27FC236}">
                <a16:creationId xmlns:a16="http://schemas.microsoft.com/office/drawing/2014/main" id="{E9A7C4FF-FB64-40F9-B7E2-DACC17BC66D4}"/>
              </a:ext>
            </a:extLst>
          </p:cNvPr>
          <p:cNvSpPr txBox="1">
            <a:spLocks noChangeArrowheads="1"/>
          </p:cNvSpPr>
          <p:nvPr/>
        </p:nvSpPr>
        <p:spPr bwMode="auto">
          <a:xfrm>
            <a:off x="4217988" y="1646238"/>
            <a:ext cx="639762"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5300" b="1">
                <a:solidFill>
                  <a:srgbClr val="7F7F7F"/>
                </a:solidFill>
                <a:latin typeface="Arial Black" panose="020B0A04020102020204" pitchFamily="34" charset="0"/>
                <a:ea typeface="微软雅黑" panose="020B0503020204020204" pitchFamily="34" charset="-122"/>
              </a:rPr>
              <a:t>A</a:t>
            </a:r>
            <a:endParaRPr lang="zh-CN" altLang="en-US" sz="5300" b="1">
              <a:solidFill>
                <a:srgbClr val="7F7F7F"/>
              </a:solidFill>
              <a:latin typeface="Arial Black" panose="020B0A04020102020204" pitchFamily="34" charset="0"/>
              <a:ea typeface="微软雅黑" panose="020B0503020204020204" pitchFamily="34" charset="-122"/>
            </a:endParaRPr>
          </a:p>
        </p:txBody>
      </p:sp>
      <p:sp>
        <p:nvSpPr>
          <p:cNvPr id="47" name="TextBox 46">
            <a:extLst>
              <a:ext uri="{FF2B5EF4-FFF2-40B4-BE49-F238E27FC236}">
                <a16:creationId xmlns:a16="http://schemas.microsoft.com/office/drawing/2014/main" id="{AE4B9D47-2DF0-419B-91DE-31FBF787C90F}"/>
              </a:ext>
            </a:extLst>
          </p:cNvPr>
          <p:cNvSpPr txBox="1">
            <a:spLocks noChangeArrowheads="1"/>
          </p:cNvSpPr>
          <p:nvPr/>
        </p:nvSpPr>
        <p:spPr bwMode="auto">
          <a:xfrm>
            <a:off x="4065588" y="4424363"/>
            <a:ext cx="639762"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5300" b="1">
                <a:solidFill>
                  <a:srgbClr val="7F7F7F"/>
                </a:solidFill>
                <a:latin typeface="Arial Black" panose="020B0A04020102020204" pitchFamily="34" charset="0"/>
                <a:ea typeface="微软雅黑" panose="020B0503020204020204" pitchFamily="34" charset="-122"/>
              </a:rPr>
              <a:t>B</a:t>
            </a:r>
            <a:endParaRPr lang="zh-CN" altLang="en-US" sz="5300" b="1">
              <a:solidFill>
                <a:srgbClr val="7F7F7F"/>
              </a:solidFill>
              <a:latin typeface="Arial Black" panose="020B0A04020102020204" pitchFamily="34" charset="0"/>
              <a:ea typeface="微软雅黑" panose="020B0503020204020204" pitchFamily="34" charset="-122"/>
            </a:endParaRPr>
          </a:p>
        </p:txBody>
      </p:sp>
      <p:sp>
        <p:nvSpPr>
          <p:cNvPr id="48" name="TextBox 47">
            <a:extLst>
              <a:ext uri="{FF2B5EF4-FFF2-40B4-BE49-F238E27FC236}">
                <a16:creationId xmlns:a16="http://schemas.microsoft.com/office/drawing/2014/main" id="{5FCC5162-EB48-4113-94EE-4707819F0729}"/>
              </a:ext>
            </a:extLst>
          </p:cNvPr>
          <p:cNvSpPr txBox="1">
            <a:spLocks noChangeArrowheads="1"/>
          </p:cNvSpPr>
          <p:nvPr/>
        </p:nvSpPr>
        <p:spPr bwMode="auto">
          <a:xfrm>
            <a:off x="5357813" y="2371725"/>
            <a:ext cx="467677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30000"/>
              </a:lnSpc>
            </a:pPr>
            <a:r>
              <a:rPr lang="zh-CN" altLang="en-US" sz="1900">
                <a:solidFill>
                  <a:srgbClr val="0D0D0D"/>
                </a:solidFill>
                <a:latin typeface="微软雅黑" panose="020B0503020204020204" pitchFamily="34" charset="-122"/>
                <a:ea typeface="微软雅黑" panose="020B0503020204020204" pitchFamily="34" charset="-122"/>
              </a:rPr>
              <a:t>Your content is hit here, or by copying your text after you choose to paste in this box and choose to keep only text your content hit here</a:t>
            </a:r>
            <a:endParaRPr lang="en-US" altLang="zh-CN" sz="1900">
              <a:solidFill>
                <a:srgbClr val="0D0D0D"/>
              </a:solidFill>
              <a:latin typeface="微软雅黑" panose="020B0503020204020204" pitchFamily="34" charset="-122"/>
              <a:ea typeface="微软雅黑" panose="020B0503020204020204" pitchFamily="34" charset="-122"/>
            </a:endParaRPr>
          </a:p>
        </p:txBody>
      </p:sp>
      <p:sp>
        <p:nvSpPr>
          <p:cNvPr id="49" name="TextBox 48">
            <a:extLst>
              <a:ext uri="{FF2B5EF4-FFF2-40B4-BE49-F238E27FC236}">
                <a16:creationId xmlns:a16="http://schemas.microsoft.com/office/drawing/2014/main" id="{FFC02133-4F99-4634-9A8F-C4E20A294480}"/>
              </a:ext>
            </a:extLst>
          </p:cNvPr>
          <p:cNvSpPr txBox="1">
            <a:spLocks noChangeArrowheads="1"/>
          </p:cNvSpPr>
          <p:nvPr/>
        </p:nvSpPr>
        <p:spPr bwMode="auto">
          <a:xfrm>
            <a:off x="5229225" y="4887913"/>
            <a:ext cx="502761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30000"/>
              </a:lnSpc>
            </a:pPr>
            <a:r>
              <a:rPr lang="zh-CN" altLang="en-US" sz="1900">
                <a:solidFill>
                  <a:srgbClr val="0D0D0D"/>
                </a:solidFill>
                <a:latin typeface="微软雅黑" panose="020B0503020204020204" pitchFamily="34" charset="-122"/>
                <a:ea typeface="微软雅黑" panose="020B0503020204020204" pitchFamily="34" charset="-122"/>
              </a:rPr>
              <a:t>Your content is played here, or by copying your text</a:t>
            </a:r>
            <a:endParaRPr lang="en-US" altLang="zh-CN" sz="1900">
              <a:solidFill>
                <a:srgbClr val="0D0D0D"/>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24032"/>
                                        </p:tgtEl>
                                        <p:attrNameLst>
                                          <p:attrName>style.visibility</p:attrName>
                                        </p:attrNameLst>
                                      </p:cBhvr>
                                      <p:to>
                                        <p:strVal val="visible"/>
                                      </p:to>
                                    </p:set>
                                    <p:anim calcmode="lin" valueType="num">
                                      <p:cBhvr additive="base">
                                        <p:cTn id="7" dur="500" fill="hold"/>
                                        <p:tgtEl>
                                          <p:spTgt spid="124032"/>
                                        </p:tgtEl>
                                        <p:attrNameLst>
                                          <p:attrName>ppt_x</p:attrName>
                                        </p:attrNameLst>
                                      </p:cBhvr>
                                      <p:tavLst>
                                        <p:tav tm="0">
                                          <p:val>
                                            <p:strVal val="1+#ppt_w/2"/>
                                          </p:val>
                                        </p:tav>
                                        <p:tav tm="100000">
                                          <p:val>
                                            <p:strVal val="#ppt_x"/>
                                          </p:val>
                                        </p:tav>
                                      </p:tavLst>
                                    </p:anim>
                                    <p:anim calcmode="lin" valueType="num">
                                      <p:cBhvr additive="base">
                                        <p:cTn id="8" dur="500" fill="hold"/>
                                        <p:tgtEl>
                                          <p:spTgt spid="12403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4033"/>
                                        </p:tgtEl>
                                        <p:attrNameLst>
                                          <p:attrName>style.visibility</p:attrName>
                                        </p:attrNameLst>
                                      </p:cBhvr>
                                      <p:to>
                                        <p:strVal val="visible"/>
                                      </p:to>
                                    </p:set>
                                    <p:anim calcmode="lin" valueType="num">
                                      <p:cBhvr additive="base">
                                        <p:cTn id="11" dur="500" fill="hold"/>
                                        <p:tgtEl>
                                          <p:spTgt spid="124033"/>
                                        </p:tgtEl>
                                        <p:attrNameLst>
                                          <p:attrName>ppt_x</p:attrName>
                                        </p:attrNameLst>
                                      </p:cBhvr>
                                      <p:tavLst>
                                        <p:tav tm="0">
                                          <p:val>
                                            <p:strVal val="0-#ppt_w/2"/>
                                          </p:val>
                                        </p:tav>
                                        <p:tav tm="100000">
                                          <p:val>
                                            <p:strVal val="#ppt_x"/>
                                          </p:val>
                                        </p:tav>
                                      </p:tavLst>
                                    </p:anim>
                                    <p:anim calcmode="lin" valueType="num">
                                      <p:cBhvr additive="base">
                                        <p:cTn id="12" dur="500" fill="hold"/>
                                        <p:tgtEl>
                                          <p:spTgt spid="124033"/>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250"/>
                                        <p:tgtEl>
                                          <p:spTgt spid="42"/>
                                        </p:tgtEl>
                                      </p:cBhvr>
                                    </p:animEffect>
                                  </p:childTnLst>
                                </p:cTn>
                              </p:par>
                            </p:childTnLst>
                          </p:cTn>
                        </p:par>
                        <p:par>
                          <p:cTn id="16" fill="hold" nodeType="afterGroup">
                            <p:stCondLst>
                              <p:cond delay="500"/>
                            </p:stCondLst>
                            <p:childTnLst>
                              <p:par>
                                <p:cTn id="17" presetID="22" presetClass="entr" presetSubtype="1"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250"/>
                                        <p:tgtEl>
                                          <p:spTgt spid="39"/>
                                        </p:tgtEl>
                                      </p:cBhvr>
                                    </p:animEffect>
                                  </p:childTnLst>
                                </p:cTn>
                              </p:par>
                            </p:childTnLst>
                          </p:cTn>
                        </p:par>
                        <p:par>
                          <p:cTn id="20" fill="hold" nodeType="afterGroup">
                            <p:stCondLst>
                              <p:cond delay="750"/>
                            </p:stCondLst>
                            <p:childTnLst>
                              <p:par>
                                <p:cTn id="21" presetID="22" presetClass="entr" presetSubtype="1"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up)">
                                      <p:cBhvr>
                                        <p:cTn id="23" dur="250"/>
                                        <p:tgtEl>
                                          <p:spTgt spid="40"/>
                                        </p:tgtEl>
                                      </p:cBhvr>
                                    </p:animEffect>
                                  </p:childTnLst>
                                </p:cTn>
                              </p:par>
                            </p:childTnLst>
                          </p:cTn>
                        </p:par>
                        <p:par>
                          <p:cTn id="24" fill="hold" nodeType="afterGroup">
                            <p:stCondLst>
                              <p:cond delay="1000"/>
                            </p:stCondLst>
                            <p:childTnLst>
                              <p:par>
                                <p:cTn id="25" presetID="21" presetClass="entr" presetSubtype="1"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heel(1)">
                                      <p:cBhvr>
                                        <p:cTn id="27" dur="1000"/>
                                        <p:tgtEl>
                                          <p:spTgt spid="41"/>
                                        </p:tgtEl>
                                      </p:cBhvr>
                                    </p:animEffect>
                                  </p:childTnLst>
                                </p:cTn>
                              </p:par>
                              <p:par>
                                <p:cTn id="28" presetID="22" presetClass="entr" presetSubtype="2" fill="hold" nodeType="withEffect">
                                  <p:stCondLst>
                                    <p:cond delay="750"/>
                                  </p:stCondLst>
                                  <p:childTnLst>
                                    <p:set>
                                      <p:cBhvr>
                                        <p:cTn id="29" dur="1" fill="hold">
                                          <p:stCondLst>
                                            <p:cond delay="0"/>
                                          </p:stCondLst>
                                        </p:cTn>
                                        <p:tgtEl>
                                          <p:spTgt spid="43"/>
                                        </p:tgtEl>
                                        <p:attrNameLst>
                                          <p:attrName>style.visibility</p:attrName>
                                        </p:attrNameLst>
                                      </p:cBhvr>
                                      <p:to>
                                        <p:strVal val="visible"/>
                                      </p:to>
                                    </p:set>
                                    <p:animEffect transition="in" filter="wipe(right)">
                                      <p:cBhvr>
                                        <p:cTn id="30" dur="250"/>
                                        <p:tgtEl>
                                          <p:spTgt spid="43"/>
                                        </p:tgtEl>
                                      </p:cBhvr>
                                    </p:animEffect>
                                  </p:childTnLst>
                                </p:cTn>
                              </p:par>
                            </p:childTnLst>
                          </p:cTn>
                        </p:par>
                        <p:par>
                          <p:cTn id="31" fill="hold" nodeType="afterGroup">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anim calcmode="lin" valueType="num">
                                      <p:cBhvr>
                                        <p:cTn id="35" dur="500" fill="hold"/>
                                        <p:tgtEl>
                                          <p:spTgt spid="46"/>
                                        </p:tgtEl>
                                        <p:attrNameLst>
                                          <p:attrName>ppt_x</p:attrName>
                                        </p:attrNameLst>
                                      </p:cBhvr>
                                      <p:tavLst>
                                        <p:tav tm="0">
                                          <p:val>
                                            <p:strVal val="#ppt_x"/>
                                          </p:val>
                                        </p:tav>
                                        <p:tav tm="100000">
                                          <p:val>
                                            <p:strVal val="#ppt_x"/>
                                          </p:val>
                                        </p:tav>
                                      </p:tavLst>
                                    </p:anim>
                                    <p:anim calcmode="lin" valueType="num">
                                      <p:cBhvr>
                                        <p:cTn id="36" dur="500" fill="hold"/>
                                        <p:tgtEl>
                                          <p:spTgt spid="46"/>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2500"/>
                            </p:stCondLst>
                            <p:childTnLst>
                              <p:par>
                                <p:cTn id="38" presetID="22" presetClass="entr" presetSubtype="8" fill="hold" grpId="0"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left)">
                                      <p:cBhvr>
                                        <p:cTn id="40" dur="250"/>
                                        <p:tgtEl>
                                          <p:spTgt spid="44"/>
                                        </p:tgtEl>
                                      </p:cBhvr>
                                    </p:animEffect>
                                  </p:childTnLst>
                                </p:cTn>
                              </p:par>
                            </p:childTnLst>
                          </p:cTn>
                        </p:par>
                        <p:par>
                          <p:cTn id="41" fill="hold" nodeType="afterGroup">
                            <p:stCondLst>
                              <p:cond delay="2750"/>
                            </p:stCondLst>
                            <p:childTnLst>
                              <p:par>
                                <p:cTn id="42" presetID="22" presetClass="entr" presetSubtype="4" fill="hold" grpId="0" nodeType="after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down)">
                                      <p:cBhvr>
                                        <p:cTn id="44" dur="250"/>
                                        <p:tgtEl>
                                          <p:spTgt spid="48"/>
                                        </p:tgtEl>
                                      </p:cBhvr>
                                    </p:animEffect>
                                  </p:childTnLst>
                                </p:cTn>
                              </p:par>
                            </p:childTnLst>
                          </p:cTn>
                        </p:par>
                        <p:par>
                          <p:cTn id="45" fill="hold" nodeType="afterGroup">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500"/>
                                        <p:tgtEl>
                                          <p:spTgt spid="47"/>
                                        </p:tgtEl>
                                      </p:cBhvr>
                                    </p:animEffect>
                                    <p:anim calcmode="lin" valueType="num">
                                      <p:cBhvr>
                                        <p:cTn id="49" dur="500" fill="hold"/>
                                        <p:tgtEl>
                                          <p:spTgt spid="47"/>
                                        </p:tgtEl>
                                        <p:attrNameLst>
                                          <p:attrName>ppt_x</p:attrName>
                                        </p:attrNameLst>
                                      </p:cBhvr>
                                      <p:tavLst>
                                        <p:tav tm="0">
                                          <p:val>
                                            <p:strVal val="#ppt_x"/>
                                          </p:val>
                                        </p:tav>
                                        <p:tav tm="100000">
                                          <p:val>
                                            <p:strVal val="#ppt_x"/>
                                          </p:val>
                                        </p:tav>
                                      </p:tavLst>
                                    </p:anim>
                                    <p:anim calcmode="lin" valueType="num">
                                      <p:cBhvr>
                                        <p:cTn id="50" dur="500" fill="hold"/>
                                        <p:tgtEl>
                                          <p:spTgt spid="47"/>
                                        </p:tgtEl>
                                        <p:attrNameLst>
                                          <p:attrName>ppt_y</p:attrName>
                                        </p:attrNameLst>
                                      </p:cBhvr>
                                      <p:tavLst>
                                        <p:tav tm="0">
                                          <p:val>
                                            <p:strVal val="#ppt_y+.1"/>
                                          </p:val>
                                        </p:tav>
                                        <p:tav tm="100000">
                                          <p:val>
                                            <p:strVal val="#ppt_y"/>
                                          </p:val>
                                        </p:tav>
                                      </p:tavLst>
                                    </p:anim>
                                  </p:childTnLst>
                                </p:cTn>
                              </p:par>
                            </p:childTnLst>
                          </p:cTn>
                        </p:par>
                        <p:par>
                          <p:cTn id="51" fill="hold" nodeType="afterGroup">
                            <p:stCondLst>
                              <p:cond delay="3500"/>
                            </p:stCondLst>
                            <p:childTnLst>
                              <p:par>
                                <p:cTn id="52" presetID="22" presetClass="entr" presetSubtype="8"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250"/>
                                        <p:tgtEl>
                                          <p:spTgt spid="45"/>
                                        </p:tgtEl>
                                      </p:cBhvr>
                                    </p:animEffect>
                                  </p:childTnLst>
                                </p:cTn>
                              </p:par>
                            </p:childTnLst>
                          </p:cTn>
                        </p:par>
                        <p:par>
                          <p:cTn id="55" fill="hold" nodeType="afterGroup">
                            <p:stCondLst>
                              <p:cond delay="3750"/>
                            </p:stCondLst>
                            <p:childTnLst>
                              <p:par>
                                <p:cTn id="56" presetID="42" presetClass="entr" presetSubtype="0" fill="hold" grpId="0" nodeType="after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fade">
                                      <p:cBhvr>
                                        <p:cTn id="58" dur="250"/>
                                        <p:tgtEl>
                                          <p:spTgt spid="49"/>
                                        </p:tgtEl>
                                      </p:cBhvr>
                                    </p:animEffect>
                                    <p:anim calcmode="lin" valueType="num">
                                      <p:cBhvr>
                                        <p:cTn id="59" dur="250" fill="hold"/>
                                        <p:tgtEl>
                                          <p:spTgt spid="49"/>
                                        </p:tgtEl>
                                        <p:attrNameLst>
                                          <p:attrName>ppt_x</p:attrName>
                                        </p:attrNameLst>
                                      </p:cBhvr>
                                      <p:tavLst>
                                        <p:tav tm="0">
                                          <p:val>
                                            <p:strVal val="#ppt_x"/>
                                          </p:val>
                                        </p:tav>
                                        <p:tav tm="100000">
                                          <p:val>
                                            <p:strVal val="#ppt_x"/>
                                          </p:val>
                                        </p:tav>
                                      </p:tavLst>
                                    </p:anim>
                                    <p:anim calcmode="lin" valueType="num">
                                      <p:cBhvr>
                                        <p:cTn id="60"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p:bldP spid="47" grpId="0"/>
      <p:bldP spid="48"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7" name="Rectangle 25">
            <a:extLst>
              <a:ext uri="{FF2B5EF4-FFF2-40B4-BE49-F238E27FC236}">
                <a16:creationId xmlns:a16="http://schemas.microsoft.com/office/drawing/2014/main" id="{F9AE24C7-76DC-4F6A-B4EB-88FF7FFD2DE7}"/>
              </a:ext>
            </a:extLst>
          </p:cNvPr>
          <p:cNvSpPr>
            <a:spLocks noChangeArrowheads="1"/>
          </p:cNvSpPr>
          <p:nvPr/>
        </p:nvSpPr>
        <p:spPr bwMode="gray">
          <a:xfrm>
            <a:off x="0" y="1611313"/>
            <a:ext cx="11522075" cy="4868862"/>
          </a:xfrm>
          <a:prstGeom prst="rect">
            <a:avLst/>
          </a:prstGeom>
          <a:solidFill>
            <a:srgbClr val="D8D8D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28280"/>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pic>
        <p:nvPicPr>
          <p:cNvPr id="141338" name="Picture 26" descr="1">
            <a:extLst>
              <a:ext uri="{FF2B5EF4-FFF2-40B4-BE49-F238E27FC236}">
                <a16:creationId xmlns:a16="http://schemas.microsoft.com/office/drawing/2014/main" id="{9499516E-4AC0-49BF-8E9E-04B9381C2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89638"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9" descr="2">
            <a:extLst>
              <a:ext uri="{FF2B5EF4-FFF2-40B4-BE49-F238E27FC236}">
                <a16:creationId xmlns:a16="http://schemas.microsoft.com/office/drawing/2014/main" id="{43B32F6F-A9E8-415F-B1D2-75E3DBD63D71}"/>
              </a:ext>
            </a:extLst>
          </p:cNvPr>
          <p:cNvSpPr>
            <a:spLocks noChangeArrowheads="1"/>
          </p:cNvSpPr>
          <p:nvPr/>
        </p:nvSpPr>
        <p:spPr bwMode="gray">
          <a:xfrm>
            <a:off x="0" y="0"/>
            <a:ext cx="5989638" cy="1639888"/>
          </a:xfrm>
          <a:prstGeom prst="rect">
            <a:avLst/>
          </a:prstGeom>
          <a:blipFill dpi="0" rotWithShape="1">
            <a:blip/>
            <a:srcRect/>
            <a:stretch>
              <a:fillRect/>
            </a:stretch>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1322" name="Rectangle 10">
            <a:extLst>
              <a:ext uri="{FF2B5EF4-FFF2-40B4-BE49-F238E27FC236}">
                <a16:creationId xmlns:a16="http://schemas.microsoft.com/office/drawing/2014/main" id="{331BF87B-670F-4F58-89AD-B10A5BF17B42}"/>
              </a:ext>
            </a:extLst>
          </p:cNvPr>
          <p:cNvSpPr>
            <a:spLocks noChangeArrowheads="1"/>
          </p:cNvSpPr>
          <p:nvPr/>
        </p:nvSpPr>
        <p:spPr bwMode="gray">
          <a:xfrm>
            <a:off x="482600" y="555625"/>
            <a:ext cx="95250" cy="679450"/>
          </a:xfrm>
          <a:prstGeom prst="rect">
            <a:avLst/>
          </a:prstGeom>
          <a:solidFill>
            <a:srgbClr val="006699"/>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D5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1326" name="Rectangle 14" descr="2">
            <a:extLst>
              <a:ext uri="{FF2B5EF4-FFF2-40B4-BE49-F238E27FC236}">
                <a16:creationId xmlns:a16="http://schemas.microsoft.com/office/drawing/2014/main" id="{BB4BAF2E-0F6A-4710-BA52-73D0F3F78171}"/>
              </a:ext>
            </a:extLst>
          </p:cNvPr>
          <p:cNvSpPr>
            <a:spLocks noChangeArrowheads="1"/>
          </p:cNvSpPr>
          <p:nvPr/>
        </p:nvSpPr>
        <p:spPr bwMode="gray">
          <a:xfrm>
            <a:off x="781832" y="524813"/>
            <a:ext cx="2943247" cy="439450"/>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115160" tIns="57580" rIns="115160" bIns="57580" anchor="ctr">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2100" dirty="0">
                <a:solidFill>
                  <a:srgbClr val="333333"/>
                </a:solidFill>
                <a:cs typeface="Arial" panose="020B0604020202020204" pitchFamily="34" charset="0"/>
              </a:rPr>
              <a:t>THE DYSSPOSITION</a:t>
            </a:r>
            <a:r>
              <a:rPr lang="en-US" altLang="zh-CN" sz="2100" dirty="0">
                <a:cs typeface="Arial" panose="020B0604020202020204" pitchFamily="34" charset="0"/>
              </a:rPr>
              <a:t> </a:t>
            </a:r>
          </a:p>
        </p:txBody>
      </p:sp>
      <p:pic>
        <p:nvPicPr>
          <p:cNvPr id="141333" name="Picture 21" descr="红色指示">
            <a:extLst>
              <a:ext uri="{FF2B5EF4-FFF2-40B4-BE49-F238E27FC236}">
                <a16:creationId xmlns:a16="http://schemas.microsoft.com/office/drawing/2014/main" id="{774FA4ED-0AB5-495C-94F1-2DEA76FFE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2478088"/>
            <a:ext cx="3302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35" name="AutoShape 23">
            <a:extLst>
              <a:ext uri="{FF2B5EF4-FFF2-40B4-BE49-F238E27FC236}">
                <a16:creationId xmlns:a16="http://schemas.microsoft.com/office/drawing/2014/main" id="{55EF6CB8-FEDB-4C59-89A8-3C55A0E7C10A}"/>
              </a:ext>
            </a:extLst>
          </p:cNvPr>
          <p:cNvSpPr>
            <a:spLocks noChangeArrowheads="1"/>
          </p:cNvSpPr>
          <p:nvPr/>
        </p:nvSpPr>
        <p:spPr bwMode="auto">
          <a:xfrm>
            <a:off x="3841750" y="74771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1336" name="AutoShape 24">
            <a:extLst>
              <a:ext uri="{FF2B5EF4-FFF2-40B4-BE49-F238E27FC236}">
                <a16:creationId xmlns:a16="http://schemas.microsoft.com/office/drawing/2014/main" id="{13FDA189-C68E-443A-9FBF-7BE6F634042B}"/>
              </a:ext>
            </a:extLst>
          </p:cNvPr>
          <p:cNvSpPr>
            <a:spLocks noChangeArrowheads="1"/>
          </p:cNvSpPr>
          <p:nvPr/>
        </p:nvSpPr>
        <p:spPr bwMode="auto">
          <a:xfrm>
            <a:off x="4225925" y="74771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3087" name="Rectangle 30">
            <a:extLst>
              <a:ext uri="{FF2B5EF4-FFF2-40B4-BE49-F238E27FC236}">
                <a16:creationId xmlns:a16="http://schemas.microsoft.com/office/drawing/2014/main" id="{0DDC68C7-F2CD-4B7D-929C-1C779EBD44B0}"/>
              </a:ext>
            </a:extLst>
          </p:cNvPr>
          <p:cNvSpPr>
            <a:spLocks noChangeArrowheads="1"/>
          </p:cNvSpPr>
          <p:nvPr/>
        </p:nvSpPr>
        <p:spPr bwMode="auto">
          <a:xfrm>
            <a:off x="6565899" y="2325914"/>
            <a:ext cx="42243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dirty="0">
                <a:solidFill>
                  <a:schemeClr val="bg2"/>
                </a:solidFill>
              </a:rPr>
              <a:t>The Quality of The Deal is the one of the ones on the a corporate image image</a:t>
            </a:r>
          </a:p>
          <a:p>
            <a:pPr algn="l" eaLnBrk="1" hangingPunct="1"/>
            <a:r>
              <a:rPr lang="en-US" altLang="zh-CN" dirty="0">
                <a:solidFill>
                  <a:schemeClr val="bg2"/>
                </a:solidFill>
              </a:rPr>
              <a:t>Of its inthe spirit of the show, but also also also in public relations, well-designed. </a:t>
            </a:r>
          </a:p>
          <a:p>
            <a:pPr algn="l" eaLnBrk="1" hangingPunct="1"/>
            <a:r>
              <a:rPr lang="en-US" altLang="zh-CN" dirty="0">
                <a:solidFill>
                  <a:schemeClr val="bg2"/>
                </a:solidFill>
              </a:rPr>
              <a:t>This requires the use of a number of easy to good at public relations, </a:t>
            </a:r>
          </a:p>
          <a:p>
            <a:pPr algn="l" eaLnBrk="1" hangingPunct="1"/>
            <a:r>
              <a:rPr lang="en-US" altLang="zh-CN" dirty="0">
                <a:solidFill>
                  <a:schemeClr val="bg2"/>
                </a:solidFill>
              </a:rPr>
              <a:t>easy to remember the symbolic the mark, </a:t>
            </a:r>
          </a:p>
          <a:p>
            <a:pPr algn="l" eaLnBrk="1" hangingPunct="1"/>
            <a:r>
              <a:rPr lang="en-US" altLang="zh-CN" dirty="0">
                <a:solidFill>
                  <a:schemeClr val="bg2"/>
                </a:solidFill>
              </a:rPr>
              <a:t>make it easy to identify a large number of things, </a:t>
            </a:r>
          </a:p>
          <a:p>
            <a:pPr algn="l" eaLnBrk="1" hangingPunct="1"/>
            <a:r>
              <a:rPr lang="en-US" altLang="zh-CN" dirty="0">
                <a:solidFill>
                  <a:schemeClr val="bg2"/>
                </a:solidFill>
              </a:rPr>
              <a:t>In order to deepen the impression of an external public enterprises.</a:t>
            </a:r>
            <a:endParaRPr lang="zh-CN" altLang="en-US" dirty="0">
              <a:solidFill>
                <a:schemeClr val="bg2"/>
              </a:solidFill>
            </a:endParaRPr>
          </a:p>
        </p:txBody>
      </p:sp>
      <p:pic>
        <p:nvPicPr>
          <p:cNvPr id="141342" name="Picture 30" descr="1">
            <a:extLst>
              <a:ext uri="{FF2B5EF4-FFF2-40B4-BE49-F238E27FC236}">
                <a16:creationId xmlns:a16="http://schemas.microsoft.com/office/drawing/2014/main" id="{815389C0-34F9-4E42-9F21-82CE16F63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2401888"/>
            <a:ext cx="2093912"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43" name="Picture 31" descr="1">
            <a:extLst>
              <a:ext uri="{FF2B5EF4-FFF2-40B4-BE49-F238E27FC236}">
                <a16:creationId xmlns:a16="http://schemas.microsoft.com/office/drawing/2014/main" id="{2FF6D6DA-CD07-4C4A-9DD1-17DE52A019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9638" y="0"/>
            <a:ext cx="5532437"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41338"/>
                                        </p:tgtEl>
                                        <p:attrNameLst>
                                          <p:attrName>style.visibility</p:attrName>
                                        </p:attrNameLst>
                                      </p:cBhvr>
                                      <p:to>
                                        <p:strVal val="visible"/>
                                      </p:to>
                                    </p:set>
                                    <p:animEffect transition="in" filter="checkerboard(across)">
                                      <p:cBhvr>
                                        <p:cTn id="7" dur="1000"/>
                                        <p:tgtEl>
                                          <p:spTgt spid="141338"/>
                                        </p:tgtEl>
                                      </p:cBhvr>
                                    </p:animEffect>
                                  </p:childTnLst>
                                </p:cTn>
                              </p:par>
                            </p:childTnLst>
                          </p:cTn>
                        </p:par>
                        <p:par>
                          <p:cTn id="8" fill="hold" nodeType="afterGroup">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141342"/>
                                        </p:tgtEl>
                                        <p:attrNameLst>
                                          <p:attrName>style.visibility</p:attrName>
                                        </p:attrNameLst>
                                      </p:cBhvr>
                                      <p:to>
                                        <p:strVal val="visible"/>
                                      </p:to>
                                    </p:set>
                                    <p:anim calcmode="lin" valueType="num">
                                      <p:cBhvr>
                                        <p:cTn id="11" dur="1000" fill="hold"/>
                                        <p:tgtEl>
                                          <p:spTgt spid="141342"/>
                                        </p:tgtEl>
                                        <p:attrNameLst>
                                          <p:attrName>ppt_w</p:attrName>
                                        </p:attrNameLst>
                                      </p:cBhvr>
                                      <p:tavLst>
                                        <p:tav tm="0">
                                          <p:val>
                                            <p:strVal val="#ppt_w+.3"/>
                                          </p:val>
                                        </p:tav>
                                        <p:tav tm="100000">
                                          <p:val>
                                            <p:strVal val="#ppt_w"/>
                                          </p:val>
                                        </p:tav>
                                      </p:tavLst>
                                    </p:anim>
                                    <p:anim calcmode="lin" valueType="num">
                                      <p:cBhvr>
                                        <p:cTn id="12" dur="1000" fill="hold"/>
                                        <p:tgtEl>
                                          <p:spTgt spid="141342"/>
                                        </p:tgtEl>
                                        <p:attrNameLst>
                                          <p:attrName>ppt_h</p:attrName>
                                        </p:attrNameLst>
                                      </p:cBhvr>
                                      <p:tavLst>
                                        <p:tav tm="0">
                                          <p:val>
                                            <p:strVal val="#ppt_h"/>
                                          </p:val>
                                        </p:tav>
                                        <p:tav tm="100000">
                                          <p:val>
                                            <p:strVal val="#ppt_h"/>
                                          </p:val>
                                        </p:tav>
                                      </p:tavLst>
                                    </p:anim>
                                    <p:animEffect transition="in" filter="fade">
                                      <p:cBhvr>
                                        <p:cTn id="13" dur="1000"/>
                                        <p:tgtEl>
                                          <p:spTgt spid="141342"/>
                                        </p:tgtEl>
                                      </p:cBhvr>
                                    </p:animEffect>
                                  </p:childTnLst>
                                </p:cTn>
                              </p:par>
                            </p:childTnLst>
                          </p:cTn>
                        </p:par>
                        <p:par>
                          <p:cTn id="14" fill="hold" nodeType="afterGroup">
                            <p:stCondLst>
                              <p:cond delay="2000"/>
                            </p:stCondLst>
                            <p:childTnLst>
                              <p:par>
                                <p:cTn id="15" presetID="47" presetClass="entr" presetSubtype="0" fill="hold" grpId="0" nodeType="afterEffect">
                                  <p:stCondLst>
                                    <p:cond delay="0"/>
                                  </p:stCondLst>
                                  <p:childTnLst>
                                    <p:set>
                                      <p:cBhvr>
                                        <p:cTn id="16" dur="1" fill="hold">
                                          <p:stCondLst>
                                            <p:cond delay="0"/>
                                          </p:stCondLst>
                                        </p:cTn>
                                        <p:tgtEl>
                                          <p:spTgt spid="141322"/>
                                        </p:tgtEl>
                                        <p:attrNameLst>
                                          <p:attrName>style.visibility</p:attrName>
                                        </p:attrNameLst>
                                      </p:cBhvr>
                                      <p:to>
                                        <p:strVal val="visible"/>
                                      </p:to>
                                    </p:set>
                                    <p:animEffect transition="in" filter="fade">
                                      <p:cBhvr>
                                        <p:cTn id="17" dur="1000"/>
                                        <p:tgtEl>
                                          <p:spTgt spid="141322"/>
                                        </p:tgtEl>
                                      </p:cBhvr>
                                    </p:animEffect>
                                    <p:anim calcmode="lin" valueType="num">
                                      <p:cBhvr>
                                        <p:cTn id="18" dur="1000" fill="hold"/>
                                        <p:tgtEl>
                                          <p:spTgt spid="141322"/>
                                        </p:tgtEl>
                                        <p:attrNameLst>
                                          <p:attrName>ppt_x</p:attrName>
                                        </p:attrNameLst>
                                      </p:cBhvr>
                                      <p:tavLst>
                                        <p:tav tm="0">
                                          <p:val>
                                            <p:strVal val="#ppt_x"/>
                                          </p:val>
                                        </p:tav>
                                        <p:tav tm="100000">
                                          <p:val>
                                            <p:strVal val="#ppt_x"/>
                                          </p:val>
                                        </p:tav>
                                      </p:tavLst>
                                    </p:anim>
                                    <p:anim calcmode="lin" valueType="num">
                                      <p:cBhvr>
                                        <p:cTn id="19" dur="1000" fill="hold"/>
                                        <p:tgtEl>
                                          <p:spTgt spid="141322"/>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30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41326"/>
                                        </p:tgtEl>
                                        <p:attrNameLst>
                                          <p:attrName>style.visibility</p:attrName>
                                        </p:attrNameLst>
                                      </p:cBhvr>
                                      <p:to>
                                        <p:strVal val="visible"/>
                                      </p:to>
                                    </p:set>
                                    <p:anim by="(-#ppt_w*2)" calcmode="lin" valueType="num">
                                      <p:cBhvr rctx="PPT">
                                        <p:cTn id="23" dur="250" autoRev="1" fill="hold">
                                          <p:stCondLst>
                                            <p:cond delay="0"/>
                                          </p:stCondLst>
                                        </p:cTn>
                                        <p:tgtEl>
                                          <p:spTgt spid="141326"/>
                                        </p:tgtEl>
                                        <p:attrNameLst>
                                          <p:attrName>ppt_w</p:attrName>
                                        </p:attrNameLst>
                                      </p:cBhvr>
                                    </p:anim>
                                    <p:anim by="(#ppt_w*0.50)" calcmode="lin" valueType="num">
                                      <p:cBhvr>
                                        <p:cTn id="24" dur="250" decel="50000" autoRev="1" fill="hold">
                                          <p:stCondLst>
                                            <p:cond delay="0"/>
                                          </p:stCondLst>
                                        </p:cTn>
                                        <p:tgtEl>
                                          <p:spTgt spid="141326"/>
                                        </p:tgtEl>
                                        <p:attrNameLst>
                                          <p:attrName>ppt_x</p:attrName>
                                        </p:attrNameLst>
                                      </p:cBhvr>
                                    </p:anim>
                                    <p:anim from="(-#ppt_h/2)" to="(#ppt_y)" calcmode="lin" valueType="num">
                                      <p:cBhvr>
                                        <p:cTn id="25" dur="500" fill="hold">
                                          <p:stCondLst>
                                            <p:cond delay="0"/>
                                          </p:stCondLst>
                                        </p:cTn>
                                        <p:tgtEl>
                                          <p:spTgt spid="141326"/>
                                        </p:tgtEl>
                                        <p:attrNameLst>
                                          <p:attrName>ppt_y</p:attrName>
                                        </p:attrNameLst>
                                      </p:cBhvr>
                                    </p:anim>
                                    <p:animRot by="21600000">
                                      <p:cBhvr>
                                        <p:cTn id="26" dur="500" fill="hold">
                                          <p:stCondLst>
                                            <p:cond delay="0"/>
                                          </p:stCondLst>
                                        </p:cTn>
                                        <p:tgtEl>
                                          <p:spTgt spid="141326"/>
                                        </p:tgtEl>
                                        <p:attrNameLst>
                                          <p:attrName>r</p:attrName>
                                        </p:attrNameLst>
                                      </p:cBhvr>
                                    </p:animRot>
                                  </p:childTnLst>
                                </p:cTn>
                              </p:par>
                            </p:childTnLst>
                          </p:cTn>
                        </p:par>
                        <p:par>
                          <p:cTn id="27" fill="hold" nodeType="afterGroup">
                            <p:stCondLst>
                              <p:cond delay="4200"/>
                            </p:stCondLst>
                            <p:childTnLst>
                              <p:par>
                                <p:cTn id="28" presetID="2" presetClass="entr" presetSubtype="8" fill="hold" grpId="0" nodeType="afterEffect">
                                  <p:stCondLst>
                                    <p:cond delay="0"/>
                                  </p:stCondLst>
                                  <p:childTnLst>
                                    <p:set>
                                      <p:cBhvr>
                                        <p:cTn id="29" dur="1" fill="hold">
                                          <p:stCondLst>
                                            <p:cond delay="0"/>
                                          </p:stCondLst>
                                        </p:cTn>
                                        <p:tgtEl>
                                          <p:spTgt spid="141336"/>
                                        </p:tgtEl>
                                        <p:attrNameLst>
                                          <p:attrName>style.visibility</p:attrName>
                                        </p:attrNameLst>
                                      </p:cBhvr>
                                      <p:to>
                                        <p:strVal val="visible"/>
                                      </p:to>
                                    </p:set>
                                    <p:anim calcmode="lin" valueType="num">
                                      <p:cBhvr additive="base">
                                        <p:cTn id="30" dur="500" fill="hold"/>
                                        <p:tgtEl>
                                          <p:spTgt spid="141336"/>
                                        </p:tgtEl>
                                        <p:attrNameLst>
                                          <p:attrName>ppt_x</p:attrName>
                                        </p:attrNameLst>
                                      </p:cBhvr>
                                      <p:tavLst>
                                        <p:tav tm="0">
                                          <p:val>
                                            <p:strVal val="0-#ppt_w/2"/>
                                          </p:val>
                                        </p:tav>
                                        <p:tav tm="100000">
                                          <p:val>
                                            <p:strVal val="#ppt_x"/>
                                          </p:val>
                                        </p:tav>
                                      </p:tavLst>
                                    </p:anim>
                                    <p:anim calcmode="lin" valueType="num">
                                      <p:cBhvr additive="base">
                                        <p:cTn id="31" dur="500" fill="hold"/>
                                        <p:tgtEl>
                                          <p:spTgt spid="14133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4700"/>
                            </p:stCondLst>
                            <p:childTnLst>
                              <p:par>
                                <p:cTn id="33" presetID="12" presetClass="entr" presetSubtype="8" fill="hold" nodeType="afterEffect">
                                  <p:stCondLst>
                                    <p:cond delay="0"/>
                                  </p:stCondLst>
                                  <p:childTnLst>
                                    <p:set>
                                      <p:cBhvr>
                                        <p:cTn id="34" dur="1" fill="hold">
                                          <p:stCondLst>
                                            <p:cond delay="0"/>
                                          </p:stCondLst>
                                        </p:cTn>
                                        <p:tgtEl>
                                          <p:spTgt spid="141343"/>
                                        </p:tgtEl>
                                        <p:attrNameLst>
                                          <p:attrName>style.visibility</p:attrName>
                                        </p:attrNameLst>
                                      </p:cBhvr>
                                      <p:to>
                                        <p:strVal val="visible"/>
                                      </p:to>
                                    </p:set>
                                    <p:animEffect transition="in" filter="slide(fromLeft)">
                                      <p:cBhvr>
                                        <p:cTn id="35" dur="500"/>
                                        <p:tgtEl>
                                          <p:spTgt spid="141343"/>
                                        </p:tgtEl>
                                      </p:cBhvr>
                                    </p:animEffect>
                                  </p:childTnLst>
                                </p:cTn>
                              </p:par>
                              <p:par>
                                <p:cTn id="36" presetID="2" presetClass="entr" presetSubtype="8" fill="hold" grpId="0" nodeType="withEffect">
                                  <p:stCondLst>
                                    <p:cond delay="400"/>
                                  </p:stCondLst>
                                  <p:childTnLst>
                                    <p:set>
                                      <p:cBhvr>
                                        <p:cTn id="37" dur="1" fill="hold">
                                          <p:stCondLst>
                                            <p:cond delay="0"/>
                                          </p:stCondLst>
                                        </p:cTn>
                                        <p:tgtEl>
                                          <p:spTgt spid="141335"/>
                                        </p:tgtEl>
                                        <p:attrNameLst>
                                          <p:attrName>style.visibility</p:attrName>
                                        </p:attrNameLst>
                                      </p:cBhvr>
                                      <p:to>
                                        <p:strVal val="visible"/>
                                      </p:to>
                                    </p:set>
                                    <p:anim calcmode="lin" valueType="num">
                                      <p:cBhvr additive="base">
                                        <p:cTn id="38" dur="500" fill="hold"/>
                                        <p:tgtEl>
                                          <p:spTgt spid="141335"/>
                                        </p:tgtEl>
                                        <p:attrNameLst>
                                          <p:attrName>ppt_x</p:attrName>
                                        </p:attrNameLst>
                                      </p:cBhvr>
                                      <p:tavLst>
                                        <p:tav tm="0">
                                          <p:val>
                                            <p:strVal val="0-#ppt_w/2"/>
                                          </p:val>
                                        </p:tav>
                                        <p:tav tm="100000">
                                          <p:val>
                                            <p:strVal val="#ppt_x"/>
                                          </p:val>
                                        </p:tav>
                                      </p:tavLst>
                                    </p:anim>
                                    <p:anim calcmode="lin" valueType="num">
                                      <p:cBhvr additive="base">
                                        <p:cTn id="39" dur="500" fill="hold"/>
                                        <p:tgtEl>
                                          <p:spTgt spid="141335"/>
                                        </p:tgtEl>
                                        <p:attrNameLst>
                                          <p:attrName>ppt_y</p:attrName>
                                        </p:attrNameLst>
                                      </p:cBhvr>
                                      <p:tavLst>
                                        <p:tav tm="0">
                                          <p:val>
                                            <p:strVal val="#ppt_y"/>
                                          </p:val>
                                        </p:tav>
                                        <p:tav tm="100000">
                                          <p:val>
                                            <p:strVal val="#ppt_y"/>
                                          </p:val>
                                        </p:tav>
                                      </p:tavLst>
                                    </p:anim>
                                  </p:childTnLst>
                                </p:cTn>
                              </p:par>
                              <p:par>
                                <p:cTn id="40" presetID="12" presetClass="entr" presetSubtype="4" fill="hold" grpId="0" nodeType="withEffect">
                                  <p:stCondLst>
                                    <p:cond delay="400"/>
                                  </p:stCondLst>
                                  <p:childTnLst>
                                    <p:set>
                                      <p:cBhvr>
                                        <p:cTn id="41" dur="1" fill="hold">
                                          <p:stCondLst>
                                            <p:cond delay="0"/>
                                          </p:stCondLst>
                                        </p:cTn>
                                        <p:tgtEl>
                                          <p:spTgt spid="141337"/>
                                        </p:tgtEl>
                                        <p:attrNameLst>
                                          <p:attrName>style.visibility</p:attrName>
                                        </p:attrNameLst>
                                      </p:cBhvr>
                                      <p:to>
                                        <p:strVal val="visible"/>
                                      </p:to>
                                    </p:set>
                                    <p:animEffect transition="in" filter="slide(fromBottom)">
                                      <p:cBhvr>
                                        <p:cTn id="42" dur="1000"/>
                                        <p:tgtEl>
                                          <p:spTgt spid="141337"/>
                                        </p:tgtEl>
                                      </p:cBhvr>
                                    </p:animEffect>
                                  </p:childTnLst>
                                </p:cTn>
                              </p:par>
                            </p:childTnLst>
                          </p:cTn>
                        </p:par>
                        <p:par>
                          <p:cTn id="43" fill="hold" nodeType="afterGroup">
                            <p:stCondLst>
                              <p:cond delay="6100"/>
                            </p:stCondLst>
                            <p:childTnLst>
                              <p:par>
                                <p:cTn id="44" presetID="47" presetClass="entr" presetSubtype="0" fill="hold" nodeType="afterEffect">
                                  <p:stCondLst>
                                    <p:cond delay="0"/>
                                  </p:stCondLst>
                                  <p:childTnLst>
                                    <p:set>
                                      <p:cBhvr>
                                        <p:cTn id="45" dur="1" fill="hold">
                                          <p:stCondLst>
                                            <p:cond delay="0"/>
                                          </p:stCondLst>
                                        </p:cTn>
                                        <p:tgtEl>
                                          <p:spTgt spid="141333"/>
                                        </p:tgtEl>
                                        <p:attrNameLst>
                                          <p:attrName>style.visibility</p:attrName>
                                        </p:attrNameLst>
                                      </p:cBhvr>
                                      <p:to>
                                        <p:strVal val="visible"/>
                                      </p:to>
                                    </p:set>
                                    <p:animEffect transition="in" filter="fade">
                                      <p:cBhvr>
                                        <p:cTn id="46" dur="1000"/>
                                        <p:tgtEl>
                                          <p:spTgt spid="141333"/>
                                        </p:tgtEl>
                                      </p:cBhvr>
                                    </p:animEffect>
                                    <p:anim calcmode="lin" valueType="num">
                                      <p:cBhvr>
                                        <p:cTn id="47" dur="1000" fill="hold"/>
                                        <p:tgtEl>
                                          <p:spTgt spid="141333"/>
                                        </p:tgtEl>
                                        <p:attrNameLst>
                                          <p:attrName>ppt_x</p:attrName>
                                        </p:attrNameLst>
                                      </p:cBhvr>
                                      <p:tavLst>
                                        <p:tav tm="0">
                                          <p:val>
                                            <p:strVal val="#ppt_x"/>
                                          </p:val>
                                        </p:tav>
                                        <p:tav tm="100000">
                                          <p:val>
                                            <p:strVal val="#ppt_x"/>
                                          </p:val>
                                        </p:tav>
                                      </p:tavLst>
                                    </p:anim>
                                    <p:anim calcmode="lin" valueType="num">
                                      <p:cBhvr>
                                        <p:cTn id="48" dur="1000" fill="hold"/>
                                        <p:tgtEl>
                                          <p:spTgt spid="1413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7" grpId="0" animBg="1"/>
      <p:bldP spid="141322" grpId="0" animBg="1"/>
      <p:bldP spid="141326" grpId="0"/>
      <p:bldP spid="141335" grpId="0" animBg="1"/>
      <p:bldP spid="1413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EEA3A57C-365D-4229-9E2B-8B55ED25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6307" name="Group 3">
            <a:extLst>
              <a:ext uri="{FF2B5EF4-FFF2-40B4-BE49-F238E27FC236}">
                <a16:creationId xmlns:a16="http://schemas.microsoft.com/office/drawing/2014/main" id="{431592A1-DFAE-4C07-8C1C-5E75D888B567}"/>
              </a:ext>
            </a:extLst>
          </p:cNvPr>
          <p:cNvGrpSpPr>
            <a:grpSpLocks/>
          </p:cNvGrpSpPr>
          <p:nvPr/>
        </p:nvGrpSpPr>
        <p:grpSpPr bwMode="auto">
          <a:xfrm>
            <a:off x="225425" y="219075"/>
            <a:ext cx="11295063" cy="419100"/>
            <a:chOff x="142" y="138"/>
            <a:chExt cx="7115" cy="264"/>
          </a:xfrm>
        </p:grpSpPr>
        <p:sp>
          <p:nvSpPr>
            <p:cNvPr id="30754" name="矩形 4">
              <a:extLst>
                <a:ext uri="{FF2B5EF4-FFF2-40B4-BE49-F238E27FC236}">
                  <a16:creationId xmlns:a16="http://schemas.microsoft.com/office/drawing/2014/main" id="{C415E8AD-D06B-4331-8674-71607712C5CE}"/>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0755" name="矩形 1">
              <a:extLst>
                <a:ext uri="{FF2B5EF4-FFF2-40B4-BE49-F238E27FC236}">
                  <a16:creationId xmlns:a16="http://schemas.microsoft.com/office/drawing/2014/main" id="{6DA44384-CDD7-4C49-8E47-9A37F9CD31C3}"/>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0756" name="矩形 9">
              <a:extLst>
                <a:ext uri="{FF2B5EF4-FFF2-40B4-BE49-F238E27FC236}">
                  <a16:creationId xmlns:a16="http://schemas.microsoft.com/office/drawing/2014/main" id="{A6C364EA-EC39-4697-9413-2475913D320E}"/>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6311" name="Group 7">
            <a:extLst>
              <a:ext uri="{FF2B5EF4-FFF2-40B4-BE49-F238E27FC236}">
                <a16:creationId xmlns:a16="http://schemas.microsoft.com/office/drawing/2014/main" id="{C6CECAF2-8CD4-4F5D-B4CA-D52F2B2602EA}"/>
              </a:ext>
            </a:extLst>
          </p:cNvPr>
          <p:cNvGrpSpPr>
            <a:grpSpLocks/>
          </p:cNvGrpSpPr>
          <p:nvPr/>
        </p:nvGrpSpPr>
        <p:grpSpPr bwMode="auto">
          <a:xfrm>
            <a:off x="-30163" y="5826125"/>
            <a:ext cx="11857038" cy="565150"/>
            <a:chOff x="0" y="3670"/>
            <a:chExt cx="7421" cy="356"/>
          </a:xfrm>
        </p:grpSpPr>
        <p:pic>
          <p:nvPicPr>
            <p:cNvPr id="30752" name="Picture 8" descr="1">
              <a:extLst>
                <a:ext uri="{FF2B5EF4-FFF2-40B4-BE49-F238E27FC236}">
                  <a16:creationId xmlns:a16="http://schemas.microsoft.com/office/drawing/2014/main" id="{5B0DCC37-4296-4F7F-8BA1-D61186806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3" name="矩形 4">
              <a:extLst>
                <a:ext uri="{FF2B5EF4-FFF2-40B4-BE49-F238E27FC236}">
                  <a16:creationId xmlns:a16="http://schemas.microsoft.com/office/drawing/2014/main" id="{4C0C14D0-BD1C-42F6-93F6-AFCF283C2C1D}"/>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36" name="任意多边形 35">
            <a:extLst>
              <a:ext uri="{FF2B5EF4-FFF2-40B4-BE49-F238E27FC236}">
                <a16:creationId xmlns:a16="http://schemas.microsoft.com/office/drawing/2014/main" id="{55A27A10-DC9E-44C2-A43E-BA71BD2D8D1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675" y="941388"/>
            <a:ext cx="3849688"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41" name="Picture 37" descr="未标题-1">
            <a:extLst>
              <a:ext uri="{FF2B5EF4-FFF2-40B4-BE49-F238E27FC236}">
                <a16:creationId xmlns:a16="http://schemas.microsoft.com/office/drawing/2014/main" id="{24A14733-C21D-4749-913C-1F15AAC0FD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63" y="1106488"/>
            <a:ext cx="4735513"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6342" name="Group 38">
            <a:extLst>
              <a:ext uri="{FF2B5EF4-FFF2-40B4-BE49-F238E27FC236}">
                <a16:creationId xmlns:a16="http://schemas.microsoft.com/office/drawing/2014/main" id="{963DF136-D552-4678-8E72-281D8E070FEA}"/>
              </a:ext>
            </a:extLst>
          </p:cNvPr>
          <p:cNvGrpSpPr>
            <a:grpSpLocks/>
          </p:cNvGrpSpPr>
          <p:nvPr/>
        </p:nvGrpSpPr>
        <p:grpSpPr bwMode="auto">
          <a:xfrm>
            <a:off x="4376738" y="1166813"/>
            <a:ext cx="6450012" cy="1076325"/>
            <a:chOff x="2187" y="914"/>
            <a:chExt cx="3225" cy="718"/>
          </a:xfrm>
        </p:grpSpPr>
        <p:pic>
          <p:nvPicPr>
            <p:cNvPr id="30749" name="矩形 67">
              <a:extLst>
                <a:ext uri="{FF2B5EF4-FFF2-40B4-BE49-F238E27FC236}">
                  <a16:creationId xmlns:a16="http://schemas.microsoft.com/office/drawing/2014/main" id="{D2B50E3C-0B40-4DD8-945C-0B8AADDAE32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7" y="1110"/>
              <a:ext cx="3225"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0" name="圆角矩形 69">
              <a:extLst>
                <a:ext uri="{FF2B5EF4-FFF2-40B4-BE49-F238E27FC236}">
                  <a16:creationId xmlns:a16="http://schemas.microsoft.com/office/drawing/2014/main" id="{D0F0478D-6B3B-494A-9C91-109580276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3" y="914"/>
              <a:ext cx="599"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1" name="TextBox 61">
              <a:extLst>
                <a:ext uri="{FF2B5EF4-FFF2-40B4-BE49-F238E27FC236}">
                  <a16:creationId xmlns:a16="http://schemas.microsoft.com/office/drawing/2014/main" id="{D3981590-1FF8-4844-AE26-CB6843C85D41}"/>
                </a:ext>
              </a:extLst>
            </p:cNvPr>
            <p:cNvSpPr txBox="1">
              <a:spLocks noChangeArrowheads="1"/>
            </p:cNvSpPr>
            <p:nvPr/>
          </p:nvSpPr>
          <p:spPr bwMode="auto">
            <a:xfrm>
              <a:off x="2614" y="1094"/>
              <a:ext cx="23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400" b="1">
                  <a:solidFill>
                    <a:srgbClr val="000000"/>
                  </a:solidFill>
                  <a:latin typeface="微软雅黑" panose="020B0503020204020204" pitchFamily="34" charset="-122"/>
                  <a:ea typeface="微软雅黑" panose="020B0503020204020204" pitchFamily="34" charset="-122"/>
                </a:rPr>
                <a:t>1</a:t>
              </a:r>
              <a:endParaRPr lang="zh-CN" altLang="en-US" sz="1400" b="1">
                <a:solidFill>
                  <a:srgbClr val="000000"/>
                </a:solidFill>
                <a:latin typeface="微软雅黑" panose="020B0503020204020204" pitchFamily="34" charset="-122"/>
                <a:ea typeface="微软雅黑" panose="020B0503020204020204" pitchFamily="34" charset="-122"/>
              </a:endParaRPr>
            </a:p>
          </p:txBody>
        </p:sp>
      </p:grpSp>
      <p:sp>
        <p:nvSpPr>
          <p:cNvPr id="226346" name="TextBox 34">
            <a:extLst>
              <a:ext uri="{FF2B5EF4-FFF2-40B4-BE49-F238E27FC236}">
                <a16:creationId xmlns:a16="http://schemas.microsoft.com/office/drawing/2014/main" id="{1E3F4908-328A-46E3-98CA-7AC9DF3D4906}"/>
              </a:ext>
            </a:extLst>
          </p:cNvPr>
          <p:cNvSpPr txBox="1">
            <a:spLocks noChangeArrowheads="1"/>
          </p:cNvSpPr>
          <p:nvPr/>
        </p:nvSpPr>
        <p:spPr bwMode="auto">
          <a:xfrm>
            <a:off x="5862638" y="1562100"/>
            <a:ext cx="341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a:r>
              <a:rPr lang="zh-CN" altLang="en-US" sz="1600">
                <a:solidFill>
                  <a:srgbClr val="000000"/>
                </a:solidFill>
                <a:latin typeface="方正正黑简体" pitchFamily="2" charset="-122"/>
                <a:ea typeface="方正正黑简体" pitchFamily="2" charset="-122"/>
                <a:cs typeface="微软雅黑" panose="020B0503020204020204" pitchFamily="34" charset="-122"/>
              </a:rPr>
              <a:t>Click to add text</a:t>
            </a:r>
          </a:p>
        </p:txBody>
      </p:sp>
      <p:grpSp>
        <p:nvGrpSpPr>
          <p:cNvPr id="226347" name="Group 43">
            <a:extLst>
              <a:ext uri="{FF2B5EF4-FFF2-40B4-BE49-F238E27FC236}">
                <a16:creationId xmlns:a16="http://schemas.microsoft.com/office/drawing/2014/main" id="{3A920906-B51F-4154-A260-29970EC4FBF5}"/>
              </a:ext>
            </a:extLst>
          </p:cNvPr>
          <p:cNvGrpSpPr>
            <a:grpSpLocks/>
          </p:cNvGrpSpPr>
          <p:nvPr/>
        </p:nvGrpSpPr>
        <p:grpSpPr bwMode="auto">
          <a:xfrm>
            <a:off x="3751263" y="1978025"/>
            <a:ext cx="7083425" cy="1100138"/>
            <a:chOff x="1876" y="1455"/>
            <a:chExt cx="3540" cy="734"/>
          </a:xfrm>
        </p:grpSpPr>
        <p:pic>
          <p:nvPicPr>
            <p:cNvPr id="30746" name="矩形 72">
              <a:extLst>
                <a:ext uri="{FF2B5EF4-FFF2-40B4-BE49-F238E27FC236}">
                  <a16:creationId xmlns:a16="http://schemas.microsoft.com/office/drawing/2014/main" id="{C9E1E9FE-7C8A-4942-92C8-CABDCC6D76EC}"/>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6" y="1667"/>
              <a:ext cx="3540"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圆角矩形 75">
              <a:extLst>
                <a:ext uri="{FF2B5EF4-FFF2-40B4-BE49-F238E27FC236}">
                  <a16:creationId xmlns:a16="http://schemas.microsoft.com/office/drawing/2014/main" id="{87898560-CE0E-4BE2-B702-09E401DABB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0" y="1455"/>
              <a:ext cx="599"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8" name="TextBox 61">
              <a:extLst>
                <a:ext uri="{FF2B5EF4-FFF2-40B4-BE49-F238E27FC236}">
                  <a16:creationId xmlns:a16="http://schemas.microsoft.com/office/drawing/2014/main" id="{7421248E-4AB3-43AC-9BFF-625D77BC7398}"/>
                </a:ext>
              </a:extLst>
            </p:cNvPr>
            <p:cNvSpPr txBox="1">
              <a:spLocks noChangeArrowheads="1"/>
            </p:cNvSpPr>
            <p:nvPr/>
          </p:nvSpPr>
          <p:spPr bwMode="auto">
            <a:xfrm>
              <a:off x="2293" y="1638"/>
              <a:ext cx="23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400" b="1">
                  <a:solidFill>
                    <a:srgbClr val="000000"/>
                  </a:solidFill>
                  <a:latin typeface="微软雅黑" panose="020B0503020204020204" pitchFamily="34" charset="-122"/>
                  <a:ea typeface="微软雅黑" panose="020B0503020204020204" pitchFamily="34" charset="-122"/>
                </a:rPr>
                <a:t>2</a:t>
              </a:r>
              <a:endParaRPr lang="zh-CN" altLang="en-US" sz="1400" b="1">
                <a:solidFill>
                  <a:srgbClr val="000000"/>
                </a:solidFill>
                <a:latin typeface="微软雅黑" panose="020B0503020204020204" pitchFamily="34" charset="-122"/>
                <a:ea typeface="微软雅黑" panose="020B0503020204020204" pitchFamily="34" charset="-122"/>
              </a:endParaRPr>
            </a:p>
          </p:txBody>
        </p:sp>
      </p:grpSp>
      <p:sp>
        <p:nvSpPr>
          <p:cNvPr id="226351" name="TextBox 71">
            <a:extLst>
              <a:ext uri="{FF2B5EF4-FFF2-40B4-BE49-F238E27FC236}">
                <a16:creationId xmlns:a16="http://schemas.microsoft.com/office/drawing/2014/main" id="{78FF5251-6E01-4A23-A2CD-C098D71C8F18}"/>
              </a:ext>
            </a:extLst>
          </p:cNvPr>
          <p:cNvSpPr txBox="1">
            <a:spLocks noChangeArrowheads="1"/>
          </p:cNvSpPr>
          <p:nvPr/>
        </p:nvSpPr>
        <p:spPr bwMode="auto">
          <a:xfrm>
            <a:off x="5202238" y="2366963"/>
            <a:ext cx="3421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a:r>
              <a:rPr lang="zh-CN" altLang="en-US" sz="1600">
                <a:solidFill>
                  <a:srgbClr val="000000"/>
                </a:solidFill>
                <a:latin typeface="方正正黑简体" pitchFamily="2" charset="-122"/>
                <a:ea typeface="方正正黑简体" pitchFamily="2" charset="-122"/>
                <a:cs typeface="微软雅黑" panose="020B0503020204020204" pitchFamily="34" charset="-122"/>
              </a:rPr>
              <a:t>Click to add text</a:t>
            </a:r>
          </a:p>
        </p:txBody>
      </p:sp>
      <p:grpSp>
        <p:nvGrpSpPr>
          <p:cNvPr id="226352" name="Group 48">
            <a:extLst>
              <a:ext uri="{FF2B5EF4-FFF2-40B4-BE49-F238E27FC236}">
                <a16:creationId xmlns:a16="http://schemas.microsoft.com/office/drawing/2014/main" id="{60874658-B069-4F37-A18C-B5EE340743F9}"/>
              </a:ext>
            </a:extLst>
          </p:cNvPr>
          <p:cNvGrpSpPr>
            <a:grpSpLocks/>
          </p:cNvGrpSpPr>
          <p:nvPr/>
        </p:nvGrpSpPr>
        <p:grpSpPr bwMode="auto">
          <a:xfrm>
            <a:off x="3106738" y="2806700"/>
            <a:ext cx="7720012" cy="1108075"/>
            <a:chOff x="1553" y="2008"/>
            <a:chExt cx="3859" cy="738"/>
          </a:xfrm>
        </p:grpSpPr>
        <p:pic>
          <p:nvPicPr>
            <p:cNvPr id="30743" name="矩形 78">
              <a:extLst>
                <a:ext uri="{FF2B5EF4-FFF2-40B4-BE49-F238E27FC236}">
                  <a16:creationId xmlns:a16="http://schemas.microsoft.com/office/drawing/2014/main" id="{051A00EF-C79D-4218-9D5F-87881C722841}"/>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3" y="2223"/>
              <a:ext cx="3859"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圆角矩形 81">
              <a:extLst>
                <a:ext uri="{FF2B5EF4-FFF2-40B4-BE49-F238E27FC236}">
                  <a16:creationId xmlns:a16="http://schemas.microsoft.com/office/drawing/2014/main" id="{0E44B02C-201B-4F4B-B5FD-7CA1DCA8E7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4" y="2008"/>
              <a:ext cx="599"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5" name="TextBox 61">
              <a:extLst>
                <a:ext uri="{FF2B5EF4-FFF2-40B4-BE49-F238E27FC236}">
                  <a16:creationId xmlns:a16="http://schemas.microsoft.com/office/drawing/2014/main" id="{BE613743-7662-4ADB-8688-310287767F75}"/>
                </a:ext>
              </a:extLst>
            </p:cNvPr>
            <p:cNvSpPr txBox="1">
              <a:spLocks noChangeArrowheads="1"/>
            </p:cNvSpPr>
            <p:nvPr/>
          </p:nvSpPr>
          <p:spPr bwMode="auto">
            <a:xfrm>
              <a:off x="2016" y="2189"/>
              <a:ext cx="23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400" b="1">
                  <a:solidFill>
                    <a:srgbClr val="000000"/>
                  </a:solidFill>
                  <a:latin typeface="微软雅黑" panose="020B0503020204020204" pitchFamily="34" charset="-122"/>
                  <a:ea typeface="微软雅黑" panose="020B0503020204020204" pitchFamily="34" charset="-122"/>
                </a:rPr>
                <a:t>3</a:t>
              </a:r>
              <a:endParaRPr lang="zh-CN" altLang="en-US" sz="1400" b="1">
                <a:solidFill>
                  <a:srgbClr val="000000"/>
                </a:solidFill>
                <a:latin typeface="微软雅黑" panose="020B0503020204020204" pitchFamily="34" charset="-122"/>
                <a:ea typeface="微软雅黑" panose="020B0503020204020204" pitchFamily="34" charset="-122"/>
              </a:endParaRPr>
            </a:p>
          </p:txBody>
        </p:sp>
      </p:grpSp>
      <p:grpSp>
        <p:nvGrpSpPr>
          <p:cNvPr id="226356" name="Group 52">
            <a:extLst>
              <a:ext uri="{FF2B5EF4-FFF2-40B4-BE49-F238E27FC236}">
                <a16:creationId xmlns:a16="http://schemas.microsoft.com/office/drawing/2014/main" id="{6D2C7818-9B4E-4D7E-81D8-729822C3673B}"/>
              </a:ext>
            </a:extLst>
          </p:cNvPr>
          <p:cNvGrpSpPr>
            <a:grpSpLocks/>
          </p:cNvGrpSpPr>
          <p:nvPr/>
        </p:nvGrpSpPr>
        <p:grpSpPr bwMode="auto">
          <a:xfrm>
            <a:off x="2422525" y="3654425"/>
            <a:ext cx="8389938" cy="1093788"/>
            <a:chOff x="1211" y="2573"/>
            <a:chExt cx="4194" cy="729"/>
          </a:xfrm>
        </p:grpSpPr>
        <p:pic>
          <p:nvPicPr>
            <p:cNvPr id="30740" name="矩形 84">
              <a:extLst>
                <a:ext uri="{FF2B5EF4-FFF2-40B4-BE49-F238E27FC236}">
                  <a16:creationId xmlns:a16="http://schemas.microsoft.com/office/drawing/2014/main" id="{26D2A08D-CDFD-4FFC-ACA1-7DBC8E345F94}"/>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1" y="2780"/>
              <a:ext cx="4194"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圆角矩形 87">
              <a:extLst>
                <a:ext uri="{FF2B5EF4-FFF2-40B4-BE49-F238E27FC236}">
                  <a16:creationId xmlns:a16="http://schemas.microsoft.com/office/drawing/2014/main" id="{5C8FB6A4-C557-4AE3-87C0-39C1E14B40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9" y="2573"/>
              <a:ext cx="600"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61">
              <a:extLst>
                <a:ext uri="{FF2B5EF4-FFF2-40B4-BE49-F238E27FC236}">
                  <a16:creationId xmlns:a16="http://schemas.microsoft.com/office/drawing/2014/main" id="{D22C412B-9A75-440C-A41F-73487749979B}"/>
                </a:ext>
              </a:extLst>
            </p:cNvPr>
            <p:cNvSpPr txBox="1">
              <a:spLocks noChangeArrowheads="1"/>
            </p:cNvSpPr>
            <p:nvPr/>
          </p:nvSpPr>
          <p:spPr bwMode="auto">
            <a:xfrm>
              <a:off x="1680" y="2755"/>
              <a:ext cx="239"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400" b="1">
                  <a:solidFill>
                    <a:srgbClr val="000000"/>
                  </a:solidFill>
                  <a:latin typeface="微软雅黑" panose="020B0503020204020204" pitchFamily="34" charset="-122"/>
                  <a:ea typeface="微软雅黑" panose="020B0503020204020204" pitchFamily="34" charset="-122"/>
                </a:rPr>
                <a:t>4</a:t>
              </a:r>
              <a:endParaRPr lang="zh-CN" altLang="en-US" sz="1400" b="1">
                <a:solidFill>
                  <a:srgbClr val="000000"/>
                </a:solidFill>
                <a:latin typeface="微软雅黑" panose="020B0503020204020204" pitchFamily="34" charset="-122"/>
                <a:ea typeface="微软雅黑" panose="020B0503020204020204" pitchFamily="34" charset="-122"/>
              </a:endParaRPr>
            </a:p>
          </p:txBody>
        </p:sp>
      </p:grpSp>
      <p:grpSp>
        <p:nvGrpSpPr>
          <p:cNvPr id="226360" name="Group 56">
            <a:extLst>
              <a:ext uri="{FF2B5EF4-FFF2-40B4-BE49-F238E27FC236}">
                <a16:creationId xmlns:a16="http://schemas.microsoft.com/office/drawing/2014/main" id="{BB7EBB06-FABE-4C36-964F-5B0BC5A6D72D}"/>
              </a:ext>
            </a:extLst>
          </p:cNvPr>
          <p:cNvGrpSpPr>
            <a:grpSpLocks/>
          </p:cNvGrpSpPr>
          <p:nvPr/>
        </p:nvGrpSpPr>
        <p:grpSpPr bwMode="auto">
          <a:xfrm>
            <a:off x="1824038" y="4491038"/>
            <a:ext cx="9026525" cy="1092200"/>
            <a:chOff x="912" y="3130"/>
            <a:chExt cx="4512" cy="729"/>
          </a:xfrm>
        </p:grpSpPr>
        <p:pic>
          <p:nvPicPr>
            <p:cNvPr id="30737" name="矩形 90">
              <a:extLst>
                <a:ext uri="{FF2B5EF4-FFF2-40B4-BE49-F238E27FC236}">
                  <a16:creationId xmlns:a16="http://schemas.microsoft.com/office/drawing/2014/main" id="{6B34EFF5-F1A6-411C-877E-78841238F939}"/>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2" y="3333"/>
              <a:ext cx="4512"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圆角矩形 93">
              <a:extLst>
                <a:ext uri="{FF2B5EF4-FFF2-40B4-BE49-F238E27FC236}">
                  <a16:creationId xmlns:a16="http://schemas.microsoft.com/office/drawing/2014/main" id="{4E147AE3-4B17-4B1D-87FE-5D44EFB460D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08" y="3130"/>
              <a:ext cx="599"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9" name="TextBox 61">
              <a:extLst>
                <a:ext uri="{FF2B5EF4-FFF2-40B4-BE49-F238E27FC236}">
                  <a16:creationId xmlns:a16="http://schemas.microsoft.com/office/drawing/2014/main" id="{10311603-78C7-4C25-ADAB-98BBBBDD44B7}"/>
                </a:ext>
              </a:extLst>
            </p:cNvPr>
            <p:cNvSpPr txBox="1">
              <a:spLocks noChangeArrowheads="1"/>
            </p:cNvSpPr>
            <p:nvPr/>
          </p:nvSpPr>
          <p:spPr bwMode="auto">
            <a:xfrm>
              <a:off x="1389" y="3312"/>
              <a:ext cx="23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400" b="1">
                  <a:solidFill>
                    <a:srgbClr val="000000"/>
                  </a:solidFill>
                  <a:latin typeface="微软雅黑" panose="020B0503020204020204" pitchFamily="34" charset="-122"/>
                  <a:ea typeface="微软雅黑" panose="020B0503020204020204" pitchFamily="34" charset="-122"/>
                </a:rPr>
                <a:t>5</a:t>
              </a:r>
              <a:endParaRPr lang="zh-CN" altLang="en-US" sz="1400" b="1">
                <a:solidFill>
                  <a:srgbClr val="000000"/>
                </a:solidFill>
                <a:latin typeface="微软雅黑" panose="020B0503020204020204" pitchFamily="34" charset="-122"/>
                <a:ea typeface="微软雅黑" panose="020B0503020204020204" pitchFamily="34" charset="-122"/>
              </a:endParaRPr>
            </a:p>
          </p:txBody>
        </p:sp>
      </p:grpSp>
      <p:sp>
        <p:nvSpPr>
          <p:cNvPr id="226364" name="TextBox 34">
            <a:extLst>
              <a:ext uri="{FF2B5EF4-FFF2-40B4-BE49-F238E27FC236}">
                <a16:creationId xmlns:a16="http://schemas.microsoft.com/office/drawing/2014/main" id="{D2C1B345-454E-4D53-9AF4-D4E33E9A6634}"/>
              </a:ext>
            </a:extLst>
          </p:cNvPr>
          <p:cNvSpPr txBox="1">
            <a:spLocks noChangeArrowheads="1"/>
          </p:cNvSpPr>
          <p:nvPr/>
        </p:nvSpPr>
        <p:spPr bwMode="auto">
          <a:xfrm>
            <a:off x="4632325" y="3222625"/>
            <a:ext cx="3421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a:r>
              <a:rPr lang="zh-CN" altLang="en-US" sz="1600">
                <a:solidFill>
                  <a:srgbClr val="000000"/>
                </a:solidFill>
                <a:latin typeface="方正正黑简体" pitchFamily="2" charset="-122"/>
                <a:ea typeface="方正正黑简体" pitchFamily="2" charset="-122"/>
                <a:cs typeface="微软雅黑" panose="020B0503020204020204" pitchFamily="34" charset="-122"/>
              </a:rPr>
              <a:t>Click to add text</a:t>
            </a:r>
          </a:p>
        </p:txBody>
      </p:sp>
      <p:sp>
        <p:nvSpPr>
          <p:cNvPr id="226365" name="TextBox 71">
            <a:extLst>
              <a:ext uri="{FF2B5EF4-FFF2-40B4-BE49-F238E27FC236}">
                <a16:creationId xmlns:a16="http://schemas.microsoft.com/office/drawing/2014/main" id="{A5C6C2EC-FBA1-455E-BBCA-1DBB13D78853}"/>
              </a:ext>
            </a:extLst>
          </p:cNvPr>
          <p:cNvSpPr txBox="1">
            <a:spLocks noChangeArrowheads="1"/>
          </p:cNvSpPr>
          <p:nvPr/>
        </p:nvSpPr>
        <p:spPr bwMode="auto">
          <a:xfrm>
            <a:off x="3976688" y="4038600"/>
            <a:ext cx="3421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a:r>
              <a:rPr lang="zh-CN" altLang="en-US" sz="1600">
                <a:solidFill>
                  <a:srgbClr val="000000"/>
                </a:solidFill>
                <a:latin typeface="方正正黑简体" pitchFamily="2" charset="-122"/>
                <a:ea typeface="方正正黑简体" pitchFamily="2" charset="-122"/>
                <a:cs typeface="微软雅黑" panose="020B0503020204020204" pitchFamily="34" charset="-122"/>
              </a:rPr>
              <a:t>Click to add text</a:t>
            </a:r>
          </a:p>
        </p:txBody>
      </p:sp>
      <p:sp>
        <p:nvSpPr>
          <p:cNvPr id="226366" name="TextBox 71">
            <a:extLst>
              <a:ext uri="{FF2B5EF4-FFF2-40B4-BE49-F238E27FC236}">
                <a16:creationId xmlns:a16="http://schemas.microsoft.com/office/drawing/2014/main" id="{093E3C46-AE07-478D-9013-776619C4E05D}"/>
              </a:ext>
            </a:extLst>
          </p:cNvPr>
          <p:cNvSpPr txBox="1">
            <a:spLocks noChangeArrowheads="1"/>
          </p:cNvSpPr>
          <p:nvPr/>
        </p:nvSpPr>
        <p:spPr bwMode="auto">
          <a:xfrm>
            <a:off x="3376613" y="4879975"/>
            <a:ext cx="3422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a:r>
              <a:rPr lang="zh-CN" altLang="en-US" sz="1600">
                <a:solidFill>
                  <a:srgbClr val="000000"/>
                </a:solidFill>
                <a:latin typeface="方正正黑简体" pitchFamily="2" charset="-122"/>
                <a:ea typeface="方正正黑简体" pitchFamily="2" charset="-122"/>
                <a:cs typeface="微软雅黑" panose="020B0503020204020204" pitchFamily="34" charset="-122"/>
              </a:rPr>
              <a:t>Click to add text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6307"/>
                                        </p:tgtEl>
                                        <p:attrNameLst>
                                          <p:attrName>style.visibility</p:attrName>
                                        </p:attrNameLst>
                                      </p:cBhvr>
                                      <p:to>
                                        <p:strVal val="visible"/>
                                      </p:to>
                                    </p:set>
                                    <p:anim calcmode="lin" valueType="num">
                                      <p:cBhvr additive="base">
                                        <p:cTn id="7" dur="500" fill="hold"/>
                                        <p:tgtEl>
                                          <p:spTgt spid="226307"/>
                                        </p:tgtEl>
                                        <p:attrNameLst>
                                          <p:attrName>ppt_x</p:attrName>
                                        </p:attrNameLst>
                                      </p:cBhvr>
                                      <p:tavLst>
                                        <p:tav tm="0">
                                          <p:val>
                                            <p:strVal val="1+#ppt_w/2"/>
                                          </p:val>
                                        </p:tav>
                                        <p:tav tm="100000">
                                          <p:val>
                                            <p:strVal val="#ppt_x"/>
                                          </p:val>
                                        </p:tav>
                                      </p:tavLst>
                                    </p:anim>
                                    <p:anim calcmode="lin" valueType="num">
                                      <p:cBhvr additive="base">
                                        <p:cTn id="8" dur="500" fill="hold"/>
                                        <p:tgtEl>
                                          <p:spTgt spid="22630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6311"/>
                                        </p:tgtEl>
                                        <p:attrNameLst>
                                          <p:attrName>style.visibility</p:attrName>
                                        </p:attrNameLst>
                                      </p:cBhvr>
                                      <p:to>
                                        <p:strVal val="visible"/>
                                      </p:to>
                                    </p:set>
                                    <p:anim calcmode="lin" valueType="num">
                                      <p:cBhvr additive="base">
                                        <p:cTn id="11" dur="500" fill="hold"/>
                                        <p:tgtEl>
                                          <p:spTgt spid="226311"/>
                                        </p:tgtEl>
                                        <p:attrNameLst>
                                          <p:attrName>ppt_x</p:attrName>
                                        </p:attrNameLst>
                                      </p:cBhvr>
                                      <p:tavLst>
                                        <p:tav tm="0">
                                          <p:val>
                                            <p:strVal val="0-#ppt_w/2"/>
                                          </p:val>
                                        </p:tav>
                                        <p:tav tm="100000">
                                          <p:val>
                                            <p:strVal val="#ppt_x"/>
                                          </p:val>
                                        </p:tav>
                                      </p:tavLst>
                                    </p:anim>
                                    <p:anim calcmode="lin" valueType="num">
                                      <p:cBhvr additive="base">
                                        <p:cTn id="12" dur="500" fill="hold"/>
                                        <p:tgtEl>
                                          <p:spTgt spid="22631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9" presetClass="entr" presetSubtype="0" fill="hold" nodeType="afterEffect">
                                  <p:stCondLst>
                                    <p:cond delay="0"/>
                                  </p:stCondLst>
                                  <p:childTnLst>
                                    <p:set>
                                      <p:cBhvr>
                                        <p:cTn id="15" dur="1" fill="hold">
                                          <p:stCondLst>
                                            <p:cond delay="0"/>
                                          </p:stCondLst>
                                        </p:cTn>
                                        <p:tgtEl>
                                          <p:spTgt spid="226342"/>
                                        </p:tgtEl>
                                        <p:attrNameLst>
                                          <p:attrName>style.visibility</p:attrName>
                                        </p:attrNameLst>
                                      </p:cBhvr>
                                      <p:to>
                                        <p:strVal val="visible"/>
                                      </p:to>
                                    </p:set>
                                    <p:anim calcmode="lin" valueType="num">
                                      <p:cBhvr>
                                        <p:cTn id="16" dur="1000" fill="hold"/>
                                        <p:tgtEl>
                                          <p:spTgt spid="226342"/>
                                        </p:tgtEl>
                                        <p:attrNameLst>
                                          <p:attrName>ppt_x</p:attrName>
                                        </p:attrNameLst>
                                      </p:cBhvr>
                                      <p:tavLst>
                                        <p:tav tm="0">
                                          <p:val>
                                            <p:strVal val="#ppt_x-.2"/>
                                          </p:val>
                                        </p:tav>
                                        <p:tav tm="100000">
                                          <p:val>
                                            <p:strVal val="#ppt_x"/>
                                          </p:val>
                                        </p:tav>
                                      </p:tavLst>
                                    </p:anim>
                                    <p:anim calcmode="lin" valueType="num">
                                      <p:cBhvr>
                                        <p:cTn id="17" dur="1000" fill="hold"/>
                                        <p:tgtEl>
                                          <p:spTgt spid="226342"/>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26342"/>
                                        </p:tgtEl>
                                      </p:cBhvr>
                                    </p:animEffect>
                                  </p:childTnLst>
                                </p:cTn>
                              </p:par>
                            </p:childTnLst>
                          </p:cTn>
                        </p:par>
                        <p:par>
                          <p:cTn id="19" fill="hold" nodeType="afterGroup">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226346"/>
                                        </p:tgtEl>
                                        <p:attrNameLst>
                                          <p:attrName>style.visibility</p:attrName>
                                        </p:attrNameLst>
                                      </p:cBhvr>
                                      <p:to>
                                        <p:strVal val="visible"/>
                                      </p:to>
                                    </p:set>
                                    <p:anim calcmode="lin" valueType="num">
                                      <p:cBhvr>
                                        <p:cTn id="22" dur="500" fill="hold"/>
                                        <p:tgtEl>
                                          <p:spTgt spid="22634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26346"/>
                                        </p:tgtEl>
                                        <p:attrNameLst>
                                          <p:attrName>ppt_y</p:attrName>
                                        </p:attrNameLst>
                                      </p:cBhvr>
                                      <p:tavLst>
                                        <p:tav tm="0">
                                          <p:val>
                                            <p:strVal val="#ppt_y"/>
                                          </p:val>
                                        </p:tav>
                                        <p:tav tm="100000">
                                          <p:val>
                                            <p:strVal val="#ppt_y"/>
                                          </p:val>
                                        </p:tav>
                                      </p:tavLst>
                                    </p:anim>
                                    <p:anim calcmode="lin" valueType="num">
                                      <p:cBhvr>
                                        <p:cTn id="24" dur="500" fill="hold"/>
                                        <p:tgtEl>
                                          <p:spTgt spid="22634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2634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26346"/>
                                        </p:tgtEl>
                                      </p:cBhvr>
                                    </p:animEffect>
                                  </p:childTnLst>
                                </p:cTn>
                              </p:par>
                            </p:childTnLst>
                          </p:cTn>
                        </p:par>
                        <p:par>
                          <p:cTn id="27" fill="hold" nodeType="afterGroup">
                            <p:stCondLst>
                              <p:cond delay="2250"/>
                            </p:stCondLst>
                            <p:childTnLst>
                              <p:par>
                                <p:cTn id="28" presetID="29" presetClass="entr" presetSubtype="0" fill="hold" nodeType="afterEffect">
                                  <p:stCondLst>
                                    <p:cond delay="0"/>
                                  </p:stCondLst>
                                  <p:childTnLst>
                                    <p:set>
                                      <p:cBhvr>
                                        <p:cTn id="29" dur="1" fill="hold">
                                          <p:stCondLst>
                                            <p:cond delay="0"/>
                                          </p:stCondLst>
                                        </p:cTn>
                                        <p:tgtEl>
                                          <p:spTgt spid="226347"/>
                                        </p:tgtEl>
                                        <p:attrNameLst>
                                          <p:attrName>style.visibility</p:attrName>
                                        </p:attrNameLst>
                                      </p:cBhvr>
                                      <p:to>
                                        <p:strVal val="visible"/>
                                      </p:to>
                                    </p:set>
                                    <p:anim calcmode="lin" valueType="num">
                                      <p:cBhvr>
                                        <p:cTn id="30" dur="1000" fill="hold"/>
                                        <p:tgtEl>
                                          <p:spTgt spid="226347"/>
                                        </p:tgtEl>
                                        <p:attrNameLst>
                                          <p:attrName>ppt_x</p:attrName>
                                        </p:attrNameLst>
                                      </p:cBhvr>
                                      <p:tavLst>
                                        <p:tav tm="0">
                                          <p:val>
                                            <p:strVal val="#ppt_x-.2"/>
                                          </p:val>
                                        </p:tav>
                                        <p:tav tm="100000">
                                          <p:val>
                                            <p:strVal val="#ppt_x"/>
                                          </p:val>
                                        </p:tav>
                                      </p:tavLst>
                                    </p:anim>
                                    <p:anim calcmode="lin" valueType="num">
                                      <p:cBhvr>
                                        <p:cTn id="31" dur="1000" fill="hold"/>
                                        <p:tgtEl>
                                          <p:spTgt spid="226347"/>
                                        </p:tgtEl>
                                        <p:attrNameLst>
                                          <p:attrName>ppt_y</p:attrName>
                                        </p:attrNameLst>
                                      </p:cBhvr>
                                      <p:tavLst>
                                        <p:tav tm="0">
                                          <p:val>
                                            <p:strVal val="#ppt_y"/>
                                          </p:val>
                                        </p:tav>
                                        <p:tav tm="100000">
                                          <p:val>
                                            <p:strVal val="#ppt_y"/>
                                          </p:val>
                                        </p:tav>
                                      </p:tavLst>
                                    </p:anim>
                                    <p:animEffect transition="in" filter="wipe(right)" prLst="gradientSize: 0.1">
                                      <p:cBhvr>
                                        <p:cTn id="32" dur="1000"/>
                                        <p:tgtEl>
                                          <p:spTgt spid="226347"/>
                                        </p:tgtEl>
                                      </p:cBhvr>
                                    </p:animEffect>
                                  </p:childTnLst>
                                </p:cTn>
                              </p:par>
                            </p:childTnLst>
                          </p:cTn>
                        </p:par>
                        <p:par>
                          <p:cTn id="33" fill="hold" nodeType="afterGroup">
                            <p:stCondLst>
                              <p:cond delay="325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226351"/>
                                        </p:tgtEl>
                                        <p:attrNameLst>
                                          <p:attrName>style.visibility</p:attrName>
                                        </p:attrNameLst>
                                      </p:cBhvr>
                                      <p:to>
                                        <p:strVal val="visible"/>
                                      </p:to>
                                    </p:set>
                                    <p:anim calcmode="lin" valueType="num">
                                      <p:cBhvr>
                                        <p:cTn id="36" dur="500" fill="hold"/>
                                        <p:tgtEl>
                                          <p:spTgt spid="226351"/>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26351"/>
                                        </p:tgtEl>
                                        <p:attrNameLst>
                                          <p:attrName>ppt_y</p:attrName>
                                        </p:attrNameLst>
                                      </p:cBhvr>
                                      <p:tavLst>
                                        <p:tav tm="0">
                                          <p:val>
                                            <p:strVal val="#ppt_y"/>
                                          </p:val>
                                        </p:tav>
                                        <p:tav tm="100000">
                                          <p:val>
                                            <p:strVal val="#ppt_y"/>
                                          </p:val>
                                        </p:tav>
                                      </p:tavLst>
                                    </p:anim>
                                    <p:anim calcmode="lin" valueType="num">
                                      <p:cBhvr>
                                        <p:cTn id="38" dur="500" fill="hold"/>
                                        <p:tgtEl>
                                          <p:spTgt spid="226351"/>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26351"/>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26351"/>
                                        </p:tgtEl>
                                      </p:cBhvr>
                                    </p:animEffect>
                                  </p:childTnLst>
                                </p:cTn>
                              </p:par>
                            </p:childTnLst>
                          </p:cTn>
                        </p:par>
                        <p:par>
                          <p:cTn id="41" fill="hold" nodeType="afterGroup">
                            <p:stCondLst>
                              <p:cond delay="4000"/>
                            </p:stCondLst>
                            <p:childTnLst>
                              <p:par>
                                <p:cTn id="42" presetID="29" presetClass="entr" presetSubtype="0" fill="hold" nodeType="afterEffect">
                                  <p:stCondLst>
                                    <p:cond delay="0"/>
                                  </p:stCondLst>
                                  <p:childTnLst>
                                    <p:set>
                                      <p:cBhvr>
                                        <p:cTn id="43" dur="1" fill="hold">
                                          <p:stCondLst>
                                            <p:cond delay="0"/>
                                          </p:stCondLst>
                                        </p:cTn>
                                        <p:tgtEl>
                                          <p:spTgt spid="226352"/>
                                        </p:tgtEl>
                                        <p:attrNameLst>
                                          <p:attrName>style.visibility</p:attrName>
                                        </p:attrNameLst>
                                      </p:cBhvr>
                                      <p:to>
                                        <p:strVal val="visible"/>
                                      </p:to>
                                    </p:set>
                                    <p:anim calcmode="lin" valueType="num">
                                      <p:cBhvr>
                                        <p:cTn id="44" dur="1000" fill="hold"/>
                                        <p:tgtEl>
                                          <p:spTgt spid="226352"/>
                                        </p:tgtEl>
                                        <p:attrNameLst>
                                          <p:attrName>ppt_x</p:attrName>
                                        </p:attrNameLst>
                                      </p:cBhvr>
                                      <p:tavLst>
                                        <p:tav tm="0">
                                          <p:val>
                                            <p:strVal val="#ppt_x-.2"/>
                                          </p:val>
                                        </p:tav>
                                        <p:tav tm="100000">
                                          <p:val>
                                            <p:strVal val="#ppt_x"/>
                                          </p:val>
                                        </p:tav>
                                      </p:tavLst>
                                    </p:anim>
                                    <p:anim calcmode="lin" valueType="num">
                                      <p:cBhvr>
                                        <p:cTn id="45" dur="1000" fill="hold"/>
                                        <p:tgtEl>
                                          <p:spTgt spid="226352"/>
                                        </p:tgtEl>
                                        <p:attrNameLst>
                                          <p:attrName>ppt_y</p:attrName>
                                        </p:attrNameLst>
                                      </p:cBhvr>
                                      <p:tavLst>
                                        <p:tav tm="0">
                                          <p:val>
                                            <p:strVal val="#ppt_y"/>
                                          </p:val>
                                        </p:tav>
                                        <p:tav tm="100000">
                                          <p:val>
                                            <p:strVal val="#ppt_y"/>
                                          </p:val>
                                        </p:tav>
                                      </p:tavLst>
                                    </p:anim>
                                    <p:animEffect transition="in" filter="wipe(right)" prLst="gradientSize: 0.1">
                                      <p:cBhvr>
                                        <p:cTn id="46" dur="1000"/>
                                        <p:tgtEl>
                                          <p:spTgt spid="226352"/>
                                        </p:tgtEl>
                                      </p:cBhvr>
                                    </p:animEffect>
                                  </p:childTnLst>
                                </p:cTn>
                              </p:par>
                            </p:childTnLst>
                          </p:cTn>
                        </p:par>
                        <p:par>
                          <p:cTn id="47" fill="hold" nodeType="afterGroup">
                            <p:stCondLst>
                              <p:cond delay="500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226364">
                                            <p:txEl>
                                              <p:pRg st="0" end="0"/>
                                            </p:txEl>
                                          </p:spTgt>
                                        </p:tgtEl>
                                        <p:attrNameLst>
                                          <p:attrName>style.visibility</p:attrName>
                                        </p:attrNameLst>
                                      </p:cBhvr>
                                      <p:to>
                                        <p:strVal val="visible"/>
                                      </p:to>
                                    </p:set>
                                    <p:anim calcmode="lin" valueType="num">
                                      <p:cBhvr>
                                        <p:cTn id="50" dur="500" fill="hold"/>
                                        <p:tgtEl>
                                          <p:spTgt spid="22636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226364">
                                            <p:txEl>
                                              <p:pRg st="0" end="0"/>
                                            </p:txEl>
                                          </p:spTgt>
                                        </p:tgtEl>
                                        <p:attrNameLst>
                                          <p:attrName>ppt_y</p:attrName>
                                        </p:attrNameLst>
                                      </p:cBhvr>
                                      <p:tavLst>
                                        <p:tav tm="0">
                                          <p:val>
                                            <p:strVal val="#ppt_y"/>
                                          </p:val>
                                        </p:tav>
                                        <p:tav tm="100000">
                                          <p:val>
                                            <p:strVal val="#ppt_y"/>
                                          </p:val>
                                        </p:tav>
                                      </p:tavLst>
                                    </p:anim>
                                    <p:anim calcmode="lin" valueType="num">
                                      <p:cBhvr>
                                        <p:cTn id="52" dur="500" fill="hold"/>
                                        <p:tgtEl>
                                          <p:spTgt spid="22636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22636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226364">
                                            <p:txEl>
                                              <p:pRg st="0" end="0"/>
                                            </p:txEl>
                                          </p:spTgt>
                                        </p:tgtEl>
                                      </p:cBhvr>
                                    </p:animEffect>
                                  </p:childTnLst>
                                </p:cTn>
                              </p:par>
                            </p:childTnLst>
                          </p:cTn>
                        </p:par>
                        <p:par>
                          <p:cTn id="55" fill="hold" nodeType="afterGroup">
                            <p:stCondLst>
                              <p:cond delay="5750"/>
                            </p:stCondLst>
                            <p:childTnLst>
                              <p:par>
                                <p:cTn id="56" presetID="29" presetClass="entr" presetSubtype="0" fill="hold" nodeType="afterEffect">
                                  <p:stCondLst>
                                    <p:cond delay="0"/>
                                  </p:stCondLst>
                                  <p:childTnLst>
                                    <p:set>
                                      <p:cBhvr>
                                        <p:cTn id="57" dur="1" fill="hold">
                                          <p:stCondLst>
                                            <p:cond delay="0"/>
                                          </p:stCondLst>
                                        </p:cTn>
                                        <p:tgtEl>
                                          <p:spTgt spid="226356"/>
                                        </p:tgtEl>
                                        <p:attrNameLst>
                                          <p:attrName>style.visibility</p:attrName>
                                        </p:attrNameLst>
                                      </p:cBhvr>
                                      <p:to>
                                        <p:strVal val="visible"/>
                                      </p:to>
                                    </p:set>
                                    <p:anim calcmode="lin" valueType="num">
                                      <p:cBhvr>
                                        <p:cTn id="58" dur="1000" fill="hold"/>
                                        <p:tgtEl>
                                          <p:spTgt spid="226356"/>
                                        </p:tgtEl>
                                        <p:attrNameLst>
                                          <p:attrName>ppt_x</p:attrName>
                                        </p:attrNameLst>
                                      </p:cBhvr>
                                      <p:tavLst>
                                        <p:tav tm="0">
                                          <p:val>
                                            <p:strVal val="#ppt_x-.2"/>
                                          </p:val>
                                        </p:tav>
                                        <p:tav tm="100000">
                                          <p:val>
                                            <p:strVal val="#ppt_x"/>
                                          </p:val>
                                        </p:tav>
                                      </p:tavLst>
                                    </p:anim>
                                    <p:anim calcmode="lin" valueType="num">
                                      <p:cBhvr>
                                        <p:cTn id="59" dur="1000" fill="hold"/>
                                        <p:tgtEl>
                                          <p:spTgt spid="226356"/>
                                        </p:tgtEl>
                                        <p:attrNameLst>
                                          <p:attrName>ppt_y</p:attrName>
                                        </p:attrNameLst>
                                      </p:cBhvr>
                                      <p:tavLst>
                                        <p:tav tm="0">
                                          <p:val>
                                            <p:strVal val="#ppt_y"/>
                                          </p:val>
                                        </p:tav>
                                        <p:tav tm="100000">
                                          <p:val>
                                            <p:strVal val="#ppt_y"/>
                                          </p:val>
                                        </p:tav>
                                      </p:tavLst>
                                    </p:anim>
                                    <p:animEffect transition="in" filter="wipe(right)" prLst="gradientSize: 0.1">
                                      <p:cBhvr>
                                        <p:cTn id="60" dur="1000"/>
                                        <p:tgtEl>
                                          <p:spTgt spid="226356"/>
                                        </p:tgtEl>
                                      </p:cBhvr>
                                    </p:animEffect>
                                  </p:childTnLst>
                                </p:cTn>
                              </p:par>
                            </p:childTnLst>
                          </p:cTn>
                        </p:par>
                        <p:par>
                          <p:cTn id="61" fill="hold" nodeType="afterGroup">
                            <p:stCondLst>
                              <p:cond delay="6750"/>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226365"/>
                                        </p:tgtEl>
                                        <p:attrNameLst>
                                          <p:attrName>style.visibility</p:attrName>
                                        </p:attrNameLst>
                                      </p:cBhvr>
                                      <p:to>
                                        <p:strVal val="visible"/>
                                      </p:to>
                                    </p:set>
                                    <p:anim calcmode="lin" valueType="num">
                                      <p:cBhvr>
                                        <p:cTn id="64" dur="500" fill="hold"/>
                                        <p:tgtEl>
                                          <p:spTgt spid="226365"/>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226365"/>
                                        </p:tgtEl>
                                        <p:attrNameLst>
                                          <p:attrName>ppt_y</p:attrName>
                                        </p:attrNameLst>
                                      </p:cBhvr>
                                      <p:tavLst>
                                        <p:tav tm="0">
                                          <p:val>
                                            <p:strVal val="#ppt_y"/>
                                          </p:val>
                                        </p:tav>
                                        <p:tav tm="100000">
                                          <p:val>
                                            <p:strVal val="#ppt_y"/>
                                          </p:val>
                                        </p:tav>
                                      </p:tavLst>
                                    </p:anim>
                                    <p:anim calcmode="lin" valueType="num">
                                      <p:cBhvr>
                                        <p:cTn id="66" dur="500" fill="hold"/>
                                        <p:tgtEl>
                                          <p:spTgt spid="226365"/>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226365"/>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226365"/>
                                        </p:tgtEl>
                                      </p:cBhvr>
                                    </p:animEffect>
                                  </p:childTnLst>
                                </p:cTn>
                              </p:par>
                            </p:childTnLst>
                          </p:cTn>
                        </p:par>
                        <p:par>
                          <p:cTn id="69" fill="hold" nodeType="afterGroup">
                            <p:stCondLst>
                              <p:cond delay="7500"/>
                            </p:stCondLst>
                            <p:childTnLst>
                              <p:par>
                                <p:cTn id="70" presetID="29" presetClass="entr" presetSubtype="0" fill="hold" nodeType="afterEffect">
                                  <p:stCondLst>
                                    <p:cond delay="0"/>
                                  </p:stCondLst>
                                  <p:childTnLst>
                                    <p:set>
                                      <p:cBhvr>
                                        <p:cTn id="71" dur="1" fill="hold">
                                          <p:stCondLst>
                                            <p:cond delay="0"/>
                                          </p:stCondLst>
                                        </p:cTn>
                                        <p:tgtEl>
                                          <p:spTgt spid="226360"/>
                                        </p:tgtEl>
                                        <p:attrNameLst>
                                          <p:attrName>style.visibility</p:attrName>
                                        </p:attrNameLst>
                                      </p:cBhvr>
                                      <p:to>
                                        <p:strVal val="visible"/>
                                      </p:to>
                                    </p:set>
                                    <p:anim calcmode="lin" valueType="num">
                                      <p:cBhvr>
                                        <p:cTn id="72" dur="1000" fill="hold"/>
                                        <p:tgtEl>
                                          <p:spTgt spid="226360"/>
                                        </p:tgtEl>
                                        <p:attrNameLst>
                                          <p:attrName>ppt_x</p:attrName>
                                        </p:attrNameLst>
                                      </p:cBhvr>
                                      <p:tavLst>
                                        <p:tav tm="0">
                                          <p:val>
                                            <p:strVal val="#ppt_x-.2"/>
                                          </p:val>
                                        </p:tav>
                                        <p:tav tm="100000">
                                          <p:val>
                                            <p:strVal val="#ppt_x"/>
                                          </p:val>
                                        </p:tav>
                                      </p:tavLst>
                                    </p:anim>
                                    <p:anim calcmode="lin" valueType="num">
                                      <p:cBhvr>
                                        <p:cTn id="73" dur="1000" fill="hold"/>
                                        <p:tgtEl>
                                          <p:spTgt spid="226360"/>
                                        </p:tgtEl>
                                        <p:attrNameLst>
                                          <p:attrName>ppt_y</p:attrName>
                                        </p:attrNameLst>
                                      </p:cBhvr>
                                      <p:tavLst>
                                        <p:tav tm="0">
                                          <p:val>
                                            <p:strVal val="#ppt_y"/>
                                          </p:val>
                                        </p:tav>
                                        <p:tav tm="100000">
                                          <p:val>
                                            <p:strVal val="#ppt_y"/>
                                          </p:val>
                                        </p:tav>
                                      </p:tavLst>
                                    </p:anim>
                                    <p:animEffect transition="in" filter="wipe(right)" prLst="gradientSize: 0.1">
                                      <p:cBhvr>
                                        <p:cTn id="74" dur="1000"/>
                                        <p:tgtEl>
                                          <p:spTgt spid="226360"/>
                                        </p:tgtEl>
                                      </p:cBhvr>
                                    </p:animEffect>
                                  </p:childTnLst>
                                </p:cTn>
                              </p:par>
                            </p:childTnLst>
                          </p:cTn>
                        </p:par>
                        <p:par>
                          <p:cTn id="75" fill="hold" nodeType="afterGroup">
                            <p:stCondLst>
                              <p:cond delay="8500"/>
                            </p:stCondLst>
                            <p:childTnLst>
                              <p:par>
                                <p:cTn id="76" presetID="41" presetClass="entr" presetSubtype="0" fill="hold" grpId="0" nodeType="afterEffect">
                                  <p:stCondLst>
                                    <p:cond delay="0"/>
                                  </p:stCondLst>
                                  <p:iterate type="lt">
                                    <p:tmPct val="10000"/>
                                  </p:iterate>
                                  <p:childTnLst>
                                    <p:set>
                                      <p:cBhvr>
                                        <p:cTn id="77" dur="1" fill="hold">
                                          <p:stCondLst>
                                            <p:cond delay="0"/>
                                          </p:stCondLst>
                                        </p:cTn>
                                        <p:tgtEl>
                                          <p:spTgt spid="226366"/>
                                        </p:tgtEl>
                                        <p:attrNameLst>
                                          <p:attrName>style.visibility</p:attrName>
                                        </p:attrNameLst>
                                      </p:cBhvr>
                                      <p:to>
                                        <p:strVal val="visible"/>
                                      </p:to>
                                    </p:set>
                                    <p:anim calcmode="lin" valueType="num">
                                      <p:cBhvr>
                                        <p:cTn id="78" dur="500" fill="hold"/>
                                        <p:tgtEl>
                                          <p:spTgt spid="226366"/>
                                        </p:tgtEl>
                                        <p:attrNameLst>
                                          <p:attrName>ppt_x</p:attrName>
                                        </p:attrNameLst>
                                      </p:cBhvr>
                                      <p:tavLst>
                                        <p:tav tm="0">
                                          <p:val>
                                            <p:strVal val="#ppt_x"/>
                                          </p:val>
                                        </p:tav>
                                        <p:tav tm="50000">
                                          <p:val>
                                            <p:strVal val="#ppt_x+.1"/>
                                          </p:val>
                                        </p:tav>
                                        <p:tav tm="100000">
                                          <p:val>
                                            <p:strVal val="#ppt_x"/>
                                          </p:val>
                                        </p:tav>
                                      </p:tavLst>
                                    </p:anim>
                                    <p:anim calcmode="lin" valueType="num">
                                      <p:cBhvr>
                                        <p:cTn id="79" dur="500" fill="hold"/>
                                        <p:tgtEl>
                                          <p:spTgt spid="226366"/>
                                        </p:tgtEl>
                                        <p:attrNameLst>
                                          <p:attrName>ppt_y</p:attrName>
                                        </p:attrNameLst>
                                      </p:cBhvr>
                                      <p:tavLst>
                                        <p:tav tm="0">
                                          <p:val>
                                            <p:strVal val="#ppt_y"/>
                                          </p:val>
                                        </p:tav>
                                        <p:tav tm="100000">
                                          <p:val>
                                            <p:strVal val="#ppt_y"/>
                                          </p:val>
                                        </p:tav>
                                      </p:tavLst>
                                    </p:anim>
                                    <p:anim calcmode="lin" valueType="num">
                                      <p:cBhvr>
                                        <p:cTn id="80" dur="500" fill="hold"/>
                                        <p:tgtEl>
                                          <p:spTgt spid="226366"/>
                                        </p:tgtEl>
                                        <p:attrNameLst>
                                          <p:attrName>ppt_h</p:attrName>
                                        </p:attrNameLst>
                                      </p:cBhvr>
                                      <p:tavLst>
                                        <p:tav tm="0">
                                          <p:val>
                                            <p:strVal val="#ppt_h/10"/>
                                          </p:val>
                                        </p:tav>
                                        <p:tav tm="50000">
                                          <p:val>
                                            <p:strVal val="#ppt_h+.01"/>
                                          </p:val>
                                        </p:tav>
                                        <p:tav tm="100000">
                                          <p:val>
                                            <p:strVal val="#ppt_h"/>
                                          </p:val>
                                        </p:tav>
                                      </p:tavLst>
                                    </p:anim>
                                    <p:anim calcmode="lin" valueType="num">
                                      <p:cBhvr>
                                        <p:cTn id="81" dur="500" fill="hold"/>
                                        <p:tgtEl>
                                          <p:spTgt spid="226366"/>
                                        </p:tgtEl>
                                        <p:attrNameLst>
                                          <p:attrName>ppt_w</p:attrName>
                                        </p:attrNameLst>
                                      </p:cBhvr>
                                      <p:tavLst>
                                        <p:tav tm="0">
                                          <p:val>
                                            <p:strVal val="#ppt_w/10"/>
                                          </p:val>
                                        </p:tav>
                                        <p:tav tm="50000">
                                          <p:val>
                                            <p:strVal val="#ppt_w+.01"/>
                                          </p:val>
                                        </p:tav>
                                        <p:tav tm="100000">
                                          <p:val>
                                            <p:strVal val="#ppt_w"/>
                                          </p:val>
                                        </p:tav>
                                      </p:tavLst>
                                    </p:anim>
                                    <p:animEffect transition="in" filter="fade">
                                      <p:cBhvr>
                                        <p:cTn id="82" dur="500" tmFilter="0,0; .5, 1; 1, 1"/>
                                        <p:tgtEl>
                                          <p:spTgt spid="226366"/>
                                        </p:tgtEl>
                                      </p:cBhvr>
                                    </p:animEffect>
                                  </p:childTnLst>
                                </p:cTn>
                              </p:par>
                            </p:childTnLst>
                          </p:cTn>
                        </p:par>
                        <p:par>
                          <p:cTn id="83" fill="hold" nodeType="afterGroup">
                            <p:stCondLst>
                              <p:cond delay="9250"/>
                            </p:stCondLst>
                            <p:childTnLst>
                              <p:par>
                                <p:cTn id="84" presetID="42" presetClass="entr" presetSubtype="0" fill="hold"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1000"/>
                                        <p:tgtEl>
                                          <p:spTgt spid="36"/>
                                        </p:tgtEl>
                                      </p:cBhvr>
                                    </p:animEffect>
                                    <p:anim calcmode="lin" valueType="num">
                                      <p:cBhvr>
                                        <p:cTn id="87" dur="1000" fill="hold"/>
                                        <p:tgtEl>
                                          <p:spTgt spid="36"/>
                                        </p:tgtEl>
                                        <p:attrNameLst>
                                          <p:attrName>ppt_x</p:attrName>
                                        </p:attrNameLst>
                                      </p:cBhvr>
                                      <p:tavLst>
                                        <p:tav tm="0">
                                          <p:val>
                                            <p:strVal val="#ppt_x"/>
                                          </p:val>
                                        </p:tav>
                                        <p:tav tm="100000">
                                          <p:val>
                                            <p:strVal val="#ppt_x"/>
                                          </p:val>
                                        </p:tav>
                                      </p:tavLst>
                                    </p:anim>
                                    <p:anim calcmode="lin" valueType="num">
                                      <p:cBhvr>
                                        <p:cTn id="88" dur="1000" fill="hold"/>
                                        <p:tgtEl>
                                          <p:spTgt spid="36"/>
                                        </p:tgtEl>
                                        <p:attrNameLst>
                                          <p:attrName>ppt_y</p:attrName>
                                        </p:attrNameLst>
                                      </p:cBhvr>
                                      <p:tavLst>
                                        <p:tav tm="0">
                                          <p:val>
                                            <p:strVal val="#ppt_y+.1"/>
                                          </p:val>
                                        </p:tav>
                                        <p:tav tm="100000">
                                          <p:val>
                                            <p:strVal val="#ppt_y"/>
                                          </p:val>
                                        </p:tav>
                                      </p:tavLst>
                                    </p:anim>
                                  </p:childTnLst>
                                </p:cTn>
                              </p:par>
                            </p:childTnLst>
                          </p:cTn>
                        </p:par>
                        <p:par>
                          <p:cTn id="89" fill="hold" nodeType="afterGroup">
                            <p:stCondLst>
                              <p:cond delay="10250"/>
                            </p:stCondLst>
                            <p:childTnLst>
                              <p:par>
                                <p:cTn id="90" presetID="42" presetClass="entr" presetSubtype="0" fill="hold" nodeType="afterEffect">
                                  <p:stCondLst>
                                    <p:cond delay="0"/>
                                  </p:stCondLst>
                                  <p:childTnLst>
                                    <p:set>
                                      <p:cBhvr>
                                        <p:cTn id="91" dur="1" fill="hold">
                                          <p:stCondLst>
                                            <p:cond delay="0"/>
                                          </p:stCondLst>
                                        </p:cTn>
                                        <p:tgtEl>
                                          <p:spTgt spid="226341"/>
                                        </p:tgtEl>
                                        <p:attrNameLst>
                                          <p:attrName>style.visibility</p:attrName>
                                        </p:attrNameLst>
                                      </p:cBhvr>
                                      <p:to>
                                        <p:strVal val="visible"/>
                                      </p:to>
                                    </p:set>
                                    <p:animEffect transition="in" filter="fade">
                                      <p:cBhvr>
                                        <p:cTn id="92" dur="1000"/>
                                        <p:tgtEl>
                                          <p:spTgt spid="226341"/>
                                        </p:tgtEl>
                                      </p:cBhvr>
                                    </p:animEffect>
                                    <p:anim calcmode="lin" valueType="num">
                                      <p:cBhvr>
                                        <p:cTn id="93" dur="1000" fill="hold"/>
                                        <p:tgtEl>
                                          <p:spTgt spid="226341"/>
                                        </p:tgtEl>
                                        <p:attrNameLst>
                                          <p:attrName>ppt_x</p:attrName>
                                        </p:attrNameLst>
                                      </p:cBhvr>
                                      <p:tavLst>
                                        <p:tav tm="0">
                                          <p:val>
                                            <p:strVal val="#ppt_x"/>
                                          </p:val>
                                        </p:tav>
                                        <p:tav tm="100000">
                                          <p:val>
                                            <p:strVal val="#ppt_x"/>
                                          </p:val>
                                        </p:tav>
                                      </p:tavLst>
                                    </p:anim>
                                    <p:anim calcmode="lin" valueType="num">
                                      <p:cBhvr>
                                        <p:cTn id="94" dur="1000" fill="hold"/>
                                        <p:tgtEl>
                                          <p:spTgt spid="226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46" grpId="0"/>
      <p:bldP spid="226351" grpId="0"/>
      <p:bldP spid="226365" grpId="0"/>
      <p:bldP spid="22636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DF87D666-92B4-435C-B22D-938BA0F23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851" name="Group 3">
            <a:extLst>
              <a:ext uri="{FF2B5EF4-FFF2-40B4-BE49-F238E27FC236}">
                <a16:creationId xmlns:a16="http://schemas.microsoft.com/office/drawing/2014/main" id="{D2F0B955-A2DD-4E35-9116-3CDC05D729F9}"/>
              </a:ext>
            </a:extLst>
          </p:cNvPr>
          <p:cNvGrpSpPr>
            <a:grpSpLocks/>
          </p:cNvGrpSpPr>
          <p:nvPr/>
        </p:nvGrpSpPr>
        <p:grpSpPr bwMode="auto">
          <a:xfrm>
            <a:off x="225425" y="219075"/>
            <a:ext cx="11295063" cy="419100"/>
            <a:chOff x="142" y="138"/>
            <a:chExt cx="7115" cy="264"/>
          </a:xfrm>
        </p:grpSpPr>
        <p:sp>
          <p:nvSpPr>
            <p:cNvPr id="31801" name="矩形 4">
              <a:extLst>
                <a:ext uri="{FF2B5EF4-FFF2-40B4-BE49-F238E27FC236}">
                  <a16:creationId xmlns:a16="http://schemas.microsoft.com/office/drawing/2014/main" id="{6881E372-50FE-4A45-A53A-D6DC685BDCBE}"/>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1802" name="矩形 1">
              <a:extLst>
                <a:ext uri="{FF2B5EF4-FFF2-40B4-BE49-F238E27FC236}">
                  <a16:creationId xmlns:a16="http://schemas.microsoft.com/office/drawing/2014/main" id="{A2E669DD-248E-4641-8E64-39B38230BCA9}"/>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1803" name="矩形 9">
              <a:extLst>
                <a:ext uri="{FF2B5EF4-FFF2-40B4-BE49-F238E27FC236}">
                  <a16:creationId xmlns:a16="http://schemas.microsoft.com/office/drawing/2014/main" id="{9B45E5F7-0DA8-42FB-94BE-06ACB96D8E8C}"/>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6855" name="Group 7">
            <a:extLst>
              <a:ext uri="{FF2B5EF4-FFF2-40B4-BE49-F238E27FC236}">
                <a16:creationId xmlns:a16="http://schemas.microsoft.com/office/drawing/2014/main" id="{B01238B1-8FF0-4AE5-BEDF-56885DF06025}"/>
              </a:ext>
            </a:extLst>
          </p:cNvPr>
          <p:cNvGrpSpPr>
            <a:grpSpLocks/>
          </p:cNvGrpSpPr>
          <p:nvPr/>
        </p:nvGrpSpPr>
        <p:grpSpPr bwMode="auto">
          <a:xfrm>
            <a:off x="-30163" y="5826125"/>
            <a:ext cx="11857038" cy="565150"/>
            <a:chOff x="0" y="3670"/>
            <a:chExt cx="7421" cy="356"/>
          </a:xfrm>
        </p:grpSpPr>
        <p:pic>
          <p:nvPicPr>
            <p:cNvPr id="31799" name="Picture 8" descr="1">
              <a:extLst>
                <a:ext uri="{FF2B5EF4-FFF2-40B4-BE49-F238E27FC236}">
                  <a16:creationId xmlns:a16="http://schemas.microsoft.com/office/drawing/2014/main" id="{1CE3C40B-B399-4013-8C37-8DB59D0F7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00" name="矩形 4">
              <a:extLst>
                <a:ext uri="{FF2B5EF4-FFF2-40B4-BE49-F238E27FC236}">
                  <a16:creationId xmlns:a16="http://schemas.microsoft.com/office/drawing/2014/main" id="{B021B9CF-639E-42DD-AE7E-BA3820E32FB5}"/>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43" name="Line 3">
            <a:extLst>
              <a:ext uri="{FF2B5EF4-FFF2-40B4-BE49-F238E27FC236}">
                <a16:creationId xmlns:a16="http://schemas.microsoft.com/office/drawing/2014/main" id="{4C3C970D-9B5E-4286-ABD9-01384CE051C7}"/>
              </a:ext>
            </a:extLst>
          </p:cNvPr>
          <p:cNvSpPr>
            <a:spLocks noChangeShapeType="1"/>
          </p:cNvSpPr>
          <p:nvPr/>
        </p:nvSpPr>
        <p:spPr bwMode="auto">
          <a:xfrm rot="10800000">
            <a:off x="1963738" y="4313238"/>
            <a:ext cx="3000375"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44" name="Line 4">
            <a:extLst>
              <a:ext uri="{FF2B5EF4-FFF2-40B4-BE49-F238E27FC236}">
                <a16:creationId xmlns:a16="http://schemas.microsoft.com/office/drawing/2014/main" id="{7FBC7514-C244-43CE-A7EF-E0A903CF357D}"/>
              </a:ext>
            </a:extLst>
          </p:cNvPr>
          <p:cNvSpPr>
            <a:spLocks noChangeShapeType="1"/>
          </p:cNvSpPr>
          <p:nvPr/>
        </p:nvSpPr>
        <p:spPr bwMode="auto">
          <a:xfrm rot="10800000">
            <a:off x="1970088" y="3441700"/>
            <a:ext cx="4483100"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45" name="Line 5">
            <a:extLst>
              <a:ext uri="{FF2B5EF4-FFF2-40B4-BE49-F238E27FC236}">
                <a16:creationId xmlns:a16="http://schemas.microsoft.com/office/drawing/2014/main" id="{0FCAF6CE-4E1D-4C8E-9C7C-EF982ACE4D37}"/>
              </a:ext>
            </a:extLst>
          </p:cNvPr>
          <p:cNvSpPr>
            <a:spLocks noChangeShapeType="1"/>
          </p:cNvSpPr>
          <p:nvPr/>
        </p:nvSpPr>
        <p:spPr bwMode="auto">
          <a:xfrm rot="10800000">
            <a:off x="1946275" y="2751138"/>
            <a:ext cx="6054725"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46" name="Line 6">
            <a:extLst>
              <a:ext uri="{FF2B5EF4-FFF2-40B4-BE49-F238E27FC236}">
                <a16:creationId xmlns:a16="http://schemas.microsoft.com/office/drawing/2014/main" id="{FA8F8647-484D-4F0C-9F06-5633BF45711F}"/>
              </a:ext>
            </a:extLst>
          </p:cNvPr>
          <p:cNvSpPr>
            <a:spLocks noChangeShapeType="1"/>
          </p:cNvSpPr>
          <p:nvPr/>
        </p:nvSpPr>
        <p:spPr bwMode="auto">
          <a:xfrm rot="10800000">
            <a:off x="1960563" y="2005013"/>
            <a:ext cx="7553325"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47" name="Rectangle 9">
            <a:extLst>
              <a:ext uri="{FF2B5EF4-FFF2-40B4-BE49-F238E27FC236}">
                <a16:creationId xmlns:a16="http://schemas.microsoft.com/office/drawing/2014/main" id="{578347CC-52D6-48E2-B30B-29C2A425CC5A}"/>
              </a:ext>
            </a:extLst>
          </p:cNvPr>
          <p:cNvSpPr>
            <a:spLocks noChangeArrowheads="1"/>
          </p:cNvSpPr>
          <p:nvPr/>
        </p:nvSpPr>
        <p:spPr bwMode="auto">
          <a:xfrm>
            <a:off x="8023225" y="2008188"/>
            <a:ext cx="1536700" cy="561975"/>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微软雅黑" panose="020B0503020204020204" pitchFamily="34" charset="-122"/>
              <a:ea typeface="微软雅黑" panose="020B0503020204020204" pitchFamily="34" charset="-122"/>
            </a:endParaRPr>
          </a:p>
        </p:txBody>
      </p:sp>
      <p:sp>
        <p:nvSpPr>
          <p:cNvPr id="48" name="Rectangle 10">
            <a:extLst>
              <a:ext uri="{FF2B5EF4-FFF2-40B4-BE49-F238E27FC236}">
                <a16:creationId xmlns:a16="http://schemas.microsoft.com/office/drawing/2014/main" id="{5DE2434F-C19E-4BCE-A6BE-2BA4ACEACE54}"/>
              </a:ext>
            </a:extLst>
          </p:cNvPr>
          <p:cNvSpPr>
            <a:spLocks noChangeArrowheads="1"/>
          </p:cNvSpPr>
          <p:nvPr/>
        </p:nvSpPr>
        <p:spPr bwMode="auto">
          <a:xfrm>
            <a:off x="6483350" y="2743200"/>
            <a:ext cx="1536700" cy="561975"/>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微软雅黑" panose="020B0503020204020204" pitchFamily="34" charset="-122"/>
              <a:ea typeface="微软雅黑" panose="020B0503020204020204" pitchFamily="34" charset="-122"/>
            </a:endParaRPr>
          </a:p>
        </p:txBody>
      </p:sp>
      <p:sp>
        <p:nvSpPr>
          <p:cNvPr id="49" name="Rectangle 11">
            <a:extLst>
              <a:ext uri="{FF2B5EF4-FFF2-40B4-BE49-F238E27FC236}">
                <a16:creationId xmlns:a16="http://schemas.microsoft.com/office/drawing/2014/main" id="{AA1982EB-F6C4-4468-A26B-1590A4680E38}"/>
              </a:ext>
            </a:extLst>
          </p:cNvPr>
          <p:cNvSpPr>
            <a:spLocks noChangeArrowheads="1"/>
          </p:cNvSpPr>
          <p:nvPr/>
        </p:nvSpPr>
        <p:spPr bwMode="auto">
          <a:xfrm>
            <a:off x="4989513" y="3446463"/>
            <a:ext cx="1493837" cy="561975"/>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微软雅黑" panose="020B0503020204020204" pitchFamily="34" charset="-122"/>
              <a:ea typeface="微软雅黑" panose="020B0503020204020204" pitchFamily="34" charset="-122"/>
            </a:endParaRPr>
          </a:p>
        </p:txBody>
      </p:sp>
      <p:sp>
        <p:nvSpPr>
          <p:cNvPr id="50" name="Rectangle 12">
            <a:extLst>
              <a:ext uri="{FF2B5EF4-FFF2-40B4-BE49-F238E27FC236}">
                <a16:creationId xmlns:a16="http://schemas.microsoft.com/office/drawing/2014/main" id="{FAA4D0E9-9692-4DCB-B8C3-EA0F7552523D}"/>
              </a:ext>
            </a:extLst>
          </p:cNvPr>
          <p:cNvSpPr>
            <a:spLocks noChangeArrowheads="1"/>
          </p:cNvSpPr>
          <p:nvPr/>
        </p:nvSpPr>
        <p:spPr bwMode="auto">
          <a:xfrm>
            <a:off x="3140075" y="4310063"/>
            <a:ext cx="1849438" cy="560387"/>
          </a:xfrm>
          <a:prstGeom prst="rect">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微软雅黑" panose="020B0503020204020204" pitchFamily="34" charset="-122"/>
              <a:ea typeface="微软雅黑" panose="020B0503020204020204" pitchFamily="34" charset="-122"/>
            </a:endParaRPr>
          </a:p>
        </p:txBody>
      </p:sp>
      <p:sp>
        <p:nvSpPr>
          <p:cNvPr id="51" name="Line 13">
            <a:extLst>
              <a:ext uri="{FF2B5EF4-FFF2-40B4-BE49-F238E27FC236}">
                <a16:creationId xmlns:a16="http://schemas.microsoft.com/office/drawing/2014/main" id="{D60D9649-1047-4C46-BDFF-1BD5EE047B3A}"/>
              </a:ext>
            </a:extLst>
          </p:cNvPr>
          <p:cNvSpPr>
            <a:spLocks noChangeShapeType="1"/>
          </p:cNvSpPr>
          <p:nvPr/>
        </p:nvSpPr>
        <p:spPr bwMode="auto">
          <a:xfrm>
            <a:off x="1954213" y="4889500"/>
            <a:ext cx="7691437" cy="0"/>
          </a:xfrm>
          <a:prstGeom prst="line">
            <a:avLst/>
          </a:prstGeom>
          <a:noFill/>
          <a:ln w="9525">
            <a:solidFill>
              <a:srgbClr val="0070C0"/>
            </a:solidFill>
            <a:round/>
            <a:headEnd/>
            <a:tailEnd type="triangle" w="med" len="med"/>
          </a:ln>
        </p:spPr>
        <p:txBody>
          <a:bodyPr/>
          <a:lstStyle/>
          <a:p>
            <a:pPr algn="l" fontAlgn="auto">
              <a:spcBef>
                <a:spcPts val="0"/>
              </a:spcBef>
              <a:spcAft>
                <a:spcPts val="0"/>
              </a:spcAft>
              <a:defRPr/>
            </a:pPr>
            <a:endParaRPr lang="zh-CN" altLang="en-US" sz="1800" kern="0" dirty="0">
              <a:solidFill>
                <a:schemeClr val="bg1"/>
              </a:solidFill>
              <a:latin typeface="微软雅黑" pitchFamily="34" charset="-122"/>
              <a:ea typeface="微软雅黑" pitchFamily="34" charset="-122"/>
            </a:endParaRPr>
          </a:p>
        </p:txBody>
      </p:sp>
      <p:sp>
        <p:nvSpPr>
          <p:cNvPr id="52" name="Line 14">
            <a:extLst>
              <a:ext uri="{FF2B5EF4-FFF2-40B4-BE49-F238E27FC236}">
                <a16:creationId xmlns:a16="http://schemas.microsoft.com/office/drawing/2014/main" id="{7C2D6ED4-3135-4B81-A2C9-F48FF7E18686}"/>
              </a:ext>
            </a:extLst>
          </p:cNvPr>
          <p:cNvSpPr>
            <a:spLocks noChangeShapeType="1"/>
          </p:cNvSpPr>
          <p:nvPr/>
        </p:nvSpPr>
        <p:spPr bwMode="auto">
          <a:xfrm rot="16200000">
            <a:off x="78581" y="3015457"/>
            <a:ext cx="3751263" cy="0"/>
          </a:xfrm>
          <a:prstGeom prst="line">
            <a:avLst/>
          </a:prstGeom>
          <a:noFill/>
          <a:ln w="9525">
            <a:solidFill>
              <a:srgbClr val="0070C0"/>
            </a:solidFill>
            <a:round/>
            <a:headEnd/>
            <a:tailEnd type="triangle" w="med" len="me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53" name="Line 15">
            <a:extLst>
              <a:ext uri="{FF2B5EF4-FFF2-40B4-BE49-F238E27FC236}">
                <a16:creationId xmlns:a16="http://schemas.microsoft.com/office/drawing/2014/main" id="{6399814B-8934-4406-A563-D1005041C886}"/>
              </a:ext>
            </a:extLst>
          </p:cNvPr>
          <p:cNvSpPr>
            <a:spLocks noChangeShapeType="1"/>
          </p:cNvSpPr>
          <p:nvPr/>
        </p:nvSpPr>
        <p:spPr bwMode="auto">
          <a:xfrm flipV="1">
            <a:off x="1958975" y="1196975"/>
            <a:ext cx="7691438" cy="3683000"/>
          </a:xfrm>
          <a:prstGeom prst="line">
            <a:avLst/>
          </a:prstGeom>
          <a:noFill/>
          <a:ln w="38100">
            <a:solidFill>
              <a:srgbClr val="0070C0"/>
            </a:solidFill>
            <a:round/>
            <a:headEnd/>
            <a:tailEnd type="triangle" w="med" len="me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54" name="Line 16">
            <a:extLst>
              <a:ext uri="{FF2B5EF4-FFF2-40B4-BE49-F238E27FC236}">
                <a16:creationId xmlns:a16="http://schemas.microsoft.com/office/drawing/2014/main" id="{8C74DBFE-373B-4E03-949D-0A8BE23C2D68}"/>
              </a:ext>
            </a:extLst>
          </p:cNvPr>
          <p:cNvSpPr>
            <a:spLocks noChangeShapeType="1"/>
          </p:cNvSpPr>
          <p:nvPr/>
        </p:nvSpPr>
        <p:spPr bwMode="auto">
          <a:xfrm rot="16200000">
            <a:off x="1270000" y="3016250"/>
            <a:ext cx="3752850"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55" name="Line 17">
            <a:extLst>
              <a:ext uri="{FF2B5EF4-FFF2-40B4-BE49-F238E27FC236}">
                <a16:creationId xmlns:a16="http://schemas.microsoft.com/office/drawing/2014/main" id="{0922C8A8-A88A-4865-A439-011794658DCD}"/>
              </a:ext>
            </a:extLst>
          </p:cNvPr>
          <p:cNvSpPr>
            <a:spLocks noChangeShapeType="1"/>
          </p:cNvSpPr>
          <p:nvPr/>
        </p:nvSpPr>
        <p:spPr bwMode="auto">
          <a:xfrm rot="16200000">
            <a:off x="3109913" y="3016250"/>
            <a:ext cx="3752850"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56" name="Line 18">
            <a:extLst>
              <a:ext uri="{FF2B5EF4-FFF2-40B4-BE49-F238E27FC236}">
                <a16:creationId xmlns:a16="http://schemas.microsoft.com/office/drawing/2014/main" id="{6340F9FF-DE10-471D-B325-5D177558E74A}"/>
              </a:ext>
            </a:extLst>
          </p:cNvPr>
          <p:cNvSpPr>
            <a:spLocks noChangeShapeType="1"/>
          </p:cNvSpPr>
          <p:nvPr/>
        </p:nvSpPr>
        <p:spPr bwMode="auto">
          <a:xfrm rot="16200000">
            <a:off x="4606925" y="3016250"/>
            <a:ext cx="3752850"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sp>
        <p:nvSpPr>
          <p:cNvPr id="57" name="Line 19">
            <a:extLst>
              <a:ext uri="{FF2B5EF4-FFF2-40B4-BE49-F238E27FC236}">
                <a16:creationId xmlns:a16="http://schemas.microsoft.com/office/drawing/2014/main" id="{66410D5C-6131-4D1B-9B24-21D3CBD387C6}"/>
              </a:ext>
            </a:extLst>
          </p:cNvPr>
          <p:cNvSpPr>
            <a:spLocks noChangeShapeType="1"/>
          </p:cNvSpPr>
          <p:nvPr/>
        </p:nvSpPr>
        <p:spPr bwMode="auto">
          <a:xfrm rot="16200000">
            <a:off x="6143625" y="3016250"/>
            <a:ext cx="3752850" cy="0"/>
          </a:xfrm>
          <a:prstGeom prst="line">
            <a:avLst/>
          </a:prstGeom>
          <a:noFill/>
          <a:ln w="9525">
            <a:solidFill>
              <a:srgbClr val="0070C0"/>
            </a:solidFill>
            <a:round/>
            <a:headEnd/>
            <a:tailEnd/>
          </a:ln>
        </p:spPr>
        <p:txBody>
          <a:bodyPr/>
          <a:lstStyle/>
          <a:p>
            <a:pPr algn="l" fontAlgn="auto">
              <a:spcBef>
                <a:spcPts val="0"/>
              </a:spcBef>
              <a:spcAft>
                <a:spcPts val="0"/>
              </a:spcAft>
              <a:defRPr/>
            </a:pPr>
            <a:endParaRPr lang="zh-CN" altLang="en-US" sz="1800" kern="0" dirty="0">
              <a:solidFill>
                <a:sysClr val="windowText" lastClr="000000"/>
              </a:solidFill>
              <a:latin typeface="微软雅黑" pitchFamily="34" charset="-122"/>
              <a:ea typeface="微软雅黑" pitchFamily="34" charset="-122"/>
            </a:endParaRPr>
          </a:p>
        </p:txBody>
      </p:sp>
      <p:grpSp>
        <p:nvGrpSpPr>
          <p:cNvPr id="58" name="Group 20">
            <a:extLst>
              <a:ext uri="{FF2B5EF4-FFF2-40B4-BE49-F238E27FC236}">
                <a16:creationId xmlns:a16="http://schemas.microsoft.com/office/drawing/2014/main" id="{F077B710-9479-447B-A4D4-4D0EB66D9FE3}"/>
              </a:ext>
            </a:extLst>
          </p:cNvPr>
          <p:cNvGrpSpPr>
            <a:grpSpLocks/>
          </p:cNvGrpSpPr>
          <p:nvPr/>
        </p:nvGrpSpPr>
        <p:grpSpPr bwMode="auto">
          <a:xfrm>
            <a:off x="2851150" y="4073525"/>
            <a:ext cx="603250" cy="528638"/>
            <a:chOff x="0" y="0"/>
            <a:chExt cx="784" cy="765"/>
          </a:xfrm>
        </p:grpSpPr>
        <p:grpSp>
          <p:nvGrpSpPr>
            <p:cNvPr id="31793" name="Group 21">
              <a:extLst>
                <a:ext uri="{FF2B5EF4-FFF2-40B4-BE49-F238E27FC236}">
                  <a16:creationId xmlns:a16="http://schemas.microsoft.com/office/drawing/2014/main" id="{75FF0056-74D3-4B8D-98BC-CBEF0CA8F1F1}"/>
                </a:ext>
              </a:extLst>
            </p:cNvPr>
            <p:cNvGrpSpPr>
              <a:grpSpLocks/>
            </p:cNvGrpSpPr>
            <p:nvPr/>
          </p:nvGrpSpPr>
          <p:grpSpPr bwMode="auto">
            <a:xfrm>
              <a:off x="0" y="0"/>
              <a:ext cx="784" cy="765"/>
              <a:chOff x="0" y="0"/>
              <a:chExt cx="1042" cy="1019"/>
            </a:xfrm>
          </p:grpSpPr>
          <p:grpSp>
            <p:nvGrpSpPr>
              <p:cNvPr id="31795" name="Group 22">
                <a:extLst>
                  <a:ext uri="{FF2B5EF4-FFF2-40B4-BE49-F238E27FC236}">
                    <a16:creationId xmlns:a16="http://schemas.microsoft.com/office/drawing/2014/main" id="{C0C98B82-6A24-431E-B83D-E4510DED6488}"/>
                  </a:ext>
                </a:extLst>
              </p:cNvPr>
              <p:cNvGrpSpPr>
                <a:grpSpLocks/>
              </p:cNvGrpSpPr>
              <p:nvPr/>
            </p:nvGrpSpPr>
            <p:grpSpPr bwMode="auto">
              <a:xfrm>
                <a:off x="0" y="0"/>
                <a:ext cx="1042" cy="1019"/>
                <a:chOff x="0" y="0"/>
                <a:chExt cx="1042" cy="1019"/>
              </a:xfrm>
            </p:grpSpPr>
            <p:pic>
              <p:nvPicPr>
                <p:cNvPr id="31797" name="Picture 23" descr="circuler_1">
                  <a:extLst>
                    <a:ext uri="{FF2B5EF4-FFF2-40B4-BE49-F238E27FC236}">
                      <a16:creationId xmlns:a16="http://schemas.microsoft.com/office/drawing/2014/main" id="{3733F1F9-393D-43F5-A05A-14671FB1C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98" name="Oval 24">
                  <a:extLst>
                    <a:ext uri="{FF2B5EF4-FFF2-40B4-BE49-F238E27FC236}">
                      <a16:creationId xmlns:a16="http://schemas.microsoft.com/office/drawing/2014/main" id="{975EB86F-0934-4EE5-8227-9F1EA9BB083C}"/>
                    </a:ext>
                  </a:extLst>
                </p:cNvPr>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Impact" panose="020B0806030902050204" pitchFamily="34" charset="0"/>
                    <a:ea typeface="微软雅黑" panose="020B0503020204020204" pitchFamily="34" charset="-122"/>
                  </a:endParaRPr>
                </a:p>
              </p:txBody>
            </p:sp>
          </p:grpSp>
          <p:pic>
            <p:nvPicPr>
              <p:cNvPr id="31796" name="Picture 25" descr="Picture2">
                <a:extLst>
                  <a:ext uri="{FF2B5EF4-FFF2-40B4-BE49-F238E27FC236}">
                    <a16:creationId xmlns:a16="http://schemas.microsoft.com/office/drawing/2014/main" id="{B8325DE1-81C5-40CB-B1F2-9B76FD67C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94" name="WordArt 26">
              <a:extLst>
                <a:ext uri="{FF2B5EF4-FFF2-40B4-BE49-F238E27FC236}">
                  <a16:creationId xmlns:a16="http://schemas.microsoft.com/office/drawing/2014/main" id="{DD3908B0-6053-4BCB-92FB-8B3337ADFB36}"/>
                </a:ext>
              </a:extLst>
            </p:cNvPr>
            <p:cNvSpPr>
              <a:spLocks noChangeArrowheads="1" noChangeShapeType="1"/>
            </p:cNvSpPr>
            <p:nvPr/>
          </p:nvSpPr>
          <p:spPr bwMode="auto">
            <a:xfrm>
              <a:off x="288" y="227"/>
              <a:ext cx="157" cy="29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2400" kern="10">
                  <a:solidFill>
                    <a:srgbClr val="646464"/>
                  </a:solidFill>
                  <a:latin typeface="Impact" panose="020B0806030902050204" pitchFamily="34" charset="0"/>
                </a:rPr>
                <a:t>1</a:t>
              </a:r>
              <a:endParaRPr lang="zh-CN" altLang="en-US" sz="2400" kern="10">
                <a:solidFill>
                  <a:srgbClr val="646464"/>
                </a:solidFill>
                <a:latin typeface="Impact" panose="020B0806030902050204" pitchFamily="34" charset="0"/>
              </a:endParaRPr>
            </a:p>
          </p:txBody>
        </p:sp>
      </p:grpSp>
      <p:grpSp>
        <p:nvGrpSpPr>
          <p:cNvPr id="65" name="Group 27">
            <a:extLst>
              <a:ext uri="{FF2B5EF4-FFF2-40B4-BE49-F238E27FC236}">
                <a16:creationId xmlns:a16="http://schemas.microsoft.com/office/drawing/2014/main" id="{8CEE8AFA-1DF0-4918-A115-8B667F0CA60B}"/>
              </a:ext>
            </a:extLst>
          </p:cNvPr>
          <p:cNvGrpSpPr>
            <a:grpSpLocks/>
          </p:cNvGrpSpPr>
          <p:nvPr/>
        </p:nvGrpSpPr>
        <p:grpSpPr bwMode="auto">
          <a:xfrm>
            <a:off x="4676775" y="3119438"/>
            <a:ext cx="604838" cy="528637"/>
            <a:chOff x="0" y="0"/>
            <a:chExt cx="302" cy="294"/>
          </a:xfrm>
        </p:grpSpPr>
        <p:grpSp>
          <p:nvGrpSpPr>
            <p:cNvPr id="31787" name="Group 28">
              <a:extLst>
                <a:ext uri="{FF2B5EF4-FFF2-40B4-BE49-F238E27FC236}">
                  <a16:creationId xmlns:a16="http://schemas.microsoft.com/office/drawing/2014/main" id="{979AF8E5-94A4-48AE-B7F3-7E79E7661B89}"/>
                </a:ext>
              </a:extLst>
            </p:cNvPr>
            <p:cNvGrpSpPr>
              <a:grpSpLocks/>
            </p:cNvGrpSpPr>
            <p:nvPr/>
          </p:nvGrpSpPr>
          <p:grpSpPr bwMode="auto">
            <a:xfrm>
              <a:off x="0" y="0"/>
              <a:ext cx="302" cy="294"/>
              <a:chOff x="0" y="0"/>
              <a:chExt cx="1042" cy="1019"/>
            </a:xfrm>
          </p:grpSpPr>
          <p:grpSp>
            <p:nvGrpSpPr>
              <p:cNvPr id="31789" name="Group 29">
                <a:extLst>
                  <a:ext uri="{FF2B5EF4-FFF2-40B4-BE49-F238E27FC236}">
                    <a16:creationId xmlns:a16="http://schemas.microsoft.com/office/drawing/2014/main" id="{2BB74A3C-8AF9-41E2-8A1B-B737B043DF50}"/>
                  </a:ext>
                </a:extLst>
              </p:cNvPr>
              <p:cNvGrpSpPr>
                <a:grpSpLocks/>
              </p:cNvGrpSpPr>
              <p:nvPr/>
            </p:nvGrpSpPr>
            <p:grpSpPr bwMode="auto">
              <a:xfrm>
                <a:off x="0" y="0"/>
                <a:ext cx="1042" cy="1019"/>
                <a:chOff x="0" y="0"/>
                <a:chExt cx="1042" cy="1019"/>
              </a:xfrm>
            </p:grpSpPr>
            <p:pic>
              <p:nvPicPr>
                <p:cNvPr id="31791" name="Picture 30" descr="circuler_1">
                  <a:extLst>
                    <a:ext uri="{FF2B5EF4-FFF2-40B4-BE49-F238E27FC236}">
                      <a16:creationId xmlns:a16="http://schemas.microsoft.com/office/drawing/2014/main" id="{17DC4EFD-FB99-40D4-B199-7A5134669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92" name="Oval 31">
                  <a:extLst>
                    <a:ext uri="{FF2B5EF4-FFF2-40B4-BE49-F238E27FC236}">
                      <a16:creationId xmlns:a16="http://schemas.microsoft.com/office/drawing/2014/main" id="{F5A79477-6EFA-4789-AD47-28332ECBC202}"/>
                    </a:ext>
                  </a:extLst>
                </p:cNvPr>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Impact" panose="020B0806030902050204" pitchFamily="34" charset="0"/>
                    <a:ea typeface="微软雅黑" panose="020B0503020204020204" pitchFamily="34" charset="-122"/>
                  </a:endParaRPr>
                </a:p>
              </p:txBody>
            </p:sp>
          </p:grpSp>
          <p:pic>
            <p:nvPicPr>
              <p:cNvPr id="31790" name="Picture 32" descr="Picture2">
                <a:extLst>
                  <a:ext uri="{FF2B5EF4-FFF2-40B4-BE49-F238E27FC236}">
                    <a16:creationId xmlns:a16="http://schemas.microsoft.com/office/drawing/2014/main" id="{467918DC-8086-4CF7-AF77-19246D78C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88" name="WordArt 33">
              <a:extLst>
                <a:ext uri="{FF2B5EF4-FFF2-40B4-BE49-F238E27FC236}">
                  <a16:creationId xmlns:a16="http://schemas.microsoft.com/office/drawing/2014/main" id="{ED6E294C-8CC5-4C68-BFB6-D6C0A4E01B44}"/>
                </a:ext>
              </a:extLst>
            </p:cNvPr>
            <p:cNvSpPr>
              <a:spLocks noChangeArrowheads="1" noChangeShapeType="1"/>
            </p:cNvSpPr>
            <p:nvPr/>
          </p:nvSpPr>
          <p:spPr bwMode="auto">
            <a:xfrm>
              <a:off x="111" y="87"/>
              <a:ext cx="78" cy="11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2400" kern="10">
                  <a:solidFill>
                    <a:srgbClr val="646464"/>
                  </a:solidFill>
                  <a:latin typeface="Impact" panose="020B0806030902050204" pitchFamily="34" charset="0"/>
                </a:rPr>
                <a:t>2</a:t>
              </a:r>
              <a:endParaRPr lang="zh-CN" altLang="en-US" sz="2400" kern="10">
                <a:solidFill>
                  <a:srgbClr val="646464"/>
                </a:solidFill>
                <a:latin typeface="Impact" panose="020B0806030902050204" pitchFamily="34" charset="0"/>
              </a:endParaRPr>
            </a:p>
          </p:txBody>
        </p:sp>
      </p:grpSp>
      <p:grpSp>
        <p:nvGrpSpPr>
          <p:cNvPr id="72" name="Group 34">
            <a:extLst>
              <a:ext uri="{FF2B5EF4-FFF2-40B4-BE49-F238E27FC236}">
                <a16:creationId xmlns:a16="http://schemas.microsoft.com/office/drawing/2014/main" id="{DCA04AB9-54F4-446A-B6AA-334EC2C11009}"/>
              </a:ext>
            </a:extLst>
          </p:cNvPr>
          <p:cNvGrpSpPr>
            <a:grpSpLocks/>
          </p:cNvGrpSpPr>
          <p:nvPr/>
        </p:nvGrpSpPr>
        <p:grpSpPr bwMode="auto">
          <a:xfrm>
            <a:off x="6100763" y="2390775"/>
            <a:ext cx="765175" cy="673100"/>
            <a:chOff x="0" y="0"/>
            <a:chExt cx="300" cy="294"/>
          </a:xfrm>
        </p:grpSpPr>
        <p:grpSp>
          <p:nvGrpSpPr>
            <p:cNvPr id="31783" name="Group 35">
              <a:extLst>
                <a:ext uri="{FF2B5EF4-FFF2-40B4-BE49-F238E27FC236}">
                  <a16:creationId xmlns:a16="http://schemas.microsoft.com/office/drawing/2014/main" id="{770207B0-2BA2-49CE-B764-51701D7F8334}"/>
                </a:ext>
              </a:extLst>
            </p:cNvPr>
            <p:cNvGrpSpPr>
              <a:grpSpLocks/>
            </p:cNvGrpSpPr>
            <p:nvPr/>
          </p:nvGrpSpPr>
          <p:grpSpPr bwMode="auto">
            <a:xfrm>
              <a:off x="0" y="0"/>
              <a:ext cx="300" cy="294"/>
              <a:chOff x="0" y="0"/>
              <a:chExt cx="1035" cy="1019"/>
            </a:xfrm>
          </p:grpSpPr>
          <p:sp>
            <p:nvSpPr>
              <p:cNvPr id="31785" name="Oval 38">
                <a:extLst>
                  <a:ext uri="{FF2B5EF4-FFF2-40B4-BE49-F238E27FC236}">
                    <a16:creationId xmlns:a16="http://schemas.microsoft.com/office/drawing/2014/main" id="{57FA5670-6D06-4715-A63D-C3C4E4A63231}"/>
                  </a:ext>
                </a:extLst>
              </p:cNvPr>
              <p:cNvSpPr>
                <a:spLocks noChangeArrowheads="1"/>
              </p:cNvSpPr>
              <p:nvPr/>
            </p:nvSpPr>
            <p:spPr bwMode="auto">
              <a:xfrm>
                <a:off x="0" y="0"/>
                <a:ext cx="1035" cy="1019"/>
              </a:xfrm>
              <a:prstGeom prst="ellipse">
                <a:avLst/>
              </a:prstGeom>
              <a:gradFill rotWithShape="1">
                <a:gsLst>
                  <a:gs pos="0">
                    <a:srgbClr val="7DADFF"/>
                  </a:gs>
                  <a:gs pos="100000">
                    <a:srgbClr val="2676FF"/>
                  </a:gs>
                </a:gsLst>
                <a:path path="shape">
                  <a:fillToRect l="50000" t="50000" r="50000" b="50000"/>
                </a:path>
              </a:gradFill>
              <a:ln w="9525">
                <a:solidFill>
                  <a:srgbClr val="2676FF"/>
                </a:solidFill>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3900" b="1">
                  <a:solidFill>
                    <a:srgbClr val="FFFFFF"/>
                  </a:solidFill>
                  <a:latin typeface="微软雅黑" panose="020B0503020204020204" pitchFamily="34" charset="-122"/>
                  <a:ea typeface="微软雅黑" panose="020B0503020204020204" pitchFamily="34" charset="-122"/>
                </a:endParaRPr>
              </a:p>
            </p:txBody>
          </p:sp>
          <p:pic>
            <p:nvPicPr>
              <p:cNvPr id="31786" name="Picture 39" descr="Picture2">
                <a:extLst>
                  <a:ext uri="{FF2B5EF4-FFF2-40B4-BE49-F238E27FC236}">
                    <a16:creationId xmlns:a16="http://schemas.microsoft.com/office/drawing/2014/main" id="{A4E519DE-1161-4AFA-8896-C2EBB460E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 y="32"/>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84" name="WordArt 40">
              <a:extLst>
                <a:ext uri="{FF2B5EF4-FFF2-40B4-BE49-F238E27FC236}">
                  <a16:creationId xmlns:a16="http://schemas.microsoft.com/office/drawing/2014/main" id="{273EA393-1E85-45AA-921D-A2C6C0E07AF8}"/>
                </a:ext>
              </a:extLst>
            </p:cNvPr>
            <p:cNvSpPr>
              <a:spLocks noChangeArrowheads="1" noChangeShapeType="1"/>
            </p:cNvSpPr>
            <p:nvPr/>
          </p:nvSpPr>
          <p:spPr bwMode="auto">
            <a:xfrm>
              <a:off x="111" y="87"/>
              <a:ext cx="78" cy="11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2400" kern="10">
                  <a:solidFill>
                    <a:srgbClr val="FFFFFF"/>
                  </a:solidFill>
                  <a:latin typeface="Impact" panose="020B0806030902050204" pitchFamily="34" charset="0"/>
                </a:rPr>
                <a:t>3</a:t>
              </a:r>
              <a:endParaRPr lang="zh-CN" altLang="en-US" sz="2400" kern="10">
                <a:solidFill>
                  <a:srgbClr val="FFFFFF"/>
                </a:solidFill>
                <a:latin typeface="Impact" panose="020B0806030902050204" pitchFamily="34" charset="0"/>
              </a:endParaRPr>
            </a:p>
          </p:txBody>
        </p:sp>
      </p:grpSp>
      <p:grpSp>
        <p:nvGrpSpPr>
          <p:cNvPr id="77" name="Group 41">
            <a:extLst>
              <a:ext uri="{FF2B5EF4-FFF2-40B4-BE49-F238E27FC236}">
                <a16:creationId xmlns:a16="http://schemas.microsoft.com/office/drawing/2014/main" id="{54B7B4BB-099E-4576-B2B8-C70283872624}"/>
              </a:ext>
            </a:extLst>
          </p:cNvPr>
          <p:cNvGrpSpPr>
            <a:grpSpLocks/>
          </p:cNvGrpSpPr>
          <p:nvPr/>
        </p:nvGrpSpPr>
        <p:grpSpPr bwMode="auto">
          <a:xfrm>
            <a:off x="7729538" y="1719263"/>
            <a:ext cx="603250" cy="528637"/>
            <a:chOff x="0" y="0"/>
            <a:chExt cx="302" cy="294"/>
          </a:xfrm>
        </p:grpSpPr>
        <p:grpSp>
          <p:nvGrpSpPr>
            <p:cNvPr id="31777" name="Group 42">
              <a:extLst>
                <a:ext uri="{FF2B5EF4-FFF2-40B4-BE49-F238E27FC236}">
                  <a16:creationId xmlns:a16="http://schemas.microsoft.com/office/drawing/2014/main" id="{A1024D5D-529D-49CB-BBF0-8F6488532866}"/>
                </a:ext>
              </a:extLst>
            </p:cNvPr>
            <p:cNvGrpSpPr>
              <a:grpSpLocks/>
            </p:cNvGrpSpPr>
            <p:nvPr/>
          </p:nvGrpSpPr>
          <p:grpSpPr bwMode="auto">
            <a:xfrm>
              <a:off x="0" y="0"/>
              <a:ext cx="302" cy="294"/>
              <a:chOff x="0" y="0"/>
              <a:chExt cx="1042" cy="1019"/>
            </a:xfrm>
          </p:grpSpPr>
          <p:grpSp>
            <p:nvGrpSpPr>
              <p:cNvPr id="31779" name="Group 43">
                <a:extLst>
                  <a:ext uri="{FF2B5EF4-FFF2-40B4-BE49-F238E27FC236}">
                    <a16:creationId xmlns:a16="http://schemas.microsoft.com/office/drawing/2014/main" id="{5599A7E6-50B9-4C56-BC80-6DF092A92FFA}"/>
                  </a:ext>
                </a:extLst>
              </p:cNvPr>
              <p:cNvGrpSpPr>
                <a:grpSpLocks/>
              </p:cNvGrpSpPr>
              <p:nvPr/>
            </p:nvGrpSpPr>
            <p:grpSpPr bwMode="auto">
              <a:xfrm>
                <a:off x="0" y="0"/>
                <a:ext cx="1042" cy="1019"/>
                <a:chOff x="0" y="0"/>
                <a:chExt cx="1042" cy="1019"/>
              </a:xfrm>
            </p:grpSpPr>
            <p:pic>
              <p:nvPicPr>
                <p:cNvPr id="31781" name="Picture 44" descr="circuler_1">
                  <a:extLst>
                    <a:ext uri="{FF2B5EF4-FFF2-40B4-BE49-F238E27FC236}">
                      <a16:creationId xmlns:a16="http://schemas.microsoft.com/office/drawing/2014/main" id="{0ED2051A-2286-4CD2-88AE-5B696CA8D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82" name="Oval 45">
                  <a:extLst>
                    <a:ext uri="{FF2B5EF4-FFF2-40B4-BE49-F238E27FC236}">
                      <a16:creationId xmlns:a16="http://schemas.microsoft.com/office/drawing/2014/main" id="{B711EA7E-7857-4D08-8490-F2090035A760}"/>
                    </a:ext>
                  </a:extLst>
                </p:cNvPr>
                <p:cNvSpPr>
                  <a:spLocks noChangeArrowheads="1"/>
                </p:cNvSpPr>
                <p:nvPr/>
              </p:nvSpPr>
              <p:spPr bwMode="auto">
                <a:xfrm>
                  <a:off x="0" y="0"/>
                  <a:ext cx="1035" cy="1019"/>
                </a:xfrm>
                <a:prstGeom prst="ellipse">
                  <a:avLst/>
                </a:prstGeom>
                <a:gradFill rotWithShape="1">
                  <a:gsLst>
                    <a:gs pos="0">
                      <a:srgbClr val="FFC000"/>
                    </a:gs>
                    <a:gs pos="100000">
                      <a:srgbClr val="C00000"/>
                    </a:gs>
                  </a:gsLst>
                  <a:lin ang="5400000" scaled="1"/>
                </a:gradFill>
                <a:ln w="19050">
                  <a:solidFill>
                    <a:srgbClr val="FFFFFF"/>
                  </a:solidFill>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000000"/>
                    </a:solidFill>
                    <a:latin typeface="Impact" panose="020B0806030902050204" pitchFamily="34" charset="0"/>
                    <a:ea typeface="微软雅黑" panose="020B0503020204020204" pitchFamily="34" charset="-122"/>
                  </a:endParaRPr>
                </a:p>
              </p:txBody>
            </p:sp>
          </p:grpSp>
          <p:pic>
            <p:nvPicPr>
              <p:cNvPr id="31780" name="Picture 46" descr="Picture2">
                <a:extLst>
                  <a:ext uri="{FF2B5EF4-FFF2-40B4-BE49-F238E27FC236}">
                    <a16:creationId xmlns:a16="http://schemas.microsoft.com/office/drawing/2014/main" id="{763DC824-B3D5-449E-B737-F9F64EF4B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 y="10"/>
                <a:ext cx="823"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78" name="WordArt 47">
              <a:extLst>
                <a:ext uri="{FF2B5EF4-FFF2-40B4-BE49-F238E27FC236}">
                  <a16:creationId xmlns:a16="http://schemas.microsoft.com/office/drawing/2014/main" id="{99D13A80-3CC5-4D87-8FC5-BFA78769490A}"/>
                </a:ext>
              </a:extLst>
            </p:cNvPr>
            <p:cNvSpPr>
              <a:spLocks noChangeArrowheads="1" noChangeShapeType="1"/>
            </p:cNvSpPr>
            <p:nvPr/>
          </p:nvSpPr>
          <p:spPr bwMode="auto">
            <a:xfrm>
              <a:off x="111" y="87"/>
              <a:ext cx="78" cy="11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2400" kern="10">
                  <a:solidFill>
                    <a:srgbClr val="646464"/>
                  </a:solidFill>
                  <a:latin typeface="Impact" panose="020B0806030902050204" pitchFamily="34" charset="0"/>
                </a:rPr>
                <a:t>4</a:t>
              </a:r>
              <a:endParaRPr lang="zh-CN" altLang="en-US" sz="2400" kern="10">
                <a:solidFill>
                  <a:srgbClr val="646464"/>
                </a:solidFill>
                <a:latin typeface="Impact" panose="020B0806030902050204" pitchFamily="34" charset="0"/>
              </a:endParaRPr>
            </a:p>
          </p:txBody>
        </p:sp>
      </p:grpSp>
      <p:sp>
        <p:nvSpPr>
          <p:cNvPr id="84" name="Rectangle 48">
            <a:extLst>
              <a:ext uri="{FF2B5EF4-FFF2-40B4-BE49-F238E27FC236}">
                <a16:creationId xmlns:a16="http://schemas.microsoft.com/office/drawing/2014/main" id="{D5BE86F4-4CDC-44E4-A306-83B1D1E7AC7C}"/>
              </a:ext>
            </a:extLst>
          </p:cNvPr>
          <p:cNvSpPr>
            <a:spLocks noChangeArrowheads="1"/>
          </p:cNvSpPr>
          <p:nvPr/>
        </p:nvSpPr>
        <p:spPr bwMode="auto">
          <a:xfrm>
            <a:off x="3148013" y="4318000"/>
            <a:ext cx="18272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Click here to add</a:t>
            </a:r>
          </a:p>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Paragraph text</a:t>
            </a:r>
          </a:p>
        </p:txBody>
      </p:sp>
      <p:sp>
        <p:nvSpPr>
          <p:cNvPr id="85" name="Rectangle 49">
            <a:extLst>
              <a:ext uri="{FF2B5EF4-FFF2-40B4-BE49-F238E27FC236}">
                <a16:creationId xmlns:a16="http://schemas.microsoft.com/office/drawing/2014/main" id="{6A939108-4E0F-48C7-B421-41B377FC415B}"/>
              </a:ext>
            </a:extLst>
          </p:cNvPr>
          <p:cNvSpPr>
            <a:spLocks noChangeArrowheads="1"/>
          </p:cNvSpPr>
          <p:nvPr/>
        </p:nvSpPr>
        <p:spPr bwMode="auto">
          <a:xfrm>
            <a:off x="4983163" y="3441700"/>
            <a:ext cx="15097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Click here to add</a:t>
            </a:r>
          </a:p>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Paragraph text</a:t>
            </a:r>
          </a:p>
        </p:txBody>
      </p:sp>
      <p:sp>
        <p:nvSpPr>
          <p:cNvPr id="86" name="Rectangle 50">
            <a:extLst>
              <a:ext uri="{FF2B5EF4-FFF2-40B4-BE49-F238E27FC236}">
                <a16:creationId xmlns:a16="http://schemas.microsoft.com/office/drawing/2014/main" id="{8CF31DDC-3153-4D42-A359-E7BD2E0AF70E}"/>
              </a:ext>
            </a:extLst>
          </p:cNvPr>
          <p:cNvSpPr>
            <a:spLocks noChangeArrowheads="1"/>
          </p:cNvSpPr>
          <p:nvPr/>
        </p:nvSpPr>
        <p:spPr bwMode="auto">
          <a:xfrm>
            <a:off x="6630988" y="2751138"/>
            <a:ext cx="15097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Click here to add</a:t>
            </a:r>
          </a:p>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Paragraph text</a:t>
            </a:r>
          </a:p>
        </p:txBody>
      </p:sp>
      <p:sp>
        <p:nvSpPr>
          <p:cNvPr id="87" name="Rectangle 51">
            <a:extLst>
              <a:ext uri="{FF2B5EF4-FFF2-40B4-BE49-F238E27FC236}">
                <a16:creationId xmlns:a16="http://schemas.microsoft.com/office/drawing/2014/main" id="{15E6585D-B3ED-4CD7-AD2F-CF3A4AC34785}"/>
              </a:ext>
            </a:extLst>
          </p:cNvPr>
          <p:cNvSpPr>
            <a:spLocks noChangeArrowheads="1"/>
          </p:cNvSpPr>
          <p:nvPr/>
        </p:nvSpPr>
        <p:spPr bwMode="auto">
          <a:xfrm>
            <a:off x="8032750" y="2000250"/>
            <a:ext cx="15113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Click here to add</a:t>
            </a:r>
          </a:p>
          <a:p>
            <a:pPr eaLnBrk="1" hangingPunct="1">
              <a:lnSpc>
                <a:spcPct val="150000"/>
              </a:lnSpc>
            </a:pPr>
            <a:r>
              <a:rPr lang="zh-CN" altLang="en-US" sz="1200">
                <a:solidFill>
                  <a:srgbClr val="002060"/>
                </a:solidFill>
                <a:latin typeface="微软雅黑" panose="020B0503020204020204" pitchFamily="34" charset="-122"/>
                <a:ea typeface="微软雅黑" panose="020B0503020204020204" pitchFamily="34" charset="-122"/>
              </a:rPr>
              <a:t>Paragraph text</a:t>
            </a:r>
          </a:p>
        </p:txBody>
      </p:sp>
      <p:sp>
        <p:nvSpPr>
          <p:cNvPr id="88" name="Text Box 52">
            <a:extLst>
              <a:ext uri="{FF2B5EF4-FFF2-40B4-BE49-F238E27FC236}">
                <a16:creationId xmlns:a16="http://schemas.microsoft.com/office/drawing/2014/main" id="{8E8BFD0C-AC83-4120-B51D-BA17EF49AAC4}"/>
              </a:ext>
            </a:extLst>
          </p:cNvPr>
          <p:cNvSpPr txBox="1">
            <a:spLocks noChangeArrowheads="1"/>
          </p:cNvSpPr>
          <p:nvPr/>
        </p:nvSpPr>
        <p:spPr bwMode="auto">
          <a:xfrm>
            <a:off x="1339850" y="1117600"/>
            <a:ext cx="5572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zh-CN" altLang="en-US" sz="2200" b="1">
                <a:solidFill>
                  <a:srgbClr val="0070C0"/>
                </a:solidFill>
                <a:latin typeface="微软雅黑" panose="020B0503020204020204" pitchFamily="34" charset="-122"/>
                <a:ea typeface="微软雅黑" panose="020B0503020204020204" pitchFamily="34" charset="-122"/>
              </a:rPr>
              <a:t>Title</a:t>
            </a:r>
          </a:p>
        </p:txBody>
      </p:sp>
      <p:sp>
        <p:nvSpPr>
          <p:cNvPr id="89" name="Text Box 53">
            <a:extLst>
              <a:ext uri="{FF2B5EF4-FFF2-40B4-BE49-F238E27FC236}">
                <a16:creationId xmlns:a16="http://schemas.microsoft.com/office/drawing/2014/main" id="{C47729A3-DEA4-4E1F-BEEE-C3C52D5D9BA6}"/>
              </a:ext>
            </a:extLst>
          </p:cNvPr>
          <p:cNvSpPr txBox="1">
            <a:spLocks noChangeArrowheads="1"/>
          </p:cNvSpPr>
          <p:nvPr/>
        </p:nvSpPr>
        <p:spPr bwMode="auto">
          <a:xfrm>
            <a:off x="2671763" y="4905375"/>
            <a:ext cx="9445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200" dirty="0">
                <a:solidFill>
                  <a:srgbClr val="0070C0"/>
                </a:solidFill>
                <a:latin typeface="Impact" panose="020B0806030902050204" pitchFamily="34" charset="0"/>
                <a:ea typeface="微软雅黑" panose="020B0503020204020204" pitchFamily="34" charset="-122"/>
              </a:rPr>
              <a:t>2016</a:t>
            </a:r>
          </a:p>
        </p:txBody>
      </p:sp>
      <p:sp>
        <p:nvSpPr>
          <p:cNvPr id="90" name="Text Box 54">
            <a:extLst>
              <a:ext uri="{FF2B5EF4-FFF2-40B4-BE49-F238E27FC236}">
                <a16:creationId xmlns:a16="http://schemas.microsoft.com/office/drawing/2014/main" id="{D2B6138D-3B14-442B-85FE-FC170340C09E}"/>
              </a:ext>
            </a:extLst>
          </p:cNvPr>
          <p:cNvSpPr txBox="1">
            <a:spLocks noChangeArrowheads="1"/>
          </p:cNvSpPr>
          <p:nvPr/>
        </p:nvSpPr>
        <p:spPr bwMode="auto">
          <a:xfrm>
            <a:off x="4508500" y="4905375"/>
            <a:ext cx="94456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200" dirty="0">
                <a:solidFill>
                  <a:srgbClr val="0070C0"/>
                </a:solidFill>
                <a:latin typeface="Impact" panose="020B0806030902050204" pitchFamily="34" charset="0"/>
                <a:ea typeface="微软雅黑" panose="020B0503020204020204" pitchFamily="34" charset="-122"/>
              </a:rPr>
              <a:t>2017</a:t>
            </a:r>
          </a:p>
        </p:txBody>
      </p:sp>
      <p:sp>
        <p:nvSpPr>
          <p:cNvPr id="91" name="Text Box 55">
            <a:extLst>
              <a:ext uri="{FF2B5EF4-FFF2-40B4-BE49-F238E27FC236}">
                <a16:creationId xmlns:a16="http://schemas.microsoft.com/office/drawing/2014/main" id="{CA6D3826-FCF9-495E-BB71-6CD77C64FB7D}"/>
              </a:ext>
            </a:extLst>
          </p:cNvPr>
          <p:cNvSpPr txBox="1">
            <a:spLocks noChangeArrowheads="1"/>
          </p:cNvSpPr>
          <p:nvPr/>
        </p:nvSpPr>
        <p:spPr bwMode="auto">
          <a:xfrm>
            <a:off x="6008688" y="4905375"/>
            <a:ext cx="9445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200" dirty="0">
                <a:solidFill>
                  <a:srgbClr val="0070C0"/>
                </a:solidFill>
                <a:latin typeface="Impact" panose="020B0806030902050204" pitchFamily="34" charset="0"/>
                <a:ea typeface="微软雅黑" panose="020B0503020204020204" pitchFamily="34" charset="-122"/>
              </a:rPr>
              <a:t>2018</a:t>
            </a:r>
          </a:p>
        </p:txBody>
      </p:sp>
      <p:sp>
        <p:nvSpPr>
          <p:cNvPr id="92" name="Text Box 56">
            <a:extLst>
              <a:ext uri="{FF2B5EF4-FFF2-40B4-BE49-F238E27FC236}">
                <a16:creationId xmlns:a16="http://schemas.microsoft.com/office/drawing/2014/main" id="{A09A8083-149C-450F-BD3A-7F9F732BF04A}"/>
              </a:ext>
            </a:extLst>
          </p:cNvPr>
          <p:cNvSpPr txBox="1">
            <a:spLocks noChangeArrowheads="1"/>
          </p:cNvSpPr>
          <p:nvPr/>
        </p:nvSpPr>
        <p:spPr bwMode="auto">
          <a:xfrm>
            <a:off x="7539038" y="4905375"/>
            <a:ext cx="9445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200" dirty="0">
                <a:solidFill>
                  <a:srgbClr val="0070C0"/>
                </a:solidFill>
                <a:latin typeface="Impact" panose="020B0806030902050204" pitchFamily="34" charset="0"/>
                <a:ea typeface="微软雅黑" panose="020B0503020204020204" pitchFamily="34" charset="-122"/>
              </a:rPr>
              <a:t>2019</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6851"/>
                                        </p:tgtEl>
                                        <p:attrNameLst>
                                          <p:attrName>style.visibility</p:attrName>
                                        </p:attrNameLst>
                                      </p:cBhvr>
                                      <p:to>
                                        <p:strVal val="visible"/>
                                      </p:to>
                                    </p:set>
                                    <p:anim calcmode="lin" valueType="num">
                                      <p:cBhvr additive="base">
                                        <p:cTn id="7" dur="500" fill="hold"/>
                                        <p:tgtEl>
                                          <p:spTgt spid="206851"/>
                                        </p:tgtEl>
                                        <p:attrNameLst>
                                          <p:attrName>ppt_x</p:attrName>
                                        </p:attrNameLst>
                                      </p:cBhvr>
                                      <p:tavLst>
                                        <p:tav tm="0">
                                          <p:val>
                                            <p:strVal val="1+#ppt_w/2"/>
                                          </p:val>
                                        </p:tav>
                                        <p:tav tm="100000">
                                          <p:val>
                                            <p:strVal val="#ppt_x"/>
                                          </p:val>
                                        </p:tav>
                                      </p:tavLst>
                                    </p:anim>
                                    <p:anim calcmode="lin" valueType="num">
                                      <p:cBhvr additive="base">
                                        <p:cTn id="8" dur="500" fill="hold"/>
                                        <p:tgtEl>
                                          <p:spTgt spid="20685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6855"/>
                                        </p:tgtEl>
                                        <p:attrNameLst>
                                          <p:attrName>style.visibility</p:attrName>
                                        </p:attrNameLst>
                                      </p:cBhvr>
                                      <p:to>
                                        <p:strVal val="visible"/>
                                      </p:to>
                                    </p:set>
                                    <p:anim calcmode="lin" valueType="num">
                                      <p:cBhvr additive="base">
                                        <p:cTn id="11" dur="500" fill="hold"/>
                                        <p:tgtEl>
                                          <p:spTgt spid="206855"/>
                                        </p:tgtEl>
                                        <p:attrNameLst>
                                          <p:attrName>ppt_x</p:attrName>
                                        </p:attrNameLst>
                                      </p:cBhvr>
                                      <p:tavLst>
                                        <p:tav tm="0">
                                          <p:val>
                                            <p:strVal val="0-#ppt_w/2"/>
                                          </p:val>
                                        </p:tav>
                                        <p:tav tm="100000">
                                          <p:val>
                                            <p:strVal val="#ppt_x"/>
                                          </p:val>
                                        </p:tav>
                                      </p:tavLst>
                                    </p:anim>
                                    <p:anim calcmode="lin" valueType="num">
                                      <p:cBhvr additive="base">
                                        <p:cTn id="12" dur="500" fill="hold"/>
                                        <p:tgtEl>
                                          <p:spTgt spid="206855"/>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ipe(down)">
                                      <p:cBhvr>
                                        <p:cTn id="16" dur="500"/>
                                        <p:tgtEl>
                                          <p:spTgt spid="52"/>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par>
                                <p:cTn id="24" presetID="22" presetClass="entr" presetSubtype="8"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par>
                                <p:cTn id="27" presetID="22" presetClass="entr" presetSubtype="8"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par>
                          <p:cTn id="33" fill="hold" nodeType="afterGroup">
                            <p:stCondLst>
                              <p:cond delay="1500"/>
                            </p:stCondLst>
                            <p:childTnLst>
                              <p:par>
                                <p:cTn id="34" presetID="22" presetClass="entr" presetSubtype="4" fill="hold"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down)">
                                      <p:cBhvr>
                                        <p:cTn id="36" dur="500"/>
                                        <p:tgtEl>
                                          <p:spTgt spid="54"/>
                                        </p:tgtEl>
                                      </p:cBhvr>
                                    </p:animEffect>
                                  </p:childTnLst>
                                </p:cTn>
                              </p:par>
                              <p:par>
                                <p:cTn id="37" presetID="22" presetClass="entr" presetSubtype="4"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00"/>
                                        <p:tgtEl>
                                          <p:spTgt spid="55"/>
                                        </p:tgtEl>
                                      </p:cBhvr>
                                    </p:animEffect>
                                  </p:childTnLst>
                                </p:cTn>
                              </p:par>
                              <p:par>
                                <p:cTn id="40" presetID="22" presetClass="entr" presetSubtype="4"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down)">
                                      <p:cBhvr>
                                        <p:cTn id="42" dur="500"/>
                                        <p:tgtEl>
                                          <p:spTgt spid="56"/>
                                        </p:tgtEl>
                                      </p:cBhvr>
                                    </p:animEffect>
                                  </p:childTnLst>
                                </p:cTn>
                              </p:par>
                              <p:par>
                                <p:cTn id="43" presetID="22" presetClass="entr" presetSubtype="4"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nodeType="afterGroup">
                            <p:stCondLst>
                              <p:cond delay="2000"/>
                            </p:stCondLst>
                            <p:childTnLst>
                              <p:par>
                                <p:cTn id="47" presetID="22" presetClass="entr" presetSubtype="4"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down)">
                                      <p:cBhvr>
                                        <p:cTn id="49" dur="500"/>
                                        <p:tgtEl>
                                          <p:spTgt spid="53"/>
                                        </p:tgtEl>
                                      </p:cBhvr>
                                    </p:animEffect>
                                  </p:childTnLst>
                                </p:cTn>
                              </p:par>
                            </p:childTnLst>
                          </p:cTn>
                        </p:par>
                        <p:par>
                          <p:cTn id="50" fill="hold" nodeType="afterGroup">
                            <p:stCondLst>
                              <p:cond delay="2500"/>
                            </p:stCondLst>
                            <p:childTnLst>
                              <p:par>
                                <p:cTn id="51" presetID="52" presetClass="entr" presetSubtype="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Scale>
                                      <p:cBhvr>
                                        <p:cTn id="53" dur="250" decel="50000" fill="hold">
                                          <p:stCondLst>
                                            <p:cond delay="0"/>
                                          </p:stCondLst>
                                        </p:cTn>
                                        <p:tgtEl>
                                          <p:spTgt spid="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250" decel="50000" fill="hold">
                                          <p:stCondLst>
                                            <p:cond delay="0"/>
                                          </p:stCondLst>
                                        </p:cTn>
                                        <p:tgtEl>
                                          <p:spTgt spid="58"/>
                                        </p:tgtEl>
                                        <p:attrNameLst>
                                          <p:attrName>ppt_x</p:attrName>
                                          <p:attrName>ppt_y</p:attrName>
                                        </p:attrNameLst>
                                      </p:cBhvr>
                                    </p:animMotion>
                                    <p:animEffect transition="in" filter="fade">
                                      <p:cBhvr>
                                        <p:cTn id="55" dur="250"/>
                                        <p:tgtEl>
                                          <p:spTgt spid="58"/>
                                        </p:tgtEl>
                                      </p:cBhvr>
                                    </p:animEffect>
                                  </p:childTnLst>
                                </p:cTn>
                              </p:par>
                              <p:par>
                                <p:cTn id="56" presetID="52" presetClass="entr" presetSubtype="0" fill="hold" nodeType="withEffect">
                                  <p:stCondLst>
                                    <p:cond delay="250"/>
                                  </p:stCondLst>
                                  <p:childTnLst>
                                    <p:set>
                                      <p:cBhvr>
                                        <p:cTn id="57" dur="1" fill="hold">
                                          <p:stCondLst>
                                            <p:cond delay="0"/>
                                          </p:stCondLst>
                                        </p:cTn>
                                        <p:tgtEl>
                                          <p:spTgt spid="65"/>
                                        </p:tgtEl>
                                        <p:attrNameLst>
                                          <p:attrName>style.visibility</p:attrName>
                                        </p:attrNameLst>
                                      </p:cBhvr>
                                      <p:to>
                                        <p:strVal val="visible"/>
                                      </p:to>
                                    </p:set>
                                    <p:animScale>
                                      <p:cBhvr>
                                        <p:cTn id="58" dur="250" decel="50000" fill="hold">
                                          <p:stCondLst>
                                            <p:cond delay="0"/>
                                          </p:stCondLst>
                                        </p:cTn>
                                        <p:tgtEl>
                                          <p:spTgt spid="6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250" decel="50000" fill="hold">
                                          <p:stCondLst>
                                            <p:cond delay="0"/>
                                          </p:stCondLst>
                                        </p:cTn>
                                        <p:tgtEl>
                                          <p:spTgt spid="65"/>
                                        </p:tgtEl>
                                        <p:attrNameLst>
                                          <p:attrName>ppt_x</p:attrName>
                                          <p:attrName>ppt_y</p:attrName>
                                        </p:attrNameLst>
                                      </p:cBhvr>
                                    </p:animMotion>
                                    <p:animEffect transition="in" filter="fade">
                                      <p:cBhvr>
                                        <p:cTn id="60" dur="250"/>
                                        <p:tgtEl>
                                          <p:spTgt spid="65"/>
                                        </p:tgtEl>
                                      </p:cBhvr>
                                    </p:animEffect>
                                  </p:childTnLst>
                                </p:cTn>
                              </p:par>
                              <p:par>
                                <p:cTn id="61" presetID="52" presetClass="entr" presetSubtype="0" fill="hold" nodeType="withEffect">
                                  <p:stCondLst>
                                    <p:cond delay="500"/>
                                  </p:stCondLst>
                                  <p:childTnLst>
                                    <p:set>
                                      <p:cBhvr>
                                        <p:cTn id="62" dur="1" fill="hold">
                                          <p:stCondLst>
                                            <p:cond delay="0"/>
                                          </p:stCondLst>
                                        </p:cTn>
                                        <p:tgtEl>
                                          <p:spTgt spid="72"/>
                                        </p:tgtEl>
                                        <p:attrNameLst>
                                          <p:attrName>style.visibility</p:attrName>
                                        </p:attrNameLst>
                                      </p:cBhvr>
                                      <p:to>
                                        <p:strVal val="visible"/>
                                      </p:to>
                                    </p:set>
                                    <p:animScale>
                                      <p:cBhvr>
                                        <p:cTn id="63" dur="25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250" decel="50000" fill="hold">
                                          <p:stCondLst>
                                            <p:cond delay="0"/>
                                          </p:stCondLst>
                                        </p:cTn>
                                        <p:tgtEl>
                                          <p:spTgt spid="72"/>
                                        </p:tgtEl>
                                        <p:attrNameLst>
                                          <p:attrName>ppt_x</p:attrName>
                                          <p:attrName>ppt_y</p:attrName>
                                        </p:attrNameLst>
                                      </p:cBhvr>
                                    </p:animMotion>
                                    <p:animEffect transition="in" filter="fade">
                                      <p:cBhvr>
                                        <p:cTn id="65" dur="250"/>
                                        <p:tgtEl>
                                          <p:spTgt spid="72"/>
                                        </p:tgtEl>
                                      </p:cBhvr>
                                    </p:animEffect>
                                  </p:childTnLst>
                                </p:cTn>
                              </p:par>
                              <p:par>
                                <p:cTn id="66" presetID="52" presetClass="entr" presetSubtype="0" fill="hold" nodeType="withEffect">
                                  <p:stCondLst>
                                    <p:cond delay="750"/>
                                  </p:stCondLst>
                                  <p:childTnLst>
                                    <p:set>
                                      <p:cBhvr>
                                        <p:cTn id="67" dur="1" fill="hold">
                                          <p:stCondLst>
                                            <p:cond delay="0"/>
                                          </p:stCondLst>
                                        </p:cTn>
                                        <p:tgtEl>
                                          <p:spTgt spid="77"/>
                                        </p:tgtEl>
                                        <p:attrNameLst>
                                          <p:attrName>style.visibility</p:attrName>
                                        </p:attrNameLst>
                                      </p:cBhvr>
                                      <p:to>
                                        <p:strVal val="visible"/>
                                      </p:to>
                                    </p:set>
                                    <p:animScale>
                                      <p:cBhvr>
                                        <p:cTn id="68" dur="250" decel="50000" fill="hold">
                                          <p:stCondLst>
                                            <p:cond delay="0"/>
                                          </p:stCondLst>
                                        </p:cTn>
                                        <p:tgtEl>
                                          <p:spTgt spid="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250" decel="50000" fill="hold">
                                          <p:stCondLst>
                                            <p:cond delay="0"/>
                                          </p:stCondLst>
                                        </p:cTn>
                                        <p:tgtEl>
                                          <p:spTgt spid="77"/>
                                        </p:tgtEl>
                                        <p:attrNameLst>
                                          <p:attrName>ppt_x</p:attrName>
                                          <p:attrName>ppt_y</p:attrName>
                                        </p:attrNameLst>
                                      </p:cBhvr>
                                    </p:animMotion>
                                    <p:animEffect transition="in" filter="fade">
                                      <p:cBhvr>
                                        <p:cTn id="70" dur="250"/>
                                        <p:tgtEl>
                                          <p:spTgt spid="77"/>
                                        </p:tgtEl>
                                      </p:cBhvr>
                                    </p:animEffect>
                                  </p:childTnLst>
                                </p:cTn>
                              </p:par>
                            </p:childTnLst>
                          </p:cTn>
                        </p:par>
                        <p:par>
                          <p:cTn id="71" fill="hold" nodeType="afterGroup">
                            <p:stCondLst>
                              <p:cond delay="3500"/>
                            </p:stCondLst>
                            <p:childTnLst>
                              <p:par>
                                <p:cTn id="72" presetID="2" presetClass="entr" presetSubtype="8" fill="hold" grpId="0" nodeType="afterEffect">
                                  <p:stCondLst>
                                    <p:cond delay="0"/>
                                  </p:stCondLst>
                                  <p:childTnLst>
                                    <p:set>
                                      <p:cBhvr>
                                        <p:cTn id="73" dur="1" fill="hold">
                                          <p:stCondLst>
                                            <p:cond delay="0"/>
                                          </p:stCondLst>
                                        </p:cTn>
                                        <p:tgtEl>
                                          <p:spTgt spid="88"/>
                                        </p:tgtEl>
                                        <p:attrNameLst>
                                          <p:attrName>style.visibility</p:attrName>
                                        </p:attrNameLst>
                                      </p:cBhvr>
                                      <p:to>
                                        <p:strVal val="visible"/>
                                      </p:to>
                                    </p:set>
                                    <p:anim calcmode="lin" valueType="num">
                                      <p:cBhvr additive="base">
                                        <p:cTn id="74" dur="250" fill="hold"/>
                                        <p:tgtEl>
                                          <p:spTgt spid="88"/>
                                        </p:tgtEl>
                                        <p:attrNameLst>
                                          <p:attrName>ppt_x</p:attrName>
                                        </p:attrNameLst>
                                      </p:cBhvr>
                                      <p:tavLst>
                                        <p:tav tm="0">
                                          <p:val>
                                            <p:strVal val="0-#ppt_w/2"/>
                                          </p:val>
                                        </p:tav>
                                        <p:tav tm="100000">
                                          <p:val>
                                            <p:strVal val="#ppt_x"/>
                                          </p:val>
                                        </p:tav>
                                      </p:tavLst>
                                    </p:anim>
                                    <p:anim calcmode="lin" valueType="num">
                                      <p:cBhvr additive="base">
                                        <p:cTn id="75" dur="250" fill="hold"/>
                                        <p:tgtEl>
                                          <p:spTgt spid="88"/>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3750"/>
                            </p:stCondLst>
                            <p:childTnLst>
                              <p:par>
                                <p:cTn id="77" presetID="2" presetClass="entr" presetSubtype="4" fill="hold" grpId="0" nodeType="afterEffect">
                                  <p:stCondLst>
                                    <p:cond delay="0"/>
                                  </p:stCondLst>
                                  <p:childTnLst>
                                    <p:set>
                                      <p:cBhvr>
                                        <p:cTn id="78" dur="1" fill="hold">
                                          <p:stCondLst>
                                            <p:cond delay="0"/>
                                          </p:stCondLst>
                                        </p:cTn>
                                        <p:tgtEl>
                                          <p:spTgt spid="89"/>
                                        </p:tgtEl>
                                        <p:attrNameLst>
                                          <p:attrName>style.visibility</p:attrName>
                                        </p:attrNameLst>
                                      </p:cBhvr>
                                      <p:to>
                                        <p:strVal val="visible"/>
                                      </p:to>
                                    </p:set>
                                    <p:anim calcmode="lin" valueType="num">
                                      <p:cBhvr additive="base">
                                        <p:cTn id="79" dur="500" fill="hold"/>
                                        <p:tgtEl>
                                          <p:spTgt spid="89"/>
                                        </p:tgtEl>
                                        <p:attrNameLst>
                                          <p:attrName>ppt_x</p:attrName>
                                        </p:attrNameLst>
                                      </p:cBhvr>
                                      <p:tavLst>
                                        <p:tav tm="0">
                                          <p:val>
                                            <p:strVal val="#ppt_x"/>
                                          </p:val>
                                        </p:tav>
                                        <p:tav tm="100000">
                                          <p:val>
                                            <p:strVal val="#ppt_x"/>
                                          </p:val>
                                        </p:tav>
                                      </p:tavLst>
                                    </p:anim>
                                    <p:anim calcmode="lin" valueType="num">
                                      <p:cBhvr additive="base">
                                        <p:cTn id="80" dur="500" fill="hold"/>
                                        <p:tgtEl>
                                          <p:spTgt spid="8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fill="hold"/>
                                        <p:tgtEl>
                                          <p:spTgt spid="90"/>
                                        </p:tgtEl>
                                        <p:attrNameLst>
                                          <p:attrName>ppt_x</p:attrName>
                                        </p:attrNameLst>
                                      </p:cBhvr>
                                      <p:tavLst>
                                        <p:tav tm="0">
                                          <p:val>
                                            <p:strVal val="#ppt_x"/>
                                          </p:val>
                                        </p:tav>
                                        <p:tav tm="100000">
                                          <p:val>
                                            <p:strVal val="#ppt_x"/>
                                          </p:val>
                                        </p:tav>
                                      </p:tavLst>
                                    </p:anim>
                                    <p:anim calcmode="lin" valueType="num">
                                      <p:cBhvr additive="base">
                                        <p:cTn id="84" dur="500" fill="hold"/>
                                        <p:tgtEl>
                                          <p:spTgt spid="9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1"/>
                                        </p:tgtEl>
                                        <p:attrNameLst>
                                          <p:attrName>style.visibility</p:attrName>
                                        </p:attrNameLst>
                                      </p:cBhvr>
                                      <p:to>
                                        <p:strVal val="visible"/>
                                      </p:to>
                                    </p:set>
                                    <p:anim calcmode="lin" valueType="num">
                                      <p:cBhvr additive="base">
                                        <p:cTn id="87" dur="500" fill="hold"/>
                                        <p:tgtEl>
                                          <p:spTgt spid="91"/>
                                        </p:tgtEl>
                                        <p:attrNameLst>
                                          <p:attrName>ppt_x</p:attrName>
                                        </p:attrNameLst>
                                      </p:cBhvr>
                                      <p:tavLst>
                                        <p:tav tm="0">
                                          <p:val>
                                            <p:strVal val="#ppt_x"/>
                                          </p:val>
                                        </p:tav>
                                        <p:tav tm="100000">
                                          <p:val>
                                            <p:strVal val="#ppt_x"/>
                                          </p:val>
                                        </p:tav>
                                      </p:tavLst>
                                    </p:anim>
                                    <p:anim calcmode="lin" valueType="num">
                                      <p:cBhvr additive="base">
                                        <p:cTn id="88" dur="500" fill="hold"/>
                                        <p:tgtEl>
                                          <p:spTgt spid="9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2"/>
                                        </p:tgtEl>
                                        <p:attrNameLst>
                                          <p:attrName>style.visibility</p:attrName>
                                        </p:attrNameLst>
                                      </p:cBhvr>
                                      <p:to>
                                        <p:strVal val="visible"/>
                                      </p:to>
                                    </p:set>
                                    <p:anim calcmode="lin" valueType="num">
                                      <p:cBhvr additive="base">
                                        <p:cTn id="91" dur="500" fill="hold"/>
                                        <p:tgtEl>
                                          <p:spTgt spid="92"/>
                                        </p:tgtEl>
                                        <p:attrNameLst>
                                          <p:attrName>ppt_x</p:attrName>
                                        </p:attrNameLst>
                                      </p:cBhvr>
                                      <p:tavLst>
                                        <p:tav tm="0">
                                          <p:val>
                                            <p:strVal val="#ppt_x"/>
                                          </p:val>
                                        </p:tav>
                                        <p:tav tm="100000">
                                          <p:val>
                                            <p:strVal val="#ppt_x"/>
                                          </p:val>
                                        </p:tav>
                                      </p:tavLst>
                                    </p:anim>
                                    <p:anim calcmode="lin" valueType="num">
                                      <p:cBhvr additive="base">
                                        <p:cTn id="92" dur="500" fill="hold"/>
                                        <p:tgtEl>
                                          <p:spTgt spid="92"/>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4250"/>
                            </p:stCondLst>
                            <p:childTnLst>
                              <p:par>
                                <p:cTn id="94" presetID="2" presetClass="entr" presetSubtype="2" fill="hold" grpId="0" nodeType="afterEffect">
                                  <p:stCondLst>
                                    <p:cond delay="0"/>
                                  </p:stCondLst>
                                  <p:childTnLst>
                                    <p:set>
                                      <p:cBhvr>
                                        <p:cTn id="95" dur="1" fill="hold">
                                          <p:stCondLst>
                                            <p:cond delay="0"/>
                                          </p:stCondLst>
                                        </p:cTn>
                                        <p:tgtEl>
                                          <p:spTgt spid="50"/>
                                        </p:tgtEl>
                                        <p:attrNameLst>
                                          <p:attrName>style.visibility</p:attrName>
                                        </p:attrNameLst>
                                      </p:cBhvr>
                                      <p:to>
                                        <p:strVal val="visible"/>
                                      </p:to>
                                    </p:set>
                                    <p:anim calcmode="lin" valueType="num">
                                      <p:cBhvr additive="base">
                                        <p:cTn id="96" dur="500" fill="hold"/>
                                        <p:tgtEl>
                                          <p:spTgt spid="50"/>
                                        </p:tgtEl>
                                        <p:attrNameLst>
                                          <p:attrName>ppt_x</p:attrName>
                                        </p:attrNameLst>
                                      </p:cBhvr>
                                      <p:tavLst>
                                        <p:tav tm="0">
                                          <p:val>
                                            <p:strVal val="1+#ppt_w/2"/>
                                          </p:val>
                                        </p:tav>
                                        <p:tav tm="100000">
                                          <p:val>
                                            <p:strVal val="#ppt_x"/>
                                          </p:val>
                                        </p:tav>
                                      </p:tavLst>
                                    </p:anim>
                                    <p:anim calcmode="lin" valueType="num">
                                      <p:cBhvr additive="base">
                                        <p:cTn id="97" dur="500" fill="hold"/>
                                        <p:tgtEl>
                                          <p:spTgt spid="50"/>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84"/>
                                        </p:tgtEl>
                                        <p:attrNameLst>
                                          <p:attrName>style.visibility</p:attrName>
                                        </p:attrNameLst>
                                      </p:cBhvr>
                                      <p:to>
                                        <p:strVal val="visible"/>
                                      </p:to>
                                    </p:set>
                                    <p:anim calcmode="lin" valueType="num">
                                      <p:cBhvr additive="base">
                                        <p:cTn id="100" dur="500" fill="hold"/>
                                        <p:tgtEl>
                                          <p:spTgt spid="84"/>
                                        </p:tgtEl>
                                        <p:attrNameLst>
                                          <p:attrName>ppt_x</p:attrName>
                                        </p:attrNameLst>
                                      </p:cBhvr>
                                      <p:tavLst>
                                        <p:tav tm="0">
                                          <p:val>
                                            <p:strVal val="1+#ppt_w/2"/>
                                          </p:val>
                                        </p:tav>
                                        <p:tav tm="100000">
                                          <p:val>
                                            <p:strVal val="#ppt_x"/>
                                          </p:val>
                                        </p:tav>
                                      </p:tavLst>
                                    </p:anim>
                                    <p:anim calcmode="lin" valueType="num">
                                      <p:cBhvr additive="base">
                                        <p:cTn id="101" dur="500" fill="hold"/>
                                        <p:tgtEl>
                                          <p:spTgt spid="84"/>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1+#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85"/>
                                        </p:tgtEl>
                                        <p:attrNameLst>
                                          <p:attrName>style.visibility</p:attrName>
                                        </p:attrNameLst>
                                      </p:cBhvr>
                                      <p:to>
                                        <p:strVal val="visible"/>
                                      </p:to>
                                    </p:set>
                                    <p:anim calcmode="lin" valueType="num">
                                      <p:cBhvr additive="base">
                                        <p:cTn id="108" dur="500" fill="hold"/>
                                        <p:tgtEl>
                                          <p:spTgt spid="85"/>
                                        </p:tgtEl>
                                        <p:attrNameLst>
                                          <p:attrName>ppt_x</p:attrName>
                                        </p:attrNameLst>
                                      </p:cBhvr>
                                      <p:tavLst>
                                        <p:tav tm="0">
                                          <p:val>
                                            <p:strVal val="1+#ppt_w/2"/>
                                          </p:val>
                                        </p:tav>
                                        <p:tav tm="100000">
                                          <p:val>
                                            <p:strVal val="#ppt_x"/>
                                          </p:val>
                                        </p:tav>
                                      </p:tavLst>
                                    </p:anim>
                                    <p:anim calcmode="lin" valueType="num">
                                      <p:cBhvr additive="base">
                                        <p:cTn id="109" dur="500" fill="hold"/>
                                        <p:tgtEl>
                                          <p:spTgt spid="85"/>
                                        </p:tgtEl>
                                        <p:attrNameLst>
                                          <p:attrName>ppt_y</p:attrName>
                                        </p:attrNameLst>
                                      </p:cBhvr>
                                      <p:tavLst>
                                        <p:tav tm="0">
                                          <p:val>
                                            <p:strVal val="#ppt_y"/>
                                          </p:val>
                                        </p:tav>
                                        <p:tav tm="100000">
                                          <p:val>
                                            <p:strVal val="#ppt_y"/>
                                          </p:val>
                                        </p:tav>
                                      </p:tavLst>
                                    </p:anim>
                                  </p:childTnLst>
                                </p:cTn>
                              </p:par>
                              <p:par>
                                <p:cTn id="110" presetID="2" presetClass="entr" presetSubtype="2" fill="hold" grpId="0" nodeType="withEffect">
                                  <p:stCondLst>
                                    <p:cond delay="0"/>
                                  </p:stCondLst>
                                  <p:childTnLst>
                                    <p:set>
                                      <p:cBhvr>
                                        <p:cTn id="111" dur="1" fill="hold">
                                          <p:stCondLst>
                                            <p:cond delay="0"/>
                                          </p:stCondLst>
                                        </p:cTn>
                                        <p:tgtEl>
                                          <p:spTgt spid="48"/>
                                        </p:tgtEl>
                                        <p:attrNameLst>
                                          <p:attrName>style.visibility</p:attrName>
                                        </p:attrNameLst>
                                      </p:cBhvr>
                                      <p:to>
                                        <p:strVal val="visible"/>
                                      </p:to>
                                    </p:set>
                                    <p:anim calcmode="lin" valueType="num">
                                      <p:cBhvr additive="base">
                                        <p:cTn id="112" dur="500" fill="hold"/>
                                        <p:tgtEl>
                                          <p:spTgt spid="48"/>
                                        </p:tgtEl>
                                        <p:attrNameLst>
                                          <p:attrName>ppt_x</p:attrName>
                                        </p:attrNameLst>
                                      </p:cBhvr>
                                      <p:tavLst>
                                        <p:tav tm="0">
                                          <p:val>
                                            <p:strVal val="1+#ppt_w/2"/>
                                          </p:val>
                                        </p:tav>
                                        <p:tav tm="100000">
                                          <p:val>
                                            <p:strVal val="#ppt_x"/>
                                          </p:val>
                                        </p:tav>
                                      </p:tavLst>
                                    </p:anim>
                                    <p:anim calcmode="lin" valueType="num">
                                      <p:cBhvr additive="base">
                                        <p:cTn id="113" dur="500" fill="hold"/>
                                        <p:tgtEl>
                                          <p:spTgt spid="48"/>
                                        </p:tgtEl>
                                        <p:attrNameLst>
                                          <p:attrName>ppt_y</p:attrName>
                                        </p:attrNameLst>
                                      </p:cBhvr>
                                      <p:tavLst>
                                        <p:tav tm="0">
                                          <p:val>
                                            <p:strVal val="#ppt_y"/>
                                          </p:val>
                                        </p:tav>
                                        <p:tav tm="100000">
                                          <p:val>
                                            <p:strVal val="#ppt_y"/>
                                          </p:val>
                                        </p:tav>
                                      </p:tavLst>
                                    </p:anim>
                                  </p:childTnLst>
                                </p:cTn>
                              </p:par>
                              <p:par>
                                <p:cTn id="114" presetID="2" presetClass="entr" presetSubtype="2" fill="hold" grpId="0" nodeType="withEffect">
                                  <p:stCondLst>
                                    <p:cond delay="0"/>
                                  </p:stCondLst>
                                  <p:childTnLst>
                                    <p:set>
                                      <p:cBhvr>
                                        <p:cTn id="115" dur="1" fill="hold">
                                          <p:stCondLst>
                                            <p:cond delay="0"/>
                                          </p:stCondLst>
                                        </p:cTn>
                                        <p:tgtEl>
                                          <p:spTgt spid="86"/>
                                        </p:tgtEl>
                                        <p:attrNameLst>
                                          <p:attrName>style.visibility</p:attrName>
                                        </p:attrNameLst>
                                      </p:cBhvr>
                                      <p:to>
                                        <p:strVal val="visible"/>
                                      </p:to>
                                    </p:set>
                                    <p:anim calcmode="lin" valueType="num">
                                      <p:cBhvr additive="base">
                                        <p:cTn id="116" dur="500" fill="hold"/>
                                        <p:tgtEl>
                                          <p:spTgt spid="86"/>
                                        </p:tgtEl>
                                        <p:attrNameLst>
                                          <p:attrName>ppt_x</p:attrName>
                                        </p:attrNameLst>
                                      </p:cBhvr>
                                      <p:tavLst>
                                        <p:tav tm="0">
                                          <p:val>
                                            <p:strVal val="1+#ppt_w/2"/>
                                          </p:val>
                                        </p:tav>
                                        <p:tav tm="100000">
                                          <p:val>
                                            <p:strVal val="#ppt_x"/>
                                          </p:val>
                                        </p:tav>
                                      </p:tavLst>
                                    </p:anim>
                                    <p:anim calcmode="lin" valueType="num">
                                      <p:cBhvr additive="base">
                                        <p:cTn id="117" dur="500" fill="hold"/>
                                        <p:tgtEl>
                                          <p:spTgt spid="86"/>
                                        </p:tgtEl>
                                        <p:attrNameLst>
                                          <p:attrName>ppt_y</p:attrName>
                                        </p:attrNameLst>
                                      </p:cBhvr>
                                      <p:tavLst>
                                        <p:tav tm="0">
                                          <p:val>
                                            <p:strVal val="#ppt_y"/>
                                          </p:val>
                                        </p:tav>
                                        <p:tav tm="100000">
                                          <p:val>
                                            <p:strVal val="#ppt_y"/>
                                          </p:val>
                                        </p:tav>
                                      </p:tavLst>
                                    </p:anim>
                                  </p:childTnLst>
                                </p:cTn>
                              </p:par>
                              <p:par>
                                <p:cTn id="118" presetID="2" presetClass="entr" presetSubtype="2" fill="hold" grpId="0" nodeType="withEffect">
                                  <p:stCondLst>
                                    <p:cond delay="0"/>
                                  </p:stCondLst>
                                  <p:childTnLst>
                                    <p:set>
                                      <p:cBhvr>
                                        <p:cTn id="119" dur="1" fill="hold">
                                          <p:stCondLst>
                                            <p:cond delay="0"/>
                                          </p:stCondLst>
                                        </p:cTn>
                                        <p:tgtEl>
                                          <p:spTgt spid="47"/>
                                        </p:tgtEl>
                                        <p:attrNameLst>
                                          <p:attrName>style.visibility</p:attrName>
                                        </p:attrNameLst>
                                      </p:cBhvr>
                                      <p:to>
                                        <p:strVal val="visible"/>
                                      </p:to>
                                    </p:set>
                                    <p:anim calcmode="lin" valueType="num">
                                      <p:cBhvr additive="base">
                                        <p:cTn id="120" dur="500" fill="hold"/>
                                        <p:tgtEl>
                                          <p:spTgt spid="47"/>
                                        </p:tgtEl>
                                        <p:attrNameLst>
                                          <p:attrName>ppt_x</p:attrName>
                                        </p:attrNameLst>
                                      </p:cBhvr>
                                      <p:tavLst>
                                        <p:tav tm="0">
                                          <p:val>
                                            <p:strVal val="1+#ppt_w/2"/>
                                          </p:val>
                                        </p:tav>
                                        <p:tav tm="100000">
                                          <p:val>
                                            <p:strVal val="#ppt_x"/>
                                          </p:val>
                                        </p:tav>
                                      </p:tavLst>
                                    </p:anim>
                                    <p:anim calcmode="lin" valueType="num">
                                      <p:cBhvr additive="base">
                                        <p:cTn id="121" dur="500" fill="hold"/>
                                        <p:tgtEl>
                                          <p:spTgt spid="47"/>
                                        </p:tgtEl>
                                        <p:attrNameLst>
                                          <p:attrName>ppt_y</p:attrName>
                                        </p:attrNameLst>
                                      </p:cBhvr>
                                      <p:tavLst>
                                        <p:tav tm="0">
                                          <p:val>
                                            <p:strVal val="#ppt_y"/>
                                          </p:val>
                                        </p:tav>
                                        <p:tav tm="100000">
                                          <p:val>
                                            <p:strVal val="#ppt_y"/>
                                          </p:val>
                                        </p:tav>
                                      </p:tavLst>
                                    </p:anim>
                                  </p:childTnLst>
                                </p:cTn>
                              </p:par>
                              <p:par>
                                <p:cTn id="122" presetID="2" presetClass="entr" presetSubtype="2" fill="hold" grpId="0" nodeType="withEffect">
                                  <p:stCondLst>
                                    <p:cond delay="0"/>
                                  </p:stCondLst>
                                  <p:childTnLst>
                                    <p:set>
                                      <p:cBhvr>
                                        <p:cTn id="123" dur="1" fill="hold">
                                          <p:stCondLst>
                                            <p:cond delay="0"/>
                                          </p:stCondLst>
                                        </p:cTn>
                                        <p:tgtEl>
                                          <p:spTgt spid="87"/>
                                        </p:tgtEl>
                                        <p:attrNameLst>
                                          <p:attrName>style.visibility</p:attrName>
                                        </p:attrNameLst>
                                      </p:cBhvr>
                                      <p:to>
                                        <p:strVal val="visible"/>
                                      </p:to>
                                    </p:set>
                                    <p:anim calcmode="lin" valueType="num">
                                      <p:cBhvr additive="base">
                                        <p:cTn id="124" dur="500" fill="hold"/>
                                        <p:tgtEl>
                                          <p:spTgt spid="87"/>
                                        </p:tgtEl>
                                        <p:attrNameLst>
                                          <p:attrName>ppt_x</p:attrName>
                                        </p:attrNameLst>
                                      </p:cBhvr>
                                      <p:tavLst>
                                        <p:tav tm="0">
                                          <p:val>
                                            <p:strVal val="1+#ppt_w/2"/>
                                          </p:val>
                                        </p:tav>
                                        <p:tav tm="100000">
                                          <p:val>
                                            <p:strVal val="#ppt_x"/>
                                          </p:val>
                                        </p:tav>
                                      </p:tavLst>
                                    </p:anim>
                                    <p:anim calcmode="lin" valueType="num">
                                      <p:cBhvr additive="base">
                                        <p:cTn id="12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84" grpId="0"/>
      <p:bldP spid="85" grpId="0"/>
      <p:bldP spid="86" grpId="0"/>
      <p:bldP spid="87" grpId="0"/>
      <p:bldP spid="88" grpId="0"/>
      <p:bldP spid="89" grpId="0"/>
      <p:bldP spid="90" grpId="0"/>
      <p:bldP spid="91" grpId="0"/>
      <p:bldP spid="9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82843610-F91B-43BD-AF32-258116503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8899" name="Group 3">
            <a:extLst>
              <a:ext uri="{FF2B5EF4-FFF2-40B4-BE49-F238E27FC236}">
                <a16:creationId xmlns:a16="http://schemas.microsoft.com/office/drawing/2014/main" id="{BFF8535C-23F9-4EC7-BDEB-D3874C53B30B}"/>
              </a:ext>
            </a:extLst>
          </p:cNvPr>
          <p:cNvGrpSpPr>
            <a:grpSpLocks/>
          </p:cNvGrpSpPr>
          <p:nvPr/>
        </p:nvGrpSpPr>
        <p:grpSpPr bwMode="auto">
          <a:xfrm>
            <a:off x="225425" y="219075"/>
            <a:ext cx="11295063" cy="419100"/>
            <a:chOff x="142" y="138"/>
            <a:chExt cx="7115" cy="264"/>
          </a:xfrm>
        </p:grpSpPr>
        <p:sp>
          <p:nvSpPr>
            <p:cNvPr id="32800" name="矩形 4">
              <a:extLst>
                <a:ext uri="{FF2B5EF4-FFF2-40B4-BE49-F238E27FC236}">
                  <a16:creationId xmlns:a16="http://schemas.microsoft.com/office/drawing/2014/main" id="{15F1A56D-8E62-41B9-8A9C-41E6DA52C624}"/>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2801" name="矩形 1">
              <a:extLst>
                <a:ext uri="{FF2B5EF4-FFF2-40B4-BE49-F238E27FC236}">
                  <a16:creationId xmlns:a16="http://schemas.microsoft.com/office/drawing/2014/main" id="{4B172C59-B651-4722-9EBB-BAFD29020FDB}"/>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2802" name="矩形 9">
              <a:extLst>
                <a:ext uri="{FF2B5EF4-FFF2-40B4-BE49-F238E27FC236}">
                  <a16:creationId xmlns:a16="http://schemas.microsoft.com/office/drawing/2014/main" id="{BF3313F2-532C-4F0A-8DBC-272701C381D1}"/>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8903" name="Group 7">
            <a:extLst>
              <a:ext uri="{FF2B5EF4-FFF2-40B4-BE49-F238E27FC236}">
                <a16:creationId xmlns:a16="http://schemas.microsoft.com/office/drawing/2014/main" id="{1000713D-5B31-4C99-988C-0F0FB40A33CA}"/>
              </a:ext>
            </a:extLst>
          </p:cNvPr>
          <p:cNvGrpSpPr>
            <a:grpSpLocks/>
          </p:cNvGrpSpPr>
          <p:nvPr/>
        </p:nvGrpSpPr>
        <p:grpSpPr bwMode="auto">
          <a:xfrm>
            <a:off x="-30163" y="5826125"/>
            <a:ext cx="11857038" cy="565150"/>
            <a:chOff x="0" y="3670"/>
            <a:chExt cx="7421" cy="356"/>
          </a:xfrm>
        </p:grpSpPr>
        <p:pic>
          <p:nvPicPr>
            <p:cNvPr id="32798" name="Picture 8" descr="1">
              <a:extLst>
                <a:ext uri="{FF2B5EF4-FFF2-40B4-BE49-F238E27FC236}">
                  <a16:creationId xmlns:a16="http://schemas.microsoft.com/office/drawing/2014/main" id="{2DEEDA7E-F08D-4852-BFF2-900EDA755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矩形 4">
              <a:extLst>
                <a:ext uri="{FF2B5EF4-FFF2-40B4-BE49-F238E27FC236}">
                  <a16:creationId xmlns:a16="http://schemas.microsoft.com/office/drawing/2014/main" id="{E83429FB-2713-451F-89ED-42CFA88DFD97}"/>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22" name="椭圆 10">
            <a:extLst>
              <a:ext uri="{FF2B5EF4-FFF2-40B4-BE49-F238E27FC236}">
                <a16:creationId xmlns:a16="http://schemas.microsoft.com/office/drawing/2014/main" id="{DED32B1F-03E1-459A-97B7-8074C3F4930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888" y="4340225"/>
            <a:ext cx="7021512"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5">
            <a:extLst>
              <a:ext uri="{FF2B5EF4-FFF2-40B4-BE49-F238E27FC236}">
                <a16:creationId xmlns:a16="http://schemas.microsoft.com/office/drawing/2014/main" id="{2F730ED4-5035-4995-B300-4E045FB53D0D}"/>
              </a:ext>
            </a:extLst>
          </p:cNvPr>
          <p:cNvGrpSpPr>
            <a:grpSpLocks/>
          </p:cNvGrpSpPr>
          <p:nvPr/>
        </p:nvGrpSpPr>
        <p:grpSpPr bwMode="auto">
          <a:xfrm>
            <a:off x="1497013" y="3467100"/>
            <a:ext cx="4443412" cy="1347788"/>
            <a:chOff x="0" y="0"/>
            <a:chExt cx="4236496" cy="1427243"/>
          </a:xfrm>
        </p:grpSpPr>
        <p:pic>
          <p:nvPicPr>
            <p:cNvPr id="32794" name="Freeform 12">
              <a:extLst>
                <a:ext uri="{FF2B5EF4-FFF2-40B4-BE49-F238E27FC236}">
                  <a16:creationId xmlns:a16="http://schemas.microsoft.com/office/drawing/2014/main" id="{7E952462-A7C2-4560-BB69-6BAB35B0A95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69" y="609696"/>
              <a:ext cx="4283017" cy="81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Freeform 12">
              <a:extLst>
                <a:ext uri="{FF2B5EF4-FFF2-40B4-BE49-F238E27FC236}">
                  <a16:creationId xmlns:a16="http://schemas.microsoft.com/office/drawing/2014/main" id="{31DB228F-86E5-49D1-A4D6-F55DB85D3C1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48" y="346275"/>
              <a:ext cx="4275696" cy="80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任意多边形 7">
              <a:extLst>
                <a:ext uri="{FF2B5EF4-FFF2-40B4-BE49-F238E27FC236}">
                  <a16:creationId xmlns:a16="http://schemas.microsoft.com/office/drawing/2014/main" id="{080B9C91-826B-4534-B07D-1A252EA13151}"/>
                </a:ext>
              </a:extLst>
            </p:cNvPr>
            <p:cNvSpPr>
              <a:spLocks/>
            </p:cNvSpPr>
            <p:nvPr/>
          </p:nvSpPr>
          <p:spPr bwMode="auto">
            <a:xfrm>
              <a:off x="5501" y="1036179"/>
              <a:ext cx="1504411" cy="391064"/>
            </a:xfrm>
            <a:custGeom>
              <a:avLst/>
              <a:gdLst>
                <a:gd name="T0" fmla="*/ 1518249 w 1518249"/>
                <a:gd name="T1" fmla="*/ 0 h 391064"/>
                <a:gd name="T2" fmla="*/ 1518249 w 1518249"/>
                <a:gd name="T3" fmla="*/ 276045 h 391064"/>
                <a:gd name="T4" fmla="*/ 0 w 1518249"/>
                <a:gd name="T5" fmla="*/ 391064 h 391064"/>
                <a:gd name="T6" fmla="*/ 0 w 1518249"/>
                <a:gd name="T7" fmla="*/ 97766 h 391064"/>
                <a:gd name="T8" fmla="*/ 1518249 w 1518249"/>
                <a:gd name="T9" fmla="*/ 0 h 391064"/>
              </a:gdLst>
              <a:ahLst/>
              <a:cxnLst>
                <a:cxn ang="0">
                  <a:pos x="T0" y="T1"/>
                </a:cxn>
                <a:cxn ang="0">
                  <a:pos x="T2" y="T3"/>
                </a:cxn>
                <a:cxn ang="0">
                  <a:pos x="T4" y="T5"/>
                </a:cxn>
                <a:cxn ang="0">
                  <a:pos x="T6" y="T7"/>
                </a:cxn>
                <a:cxn ang="0">
                  <a:pos x="T8" y="T9"/>
                </a:cxn>
              </a:cxnLst>
              <a:rect l="0" t="0" r="r" b="b"/>
              <a:pathLst>
                <a:path w="1518249" h="391064">
                  <a:moveTo>
                    <a:pt x="1518249" y="0"/>
                  </a:moveTo>
                  <a:lnTo>
                    <a:pt x="1518249" y="276045"/>
                  </a:lnTo>
                  <a:lnTo>
                    <a:pt x="0" y="391064"/>
                  </a:lnTo>
                  <a:lnTo>
                    <a:pt x="0" y="97766"/>
                  </a:lnTo>
                  <a:lnTo>
                    <a:pt x="1518249" y="0"/>
                  </a:lnTo>
                  <a:close/>
                </a:path>
              </a:pathLst>
            </a:custGeom>
            <a:gradFill flip="none" rotWithShape="1">
              <a:gsLst>
                <a:gs pos="0">
                  <a:srgbClr val="0070C0"/>
                </a:gs>
                <a:gs pos="100000">
                  <a:srgbClr val="00B0F0"/>
                </a:gs>
              </a:gsLst>
              <a:lin ang="16200000" scaled="1"/>
              <a:tileRect/>
            </a:gradFill>
            <a:ln w="12700" cap="flat" cmpd="sng" algn="ctr">
              <a:noFill/>
              <a:prstDash val="solid"/>
            </a:ln>
            <a:effectLst/>
            <a:scene3d>
              <a:camera prst="perspectiveFront" fov="5100000">
                <a:rot lat="0" lon="0" rev="0"/>
              </a:camera>
              <a:lightRig rig="threePt" dir="t">
                <a:rot lat="0" lon="0" rev="0"/>
              </a:lightRig>
            </a:scene3d>
            <a:sp3d prstMaterial="plastic">
              <a:bevelT w="0" h="0" prst="divot"/>
            </a:sp3d>
          </p:spPr>
          <p:txBody>
            <a:bodyPr anchor="ctr"/>
            <a:lstStyle/>
            <a:p>
              <a:pPr fontAlgn="auto">
                <a:spcBef>
                  <a:spcPts val="0"/>
                </a:spcBef>
                <a:spcAft>
                  <a:spcPts val="0"/>
                </a:spcAft>
                <a:defRPr/>
              </a:pPr>
              <a:endParaRPr lang="zh-CN" altLang="en-US" sz="1800" kern="0">
                <a:solidFill>
                  <a:prstClr val="white"/>
                </a:solidFill>
                <a:latin typeface="Calibri"/>
                <a:ea typeface="微软雅黑" pitchFamily="34" charset="-122"/>
              </a:endParaRPr>
            </a:p>
          </p:txBody>
        </p:sp>
        <p:pic>
          <p:nvPicPr>
            <p:cNvPr id="32797" name="任意多边形 8">
              <a:extLst>
                <a:ext uri="{FF2B5EF4-FFF2-40B4-BE49-F238E27FC236}">
                  <a16:creationId xmlns:a16="http://schemas.microsoft.com/office/drawing/2014/main" id="{B3AEF3B9-1888-4D57-AD93-92DD56E17A3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0051" y="690186"/>
              <a:ext cx="600355" cy="5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10">
            <a:extLst>
              <a:ext uri="{FF2B5EF4-FFF2-40B4-BE49-F238E27FC236}">
                <a16:creationId xmlns:a16="http://schemas.microsoft.com/office/drawing/2014/main" id="{7AA951AF-C3A5-4E96-AA2D-635EC33B674A}"/>
              </a:ext>
            </a:extLst>
          </p:cNvPr>
          <p:cNvGrpSpPr>
            <a:grpSpLocks/>
          </p:cNvGrpSpPr>
          <p:nvPr/>
        </p:nvGrpSpPr>
        <p:grpSpPr bwMode="auto">
          <a:xfrm>
            <a:off x="5530850" y="4073525"/>
            <a:ext cx="4140200" cy="1041400"/>
            <a:chOff x="0" y="0"/>
            <a:chExt cx="4230687" cy="1183415"/>
          </a:xfrm>
        </p:grpSpPr>
        <p:pic>
          <p:nvPicPr>
            <p:cNvPr id="32790" name="任意多边形 10">
              <a:extLst>
                <a:ext uri="{FF2B5EF4-FFF2-40B4-BE49-F238E27FC236}">
                  <a16:creationId xmlns:a16="http://schemas.microsoft.com/office/drawing/2014/main" id="{A25A18F4-CFBD-4D8B-B136-A14292D6C895}"/>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14854" y="59357"/>
              <a:ext cx="337474" cy="60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Freeform 7">
              <a:extLst>
                <a:ext uri="{FF2B5EF4-FFF2-40B4-BE49-F238E27FC236}">
                  <a16:creationId xmlns:a16="http://schemas.microsoft.com/office/drawing/2014/main" id="{4EF7091E-40EA-49FD-9370-EF78B960890C}"/>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78" y="-26977"/>
              <a:ext cx="4277286" cy="123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Freeform 7">
              <a:extLst>
                <a:ext uri="{FF2B5EF4-FFF2-40B4-BE49-F238E27FC236}">
                  <a16:creationId xmlns:a16="http://schemas.microsoft.com/office/drawing/2014/main" id="{C637DF24-49AD-48C3-8B74-84DEA98267FE}"/>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8" y="-26977"/>
              <a:ext cx="4277286" cy="88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任意多边形 13">
              <a:extLst>
                <a:ext uri="{FF2B5EF4-FFF2-40B4-BE49-F238E27FC236}">
                  <a16:creationId xmlns:a16="http://schemas.microsoft.com/office/drawing/2014/main" id="{86A6DC9F-3DEC-4134-95AE-9937FBA519CA}"/>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46767" y="506725"/>
              <a:ext cx="337474" cy="52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任意多边形 14">
            <a:extLst>
              <a:ext uri="{FF2B5EF4-FFF2-40B4-BE49-F238E27FC236}">
                <a16:creationId xmlns:a16="http://schemas.microsoft.com/office/drawing/2014/main" id="{90EFB18D-0075-4D7E-BA45-222D228FC243}"/>
              </a:ext>
            </a:extLst>
          </p:cNvPr>
          <p:cNvSpPr>
            <a:spLocks/>
          </p:cNvSpPr>
          <p:nvPr/>
        </p:nvSpPr>
        <p:spPr bwMode="auto">
          <a:xfrm>
            <a:off x="4959350" y="1817688"/>
            <a:ext cx="471488" cy="2352675"/>
          </a:xfrm>
          <a:custGeom>
            <a:avLst/>
            <a:gdLst>
              <a:gd name="T0" fmla="*/ 471584 w 374574"/>
              <a:gd name="T1" fmla="*/ 2130245 h 2291509"/>
              <a:gd name="T2" fmla="*/ 471584 w 374574"/>
              <a:gd name="T3" fmla="*/ 0 h 2291509"/>
              <a:gd name="T4" fmla="*/ 0 w 374574"/>
              <a:gd name="T5" fmla="*/ 0 h 2291509"/>
              <a:gd name="T6" fmla="*/ 0 60000 65536"/>
              <a:gd name="T7" fmla="*/ 0 60000 65536"/>
              <a:gd name="T8" fmla="*/ 0 60000 65536"/>
              <a:gd name="T9" fmla="*/ 0 w 374574"/>
              <a:gd name="T10" fmla="*/ 0 h 2291509"/>
              <a:gd name="T11" fmla="*/ 374574 w 374574"/>
              <a:gd name="T12" fmla="*/ 2291509 h 2291509"/>
            </a:gdLst>
            <a:ahLst/>
            <a:cxnLst>
              <a:cxn ang="T6">
                <a:pos x="T0" y="T1"/>
              </a:cxn>
              <a:cxn ang="T7">
                <a:pos x="T2" y="T3"/>
              </a:cxn>
              <a:cxn ang="T8">
                <a:pos x="T4" y="T5"/>
              </a:cxn>
            </a:cxnLst>
            <a:rect l="T9" t="T10" r="T11" b="T12"/>
            <a:pathLst>
              <a:path w="374574" h="2291509">
                <a:moveTo>
                  <a:pt x="374574" y="2291509"/>
                </a:moveTo>
                <a:lnTo>
                  <a:pt x="374574" y="0"/>
                </a:lnTo>
                <a:lnTo>
                  <a:pt x="0" y="0"/>
                </a:lnTo>
              </a:path>
            </a:pathLst>
          </a:custGeom>
          <a:noFill/>
          <a:ln w="6350" cap="flat" cmpd="sng">
            <a:solidFill>
              <a:srgbClr val="C73E0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5" name="任意多边形 15">
            <a:extLst>
              <a:ext uri="{FF2B5EF4-FFF2-40B4-BE49-F238E27FC236}">
                <a16:creationId xmlns:a16="http://schemas.microsoft.com/office/drawing/2014/main" id="{0A49FD36-930D-467D-B124-EA1DF26A6249}"/>
              </a:ext>
            </a:extLst>
          </p:cNvPr>
          <p:cNvSpPr>
            <a:spLocks/>
          </p:cNvSpPr>
          <p:nvPr/>
        </p:nvSpPr>
        <p:spPr bwMode="auto">
          <a:xfrm flipH="1">
            <a:off x="5854700" y="1817688"/>
            <a:ext cx="539750" cy="2568575"/>
          </a:xfrm>
          <a:custGeom>
            <a:avLst/>
            <a:gdLst>
              <a:gd name="T0" fmla="*/ 617636 w 374574"/>
              <a:gd name="T1" fmla="*/ 2539267 h 2291509"/>
              <a:gd name="T2" fmla="*/ 617636 w 374574"/>
              <a:gd name="T3" fmla="*/ 0 h 2291509"/>
              <a:gd name="T4" fmla="*/ 0 w 374574"/>
              <a:gd name="T5" fmla="*/ 0 h 2291509"/>
              <a:gd name="T6" fmla="*/ 0 60000 65536"/>
              <a:gd name="T7" fmla="*/ 0 60000 65536"/>
              <a:gd name="T8" fmla="*/ 0 60000 65536"/>
              <a:gd name="T9" fmla="*/ 0 w 374574"/>
              <a:gd name="T10" fmla="*/ 0 h 2291509"/>
              <a:gd name="T11" fmla="*/ 374574 w 374574"/>
              <a:gd name="T12" fmla="*/ 2291509 h 2291509"/>
            </a:gdLst>
            <a:ahLst/>
            <a:cxnLst>
              <a:cxn ang="T6">
                <a:pos x="T0" y="T1"/>
              </a:cxn>
              <a:cxn ang="T7">
                <a:pos x="T2" y="T3"/>
              </a:cxn>
              <a:cxn ang="T8">
                <a:pos x="T4" y="T5"/>
              </a:cxn>
            </a:cxnLst>
            <a:rect l="T9" t="T10" r="T11" b="T12"/>
            <a:pathLst>
              <a:path w="374574" h="2291509">
                <a:moveTo>
                  <a:pt x="374574" y="2291509"/>
                </a:moveTo>
                <a:lnTo>
                  <a:pt x="374574" y="0"/>
                </a:lnTo>
                <a:lnTo>
                  <a:pt x="0" y="0"/>
                </a:lnTo>
              </a:path>
            </a:pathLst>
          </a:custGeom>
          <a:noFill/>
          <a:ln w="6350" cap="flat" cmpd="sng">
            <a:solidFill>
              <a:srgbClr val="BE1247"/>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grpSp>
        <p:nvGrpSpPr>
          <p:cNvPr id="36" name="Group 17">
            <a:extLst>
              <a:ext uri="{FF2B5EF4-FFF2-40B4-BE49-F238E27FC236}">
                <a16:creationId xmlns:a16="http://schemas.microsoft.com/office/drawing/2014/main" id="{6DEBEBBD-B585-4ACA-8AEE-F76C0878EE09}"/>
              </a:ext>
            </a:extLst>
          </p:cNvPr>
          <p:cNvGrpSpPr>
            <a:grpSpLocks/>
          </p:cNvGrpSpPr>
          <p:nvPr/>
        </p:nvGrpSpPr>
        <p:grpSpPr bwMode="auto">
          <a:xfrm flipH="1">
            <a:off x="1796255" y="1899071"/>
            <a:ext cx="2695576" cy="1089397"/>
            <a:chOff x="1037610" y="0"/>
            <a:chExt cx="2138182" cy="961039"/>
          </a:xfrm>
        </p:grpSpPr>
        <p:sp>
          <p:nvSpPr>
            <p:cNvPr id="32788" name="TextBox 11">
              <a:extLst>
                <a:ext uri="{FF2B5EF4-FFF2-40B4-BE49-F238E27FC236}">
                  <a16:creationId xmlns:a16="http://schemas.microsoft.com/office/drawing/2014/main" id="{4A8B4FFD-96A2-41B3-8BCC-AB5B3B345F84}"/>
                </a:ext>
              </a:extLst>
            </p:cNvPr>
            <p:cNvSpPr txBox="1">
              <a:spLocks noChangeArrowheads="1"/>
            </p:cNvSpPr>
            <p:nvPr/>
          </p:nvSpPr>
          <p:spPr bwMode="auto">
            <a:xfrm>
              <a:off x="1554528" y="459677"/>
              <a:ext cx="1597968" cy="50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    </a:t>
              </a:r>
            </a:p>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a:t>
              </a:r>
            </a:p>
          </p:txBody>
        </p:sp>
        <p:sp>
          <p:nvSpPr>
            <p:cNvPr id="32789" name="TextBox 11">
              <a:extLst>
                <a:ext uri="{FF2B5EF4-FFF2-40B4-BE49-F238E27FC236}">
                  <a16:creationId xmlns:a16="http://schemas.microsoft.com/office/drawing/2014/main" id="{7855ED9A-0D4D-4B08-A33F-51A420534118}"/>
                </a:ext>
              </a:extLst>
            </p:cNvPr>
            <p:cNvSpPr txBox="1">
              <a:spLocks noChangeArrowheads="1"/>
            </p:cNvSpPr>
            <p:nvPr/>
          </p:nvSpPr>
          <p:spPr bwMode="auto">
            <a:xfrm>
              <a:off x="1037610" y="0"/>
              <a:ext cx="2138182" cy="50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    </a:t>
              </a:r>
            </a:p>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a:t>
              </a:r>
            </a:p>
          </p:txBody>
        </p:sp>
      </p:grpSp>
      <p:sp>
        <p:nvSpPr>
          <p:cNvPr id="39" name="矩形 19">
            <a:extLst>
              <a:ext uri="{FF2B5EF4-FFF2-40B4-BE49-F238E27FC236}">
                <a16:creationId xmlns:a16="http://schemas.microsoft.com/office/drawing/2014/main" id="{DA487991-57C5-4E03-9B20-43BA93A8D419}"/>
              </a:ext>
            </a:extLst>
          </p:cNvPr>
          <p:cNvSpPr>
            <a:spLocks noChangeArrowheads="1"/>
          </p:cNvSpPr>
          <p:nvPr/>
        </p:nvSpPr>
        <p:spPr bwMode="auto">
          <a:xfrm>
            <a:off x="1825625" y="1812925"/>
            <a:ext cx="2695575" cy="52388"/>
          </a:xfrm>
          <a:prstGeom prst="rect">
            <a:avLst/>
          </a:prstGeom>
          <a:solidFill>
            <a:srgbClr val="C73E0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40" name="TextBox 11">
            <a:extLst>
              <a:ext uri="{FF2B5EF4-FFF2-40B4-BE49-F238E27FC236}">
                <a16:creationId xmlns:a16="http://schemas.microsoft.com/office/drawing/2014/main" id="{4D754532-58E0-41CC-B1F2-E64E502C5C60}"/>
              </a:ext>
            </a:extLst>
          </p:cNvPr>
          <p:cNvSpPr txBox="1">
            <a:spLocks noChangeArrowheads="1"/>
          </p:cNvSpPr>
          <p:nvPr/>
        </p:nvSpPr>
        <p:spPr bwMode="auto">
          <a:xfrm flipH="1">
            <a:off x="1827212" y="1411288"/>
            <a:ext cx="2562224" cy="40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900" b="1" dirty="0">
                <a:solidFill>
                  <a:srgbClr val="000000"/>
                </a:solidFill>
                <a:latin typeface="微软雅黑" panose="020B0503020204020204" pitchFamily="34" charset="-122"/>
                <a:ea typeface="微软雅黑" panose="020B0503020204020204" pitchFamily="34" charset="-122"/>
              </a:rPr>
              <a:t>Click to add text    </a:t>
            </a:r>
          </a:p>
        </p:txBody>
      </p:sp>
      <p:grpSp>
        <p:nvGrpSpPr>
          <p:cNvPr id="41" name="Group 22">
            <a:extLst>
              <a:ext uri="{FF2B5EF4-FFF2-40B4-BE49-F238E27FC236}">
                <a16:creationId xmlns:a16="http://schemas.microsoft.com/office/drawing/2014/main" id="{4F36AE6E-A1A0-4A58-AC57-3DEFD8DF4165}"/>
              </a:ext>
            </a:extLst>
          </p:cNvPr>
          <p:cNvGrpSpPr>
            <a:grpSpLocks/>
          </p:cNvGrpSpPr>
          <p:nvPr/>
        </p:nvGrpSpPr>
        <p:grpSpPr bwMode="auto">
          <a:xfrm flipH="1">
            <a:off x="6958805" y="1932989"/>
            <a:ext cx="2590801" cy="1102732"/>
            <a:chOff x="1076019" y="32209"/>
            <a:chExt cx="2055073" cy="972803"/>
          </a:xfrm>
        </p:grpSpPr>
        <p:sp>
          <p:nvSpPr>
            <p:cNvPr id="32786" name="TextBox 11">
              <a:extLst>
                <a:ext uri="{FF2B5EF4-FFF2-40B4-BE49-F238E27FC236}">
                  <a16:creationId xmlns:a16="http://schemas.microsoft.com/office/drawing/2014/main" id="{A8A86493-06C4-40EB-9FA2-54FE8C82E3B2}"/>
                </a:ext>
              </a:extLst>
            </p:cNvPr>
            <p:cNvSpPr txBox="1">
              <a:spLocks noChangeArrowheads="1"/>
            </p:cNvSpPr>
            <p:nvPr/>
          </p:nvSpPr>
          <p:spPr bwMode="auto">
            <a:xfrm>
              <a:off x="1281816" y="503650"/>
              <a:ext cx="1847298" cy="50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    </a:t>
              </a:r>
            </a:p>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a:t>
              </a:r>
            </a:p>
          </p:txBody>
        </p:sp>
        <p:sp>
          <p:nvSpPr>
            <p:cNvPr id="32787" name="TextBox 11">
              <a:extLst>
                <a:ext uri="{FF2B5EF4-FFF2-40B4-BE49-F238E27FC236}">
                  <a16:creationId xmlns:a16="http://schemas.microsoft.com/office/drawing/2014/main" id="{5B1C7A33-B642-4B99-88B6-DE0F705C33EA}"/>
                </a:ext>
              </a:extLst>
            </p:cNvPr>
            <p:cNvSpPr txBox="1">
              <a:spLocks noChangeArrowheads="1"/>
            </p:cNvSpPr>
            <p:nvPr/>
          </p:nvSpPr>
          <p:spPr bwMode="auto">
            <a:xfrm>
              <a:off x="1076019" y="32209"/>
              <a:ext cx="2055073" cy="50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    </a:t>
              </a:r>
            </a:p>
            <a:p>
              <a:pPr algn="l" eaLnBrk="1" hangingPunct="1"/>
              <a:r>
                <a:rPr lang="zh-CN" altLang="en-US" sz="1500" dirty="0">
                  <a:solidFill>
                    <a:srgbClr val="262626"/>
                  </a:solidFill>
                  <a:latin typeface="微软雅黑" panose="020B0503020204020204" pitchFamily="34" charset="-122"/>
                  <a:ea typeface="微软雅黑" panose="020B0503020204020204" pitchFamily="34" charset="-122"/>
                </a:rPr>
                <a:t>Click to add text</a:t>
              </a:r>
            </a:p>
          </p:txBody>
        </p:sp>
      </p:grpSp>
      <p:sp>
        <p:nvSpPr>
          <p:cNvPr id="44" name="矩形 24">
            <a:extLst>
              <a:ext uri="{FF2B5EF4-FFF2-40B4-BE49-F238E27FC236}">
                <a16:creationId xmlns:a16="http://schemas.microsoft.com/office/drawing/2014/main" id="{9761EB20-AEB7-42F3-B738-EEDC02C45567}"/>
              </a:ext>
            </a:extLst>
          </p:cNvPr>
          <p:cNvSpPr>
            <a:spLocks noChangeArrowheads="1"/>
          </p:cNvSpPr>
          <p:nvPr/>
        </p:nvSpPr>
        <p:spPr bwMode="auto">
          <a:xfrm>
            <a:off x="6907213" y="1812925"/>
            <a:ext cx="2693987" cy="52388"/>
          </a:xfrm>
          <a:prstGeom prst="rect">
            <a:avLst/>
          </a:prstGeom>
          <a:solidFill>
            <a:srgbClr val="BE124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45" name="TextBox 11">
            <a:extLst>
              <a:ext uri="{FF2B5EF4-FFF2-40B4-BE49-F238E27FC236}">
                <a16:creationId xmlns:a16="http://schemas.microsoft.com/office/drawing/2014/main" id="{1B273A88-0063-4F07-8292-05FC4C0D7CCF}"/>
              </a:ext>
            </a:extLst>
          </p:cNvPr>
          <p:cNvSpPr txBox="1">
            <a:spLocks noChangeArrowheads="1"/>
          </p:cNvSpPr>
          <p:nvPr/>
        </p:nvSpPr>
        <p:spPr bwMode="auto">
          <a:xfrm flipH="1">
            <a:off x="6908799" y="1411288"/>
            <a:ext cx="2722563" cy="40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900" b="1" dirty="0">
                <a:solidFill>
                  <a:srgbClr val="000000"/>
                </a:solidFill>
                <a:latin typeface="微软雅黑" panose="020B0503020204020204" pitchFamily="34" charset="-122"/>
                <a:ea typeface="微软雅黑" panose="020B0503020204020204" pitchFamily="34" charset="-122"/>
              </a:rPr>
              <a:t>Click to add text    </a:t>
            </a:r>
          </a:p>
        </p:txBody>
      </p:sp>
      <p:sp>
        <p:nvSpPr>
          <p:cNvPr id="46" name="TextBox 11">
            <a:extLst>
              <a:ext uri="{FF2B5EF4-FFF2-40B4-BE49-F238E27FC236}">
                <a16:creationId xmlns:a16="http://schemas.microsoft.com/office/drawing/2014/main" id="{08043372-08B5-4F95-823E-45867EF20E89}"/>
              </a:ext>
            </a:extLst>
          </p:cNvPr>
          <p:cNvSpPr txBox="1">
            <a:spLocks noChangeArrowheads="1"/>
          </p:cNvSpPr>
          <p:nvPr/>
        </p:nvSpPr>
        <p:spPr bwMode="auto">
          <a:xfrm rot="20749143" flipH="1">
            <a:off x="2208213" y="3883025"/>
            <a:ext cx="1833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900" b="1">
                <a:solidFill>
                  <a:srgbClr val="FFFFFF"/>
                </a:solidFill>
                <a:latin typeface="微软雅黑" panose="020B0503020204020204" pitchFamily="34" charset="-122"/>
                <a:ea typeface="微软雅黑" panose="020B0503020204020204" pitchFamily="34" charset="-122"/>
              </a:rPr>
              <a:t>Add a title    </a:t>
            </a:r>
          </a:p>
        </p:txBody>
      </p:sp>
      <p:sp>
        <p:nvSpPr>
          <p:cNvPr id="47" name="TextBox 11">
            <a:extLst>
              <a:ext uri="{FF2B5EF4-FFF2-40B4-BE49-F238E27FC236}">
                <a16:creationId xmlns:a16="http://schemas.microsoft.com/office/drawing/2014/main" id="{F93CF36E-21A1-4409-B35A-F52A3CEBADE1}"/>
              </a:ext>
            </a:extLst>
          </p:cNvPr>
          <p:cNvSpPr txBox="1">
            <a:spLocks noChangeArrowheads="1"/>
          </p:cNvSpPr>
          <p:nvPr/>
        </p:nvSpPr>
        <p:spPr bwMode="auto">
          <a:xfrm rot="20857943" flipH="1">
            <a:off x="7762875" y="4265613"/>
            <a:ext cx="1836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900" b="1">
                <a:solidFill>
                  <a:srgbClr val="FFFFFF"/>
                </a:solidFill>
                <a:latin typeface="微软雅黑" panose="020B0503020204020204" pitchFamily="34" charset="-122"/>
                <a:ea typeface="微软雅黑" panose="020B0503020204020204" pitchFamily="34" charset="-122"/>
              </a:rPr>
              <a:t>Add a title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8899"/>
                                        </p:tgtEl>
                                        <p:attrNameLst>
                                          <p:attrName>style.visibility</p:attrName>
                                        </p:attrNameLst>
                                      </p:cBhvr>
                                      <p:to>
                                        <p:strVal val="visible"/>
                                      </p:to>
                                    </p:set>
                                    <p:anim calcmode="lin" valueType="num">
                                      <p:cBhvr additive="base">
                                        <p:cTn id="7" dur="500" fill="hold"/>
                                        <p:tgtEl>
                                          <p:spTgt spid="208899"/>
                                        </p:tgtEl>
                                        <p:attrNameLst>
                                          <p:attrName>ppt_x</p:attrName>
                                        </p:attrNameLst>
                                      </p:cBhvr>
                                      <p:tavLst>
                                        <p:tav tm="0">
                                          <p:val>
                                            <p:strVal val="1+#ppt_w/2"/>
                                          </p:val>
                                        </p:tav>
                                        <p:tav tm="100000">
                                          <p:val>
                                            <p:strVal val="#ppt_x"/>
                                          </p:val>
                                        </p:tav>
                                      </p:tavLst>
                                    </p:anim>
                                    <p:anim calcmode="lin" valueType="num">
                                      <p:cBhvr additive="base">
                                        <p:cTn id="8" dur="500" fill="hold"/>
                                        <p:tgtEl>
                                          <p:spTgt spid="20889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8903"/>
                                        </p:tgtEl>
                                        <p:attrNameLst>
                                          <p:attrName>style.visibility</p:attrName>
                                        </p:attrNameLst>
                                      </p:cBhvr>
                                      <p:to>
                                        <p:strVal val="visible"/>
                                      </p:to>
                                    </p:set>
                                    <p:anim calcmode="lin" valueType="num">
                                      <p:cBhvr additive="base">
                                        <p:cTn id="11" dur="500" fill="hold"/>
                                        <p:tgtEl>
                                          <p:spTgt spid="208903"/>
                                        </p:tgtEl>
                                        <p:attrNameLst>
                                          <p:attrName>ppt_x</p:attrName>
                                        </p:attrNameLst>
                                      </p:cBhvr>
                                      <p:tavLst>
                                        <p:tav tm="0">
                                          <p:val>
                                            <p:strVal val="0-#ppt_w/2"/>
                                          </p:val>
                                        </p:tav>
                                        <p:tav tm="100000">
                                          <p:val>
                                            <p:strVal val="#ppt_x"/>
                                          </p:val>
                                        </p:tav>
                                      </p:tavLst>
                                    </p:anim>
                                    <p:anim calcmode="lin" valueType="num">
                                      <p:cBhvr additive="base">
                                        <p:cTn id="12" dur="500" fill="hold"/>
                                        <p:tgtEl>
                                          <p:spTgt spid="208903"/>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500"/>
                                        <p:tgtEl>
                                          <p:spTgt spid="24"/>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53"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750" fill="hold"/>
                                        <p:tgtEl>
                                          <p:spTgt spid="22"/>
                                        </p:tgtEl>
                                        <p:attrNameLst>
                                          <p:attrName>ppt_w</p:attrName>
                                        </p:attrNameLst>
                                      </p:cBhvr>
                                      <p:tavLst>
                                        <p:tav tm="0">
                                          <p:val>
                                            <p:fltVal val="0"/>
                                          </p:val>
                                        </p:tav>
                                        <p:tav tm="100000">
                                          <p:val>
                                            <p:strVal val="#ppt_w"/>
                                          </p:val>
                                        </p:tav>
                                      </p:tavLst>
                                    </p:anim>
                                    <p:anim calcmode="lin" valueType="num">
                                      <p:cBhvr>
                                        <p:cTn id="22" dur="750" fill="hold"/>
                                        <p:tgtEl>
                                          <p:spTgt spid="22"/>
                                        </p:tgtEl>
                                        <p:attrNameLst>
                                          <p:attrName>ppt_h</p:attrName>
                                        </p:attrNameLst>
                                      </p:cBhvr>
                                      <p:tavLst>
                                        <p:tav tm="0">
                                          <p:val>
                                            <p:fltVal val="0"/>
                                          </p:val>
                                        </p:tav>
                                        <p:tav tm="100000">
                                          <p:val>
                                            <p:strVal val="#ppt_h"/>
                                          </p:val>
                                        </p:tav>
                                      </p:tavLst>
                                    </p:anim>
                                    <p:animEffect transition="in" filter="fade">
                                      <p:cBhvr>
                                        <p:cTn id="23" dur="750"/>
                                        <p:tgtEl>
                                          <p:spTgt spid="22"/>
                                        </p:tgtEl>
                                      </p:cBhvr>
                                    </p:animEffect>
                                  </p:childTnLst>
                                </p:cTn>
                              </p:par>
                            </p:childTnLst>
                          </p:cTn>
                        </p:par>
                        <p:par>
                          <p:cTn id="24" fill="hold" nodeType="afterGroup">
                            <p:stCondLst>
                              <p:cond delay="750"/>
                            </p:stCondLst>
                            <p:childTnLst>
                              <p:par>
                                <p:cTn id="25" presetID="42"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22" presetClass="entr" presetSubtype="4"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childTnLst>
                          </p:cTn>
                        </p:par>
                        <p:par>
                          <p:cTn id="39" fill="hold" nodeType="afterGroup">
                            <p:stCondLst>
                              <p:cond delay="2500"/>
                            </p:stCondLst>
                            <p:childTnLst>
                              <p:par>
                                <p:cTn id="40" presetID="26" presetClass="emph" presetSubtype="0" repeatCount="2000" fill="hold" nodeType="afterEffect">
                                  <p:stCondLst>
                                    <p:cond delay="0"/>
                                  </p:stCondLst>
                                  <p:childTnLst>
                                    <p:animEffect transition="out" filter="fade">
                                      <p:cBhvr>
                                        <p:cTn id="41" dur="250" tmFilter="0, 0; .2, .5; .8, .5; 1, 0"/>
                                        <p:tgtEl>
                                          <p:spTgt spid="34"/>
                                        </p:tgtEl>
                                      </p:cBhvr>
                                    </p:animEffect>
                                    <p:animScale>
                                      <p:cBhvr>
                                        <p:cTn id="42" dur="125" autoRev="1" fill="hold"/>
                                        <p:tgtEl>
                                          <p:spTgt spid="34"/>
                                        </p:tgtEl>
                                      </p:cBhvr>
                                      <p:by x="105000" y="105000"/>
                                    </p:animScale>
                                  </p:childTnLst>
                                </p:cTn>
                              </p:par>
                            </p:childTnLst>
                          </p:cTn>
                        </p:par>
                        <p:par>
                          <p:cTn id="43" fill="hold" nodeType="afterGroup">
                            <p:stCondLst>
                              <p:cond delay="3000"/>
                            </p:stCondLst>
                            <p:childTnLst>
                              <p:par>
                                <p:cTn id="44" presetID="22" presetClass="entr" presetSubtype="2"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right)">
                                      <p:cBhvr>
                                        <p:cTn id="46" dur="500"/>
                                        <p:tgtEl>
                                          <p:spTgt spid="39"/>
                                        </p:tgtEl>
                                      </p:cBhvr>
                                    </p:animEffect>
                                  </p:childTnLst>
                                </p:cTn>
                              </p:par>
                            </p:childTnLst>
                          </p:cTn>
                        </p:par>
                        <p:par>
                          <p:cTn id="47" fill="hold" nodeType="afterGroup">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par>
                          <p:cTn id="51" fill="hold" nodeType="afterGroup">
                            <p:stCondLst>
                              <p:cond delay="4000"/>
                            </p:stCondLst>
                            <p:childTnLst>
                              <p:par>
                                <p:cTn id="52" presetID="42" presetClass="entr" presetSubtype="0"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1000"/>
                                        <p:tgtEl>
                                          <p:spTgt spid="36"/>
                                        </p:tgtEl>
                                      </p:cBhvr>
                                    </p:animEffect>
                                    <p:anim calcmode="lin" valueType="num">
                                      <p:cBhvr>
                                        <p:cTn id="55" dur="1000" fill="hold"/>
                                        <p:tgtEl>
                                          <p:spTgt spid="36"/>
                                        </p:tgtEl>
                                        <p:attrNameLst>
                                          <p:attrName>ppt_x</p:attrName>
                                        </p:attrNameLst>
                                      </p:cBhvr>
                                      <p:tavLst>
                                        <p:tav tm="0">
                                          <p:val>
                                            <p:strVal val="#ppt_x"/>
                                          </p:val>
                                        </p:tav>
                                        <p:tav tm="100000">
                                          <p:val>
                                            <p:strVal val="#ppt_x"/>
                                          </p:val>
                                        </p:tav>
                                      </p:tavLst>
                                    </p:anim>
                                    <p:anim calcmode="lin" valueType="num">
                                      <p:cBhvr>
                                        <p:cTn id="56" dur="1000" fill="hold"/>
                                        <p:tgtEl>
                                          <p:spTgt spid="36"/>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5000"/>
                            </p:stCondLst>
                            <p:childTnLst>
                              <p:par>
                                <p:cTn id="58" presetID="22" presetClass="entr" presetSubtype="4"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down)">
                                      <p:cBhvr>
                                        <p:cTn id="60" dur="500"/>
                                        <p:tgtEl>
                                          <p:spTgt spid="35"/>
                                        </p:tgtEl>
                                      </p:cBhvr>
                                    </p:animEffect>
                                  </p:childTnLst>
                                </p:cTn>
                              </p:par>
                            </p:childTnLst>
                          </p:cTn>
                        </p:par>
                        <p:par>
                          <p:cTn id="61" fill="hold" nodeType="afterGroup">
                            <p:stCondLst>
                              <p:cond delay="5500"/>
                            </p:stCondLst>
                            <p:childTnLst>
                              <p:par>
                                <p:cTn id="62" presetID="26" presetClass="emph" presetSubtype="0" repeatCount="2000" fill="hold" nodeType="afterEffect">
                                  <p:stCondLst>
                                    <p:cond delay="0"/>
                                  </p:stCondLst>
                                  <p:childTnLst>
                                    <p:animEffect transition="out" filter="fade">
                                      <p:cBhvr>
                                        <p:cTn id="63" dur="250" tmFilter="0, 0; .2, .5; .8, .5; 1, 0"/>
                                        <p:tgtEl>
                                          <p:spTgt spid="35"/>
                                        </p:tgtEl>
                                      </p:cBhvr>
                                    </p:animEffect>
                                    <p:animScale>
                                      <p:cBhvr>
                                        <p:cTn id="64" dur="125" autoRev="1" fill="hold"/>
                                        <p:tgtEl>
                                          <p:spTgt spid="35"/>
                                        </p:tgtEl>
                                      </p:cBhvr>
                                      <p:by x="105000" y="105000"/>
                                    </p:animScale>
                                  </p:childTnLst>
                                </p:cTn>
                              </p:par>
                            </p:childTnLst>
                          </p:cTn>
                        </p:par>
                        <p:par>
                          <p:cTn id="65" fill="hold" nodeType="afterGroup">
                            <p:stCondLst>
                              <p:cond delay="6000"/>
                            </p:stCondLst>
                            <p:childTnLst>
                              <p:par>
                                <p:cTn id="66" presetID="22" presetClass="entr" presetSubtype="8"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left)">
                                      <p:cBhvr>
                                        <p:cTn id="68" dur="500"/>
                                        <p:tgtEl>
                                          <p:spTgt spid="44"/>
                                        </p:tgtEl>
                                      </p:cBhvr>
                                    </p:animEffect>
                                  </p:childTnLst>
                                </p:cTn>
                              </p:par>
                            </p:childTnLst>
                          </p:cTn>
                        </p:par>
                        <p:par>
                          <p:cTn id="69" fill="hold" nodeType="afterGroup">
                            <p:stCondLst>
                              <p:cond delay="6500"/>
                            </p:stCondLst>
                            <p:childTnLst>
                              <p:par>
                                <p:cTn id="70" presetID="22" presetClass="entr" presetSubtype="2"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wipe(right)">
                                      <p:cBhvr>
                                        <p:cTn id="72" dur="500"/>
                                        <p:tgtEl>
                                          <p:spTgt spid="45"/>
                                        </p:tgtEl>
                                      </p:cBhvr>
                                    </p:animEffect>
                                  </p:childTnLst>
                                </p:cTn>
                              </p:par>
                            </p:childTnLst>
                          </p:cTn>
                        </p:par>
                        <p:par>
                          <p:cTn id="73" fill="hold" nodeType="afterGroup">
                            <p:stCondLst>
                              <p:cond delay="7000"/>
                            </p:stCondLst>
                            <p:childTnLst>
                              <p:par>
                                <p:cTn id="74" presetID="42" presetClass="entr" presetSubtype="0" fill="hold" nodeType="after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P spid="44" grpId="0" animBg="1"/>
      <p:bldP spid="45" grpId="0"/>
      <p:bldP spid="46"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C587EA1-CD5C-4B26-A28B-4C5241899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9923" name="Group 3">
            <a:extLst>
              <a:ext uri="{FF2B5EF4-FFF2-40B4-BE49-F238E27FC236}">
                <a16:creationId xmlns:a16="http://schemas.microsoft.com/office/drawing/2014/main" id="{646EA497-9074-4B76-89D2-69A6AA47C644}"/>
              </a:ext>
            </a:extLst>
          </p:cNvPr>
          <p:cNvGrpSpPr>
            <a:grpSpLocks/>
          </p:cNvGrpSpPr>
          <p:nvPr/>
        </p:nvGrpSpPr>
        <p:grpSpPr bwMode="auto">
          <a:xfrm>
            <a:off x="225425" y="219075"/>
            <a:ext cx="11295063" cy="419100"/>
            <a:chOff x="142" y="138"/>
            <a:chExt cx="7115" cy="264"/>
          </a:xfrm>
        </p:grpSpPr>
        <p:sp>
          <p:nvSpPr>
            <p:cNvPr id="33817" name="矩形 4">
              <a:extLst>
                <a:ext uri="{FF2B5EF4-FFF2-40B4-BE49-F238E27FC236}">
                  <a16:creationId xmlns:a16="http://schemas.microsoft.com/office/drawing/2014/main" id="{9A62CFA5-DD79-406A-984D-B458F8DAAAF0}"/>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3818" name="矩形 1">
              <a:extLst>
                <a:ext uri="{FF2B5EF4-FFF2-40B4-BE49-F238E27FC236}">
                  <a16:creationId xmlns:a16="http://schemas.microsoft.com/office/drawing/2014/main" id="{46F032B3-AC4F-4E08-AF3E-B1718278F3C2}"/>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3819" name="矩形 9">
              <a:extLst>
                <a:ext uri="{FF2B5EF4-FFF2-40B4-BE49-F238E27FC236}">
                  <a16:creationId xmlns:a16="http://schemas.microsoft.com/office/drawing/2014/main" id="{E6F2459C-CCAA-431F-8C73-A8F304CB2E8F}"/>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09927" name="Group 7">
            <a:extLst>
              <a:ext uri="{FF2B5EF4-FFF2-40B4-BE49-F238E27FC236}">
                <a16:creationId xmlns:a16="http://schemas.microsoft.com/office/drawing/2014/main" id="{45FF7D36-E35B-4C6C-84E9-3F2B82947612}"/>
              </a:ext>
            </a:extLst>
          </p:cNvPr>
          <p:cNvGrpSpPr>
            <a:grpSpLocks/>
          </p:cNvGrpSpPr>
          <p:nvPr/>
        </p:nvGrpSpPr>
        <p:grpSpPr bwMode="auto">
          <a:xfrm>
            <a:off x="-30163" y="5826125"/>
            <a:ext cx="11857038" cy="565150"/>
            <a:chOff x="0" y="3670"/>
            <a:chExt cx="7421" cy="356"/>
          </a:xfrm>
        </p:grpSpPr>
        <p:pic>
          <p:nvPicPr>
            <p:cNvPr id="33815" name="Picture 8" descr="1">
              <a:extLst>
                <a:ext uri="{FF2B5EF4-FFF2-40B4-BE49-F238E27FC236}">
                  <a16:creationId xmlns:a16="http://schemas.microsoft.com/office/drawing/2014/main" id="{86B659A2-5FD2-4ACF-BD0F-D743810BC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矩形 4">
              <a:extLst>
                <a:ext uri="{FF2B5EF4-FFF2-40B4-BE49-F238E27FC236}">
                  <a16:creationId xmlns:a16="http://schemas.microsoft.com/office/drawing/2014/main" id="{83BF7C9D-2DD1-4A82-B5AB-4351185756D6}"/>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22" name="Rectangle 3">
            <a:extLst>
              <a:ext uri="{FF2B5EF4-FFF2-40B4-BE49-F238E27FC236}">
                <a16:creationId xmlns:a16="http://schemas.microsoft.com/office/drawing/2014/main" id="{0D1FD615-703C-498A-B2FA-333B88C0E30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1813" y="496888"/>
            <a:ext cx="3119437"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Rectangle 3">
            <a:extLst>
              <a:ext uri="{FF2B5EF4-FFF2-40B4-BE49-F238E27FC236}">
                <a16:creationId xmlns:a16="http://schemas.microsoft.com/office/drawing/2014/main" id="{083FE7A0-F19D-4E82-AC3C-F221F17D741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4738" y="1568450"/>
            <a:ext cx="3665537"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Rectangle 3">
            <a:extLst>
              <a:ext uri="{FF2B5EF4-FFF2-40B4-BE49-F238E27FC236}">
                <a16:creationId xmlns:a16="http://schemas.microsoft.com/office/drawing/2014/main" id="{B9519159-DB2C-475F-87A7-0C612545E97E}"/>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6913" y="2576513"/>
            <a:ext cx="419417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Rectangle 3">
            <a:extLst>
              <a:ext uri="{FF2B5EF4-FFF2-40B4-BE49-F238E27FC236}">
                <a16:creationId xmlns:a16="http://schemas.microsoft.com/office/drawing/2014/main" id="{2414627D-79F3-43A1-B114-37EC47CF32F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8588" y="3606800"/>
            <a:ext cx="4868862"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接连接符 25">
            <a:extLst>
              <a:ext uri="{FF2B5EF4-FFF2-40B4-BE49-F238E27FC236}">
                <a16:creationId xmlns:a16="http://schemas.microsoft.com/office/drawing/2014/main" id="{784902B8-46F6-4D51-8049-CD296BEF9AE7}"/>
              </a:ext>
            </a:extLst>
          </p:cNvPr>
          <p:cNvCxnSpPr/>
          <p:nvPr/>
        </p:nvCxnSpPr>
        <p:spPr>
          <a:xfrm>
            <a:off x="4013200" y="1217613"/>
            <a:ext cx="896938" cy="55880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FD7C20E8-5889-4BC9-AE78-2E024475B4C9}"/>
              </a:ext>
            </a:extLst>
          </p:cNvPr>
          <p:cNvCxnSpPr/>
          <p:nvPr/>
        </p:nvCxnSpPr>
        <p:spPr>
          <a:xfrm flipH="1">
            <a:off x="4081463" y="2373313"/>
            <a:ext cx="560387" cy="315912"/>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D3CB5AE0-EA84-4B42-A117-886ABE50E4E9}"/>
              </a:ext>
            </a:extLst>
          </p:cNvPr>
          <p:cNvCxnSpPr/>
          <p:nvPr/>
        </p:nvCxnSpPr>
        <p:spPr>
          <a:xfrm>
            <a:off x="3913188" y="3354388"/>
            <a:ext cx="1173162" cy="666750"/>
          </a:xfrm>
          <a:prstGeom prst="line">
            <a:avLst/>
          </a:prstGeom>
          <a:ln w="1905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3">
            <a:extLst>
              <a:ext uri="{FF2B5EF4-FFF2-40B4-BE49-F238E27FC236}">
                <a16:creationId xmlns:a16="http://schemas.microsoft.com/office/drawing/2014/main" id="{69954D3B-945B-4064-800A-B6152CDAEBF7}"/>
              </a:ext>
            </a:extLst>
          </p:cNvPr>
          <p:cNvSpPr>
            <a:spLocks noChangeArrowheads="1"/>
          </p:cNvSpPr>
          <p:nvPr/>
        </p:nvSpPr>
        <p:spPr bwMode="auto">
          <a:xfrm>
            <a:off x="6408948" y="3912960"/>
            <a:ext cx="2460115" cy="1311742"/>
          </a:xfrm>
          <a:prstGeom prst="roundRect">
            <a:avLst>
              <a:gd name="adj" fmla="val 8688"/>
            </a:avLst>
          </a:prstGeom>
          <a:solidFill>
            <a:schemeClr val="bg1">
              <a:lumMod val="95000"/>
              <a:alpha val="29000"/>
            </a:schemeClr>
          </a:solidFill>
          <a:ln w="34925">
            <a:solidFill>
              <a:srgbClr val="FFFFFF"/>
            </a:solidFill>
          </a:ln>
          <a:effectLst>
            <a:outerShdw blurRad="317500" dir="2700000" algn="ctr">
              <a:srgbClr val="000000">
                <a:alpha val="23000"/>
              </a:srgbClr>
            </a:outerShdw>
          </a:effectLst>
          <a:scene3d>
            <a:camera prst="isometricTopUp"/>
            <a:lightRig rig="threePt" dir="t"/>
          </a:scene3d>
          <a:sp3d prstMaterial="metal">
            <a:bevelT w="260350" h="50800" prst="softRound"/>
            <a:bevelB w="88900" h="254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fontAlgn="ctr">
              <a:spcBef>
                <a:spcPts val="0"/>
              </a:spcBef>
              <a:spcAft>
                <a:spcPts val="0"/>
              </a:spcAft>
              <a:buClr>
                <a:srgbClr val="FF0000"/>
              </a:buClr>
              <a:buSzPct val="70000"/>
              <a:buFont typeface="Wingdings" pitchFamily="2" charset="2"/>
              <a:buChar char="u"/>
              <a:tabLst>
                <a:tab pos="136525" algn="l"/>
              </a:tabLst>
              <a:defRPr/>
            </a:pPr>
            <a:endParaRPr lang="zh-CN" altLang="en-US" sz="1800" dirty="0"/>
          </a:p>
        </p:txBody>
      </p:sp>
      <p:pic>
        <p:nvPicPr>
          <p:cNvPr id="30" name="Picture 28" descr="num11">
            <a:extLst>
              <a:ext uri="{FF2B5EF4-FFF2-40B4-BE49-F238E27FC236}">
                <a16:creationId xmlns:a16="http://schemas.microsoft.com/office/drawing/2014/main" id="{3B37A66A-69F1-4C2C-BC74-D8FA26DEA9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99200" y="3287713"/>
            <a:ext cx="2017713"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39">
            <a:extLst>
              <a:ext uri="{FF2B5EF4-FFF2-40B4-BE49-F238E27FC236}">
                <a16:creationId xmlns:a16="http://schemas.microsoft.com/office/drawing/2014/main" id="{D1E626D6-FCBC-46DA-AB94-E4D96B0F94BC}"/>
              </a:ext>
            </a:extLst>
          </p:cNvPr>
          <p:cNvSpPr txBox="1">
            <a:spLocks noChangeArrowheads="1"/>
          </p:cNvSpPr>
          <p:nvPr/>
        </p:nvSpPr>
        <p:spPr bwMode="auto">
          <a:xfrm rot="-1868297">
            <a:off x="3565525" y="917575"/>
            <a:ext cx="22098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20000"/>
              </a:lnSpc>
            </a:pPr>
            <a:r>
              <a:rPr lang="zh-CN" altLang="en-US" sz="1500" b="1">
                <a:solidFill>
                  <a:srgbClr val="000000"/>
                </a:solidFill>
                <a:latin typeface="微软雅黑" panose="020B0503020204020204" pitchFamily="34" charset="-122"/>
                <a:ea typeface="微软雅黑" panose="020B0503020204020204" pitchFamily="34" charset="-122"/>
              </a:rPr>
              <a:t>Add text</a:t>
            </a:r>
          </a:p>
        </p:txBody>
      </p:sp>
      <p:sp>
        <p:nvSpPr>
          <p:cNvPr id="32" name="Text Box 39">
            <a:extLst>
              <a:ext uri="{FF2B5EF4-FFF2-40B4-BE49-F238E27FC236}">
                <a16:creationId xmlns:a16="http://schemas.microsoft.com/office/drawing/2014/main" id="{36F9DEF2-D0B4-4297-A19E-1EF1EB28C415}"/>
              </a:ext>
            </a:extLst>
          </p:cNvPr>
          <p:cNvSpPr txBox="1">
            <a:spLocks noChangeArrowheads="1"/>
          </p:cNvSpPr>
          <p:nvPr/>
        </p:nvSpPr>
        <p:spPr bwMode="auto">
          <a:xfrm rot="-1868297">
            <a:off x="3033713" y="3257550"/>
            <a:ext cx="2208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20000"/>
              </a:lnSpc>
            </a:pPr>
            <a:r>
              <a:rPr lang="zh-CN" altLang="en-US" sz="1900" b="1">
                <a:solidFill>
                  <a:srgbClr val="000000"/>
                </a:solidFill>
                <a:latin typeface="微软雅黑" panose="020B0503020204020204" pitchFamily="34" charset="-122"/>
                <a:ea typeface="微软雅黑" panose="020B0503020204020204" pitchFamily="34" charset="-122"/>
              </a:rPr>
              <a:t>Add text</a:t>
            </a:r>
          </a:p>
        </p:txBody>
      </p:sp>
      <p:sp>
        <p:nvSpPr>
          <p:cNvPr id="33" name="Text Box 39">
            <a:extLst>
              <a:ext uri="{FF2B5EF4-FFF2-40B4-BE49-F238E27FC236}">
                <a16:creationId xmlns:a16="http://schemas.microsoft.com/office/drawing/2014/main" id="{C319F33E-28DB-4B96-9A5A-51FEA799A2B6}"/>
              </a:ext>
            </a:extLst>
          </p:cNvPr>
          <p:cNvSpPr txBox="1">
            <a:spLocks noChangeArrowheads="1"/>
          </p:cNvSpPr>
          <p:nvPr/>
        </p:nvSpPr>
        <p:spPr bwMode="auto">
          <a:xfrm rot="-1868297">
            <a:off x="5570538" y="2058988"/>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20000"/>
              </a:lnSpc>
            </a:pPr>
            <a:r>
              <a:rPr lang="zh-CN" altLang="en-US" sz="1900" b="1">
                <a:solidFill>
                  <a:srgbClr val="000000"/>
                </a:solidFill>
                <a:latin typeface="微软雅黑" panose="020B0503020204020204" pitchFamily="34" charset="-122"/>
                <a:ea typeface="微软雅黑" panose="020B0503020204020204" pitchFamily="34" charset="-122"/>
              </a:rPr>
              <a:t>Add text</a:t>
            </a:r>
          </a:p>
        </p:txBody>
      </p:sp>
      <p:sp>
        <p:nvSpPr>
          <p:cNvPr id="34" name="Text Box 39">
            <a:extLst>
              <a:ext uri="{FF2B5EF4-FFF2-40B4-BE49-F238E27FC236}">
                <a16:creationId xmlns:a16="http://schemas.microsoft.com/office/drawing/2014/main" id="{00500FA1-F62B-4E0C-A1E2-A2E4DA499C95}"/>
              </a:ext>
            </a:extLst>
          </p:cNvPr>
          <p:cNvSpPr txBox="1">
            <a:spLocks noChangeArrowheads="1"/>
          </p:cNvSpPr>
          <p:nvPr/>
        </p:nvSpPr>
        <p:spPr bwMode="auto">
          <a:xfrm>
            <a:off x="7228881" y="1420252"/>
            <a:ext cx="3486699" cy="248381"/>
          </a:xfrm>
          <a:prstGeom prst="rect">
            <a:avLst/>
          </a:prstGeom>
          <a:noFill/>
          <a:ln w="9525">
            <a:noFill/>
            <a:miter lim="800000"/>
            <a:headEnd/>
            <a:tailEnd/>
          </a:ln>
          <a:scene3d>
            <a:camera prst="orthographicFront"/>
            <a:lightRig rig="threePt" dir="t"/>
          </a:scene3d>
        </p:spPr>
        <p:txBody>
          <a:bodyPr>
            <a:spAutoFit/>
          </a:bodyPr>
          <a:lstStyle/>
          <a:p>
            <a:pPr fontAlgn="auto">
              <a:lnSpc>
                <a:spcPct val="120000"/>
              </a:lnSpc>
              <a:spcBef>
                <a:spcPts val="0"/>
              </a:spcBef>
              <a:spcAft>
                <a:spcPts val="0"/>
              </a:spcAft>
              <a:defRPr/>
            </a:pPr>
            <a:r>
              <a:rPr lang="zh-CN" altLang="en-US" b="1" dirty="0">
                <a:latin typeface="微软雅黑" pitchFamily="34" charset="-122"/>
                <a:ea typeface="微软雅黑" pitchFamily="34" charset="-122"/>
              </a:rPr>
              <a:t>Click here to add content Here add content</a:t>
            </a:r>
            <a:endParaRPr lang="en-US" altLang="zh-CN" b="1" dirty="0">
              <a:latin typeface="微软雅黑" pitchFamily="34" charset="-122"/>
              <a:ea typeface="微软雅黑" pitchFamily="34" charset="-122"/>
            </a:endParaRPr>
          </a:p>
        </p:txBody>
      </p:sp>
      <p:sp>
        <p:nvSpPr>
          <p:cNvPr id="35" name="Text Box 39">
            <a:extLst>
              <a:ext uri="{FF2B5EF4-FFF2-40B4-BE49-F238E27FC236}">
                <a16:creationId xmlns:a16="http://schemas.microsoft.com/office/drawing/2014/main" id="{B499366E-243B-4695-BFB2-92D6E81CA1D3}"/>
              </a:ext>
            </a:extLst>
          </p:cNvPr>
          <p:cNvSpPr txBox="1">
            <a:spLocks noChangeArrowheads="1"/>
          </p:cNvSpPr>
          <p:nvPr/>
        </p:nvSpPr>
        <p:spPr bwMode="auto">
          <a:xfrm>
            <a:off x="7228881" y="1653277"/>
            <a:ext cx="3486699" cy="248212"/>
          </a:xfrm>
          <a:prstGeom prst="rect">
            <a:avLst/>
          </a:prstGeom>
          <a:noFill/>
          <a:ln w="9525">
            <a:noFill/>
            <a:miter lim="800000"/>
            <a:headEnd/>
            <a:tailEnd/>
          </a:ln>
          <a:scene3d>
            <a:camera prst="orthographicFront"/>
            <a:lightRig rig="threePt" dir="t"/>
          </a:scene3d>
        </p:spPr>
        <p:txBody>
          <a:bodyPr>
            <a:spAutoFit/>
          </a:bodyPr>
          <a:lstStyle/>
          <a:p>
            <a:pPr fontAlgn="auto">
              <a:lnSpc>
                <a:spcPct val="120000"/>
              </a:lnSpc>
              <a:spcBef>
                <a:spcPts val="0"/>
              </a:spcBef>
              <a:spcAft>
                <a:spcPts val="0"/>
              </a:spcAft>
              <a:defRPr/>
            </a:pPr>
            <a:r>
              <a:rPr lang="zh-CN" altLang="en-US" b="1" dirty="0">
                <a:latin typeface="微软雅黑" pitchFamily="34" charset="-122"/>
                <a:ea typeface="微软雅黑" pitchFamily="34" charset="-122"/>
              </a:rPr>
              <a:t>Click here to add content Here add content</a:t>
            </a:r>
            <a:endParaRPr lang="en-US" altLang="zh-CN" b="1" dirty="0">
              <a:latin typeface="微软雅黑" pitchFamily="34" charset="-122"/>
              <a:ea typeface="微软雅黑" pitchFamily="34" charset="-122"/>
            </a:endParaRPr>
          </a:p>
        </p:txBody>
      </p:sp>
      <p:sp>
        <p:nvSpPr>
          <p:cNvPr id="36" name="Text Box 39">
            <a:extLst>
              <a:ext uri="{FF2B5EF4-FFF2-40B4-BE49-F238E27FC236}">
                <a16:creationId xmlns:a16="http://schemas.microsoft.com/office/drawing/2014/main" id="{1D427A7D-6304-4E2B-87F8-0EFDB3FBFDC9}"/>
              </a:ext>
            </a:extLst>
          </p:cNvPr>
          <p:cNvSpPr txBox="1">
            <a:spLocks noChangeArrowheads="1"/>
          </p:cNvSpPr>
          <p:nvPr/>
        </p:nvSpPr>
        <p:spPr bwMode="auto">
          <a:xfrm>
            <a:off x="1006306" y="1839071"/>
            <a:ext cx="3486699" cy="248213"/>
          </a:xfrm>
          <a:prstGeom prst="rect">
            <a:avLst/>
          </a:prstGeom>
          <a:noFill/>
          <a:ln w="9525">
            <a:noFill/>
            <a:miter lim="800000"/>
            <a:headEnd/>
            <a:tailEnd/>
          </a:ln>
          <a:scene3d>
            <a:camera prst="orthographicFront"/>
            <a:lightRig rig="threePt" dir="t"/>
          </a:scene3d>
        </p:spPr>
        <p:txBody>
          <a:bodyPr>
            <a:spAutoFit/>
          </a:bodyPr>
          <a:lstStyle/>
          <a:p>
            <a:pPr fontAlgn="auto">
              <a:lnSpc>
                <a:spcPct val="120000"/>
              </a:lnSpc>
              <a:spcBef>
                <a:spcPts val="0"/>
              </a:spcBef>
              <a:spcAft>
                <a:spcPts val="0"/>
              </a:spcAft>
              <a:defRPr/>
            </a:pPr>
            <a:r>
              <a:rPr lang="zh-CN" altLang="en-US" b="1" dirty="0">
                <a:latin typeface="微软雅黑" pitchFamily="34" charset="-122"/>
                <a:ea typeface="微软雅黑" pitchFamily="34" charset="-122"/>
              </a:rPr>
              <a:t>Click here to add content Here add content</a:t>
            </a:r>
            <a:endParaRPr lang="en-US" altLang="zh-CN" b="1" dirty="0">
              <a:latin typeface="微软雅黑" pitchFamily="34" charset="-122"/>
              <a:ea typeface="微软雅黑" pitchFamily="34" charset="-122"/>
            </a:endParaRPr>
          </a:p>
        </p:txBody>
      </p:sp>
      <p:sp>
        <p:nvSpPr>
          <p:cNvPr id="37" name="Text Box 39">
            <a:extLst>
              <a:ext uri="{FF2B5EF4-FFF2-40B4-BE49-F238E27FC236}">
                <a16:creationId xmlns:a16="http://schemas.microsoft.com/office/drawing/2014/main" id="{1A368A62-65B8-490D-BD46-B532CCAFBD97}"/>
              </a:ext>
            </a:extLst>
          </p:cNvPr>
          <p:cNvSpPr txBox="1">
            <a:spLocks noChangeArrowheads="1"/>
          </p:cNvSpPr>
          <p:nvPr/>
        </p:nvSpPr>
        <p:spPr bwMode="auto">
          <a:xfrm>
            <a:off x="1006306" y="2072170"/>
            <a:ext cx="3486699" cy="248902"/>
          </a:xfrm>
          <a:prstGeom prst="rect">
            <a:avLst/>
          </a:prstGeom>
          <a:noFill/>
          <a:ln w="9525">
            <a:noFill/>
            <a:miter lim="800000"/>
            <a:headEnd/>
            <a:tailEnd/>
          </a:ln>
          <a:scene3d>
            <a:camera prst="orthographicFront"/>
            <a:lightRig rig="threePt" dir="t"/>
          </a:scene3d>
        </p:spPr>
        <p:txBody>
          <a:bodyPr>
            <a:spAutoFit/>
          </a:bodyPr>
          <a:lstStyle/>
          <a:p>
            <a:pPr fontAlgn="auto">
              <a:lnSpc>
                <a:spcPct val="120000"/>
              </a:lnSpc>
              <a:spcBef>
                <a:spcPts val="0"/>
              </a:spcBef>
              <a:spcAft>
                <a:spcPts val="0"/>
              </a:spcAft>
              <a:defRPr/>
            </a:pPr>
            <a:r>
              <a:rPr lang="zh-CN" altLang="en-US" b="1" dirty="0">
                <a:latin typeface="微软雅黑" pitchFamily="34" charset="-122"/>
                <a:ea typeface="微软雅黑" pitchFamily="34" charset="-122"/>
              </a:rPr>
              <a:t>Click here to add content Here add content</a:t>
            </a:r>
            <a:endParaRPr lang="en-US" altLang="zh-CN" b="1" dirty="0">
              <a:latin typeface="微软雅黑" pitchFamily="34" charset="-122"/>
              <a:ea typeface="微软雅黑" pitchFamily="34" charset="-122"/>
            </a:endParaRPr>
          </a:p>
        </p:txBody>
      </p:sp>
      <p:sp>
        <p:nvSpPr>
          <p:cNvPr id="38" name="Text Box 39">
            <a:extLst>
              <a:ext uri="{FF2B5EF4-FFF2-40B4-BE49-F238E27FC236}">
                <a16:creationId xmlns:a16="http://schemas.microsoft.com/office/drawing/2014/main" id="{B0737B4C-543E-420D-B487-BC2D3AFF54A5}"/>
              </a:ext>
            </a:extLst>
          </p:cNvPr>
          <p:cNvSpPr txBox="1">
            <a:spLocks noChangeArrowheads="1"/>
          </p:cNvSpPr>
          <p:nvPr/>
        </p:nvSpPr>
        <p:spPr bwMode="auto">
          <a:xfrm>
            <a:off x="952183" y="4449018"/>
            <a:ext cx="3486699" cy="248901"/>
          </a:xfrm>
          <a:prstGeom prst="rect">
            <a:avLst/>
          </a:prstGeom>
          <a:noFill/>
          <a:ln w="9525">
            <a:noFill/>
            <a:miter lim="800000"/>
            <a:headEnd/>
            <a:tailEnd/>
          </a:ln>
          <a:scene3d>
            <a:camera prst="orthographicFront"/>
            <a:lightRig rig="threePt" dir="t"/>
          </a:scene3d>
        </p:spPr>
        <p:txBody>
          <a:bodyPr>
            <a:spAutoFit/>
          </a:bodyPr>
          <a:lstStyle/>
          <a:p>
            <a:pPr fontAlgn="auto">
              <a:lnSpc>
                <a:spcPct val="120000"/>
              </a:lnSpc>
              <a:spcBef>
                <a:spcPts val="0"/>
              </a:spcBef>
              <a:spcAft>
                <a:spcPts val="0"/>
              </a:spcAft>
              <a:defRPr/>
            </a:pPr>
            <a:r>
              <a:rPr lang="zh-CN" altLang="en-US" b="1" dirty="0">
                <a:latin typeface="微软雅黑" pitchFamily="34" charset="-122"/>
                <a:ea typeface="微软雅黑" pitchFamily="34" charset="-122"/>
              </a:rPr>
              <a:t>Click here to add content Here add content</a:t>
            </a:r>
            <a:endParaRPr lang="en-US" altLang="zh-CN" b="1" dirty="0">
              <a:latin typeface="微软雅黑" pitchFamily="34" charset="-122"/>
              <a:ea typeface="微软雅黑" pitchFamily="34" charset="-122"/>
            </a:endParaRPr>
          </a:p>
        </p:txBody>
      </p:sp>
      <p:sp>
        <p:nvSpPr>
          <p:cNvPr id="39" name="Text Box 39">
            <a:extLst>
              <a:ext uri="{FF2B5EF4-FFF2-40B4-BE49-F238E27FC236}">
                <a16:creationId xmlns:a16="http://schemas.microsoft.com/office/drawing/2014/main" id="{F968274B-4CFD-4822-AA08-FAF58A85048F}"/>
              </a:ext>
            </a:extLst>
          </p:cNvPr>
          <p:cNvSpPr txBox="1">
            <a:spLocks noChangeArrowheads="1"/>
          </p:cNvSpPr>
          <p:nvPr/>
        </p:nvSpPr>
        <p:spPr bwMode="auto">
          <a:xfrm>
            <a:off x="952183" y="4683337"/>
            <a:ext cx="3486699" cy="247605"/>
          </a:xfrm>
          <a:prstGeom prst="rect">
            <a:avLst/>
          </a:prstGeom>
          <a:noFill/>
          <a:ln w="9525">
            <a:noFill/>
            <a:miter lim="800000"/>
            <a:headEnd/>
            <a:tailEnd/>
          </a:ln>
          <a:scene3d>
            <a:camera prst="orthographicFront"/>
            <a:lightRig rig="threePt" dir="t"/>
          </a:scene3d>
        </p:spPr>
        <p:txBody>
          <a:bodyPr>
            <a:spAutoFit/>
          </a:bodyPr>
          <a:lstStyle/>
          <a:p>
            <a:pPr fontAlgn="auto">
              <a:lnSpc>
                <a:spcPct val="120000"/>
              </a:lnSpc>
              <a:spcBef>
                <a:spcPts val="0"/>
              </a:spcBef>
              <a:spcAft>
                <a:spcPts val="0"/>
              </a:spcAft>
              <a:defRPr/>
            </a:pPr>
            <a:r>
              <a:rPr lang="zh-CN" altLang="en-US" b="1" dirty="0">
                <a:latin typeface="微软雅黑" pitchFamily="34" charset="-122"/>
                <a:ea typeface="微软雅黑" pitchFamily="34" charset="-122"/>
              </a:rPr>
              <a:t>Click here to add content Here add content</a:t>
            </a:r>
            <a:endParaRPr lang="en-US" altLang="zh-CN" b="1" dirty="0">
              <a:latin typeface="微软雅黑" pitchFamily="34" charset="-122"/>
              <a:ea typeface="微软雅黑" pitchFamily="3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09923"/>
                                        </p:tgtEl>
                                        <p:attrNameLst>
                                          <p:attrName>style.visibility</p:attrName>
                                        </p:attrNameLst>
                                      </p:cBhvr>
                                      <p:to>
                                        <p:strVal val="visible"/>
                                      </p:to>
                                    </p:set>
                                    <p:anim calcmode="lin" valueType="num">
                                      <p:cBhvr additive="base">
                                        <p:cTn id="7" dur="500" fill="hold"/>
                                        <p:tgtEl>
                                          <p:spTgt spid="209923"/>
                                        </p:tgtEl>
                                        <p:attrNameLst>
                                          <p:attrName>ppt_x</p:attrName>
                                        </p:attrNameLst>
                                      </p:cBhvr>
                                      <p:tavLst>
                                        <p:tav tm="0">
                                          <p:val>
                                            <p:strVal val="1+#ppt_w/2"/>
                                          </p:val>
                                        </p:tav>
                                        <p:tav tm="100000">
                                          <p:val>
                                            <p:strVal val="#ppt_x"/>
                                          </p:val>
                                        </p:tav>
                                      </p:tavLst>
                                    </p:anim>
                                    <p:anim calcmode="lin" valueType="num">
                                      <p:cBhvr additive="base">
                                        <p:cTn id="8" dur="500" fill="hold"/>
                                        <p:tgtEl>
                                          <p:spTgt spid="2099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9927"/>
                                        </p:tgtEl>
                                        <p:attrNameLst>
                                          <p:attrName>style.visibility</p:attrName>
                                        </p:attrNameLst>
                                      </p:cBhvr>
                                      <p:to>
                                        <p:strVal val="visible"/>
                                      </p:to>
                                    </p:set>
                                    <p:anim calcmode="lin" valueType="num">
                                      <p:cBhvr additive="base">
                                        <p:cTn id="11" dur="500" fill="hold"/>
                                        <p:tgtEl>
                                          <p:spTgt spid="209927"/>
                                        </p:tgtEl>
                                        <p:attrNameLst>
                                          <p:attrName>ppt_x</p:attrName>
                                        </p:attrNameLst>
                                      </p:cBhvr>
                                      <p:tavLst>
                                        <p:tav tm="0">
                                          <p:val>
                                            <p:strVal val="0-#ppt_w/2"/>
                                          </p:val>
                                        </p:tav>
                                        <p:tav tm="100000">
                                          <p:val>
                                            <p:strVal val="#ppt_x"/>
                                          </p:val>
                                        </p:tav>
                                      </p:tavLst>
                                    </p:anim>
                                    <p:anim calcmode="lin" valueType="num">
                                      <p:cBhvr additive="base">
                                        <p:cTn id="12" dur="500" fill="hold"/>
                                        <p:tgtEl>
                                          <p:spTgt spid="20992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0-#ppt_w/2"/>
                                          </p:val>
                                        </p:tav>
                                        <p:tav tm="100000">
                                          <p:val>
                                            <p:strVal val="#ppt_x"/>
                                          </p:val>
                                        </p:tav>
                                      </p:tavLst>
                                    </p:anim>
                                    <p:anim calcmode="lin" valueType="num">
                                      <p:cBhvr additive="base">
                                        <p:cTn id="27" dur="500" fill="hold"/>
                                        <p:tgtEl>
                                          <p:spTgt spid="37"/>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0-#ppt_w/2"/>
                                          </p:val>
                                        </p:tav>
                                        <p:tav tm="100000">
                                          <p:val>
                                            <p:strVal val="#ppt_x"/>
                                          </p:val>
                                        </p:tav>
                                      </p:tavLst>
                                    </p:anim>
                                    <p:anim calcmode="lin" valueType="num">
                                      <p:cBhvr additive="base">
                                        <p:cTn id="31" dur="500" fill="hold"/>
                                        <p:tgtEl>
                                          <p:spTgt spid="3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15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par>
                          <p:cTn id="36" fill="hold" nodeType="afterGroup">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3000"/>
                            </p:stCondLst>
                            <p:childTnLst>
                              <p:par>
                                <p:cTn id="48" presetID="2" presetClass="entr" presetSubtype="2"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1+#ppt_w/2"/>
                                          </p:val>
                                        </p:tav>
                                        <p:tav tm="100000">
                                          <p:val>
                                            <p:strVal val="#ppt_x"/>
                                          </p:val>
                                        </p:tav>
                                      </p:tavLst>
                                    </p:anim>
                                    <p:anim calcmode="lin" valueType="num">
                                      <p:cBhvr additive="base">
                                        <p:cTn id="51" dur="500" fill="hold"/>
                                        <p:tgtEl>
                                          <p:spTgt spid="35"/>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additive="base">
                                        <p:cTn id="54" dur="500" fill="hold"/>
                                        <p:tgtEl>
                                          <p:spTgt spid="34"/>
                                        </p:tgtEl>
                                        <p:attrNameLst>
                                          <p:attrName>ppt_x</p:attrName>
                                        </p:attrNameLst>
                                      </p:cBhvr>
                                      <p:tavLst>
                                        <p:tav tm="0">
                                          <p:val>
                                            <p:strVal val="1+#ppt_w/2"/>
                                          </p:val>
                                        </p:tav>
                                        <p:tav tm="100000">
                                          <p:val>
                                            <p:strVal val="#ppt_x"/>
                                          </p:val>
                                        </p:tav>
                                      </p:tavLst>
                                    </p:anim>
                                    <p:anim calcmode="lin" valueType="num">
                                      <p:cBhvr additive="base">
                                        <p:cTn id="55" dur="500" fill="hold"/>
                                        <p:tgtEl>
                                          <p:spTgt spid="34"/>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3500"/>
                            </p:stCondLst>
                            <p:childTnLst>
                              <p:par>
                                <p:cTn id="57" presetID="22" presetClass="entr" presetSubtype="2" fill="hold"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right)">
                                      <p:cBhvr>
                                        <p:cTn id="59" dur="500"/>
                                        <p:tgtEl>
                                          <p:spTgt spid="27"/>
                                        </p:tgtEl>
                                      </p:cBhvr>
                                    </p:animEffect>
                                  </p:childTnLst>
                                </p:cTn>
                              </p:par>
                            </p:childTnLst>
                          </p:cTn>
                        </p:par>
                        <p:par>
                          <p:cTn id="60" fill="hold" nodeType="afterGroup">
                            <p:stCondLst>
                              <p:cond delay="4000"/>
                            </p:stCondLst>
                            <p:childTnLst>
                              <p:par>
                                <p:cTn id="61" presetID="42" presetClass="entr" presetSubtype="0" fill="hold" grpId="0"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5000"/>
                            </p:stCondLst>
                            <p:childTnLst>
                              <p:par>
                                <p:cTn id="72" presetID="2" presetClass="entr" presetSubtype="8" fill="hold" nodeType="afterEffect">
                                  <p:stCondLst>
                                    <p:cond delay="0"/>
                                  </p:stCondLst>
                                  <p:childTnLst>
                                    <p:set>
                                      <p:cBhvr>
                                        <p:cTn id="73" dur="1" fill="hold">
                                          <p:stCondLst>
                                            <p:cond delay="0"/>
                                          </p:stCondLst>
                                        </p:cTn>
                                        <p:tgtEl>
                                          <p:spTgt spid="38"/>
                                        </p:tgtEl>
                                        <p:attrNameLst>
                                          <p:attrName>style.visibility</p:attrName>
                                        </p:attrNameLst>
                                      </p:cBhvr>
                                      <p:to>
                                        <p:strVal val="visible"/>
                                      </p:to>
                                    </p:set>
                                    <p:anim calcmode="lin" valueType="num">
                                      <p:cBhvr additive="base">
                                        <p:cTn id="74" dur="500" fill="hold"/>
                                        <p:tgtEl>
                                          <p:spTgt spid="38"/>
                                        </p:tgtEl>
                                        <p:attrNameLst>
                                          <p:attrName>ppt_x</p:attrName>
                                        </p:attrNameLst>
                                      </p:cBhvr>
                                      <p:tavLst>
                                        <p:tav tm="0">
                                          <p:val>
                                            <p:strVal val="0-#ppt_w/2"/>
                                          </p:val>
                                        </p:tav>
                                        <p:tav tm="100000">
                                          <p:val>
                                            <p:strVal val="#ppt_x"/>
                                          </p:val>
                                        </p:tav>
                                      </p:tavLst>
                                    </p:anim>
                                    <p:anim calcmode="lin" valueType="num">
                                      <p:cBhvr additive="base">
                                        <p:cTn id="75" dur="500" fill="hold"/>
                                        <p:tgtEl>
                                          <p:spTgt spid="38"/>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 calcmode="lin" valueType="num">
                                      <p:cBhvr additive="base">
                                        <p:cTn id="78" dur="500" fill="hold"/>
                                        <p:tgtEl>
                                          <p:spTgt spid="39"/>
                                        </p:tgtEl>
                                        <p:attrNameLst>
                                          <p:attrName>ppt_x</p:attrName>
                                        </p:attrNameLst>
                                      </p:cBhvr>
                                      <p:tavLst>
                                        <p:tav tm="0">
                                          <p:val>
                                            <p:strVal val="0-#ppt_w/2"/>
                                          </p:val>
                                        </p:tav>
                                        <p:tav tm="100000">
                                          <p:val>
                                            <p:strVal val="#ppt_x"/>
                                          </p:val>
                                        </p:tav>
                                      </p:tavLst>
                                    </p:anim>
                                    <p:anim calcmode="lin" valueType="num">
                                      <p:cBhvr additive="base">
                                        <p:cTn id="79" dur="500" fill="hold"/>
                                        <p:tgtEl>
                                          <p:spTgt spid="39"/>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5500"/>
                            </p:stCondLst>
                            <p:childTnLst>
                              <p:par>
                                <p:cTn id="81" presetID="22" presetClass="entr" presetSubtype="1" fill="hold"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up)">
                                      <p:cBhvr>
                                        <p:cTn id="83" dur="500"/>
                                        <p:tgtEl>
                                          <p:spTgt spid="28"/>
                                        </p:tgtEl>
                                      </p:cBhvr>
                                    </p:animEffect>
                                  </p:childTnLst>
                                </p:cTn>
                              </p:par>
                            </p:childTnLst>
                          </p:cTn>
                        </p:par>
                        <p:par>
                          <p:cTn id="84" fill="hold" nodeType="afterGroup">
                            <p:stCondLst>
                              <p:cond delay="6000"/>
                            </p:stCondLst>
                            <p:childTnLst>
                              <p:par>
                                <p:cTn id="85" presetID="42" presetClass="entr" presetSubtype="0"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49B6183B-CD06-4437-AD71-30945DD0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0947" name="Group 3">
            <a:extLst>
              <a:ext uri="{FF2B5EF4-FFF2-40B4-BE49-F238E27FC236}">
                <a16:creationId xmlns:a16="http://schemas.microsoft.com/office/drawing/2014/main" id="{917E9BE1-27E9-4CE8-A645-718A4276C81F}"/>
              </a:ext>
            </a:extLst>
          </p:cNvPr>
          <p:cNvGrpSpPr>
            <a:grpSpLocks/>
          </p:cNvGrpSpPr>
          <p:nvPr/>
        </p:nvGrpSpPr>
        <p:grpSpPr bwMode="auto">
          <a:xfrm>
            <a:off x="225425" y="219075"/>
            <a:ext cx="11295063" cy="419100"/>
            <a:chOff x="142" y="138"/>
            <a:chExt cx="7115" cy="264"/>
          </a:xfrm>
        </p:grpSpPr>
        <p:sp>
          <p:nvSpPr>
            <p:cNvPr id="34908" name="矩形 4">
              <a:extLst>
                <a:ext uri="{FF2B5EF4-FFF2-40B4-BE49-F238E27FC236}">
                  <a16:creationId xmlns:a16="http://schemas.microsoft.com/office/drawing/2014/main" id="{A7D320B4-E11F-45B7-B368-A84E4F7BC555}"/>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4909" name="矩形 1">
              <a:extLst>
                <a:ext uri="{FF2B5EF4-FFF2-40B4-BE49-F238E27FC236}">
                  <a16:creationId xmlns:a16="http://schemas.microsoft.com/office/drawing/2014/main" id="{53CF474A-45CA-448E-A536-BAB4C3DEAE05}"/>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4910" name="矩形 9">
              <a:extLst>
                <a:ext uri="{FF2B5EF4-FFF2-40B4-BE49-F238E27FC236}">
                  <a16:creationId xmlns:a16="http://schemas.microsoft.com/office/drawing/2014/main" id="{F53E03BE-48B5-48D1-93C5-B9E02AA6557C}"/>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0951" name="Group 7">
            <a:extLst>
              <a:ext uri="{FF2B5EF4-FFF2-40B4-BE49-F238E27FC236}">
                <a16:creationId xmlns:a16="http://schemas.microsoft.com/office/drawing/2014/main" id="{28F7CA7A-955D-498A-8AF0-9003D7E39902}"/>
              </a:ext>
            </a:extLst>
          </p:cNvPr>
          <p:cNvGrpSpPr>
            <a:grpSpLocks/>
          </p:cNvGrpSpPr>
          <p:nvPr/>
        </p:nvGrpSpPr>
        <p:grpSpPr bwMode="auto">
          <a:xfrm>
            <a:off x="-30163" y="5826125"/>
            <a:ext cx="11857038" cy="565150"/>
            <a:chOff x="0" y="3670"/>
            <a:chExt cx="7421" cy="356"/>
          </a:xfrm>
        </p:grpSpPr>
        <p:pic>
          <p:nvPicPr>
            <p:cNvPr id="34906" name="Picture 8" descr="1">
              <a:extLst>
                <a:ext uri="{FF2B5EF4-FFF2-40B4-BE49-F238E27FC236}">
                  <a16:creationId xmlns:a16="http://schemas.microsoft.com/office/drawing/2014/main" id="{452BD7A1-089C-44FF-A011-834FFAE27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07" name="矩形 4">
              <a:extLst>
                <a:ext uri="{FF2B5EF4-FFF2-40B4-BE49-F238E27FC236}">
                  <a16:creationId xmlns:a16="http://schemas.microsoft.com/office/drawing/2014/main" id="{88ECF1FB-8899-4E0A-9D0A-897B5F08CF59}"/>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211039" name="Group 95">
            <a:extLst>
              <a:ext uri="{FF2B5EF4-FFF2-40B4-BE49-F238E27FC236}">
                <a16:creationId xmlns:a16="http://schemas.microsoft.com/office/drawing/2014/main" id="{5C95287E-F69A-4D7D-B6B1-0B84B891082E}"/>
              </a:ext>
            </a:extLst>
          </p:cNvPr>
          <p:cNvGrpSpPr>
            <a:grpSpLocks/>
          </p:cNvGrpSpPr>
          <p:nvPr/>
        </p:nvGrpSpPr>
        <p:grpSpPr bwMode="auto">
          <a:xfrm>
            <a:off x="2208213" y="920750"/>
            <a:ext cx="7199312" cy="4605338"/>
            <a:chOff x="816" y="850"/>
            <a:chExt cx="4292" cy="3195"/>
          </a:xfrm>
        </p:grpSpPr>
        <p:grpSp>
          <p:nvGrpSpPr>
            <p:cNvPr id="34822" name="Group 96">
              <a:extLst>
                <a:ext uri="{FF2B5EF4-FFF2-40B4-BE49-F238E27FC236}">
                  <a16:creationId xmlns:a16="http://schemas.microsoft.com/office/drawing/2014/main" id="{58F4CA6C-BE4C-454A-AE62-137EB33F6C3A}"/>
                </a:ext>
              </a:extLst>
            </p:cNvPr>
            <p:cNvGrpSpPr>
              <a:grpSpLocks/>
            </p:cNvGrpSpPr>
            <p:nvPr/>
          </p:nvGrpSpPr>
          <p:grpSpPr bwMode="auto">
            <a:xfrm>
              <a:off x="975" y="1253"/>
              <a:ext cx="3853" cy="2541"/>
              <a:chOff x="0" y="0"/>
              <a:chExt cx="3853" cy="2541"/>
            </a:xfrm>
          </p:grpSpPr>
          <p:sp>
            <p:nvSpPr>
              <p:cNvPr id="34901" name="Arc 11">
                <a:extLst>
                  <a:ext uri="{FF2B5EF4-FFF2-40B4-BE49-F238E27FC236}">
                    <a16:creationId xmlns:a16="http://schemas.microsoft.com/office/drawing/2014/main" id="{8E2ECABA-3B38-4F56-9217-9C529E2EC5E7}"/>
                  </a:ext>
                </a:extLst>
              </p:cNvPr>
              <p:cNvSpPr>
                <a:spLocks/>
              </p:cNvSpPr>
              <p:nvPr/>
            </p:nvSpPr>
            <p:spPr bwMode="auto">
              <a:xfrm>
                <a:off x="750" y="0"/>
                <a:ext cx="1306" cy="1215"/>
              </a:xfrm>
              <a:custGeom>
                <a:avLst/>
                <a:gdLst>
                  <a:gd name="T0" fmla="*/ 0 w 14464"/>
                  <a:gd name="T1" fmla="*/ 255 h 20295"/>
                  <a:gd name="T2" fmla="*/ 638 w 14464"/>
                  <a:gd name="T3" fmla="*/ 0 h 20295"/>
                  <a:gd name="T4" fmla="*/ 0 w 14464"/>
                  <a:gd name="T5" fmla="*/ 255 h 20295"/>
                  <a:gd name="T6" fmla="*/ 638 w 14464"/>
                  <a:gd name="T7" fmla="*/ 0 h 20295"/>
                  <a:gd name="T8" fmla="*/ 1306 w 14464"/>
                  <a:gd name="T9" fmla="*/ 1215 h 20295"/>
                  <a:gd name="T10" fmla="*/ 0 w 14464"/>
                  <a:gd name="T11" fmla="*/ 255 h 20295"/>
                  <a:gd name="T12" fmla="*/ 0 60000 65536"/>
                  <a:gd name="T13" fmla="*/ 0 60000 65536"/>
                  <a:gd name="T14" fmla="*/ 0 60000 65536"/>
                  <a:gd name="T15" fmla="*/ 0 60000 65536"/>
                  <a:gd name="T16" fmla="*/ 0 60000 65536"/>
                  <a:gd name="T17" fmla="*/ 0 60000 65536"/>
                  <a:gd name="T18" fmla="*/ 0 w 14464"/>
                  <a:gd name="T19" fmla="*/ 0 h 20295"/>
                  <a:gd name="T20" fmla="*/ 14464 w 14464"/>
                  <a:gd name="T21" fmla="*/ 20295 h 20295"/>
                </a:gdLst>
                <a:ahLst/>
                <a:cxnLst>
                  <a:cxn ang="T12">
                    <a:pos x="T0" y="T1"/>
                  </a:cxn>
                  <a:cxn ang="T13">
                    <a:pos x="T2" y="T3"/>
                  </a:cxn>
                  <a:cxn ang="T14">
                    <a:pos x="T4" y="T5"/>
                  </a:cxn>
                  <a:cxn ang="T15">
                    <a:pos x="T6" y="T7"/>
                  </a:cxn>
                  <a:cxn ang="T16">
                    <a:pos x="T8" y="T9"/>
                  </a:cxn>
                  <a:cxn ang="T17">
                    <a:pos x="T10" y="T11"/>
                  </a:cxn>
                </a:cxnLst>
                <a:rect l="T18" t="T19" r="T20" b="T21"/>
                <a:pathLst>
                  <a:path w="14464" h="20295" fill="none" extrusionOk="0">
                    <a:moveTo>
                      <a:pt x="-1" y="4252"/>
                    </a:moveTo>
                    <a:cubicBezTo>
                      <a:pt x="2061" y="2393"/>
                      <a:pt x="4462" y="949"/>
                      <a:pt x="7070" y="-1"/>
                    </a:cubicBezTo>
                  </a:path>
                  <a:path w="14464" h="20295" stroke="0" extrusionOk="0">
                    <a:moveTo>
                      <a:pt x="-1" y="4252"/>
                    </a:moveTo>
                    <a:cubicBezTo>
                      <a:pt x="2061" y="2393"/>
                      <a:pt x="4462" y="949"/>
                      <a:pt x="7070" y="-1"/>
                    </a:cubicBezTo>
                    <a:lnTo>
                      <a:pt x="14464" y="20295"/>
                    </a:lnTo>
                    <a:lnTo>
                      <a:pt x="-1" y="4252"/>
                    </a:lnTo>
                    <a:close/>
                  </a:path>
                </a:pathLst>
              </a:custGeom>
              <a:noFill/>
              <a:ln w="38100" cmpd="sng">
                <a:solidFill>
                  <a:srgbClr val="0875F8"/>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lIns="87313" tIns="44450" rIns="87313" bIns="44450" anchor="ctr"/>
              <a:lstStyle/>
              <a:p>
                <a:endParaRPr lang="zh-CN" altLang="en-US"/>
              </a:p>
            </p:txBody>
          </p:sp>
          <p:sp>
            <p:nvSpPr>
              <p:cNvPr id="34902" name="Arc 39">
                <a:extLst>
                  <a:ext uri="{FF2B5EF4-FFF2-40B4-BE49-F238E27FC236}">
                    <a16:creationId xmlns:a16="http://schemas.microsoft.com/office/drawing/2014/main" id="{876DD039-098B-49BC-AAE1-568D51DDB01D}"/>
                  </a:ext>
                </a:extLst>
              </p:cNvPr>
              <p:cNvSpPr>
                <a:spLocks/>
              </p:cNvSpPr>
              <p:nvPr/>
            </p:nvSpPr>
            <p:spPr bwMode="auto">
              <a:xfrm rot="413136">
                <a:off x="0" y="1250"/>
                <a:ext cx="1951" cy="766"/>
              </a:xfrm>
              <a:custGeom>
                <a:avLst/>
                <a:gdLst>
                  <a:gd name="T0" fmla="*/ 335 w 21600"/>
                  <a:gd name="T1" fmla="*/ 766 h 12802"/>
                  <a:gd name="T2" fmla="*/ 0 w 21600"/>
                  <a:gd name="T3" fmla="*/ 42 h 12802"/>
                  <a:gd name="T4" fmla="*/ 1 w 21600"/>
                  <a:gd name="T5" fmla="*/ 0 h 12802"/>
                  <a:gd name="T6" fmla="*/ 335 w 21600"/>
                  <a:gd name="T7" fmla="*/ 766 h 12802"/>
                  <a:gd name="T8" fmla="*/ 0 w 21600"/>
                  <a:gd name="T9" fmla="*/ 42 h 12802"/>
                  <a:gd name="T10" fmla="*/ 1 w 21600"/>
                  <a:gd name="T11" fmla="*/ 0 h 12802"/>
                  <a:gd name="T12" fmla="*/ 1951 w 21600"/>
                  <a:gd name="T13" fmla="*/ 42 h 12802"/>
                  <a:gd name="T14" fmla="*/ 335 w 21600"/>
                  <a:gd name="T15" fmla="*/ 766 h 12802"/>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12802"/>
                  <a:gd name="T26" fmla="*/ 21600 w 21600"/>
                  <a:gd name="T27" fmla="*/ 12802 h 128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12802" fill="none" extrusionOk="0">
                    <a:moveTo>
                      <a:pt x="3707" y="12801"/>
                    </a:moveTo>
                    <a:cubicBezTo>
                      <a:pt x="1291" y="9229"/>
                      <a:pt x="0" y="5014"/>
                      <a:pt x="0" y="702"/>
                    </a:cubicBezTo>
                    <a:cubicBezTo>
                      <a:pt x="-1" y="467"/>
                      <a:pt x="3" y="233"/>
                      <a:pt x="11" y="0"/>
                    </a:cubicBezTo>
                  </a:path>
                  <a:path w="21600" h="12802" stroke="0" extrusionOk="0">
                    <a:moveTo>
                      <a:pt x="3707" y="12801"/>
                    </a:moveTo>
                    <a:cubicBezTo>
                      <a:pt x="1291" y="9229"/>
                      <a:pt x="0" y="5014"/>
                      <a:pt x="0" y="702"/>
                    </a:cubicBezTo>
                    <a:cubicBezTo>
                      <a:pt x="-1" y="467"/>
                      <a:pt x="3" y="233"/>
                      <a:pt x="11" y="0"/>
                    </a:cubicBezTo>
                    <a:lnTo>
                      <a:pt x="21600" y="702"/>
                    </a:lnTo>
                    <a:lnTo>
                      <a:pt x="3707" y="12801"/>
                    </a:lnTo>
                    <a:close/>
                  </a:path>
                </a:pathLst>
              </a:custGeom>
              <a:noFill/>
              <a:ln w="38100" cmpd="sng">
                <a:solidFill>
                  <a:srgbClr val="0875F8"/>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lIns="87313" tIns="44450" rIns="87313" bIns="44450" anchor="ctr"/>
              <a:lstStyle/>
              <a:p>
                <a:endParaRPr lang="zh-CN" altLang="en-US"/>
              </a:p>
            </p:txBody>
          </p:sp>
          <p:sp>
            <p:nvSpPr>
              <p:cNvPr id="34903" name="Arc 40">
                <a:extLst>
                  <a:ext uri="{FF2B5EF4-FFF2-40B4-BE49-F238E27FC236}">
                    <a16:creationId xmlns:a16="http://schemas.microsoft.com/office/drawing/2014/main" id="{A514EC2D-CDED-4B0B-9BF6-27E03227A758}"/>
                  </a:ext>
                </a:extLst>
              </p:cNvPr>
              <p:cNvSpPr>
                <a:spLocks/>
              </p:cNvSpPr>
              <p:nvPr/>
            </p:nvSpPr>
            <p:spPr bwMode="auto">
              <a:xfrm>
                <a:off x="1518" y="1248"/>
                <a:ext cx="847" cy="1293"/>
              </a:xfrm>
              <a:custGeom>
                <a:avLst/>
                <a:gdLst>
                  <a:gd name="T0" fmla="*/ 847 w 9377"/>
                  <a:gd name="T1" fmla="*/ 1253 h 21600"/>
                  <a:gd name="T2" fmla="*/ 365 w 9377"/>
                  <a:gd name="T3" fmla="*/ 1293 h 21600"/>
                  <a:gd name="T4" fmla="*/ 0 w 9377"/>
                  <a:gd name="T5" fmla="*/ 1270 h 21600"/>
                  <a:gd name="T6" fmla="*/ 847 w 9377"/>
                  <a:gd name="T7" fmla="*/ 1253 h 21600"/>
                  <a:gd name="T8" fmla="*/ 365 w 9377"/>
                  <a:gd name="T9" fmla="*/ 1293 h 21600"/>
                  <a:gd name="T10" fmla="*/ 0 w 9377"/>
                  <a:gd name="T11" fmla="*/ 1270 h 21600"/>
                  <a:gd name="T12" fmla="*/ 365 w 9377"/>
                  <a:gd name="T13" fmla="*/ 0 h 21600"/>
                  <a:gd name="T14" fmla="*/ 847 w 9377"/>
                  <a:gd name="T15" fmla="*/ 1253 h 21600"/>
                  <a:gd name="T16" fmla="*/ 0 60000 65536"/>
                  <a:gd name="T17" fmla="*/ 0 60000 65536"/>
                  <a:gd name="T18" fmla="*/ 0 60000 65536"/>
                  <a:gd name="T19" fmla="*/ 0 60000 65536"/>
                  <a:gd name="T20" fmla="*/ 0 60000 65536"/>
                  <a:gd name="T21" fmla="*/ 0 60000 65536"/>
                  <a:gd name="T22" fmla="*/ 0 60000 65536"/>
                  <a:gd name="T23" fmla="*/ 0 60000 65536"/>
                  <a:gd name="T24" fmla="*/ 0 w 9377"/>
                  <a:gd name="T25" fmla="*/ 0 h 21600"/>
                  <a:gd name="T26" fmla="*/ 9377 w 9377"/>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77" h="21600" fill="none" extrusionOk="0">
                    <a:moveTo>
                      <a:pt x="9376" y="20929"/>
                    </a:moveTo>
                    <a:cubicBezTo>
                      <a:pt x="7631" y="21374"/>
                      <a:pt x="5837" y="21599"/>
                      <a:pt x="4037" y="21600"/>
                    </a:cubicBezTo>
                    <a:cubicBezTo>
                      <a:pt x="2682" y="21600"/>
                      <a:pt x="1330" y="21472"/>
                      <a:pt x="-1" y="21219"/>
                    </a:cubicBezTo>
                  </a:path>
                  <a:path w="9377" h="21600" stroke="0" extrusionOk="0">
                    <a:moveTo>
                      <a:pt x="9376" y="20929"/>
                    </a:moveTo>
                    <a:cubicBezTo>
                      <a:pt x="7631" y="21374"/>
                      <a:pt x="5837" y="21599"/>
                      <a:pt x="4037" y="21600"/>
                    </a:cubicBezTo>
                    <a:cubicBezTo>
                      <a:pt x="2682" y="21600"/>
                      <a:pt x="1330" y="21472"/>
                      <a:pt x="-1" y="21219"/>
                    </a:cubicBezTo>
                    <a:lnTo>
                      <a:pt x="4037" y="0"/>
                    </a:lnTo>
                    <a:lnTo>
                      <a:pt x="9376" y="20929"/>
                    </a:lnTo>
                    <a:close/>
                  </a:path>
                </a:pathLst>
              </a:custGeom>
              <a:noFill/>
              <a:ln w="38100" cmpd="sng">
                <a:solidFill>
                  <a:srgbClr val="0875F8"/>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lIns="87313" tIns="44450" rIns="87313" bIns="44450" anchor="ctr"/>
              <a:lstStyle/>
              <a:p>
                <a:endParaRPr lang="zh-CN" altLang="en-US"/>
              </a:p>
            </p:txBody>
          </p:sp>
          <p:sp>
            <p:nvSpPr>
              <p:cNvPr id="34904" name="Arc 41">
                <a:extLst>
                  <a:ext uri="{FF2B5EF4-FFF2-40B4-BE49-F238E27FC236}">
                    <a16:creationId xmlns:a16="http://schemas.microsoft.com/office/drawing/2014/main" id="{3F057DAD-AD3C-4DE0-863B-80B01AEC68E2}"/>
                  </a:ext>
                </a:extLst>
              </p:cNvPr>
              <p:cNvSpPr>
                <a:spLocks/>
              </p:cNvSpPr>
              <p:nvPr/>
            </p:nvSpPr>
            <p:spPr bwMode="auto">
              <a:xfrm>
                <a:off x="1902" y="1171"/>
                <a:ext cx="1951" cy="749"/>
              </a:xfrm>
              <a:custGeom>
                <a:avLst/>
                <a:gdLst>
                  <a:gd name="T0" fmla="*/ 1944 w 21600"/>
                  <a:gd name="T1" fmla="*/ 0 h 12526"/>
                  <a:gd name="T2" fmla="*/ 1951 w 21600"/>
                  <a:gd name="T3" fmla="*/ 106 h 12526"/>
                  <a:gd name="T4" fmla="*/ 1692 w 21600"/>
                  <a:gd name="T5" fmla="*/ 749 h 12526"/>
                  <a:gd name="T6" fmla="*/ 1944 w 21600"/>
                  <a:gd name="T7" fmla="*/ 0 h 12526"/>
                  <a:gd name="T8" fmla="*/ 1951 w 21600"/>
                  <a:gd name="T9" fmla="*/ 106 h 12526"/>
                  <a:gd name="T10" fmla="*/ 1692 w 21600"/>
                  <a:gd name="T11" fmla="*/ 749 h 12526"/>
                  <a:gd name="T12" fmla="*/ 0 w 21600"/>
                  <a:gd name="T13" fmla="*/ 106 h 12526"/>
                  <a:gd name="T14" fmla="*/ 1944 w 21600"/>
                  <a:gd name="T15" fmla="*/ 0 h 12526"/>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12526"/>
                  <a:gd name="T26" fmla="*/ 21600 w 21600"/>
                  <a:gd name="T27" fmla="*/ 12526 h 12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12526" fill="none" extrusionOk="0">
                    <a:moveTo>
                      <a:pt x="21527" y="-1"/>
                    </a:moveTo>
                    <a:cubicBezTo>
                      <a:pt x="21575" y="589"/>
                      <a:pt x="21600" y="1181"/>
                      <a:pt x="21600" y="1773"/>
                    </a:cubicBezTo>
                    <a:cubicBezTo>
                      <a:pt x="21600" y="5546"/>
                      <a:pt x="20611" y="9253"/>
                      <a:pt x="18733" y="12526"/>
                    </a:cubicBezTo>
                  </a:path>
                  <a:path w="21600" h="12526" stroke="0" extrusionOk="0">
                    <a:moveTo>
                      <a:pt x="21527" y="-1"/>
                    </a:moveTo>
                    <a:cubicBezTo>
                      <a:pt x="21575" y="589"/>
                      <a:pt x="21600" y="1181"/>
                      <a:pt x="21600" y="1773"/>
                    </a:cubicBezTo>
                    <a:cubicBezTo>
                      <a:pt x="21600" y="5546"/>
                      <a:pt x="20611" y="9253"/>
                      <a:pt x="18733" y="12526"/>
                    </a:cubicBezTo>
                    <a:lnTo>
                      <a:pt x="0" y="1773"/>
                    </a:lnTo>
                    <a:lnTo>
                      <a:pt x="21527" y="-1"/>
                    </a:lnTo>
                    <a:close/>
                  </a:path>
                </a:pathLst>
              </a:custGeom>
              <a:noFill/>
              <a:ln w="38100" cmpd="sng">
                <a:solidFill>
                  <a:srgbClr val="0875F8"/>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lIns="87313" tIns="44450" rIns="87313" bIns="44450" anchor="ctr"/>
              <a:lstStyle/>
              <a:p>
                <a:endParaRPr lang="zh-CN" altLang="en-US"/>
              </a:p>
            </p:txBody>
          </p:sp>
          <p:sp>
            <p:nvSpPr>
              <p:cNvPr id="34905" name="Arc 42">
                <a:extLst>
                  <a:ext uri="{FF2B5EF4-FFF2-40B4-BE49-F238E27FC236}">
                    <a16:creationId xmlns:a16="http://schemas.microsoft.com/office/drawing/2014/main" id="{BA9980AA-8062-44DB-8034-278ED53B6A45}"/>
                  </a:ext>
                </a:extLst>
              </p:cNvPr>
              <p:cNvSpPr>
                <a:spLocks/>
              </p:cNvSpPr>
              <p:nvPr/>
            </p:nvSpPr>
            <p:spPr bwMode="auto">
              <a:xfrm>
                <a:off x="2005" y="63"/>
                <a:ext cx="1193" cy="1233"/>
              </a:xfrm>
              <a:custGeom>
                <a:avLst/>
                <a:gdLst>
                  <a:gd name="T0" fmla="*/ 587 w 13214"/>
                  <a:gd name="T1" fmla="*/ 0 h 20600"/>
                  <a:gd name="T2" fmla="*/ 1193 w 13214"/>
                  <a:gd name="T3" fmla="*/ 210 h 20600"/>
                  <a:gd name="T4" fmla="*/ 587 w 13214"/>
                  <a:gd name="T5" fmla="*/ 0 h 20600"/>
                  <a:gd name="T6" fmla="*/ 1193 w 13214"/>
                  <a:gd name="T7" fmla="*/ 210 h 20600"/>
                  <a:gd name="T8" fmla="*/ 0 w 13214"/>
                  <a:gd name="T9" fmla="*/ 1233 h 20600"/>
                  <a:gd name="T10" fmla="*/ 587 w 13214"/>
                  <a:gd name="T11" fmla="*/ 0 h 20600"/>
                  <a:gd name="T12" fmla="*/ 0 60000 65536"/>
                  <a:gd name="T13" fmla="*/ 0 60000 65536"/>
                  <a:gd name="T14" fmla="*/ 0 60000 65536"/>
                  <a:gd name="T15" fmla="*/ 0 60000 65536"/>
                  <a:gd name="T16" fmla="*/ 0 60000 65536"/>
                  <a:gd name="T17" fmla="*/ 0 60000 65536"/>
                  <a:gd name="T18" fmla="*/ 0 w 13214"/>
                  <a:gd name="T19" fmla="*/ 0 h 20600"/>
                  <a:gd name="T20" fmla="*/ 13214 w 13214"/>
                  <a:gd name="T21" fmla="*/ 20600 h 20600"/>
                </a:gdLst>
                <a:ahLst/>
                <a:cxnLst>
                  <a:cxn ang="T12">
                    <a:pos x="T0" y="T1"/>
                  </a:cxn>
                  <a:cxn ang="T13">
                    <a:pos x="T2" y="T3"/>
                  </a:cxn>
                  <a:cxn ang="T14">
                    <a:pos x="T4" y="T5"/>
                  </a:cxn>
                  <a:cxn ang="T15">
                    <a:pos x="T6" y="T7"/>
                  </a:cxn>
                  <a:cxn ang="T16">
                    <a:pos x="T8" y="T9"/>
                  </a:cxn>
                  <a:cxn ang="T17">
                    <a:pos x="T10" y="T11"/>
                  </a:cxn>
                </a:cxnLst>
                <a:rect l="T18" t="T19" r="T20" b="T21"/>
                <a:pathLst>
                  <a:path w="13214" h="20600" fill="none" extrusionOk="0">
                    <a:moveTo>
                      <a:pt x="6497" y="0"/>
                    </a:moveTo>
                    <a:cubicBezTo>
                      <a:pt x="8926" y="766"/>
                      <a:pt x="11199" y="1955"/>
                      <a:pt x="13213" y="3513"/>
                    </a:cubicBezTo>
                  </a:path>
                  <a:path w="13214" h="20600" stroke="0" extrusionOk="0">
                    <a:moveTo>
                      <a:pt x="6497" y="0"/>
                    </a:moveTo>
                    <a:cubicBezTo>
                      <a:pt x="8926" y="766"/>
                      <a:pt x="11199" y="1955"/>
                      <a:pt x="13213" y="3513"/>
                    </a:cubicBezTo>
                    <a:lnTo>
                      <a:pt x="0" y="20600"/>
                    </a:lnTo>
                    <a:lnTo>
                      <a:pt x="6497" y="0"/>
                    </a:lnTo>
                    <a:close/>
                  </a:path>
                </a:pathLst>
              </a:custGeom>
              <a:noFill/>
              <a:ln w="38100" cmpd="sng">
                <a:solidFill>
                  <a:srgbClr val="0875F8"/>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lIns="87313" tIns="44450" rIns="87313" bIns="44450" anchor="ctr"/>
              <a:lstStyle/>
              <a:p>
                <a:endParaRPr lang="zh-CN" altLang="en-US"/>
              </a:p>
            </p:txBody>
          </p:sp>
        </p:grpSp>
        <p:sp>
          <p:nvSpPr>
            <p:cNvPr id="34823" name="Oval 12">
              <a:extLst>
                <a:ext uri="{FF2B5EF4-FFF2-40B4-BE49-F238E27FC236}">
                  <a16:creationId xmlns:a16="http://schemas.microsoft.com/office/drawing/2014/main" id="{58944935-B979-4AED-8A61-4B4373EE1C0B}"/>
                </a:ext>
              </a:extLst>
            </p:cNvPr>
            <p:cNvSpPr>
              <a:spLocks noChangeArrowheads="1"/>
            </p:cNvSpPr>
            <p:nvPr/>
          </p:nvSpPr>
          <p:spPr bwMode="auto">
            <a:xfrm>
              <a:off x="1209" y="1382"/>
              <a:ext cx="3424" cy="2270"/>
            </a:xfrm>
            <a:prstGeom prst="ellipse">
              <a:avLst/>
            </a:prstGeom>
            <a:gradFill rotWithShape="1">
              <a:gsLst>
                <a:gs pos="0">
                  <a:srgbClr val="0875F8"/>
                </a:gs>
                <a:gs pos="100000">
                  <a:srgbClr val="0E58C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109962" tIns="55980" rIns="109962" bIns="559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b="1">
                <a:ea typeface="微软雅黑" panose="020B0503020204020204" pitchFamily="34" charset="-122"/>
              </a:endParaRPr>
            </a:p>
          </p:txBody>
        </p:sp>
        <p:sp>
          <p:nvSpPr>
            <p:cNvPr id="34824" name="Oval 13">
              <a:extLst>
                <a:ext uri="{FF2B5EF4-FFF2-40B4-BE49-F238E27FC236}">
                  <a16:creationId xmlns:a16="http://schemas.microsoft.com/office/drawing/2014/main" id="{22E57C66-1FFD-4BFB-9026-F74B75E07CB1}"/>
                </a:ext>
              </a:extLst>
            </p:cNvPr>
            <p:cNvSpPr>
              <a:spLocks noChangeArrowheads="1"/>
            </p:cNvSpPr>
            <p:nvPr/>
          </p:nvSpPr>
          <p:spPr bwMode="auto">
            <a:xfrm>
              <a:off x="1297" y="1406"/>
              <a:ext cx="3249" cy="2065"/>
            </a:xfrm>
            <a:prstGeom prst="ellipse">
              <a:avLst/>
            </a:prstGeom>
            <a:gradFill rotWithShape="1">
              <a:gsLst>
                <a:gs pos="0">
                  <a:srgbClr val="DDDDDD"/>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109962" tIns="55980" rIns="109962" bIns="559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b="1">
                <a:ea typeface="微软雅黑" panose="020B0503020204020204" pitchFamily="34" charset="-122"/>
              </a:endParaRPr>
            </a:p>
          </p:txBody>
        </p:sp>
        <p:sp>
          <p:nvSpPr>
            <p:cNvPr id="34825" name="Rectangle 77">
              <a:extLst>
                <a:ext uri="{FF2B5EF4-FFF2-40B4-BE49-F238E27FC236}">
                  <a16:creationId xmlns:a16="http://schemas.microsoft.com/office/drawing/2014/main" id="{505D8C5A-755D-4DD3-B904-88878A88EBDE}"/>
                </a:ext>
              </a:extLst>
            </p:cNvPr>
            <p:cNvSpPr>
              <a:spLocks noChangeArrowheads="1"/>
            </p:cNvSpPr>
            <p:nvPr/>
          </p:nvSpPr>
          <p:spPr bwMode="auto">
            <a:xfrm>
              <a:off x="2041" y="2158"/>
              <a:ext cx="1817"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lnSpc>
                  <a:spcPct val="120000"/>
                </a:lnSpc>
              </a:pPr>
              <a:r>
                <a:rPr lang="zh-CN" altLang="en-US" sz="3000" b="1">
                  <a:solidFill>
                    <a:srgbClr val="000000"/>
                  </a:solidFill>
                  <a:ea typeface="微软雅黑" panose="020B0503020204020204" pitchFamily="34" charset="-122"/>
                </a:rPr>
                <a:t>Add text here</a:t>
              </a:r>
            </a:p>
          </p:txBody>
        </p:sp>
        <p:grpSp>
          <p:nvGrpSpPr>
            <p:cNvPr id="34826" name="Group 105">
              <a:extLst>
                <a:ext uri="{FF2B5EF4-FFF2-40B4-BE49-F238E27FC236}">
                  <a16:creationId xmlns:a16="http://schemas.microsoft.com/office/drawing/2014/main" id="{3464DFF3-8FC1-4D9D-9F1C-391CEB07857E}"/>
                </a:ext>
              </a:extLst>
            </p:cNvPr>
            <p:cNvGrpSpPr>
              <a:grpSpLocks/>
            </p:cNvGrpSpPr>
            <p:nvPr/>
          </p:nvGrpSpPr>
          <p:grpSpPr bwMode="auto">
            <a:xfrm>
              <a:off x="3946" y="1440"/>
              <a:ext cx="1162" cy="1127"/>
              <a:chOff x="0" y="0"/>
              <a:chExt cx="1162" cy="1127"/>
            </a:xfrm>
          </p:grpSpPr>
          <p:sp>
            <p:nvSpPr>
              <p:cNvPr id="34887" name="Oval 48">
                <a:extLst>
                  <a:ext uri="{FF2B5EF4-FFF2-40B4-BE49-F238E27FC236}">
                    <a16:creationId xmlns:a16="http://schemas.microsoft.com/office/drawing/2014/main" id="{9DBA6464-F137-43A2-AD57-000A0AB7710D}"/>
                  </a:ext>
                </a:extLst>
              </p:cNvPr>
              <p:cNvSpPr>
                <a:spLocks noChangeArrowheads="1"/>
              </p:cNvSpPr>
              <p:nvPr/>
            </p:nvSpPr>
            <p:spPr bwMode="auto">
              <a:xfrm>
                <a:off x="0" y="635"/>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8" name="Oval 52">
                <a:extLst>
                  <a:ext uri="{FF2B5EF4-FFF2-40B4-BE49-F238E27FC236}">
                    <a16:creationId xmlns:a16="http://schemas.microsoft.com/office/drawing/2014/main" id="{3919C0BD-D7CC-4C0D-BF1B-D43011F853A4}"/>
                  </a:ext>
                </a:extLst>
              </p:cNvPr>
              <p:cNvSpPr>
                <a:spLocks noChangeArrowheads="1"/>
              </p:cNvSpPr>
              <p:nvPr/>
            </p:nvSpPr>
            <p:spPr bwMode="auto">
              <a:xfrm>
                <a:off x="88" y="0"/>
                <a:ext cx="986" cy="978"/>
              </a:xfrm>
              <a:prstGeom prst="ellipse">
                <a:avLst/>
              </a:prstGeom>
              <a:gradFill rotWithShape="1">
                <a:gsLst>
                  <a:gs pos="0">
                    <a:srgbClr val="F8F8F8"/>
                  </a:gs>
                  <a:gs pos="100000">
                    <a:srgbClr val="C0C0C0"/>
                  </a:gs>
                </a:gsLst>
                <a:lin ang="18900000" scaled="1"/>
              </a:gradFill>
              <a:ln w="9525">
                <a:solidFill>
                  <a:srgbClr val="969696"/>
                </a:solidFill>
                <a:round/>
                <a:headEnd/>
                <a:tailEnd/>
              </a:ln>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1800">
                    <a:solidFill>
                      <a:srgbClr val="000000"/>
                    </a:solidFill>
                    <a:ea typeface="微软雅黑" panose="020B0503020204020204" pitchFamily="34" charset="-122"/>
                  </a:rPr>
                  <a:t>Click here</a:t>
                </a:r>
              </a:p>
              <a:p>
                <a:pPr eaLnBrk="1" hangingPunct="1"/>
                <a:r>
                  <a:rPr lang="zh-CN" altLang="en-US" sz="1800">
                    <a:solidFill>
                      <a:srgbClr val="000000"/>
                    </a:solidFill>
                    <a:ea typeface="微软雅黑" panose="020B0503020204020204" pitchFamily="34" charset="-122"/>
                  </a:rPr>
                  <a:t>Add text</a:t>
                </a:r>
              </a:p>
            </p:txBody>
          </p:sp>
          <p:pic>
            <p:nvPicPr>
              <p:cNvPr id="34889" name="Picture 53" descr="Picture2">
                <a:extLst>
                  <a:ext uri="{FF2B5EF4-FFF2-40B4-BE49-F238E27FC236}">
                    <a16:creationId xmlns:a16="http://schemas.microsoft.com/office/drawing/2014/main" id="{8EE8071A-39F4-4D56-A8DB-1B80F13FF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 y="0"/>
                <a:ext cx="784"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90" name="Group 109">
                <a:extLst>
                  <a:ext uri="{FF2B5EF4-FFF2-40B4-BE49-F238E27FC236}">
                    <a16:creationId xmlns:a16="http://schemas.microsoft.com/office/drawing/2014/main" id="{0F6A63D3-489A-43F3-9B8A-103836AB4233}"/>
                  </a:ext>
                </a:extLst>
              </p:cNvPr>
              <p:cNvGrpSpPr>
                <a:grpSpLocks/>
              </p:cNvGrpSpPr>
              <p:nvPr/>
            </p:nvGrpSpPr>
            <p:grpSpPr bwMode="auto">
              <a:xfrm rot="-1297425" flipH="1" flipV="1">
                <a:off x="157" y="719"/>
                <a:ext cx="850" cy="204"/>
                <a:chOff x="0" y="0"/>
                <a:chExt cx="893" cy="246"/>
              </a:xfrm>
            </p:grpSpPr>
            <p:grpSp>
              <p:nvGrpSpPr>
                <p:cNvPr id="34891" name="Group 110">
                  <a:extLst>
                    <a:ext uri="{FF2B5EF4-FFF2-40B4-BE49-F238E27FC236}">
                      <a16:creationId xmlns:a16="http://schemas.microsoft.com/office/drawing/2014/main" id="{7DE30782-BEAE-41E3-9865-5C9FD34766E7}"/>
                    </a:ext>
                  </a:extLst>
                </p:cNvPr>
                <p:cNvGrpSpPr>
                  <a:grpSpLocks/>
                </p:cNvGrpSpPr>
                <p:nvPr/>
              </p:nvGrpSpPr>
              <p:grpSpPr bwMode="auto">
                <a:xfrm>
                  <a:off x="0" y="0"/>
                  <a:ext cx="743" cy="185"/>
                  <a:chOff x="0" y="0"/>
                  <a:chExt cx="1118" cy="279"/>
                </a:xfrm>
              </p:grpSpPr>
              <p:sp>
                <p:nvSpPr>
                  <p:cNvPr id="34897" name="AutoShape 56">
                    <a:extLst>
                      <a:ext uri="{FF2B5EF4-FFF2-40B4-BE49-F238E27FC236}">
                        <a16:creationId xmlns:a16="http://schemas.microsoft.com/office/drawing/2014/main" id="{6E46B6A9-321A-4FCC-966C-C392F06A19B6}"/>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98" name="AutoShape 57">
                    <a:extLst>
                      <a:ext uri="{FF2B5EF4-FFF2-40B4-BE49-F238E27FC236}">
                        <a16:creationId xmlns:a16="http://schemas.microsoft.com/office/drawing/2014/main" id="{59C4E7BA-F4F0-4CD0-A1D4-77C5751ADDF3}"/>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99" name="AutoShape 58">
                    <a:extLst>
                      <a:ext uri="{FF2B5EF4-FFF2-40B4-BE49-F238E27FC236}">
                        <a16:creationId xmlns:a16="http://schemas.microsoft.com/office/drawing/2014/main" id="{D0EF0390-6110-43D4-AE1D-4C277A56DE45}"/>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900" name="AutoShape 59">
                    <a:extLst>
                      <a:ext uri="{FF2B5EF4-FFF2-40B4-BE49-F238E27FC236}">
                        <a16:creationId xmlns:a16="http://schemas.microsoft.com/office/drawing/2014/main" id="{DEA3752D-8E11-4B51-90AE-CAB081708D66}"/>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nvGrpSpPr>
                <p:cNvPr id="34892" name="Group 115">
                  <a:extLst>
                    <a:ext uri="{FF2B5EF4-FFF2-40B4-BE49-F238E27FC236}">
                      <a16:creationId xmlns:a16="http://schemas.microsoft.com/office/drawing/2014/main" id="{2FD282C3-9C6F-4A0A-B3F4-83249410FF20}"/>
                    </a:ext>
                  </a:extLst>
                </p:cNvPr>
                <p:cNvGrpSpPr>
                  <a:grpSpLocks/>
                </p:cNvGrpSpPr>
                <p:nvPr/>
              </p:nvGrpSpPr>
              <p:grpSpPr bwMode="auto">
                <a:xfrm rot="1353540">
                  <a:off x="150" y="60"/>
                  <a:ext cx="743" cy="186"/>
                  <a:chOff x="0" y="0"/>
                  <a:chExt cx="1118" cy="279"/>
                </a:xfrm>
              </p:grpSpPr>
              <p:sp>
                <p:nvSpPr>
                  <p:cNvPr id="34893" name="AutoShape 61">
                    <a:extLst>
                      <a:ext uri="{FF2B5EF4-FFF2-40B4-BE49-F238E27FC236}">
                        <a16:creationId xmlns:a16="http://schemas.microsoft.com/office/drawing/2014/main" id="{D54FA550-486E-46CD-93B6-10A650AC8FEE}"/>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94" name="AutoShape 62">
                    <a:extLst>
                      <a:ext uri="{FF2B5EF4-FFF2-40B4-BE49-F238E27FC236}">
                        <a16:creationId xmlns:a16="http://schemas.microsoft.com/office/drawing/2014/main" id="{BC9DDAEF-4593-48C3-AD5A-6F11726FC70A}"/>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95" name="AutoShape 63">
                    <a:extLst>
                      <a:ext uri="{FF2B5EF4-FFF2-40B4-BE49-F238E27FC236}">
                        <a16:creationId xmlns:a16="http://schemas.microsoft.com/office/drawing/2014/main" id="{802687F5-B273-41DC-82DF-F936E8C12219}"/>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96" name="AutoShape 64">
                    <a:extLst>
                      <a:ext uri="{FF2B5EF4-FFF2-40B4-BE49-F238E27FC236}">
                        <a16:creationId xmlns:a16="http://schemas.microsoft.com/office/drawing/2014/main" id="{68D929D5-F715-4A1B-B565-C6536137C1F9}"/>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grpSp>
        <p:grpSp>
          <p:nvGrpSpPr>
            <p:cNvPr id="34827" name="Group 120">
              <a:extLst>
                <a:ext uri="{FF2B5EF4-FFF2-40B4-BE49-F238E27FC236}">
                  <a16:creationId xmlns:a16="http://schemas.microsoft.com/office/drawing/2014/main" id="{49C6FC11-143F-4DB8-B6E4-D0C702C663CA}"/>
                </a:ext>
              </a:extLst>
            </p:cNvPr>
            <p:cNvGrpSpPr>
              <a:grpSpLocks/>
            </p:cNvGrpSpPr>
            <p:nvPr/>
          </p:nvGrpSpPr>
          <p:grpSpPr bwMode="auto">
            <a:xfrm>
              <a:off x="816" y="1440"/>
              <a:ext cx="1162" cy="1127"/>
              <a:chOff x="0" y="0"/>
              <a:chExt cx="1162" cy="1127"/>
            </a:xfrm>
          </p:grpSpPr>
          <p:sp>
            <p:nvSpPr>
              <p:cNvPr id="34873" name="Oval 48">
                <a:extLst>
                  <a:ext uri="{FF2B5EF4-FFF2-40B4-BE49-F238E27FC236}">
                    <a16:creationId xmlns:a16="http://schemas.microsoft.com/office/drawing/2014/main" id="{B697553C-EB34-43D2-805E-A51229B4F280}"/>
                  </a:ext>
                </a:extLst>
              </p:cNvPr>
              <p:cNvSpPr>
                <a:spLocks noChangeArrowheads="1"/>
              </p:cNvSpPr>
              <p:nvPr/>
            </p:nvSpPr>
            <p:spPr bwMode="auto">
              <a:xfrm>
                <a:off x="0" y="635"/>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74" name="Oval 52">
                <a:extLst>
                  <a:ext uri="{FF2B5EF4-FFF2-40B4-BE49-F238E27FC236}">
                    <a16:creationId xmlns:a16="http://schemas.microsoft.com/office/drawing/2014/main" id="{0F173487-90B7-4079-A683-212D55FA78FB}"/>
                  </a:ext>
                </a:extLst>
              </p:cNvPr>
              <p:cNvSpPr>
                <a:spLocks noChangeArrowheads="1"/>
              </p:cNvSpPr>
              <p:nvPr/>
            </p:nvSpPr>
            <p:spPr bwMode="auto">
              <a:xfrm>
                <a:off x="88" y="0"/>
                <a:ext cx="986" cy="978"/>
              </a:xfrm>
              <a:prstGeom prst="ellipse">
                <a:avLst/>
              </a:prstGeom>
              <a:gradFill rotWithShape="1">
                <a:gsLst>
                  <a:gs pos="0">
                    <a:srgbClr val="F8F8F8"/>
                  </a:gs>
                  <a:gs pos="100000">
                    <a:srgbClr val="C0C0C0"/>
                  </a:gs>
                </a:gsLst>
                <a:lin ang="18900000" scaled="1"/>
              </a:gradFill>
              <a:ln w="9525">
                <a:solidFill>
                  <a:srgbClr val="969696"/>
                </a:solidFill>
                <a:round/>
                <a:headEnd/>
                <a:tailEnd/>
              </a:ln>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1800">
                    <a:solidFill>
                      <a:srgbClr val="000000"/>
                    </a:solidFill>
                    <a:ea typeface="微软雅黑" panose="020B0503020204020204" pitchFamily="34" charset="-122"/>
                  </a:rPr>
                  <a:t>Click here</a:t>
                </a:r>
              </a:p>
              <a:p>
                <a:pPr eaLnBrk="1" hangingPunct="1"/>
                <a:r>
                  <a:rPr lang="zh-CN" altLang="en-US" sz="1800">
                    <a:solidFill>
                      <a:srgbClr val="000000"/>
                    </a:solidFill>
                    <a:ea typeface="微软雅黑" panose="020B0503020204020204" pitchFamily="34" charset="-122"/>
                  </a:rPr>
                  <a:t>Add text</a:t>
                </a:r>
              </a:p>
            </p:txBody>
          </p:sp>
          <p:pic>
            <p:nvPicPr>
              <p:cNvPr id="34875" name="Picture 53" descr="Picture2">
                <a:extLst>
                  <a:ext uri="{FF2B5EF4-FFF2-40B4-BE49-F238E27FC236}">
                    <a16:creationId xmlns:a16="http://schemas.microsoft.com/office/drawing/2014/main" id="{9E53DE5E-97E3-42E8-B980-583FD3CCF1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 y="0"/>
                <a:ext cx="784"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76" name="Group 124">
                <a:extLst>
                  <a:ext uri="{FF2B5EF4-FFF2-40B4-BE49-F238E27FC236}">
                    <a16:creationId xmlns:a16="http://schemas.microsoft.com/office/drawing/2014/main" id="{8197BF59-7E48-4F3D-8D56-497BF304E484}"/>
                  </a:ext>
                </a:extLst>
              </p:cNvPr>
              <p:cNvGrpSpPr>
                <a:grpSpLocks/>
              </p:cNvGrpSpPr>
              <p:nvPr/>
            </p:nvGrpSpPr>
            <p:grpSpPr bwMode="auto">
              <a:xfrm rot="-1297425" flipH="1" flipV="1">
                <a:off x="157" y="719"/>
                <a:ext cx="850" cy="204"/>
                <a:chOff x="0" y="0"/>
                <a:chExt cx="893" cy="246"/>
              </a:xfrm>
            </p:grpSpPr>
            <p:grpSp>
              <p:nvGrpSpPr>
                <p:cNvPr id="34877" name="Group 125">
                  <a:extLst>
                    <a:ext uri="{FF2B5EF4-FFF2-40B4-BE49-F238E27FC236}">
                      <a16:creationId xmlns:a16="http://schemas.microsoft.com/office/drawing/2014/main" id="{E39F5B09-E52C-48DC-AC67-766C9FF8F59D}"/>
                    </a:ext>
                  </a:extLst>
                </p:cNvPr>
                <p:cNvGrpSpPr>
                  <a:grpSpLocks/>
                </p:cNvGrpSpPr>
                <p:nvPr/>
              </p:nvGrpSpPr>
              <p:grpSpPr bwMode="auto">
                <a:xfrm>
                  <a:off x="0" y="0"/>
                  <a:ext cx="743" cy="185"/>
                  <a:chOff x="0" y="0"/>
                  <a:chExt cx="1118" cy="279"/>
                </a:xfrm>
              </p:grpSpPr>
              <p:sp>
                <p:nvSpPr>
                  <p:cNvPr id="34883" name="AutoShape 56">
                    <a:extLst>
                      <a:ext uri="{FF2B5EF4-FFF2-40B4-BE49-F238E27FC236}">
                        <a16:creationId xmlns:a16="http://schemas.microsoft.com/office/drawing/2014/main" id="{B5D6F72C-6E97-4E3F-8A4F-C2E16297E852}"/>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4" name="AutoShape 57">
                    <a:extLst>
                      <a:ext uri="{FF2B5EF4-FFF2-40B4-BE49-F238E27FC236}">
                        <a16:creationId xmlns:a16="http://schemas.microsoft.com/office/drawing/2014/main" id="{49658E81-6506-4F0A-8EBF-3B4E606FAA68}"/>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5" name="AutoShape 58">
                    <a:extLst>
                      <a:ext uri="{FF2B5EF4-FFF2-40B4-BE49-F238E27FC236}">
                        <a16:creationId xmlns:a16="http://schemas.microsoft.com/office/drawing/2014/main" id="{E999B400-C850-4DD8-829C-2D3E09BDAB13}"/>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6" name="AutoShape 59">
                    <a:extLst>
                      <a:ext uri="{FF2B5EF4-FFF2-40B4-BE49-F238E27FC236}">
                        <a16:creationId xmlns:a16="http://schemas.microsoft.com/office/drawing/2014/main" id="{C38B060F-F55E-420B-AFE4-43201678CCE9}"/>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nvGrpSpPr>
                <p:cNvPr id="34878" name="Group 130">
                  <a:extLst>
                    <a:ext uri="{FF2B5EF4-FFF2-40B4-BE49-F238E27FC236}">
                      <a16:creationId xmlns:a16="http://schemas.microsoft.com/office/drawing/2014/main" id="{0796D9D2-B68B-4E4B-9860-9928F27EBD92}"/>
                    </a:ext>
                  </a:extLst>
                </p:cNvPr>
                <p:cNvGrpSpPr>
                  <a:grpSpLocks/>
                </p:cNvGrpSpPr>
                <p:nvPr/>
              </p:nvGrpSpPr>
              <p:grpSpPr bwMode="auto">
                <a:xfrm rot="1353540">
                  <a:off x="150" y="60"/>
                  <a:ext cx="743" cy="186"/>
                  <a:chOff x="0" y="0"/>
                  <a:chExt cx="1118" cy="279"/>
                </a:xfrm>
              </p:grpSpPr>
              <p:sp>
                <p:nvSpPr>
                  <p:cNvPr id="34879" name="AutoShape 61">
                    <a:extLst>
                      <a:ext uri="{FF2B5EF4-FFF2-40B4-BE49-F238E27FC236}">
                        <a16:creationId xmlns:a16="http://schemas.microsoft.com/office/drawing/2014/main" id="{2F7EC77C-0D98-4FF6-BC2D-3367C834D654}"/>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0" name="AutoShape 62">
                    <a:extLst>
                      <a:ext uri="{FF2B5EF4-FFF2-40B4-BE49-F238E27FC236}">
                        <a16:creationId xmlns:a16="http://schemas.microsoft.com/office/drawing/2014/main" id="{B3576FC1-1E40-4EA8-BDFD-DB4104D5AB28}"/>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1" name="AutoShape 63">
                    <a:extLst>
                      <a:ext uri="{FF2B5EF4-FFF2-40B4-BE49-F238E27FC236}">
                        <a16:creationId xmlns:a16="http://schemas.microsoft.com/office/drawing/2014/main" id="{4B1C597F-C9CA-4D2C-AF3E-A7DE6941667C}"/>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82" name="AutoShape 64">
                    <a:extLst>
                      <a:ext uri="{FF2B5EF4-FFF2-40B4-BE49-F238E27FC236}">
                        <a16:creationId xmlns:a16="http://schemas.microsoft.com/office/drawing/2014/main" id="{2025CE02-5246-42A0-B514-1F9E7AE68D1C}"/>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grpSp>
        <p:grpSp>
          <p:nvGrpSpPr>
            <p:cNvPr id="34828" name="Group 135">
              <a:extLst>
                <a:ext uri="{FF2B5EF4-FFF2-40B4-BE49-F238E27FC236}">
                  <a16:creationId xmlns:a16="http://schemas.microsoft.com/office/drawing/2014/main" id="{BA5CC315-23FD-40C9-B828-1DA233CABC3E}"/>
                </a:ext>
              </a:extLst>
            </p:cNvPr>
            <p:cNvGrpSpPr>
              <a:grpSpLocks/>
            </p:cNvGrpSpPr>
            <p:nvPr/>
          </p:nvGrpSpPr>
          <p:grpSpPr bwMode="auto">
            <a:xfrm>
              <a:off x="1298" y="2769"/>
              <a:ext cx="1316" cy="1276"/>
              <a:chOff x="0" y="0"/>
              <a:chExt cx="1162" cy="1127"/>
            </a:xfrm>
          </p:grpSpPr>
          <p:sp>
            <p:nvSpPr>
              <p:cNvPr id="34859" name="Oval 48">
                <a:extLst>
                  <a:ext uri="{FF2B5EF4-FFF2-40B4-BE49-F238E27FC236}">
                    <a16:creationId xmlns:a16="http://schemas.microsoft.com/office/drawing/2014/main" id="{228D85D6-0CCD-4202-A4E6-2ECAA15DBE63}"/>
                  </a:ext>
                </a:extLst>
              </p:cNvPr>
              <p:cNvSpPr>
                <a:spLocks noChangeArrowheads="1"/>
              </p:cNvSpPr>
              <p:nvPr/>
            </p:nvSpPr>
            <p:spPr bwMode="auto">
              <a:xfrm>
                <a:off x="0" y="635"/>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60" name="Oval 52">
                <a:extLst>
                  <a:ext uri="{FF2B5EF4-FFF2-40B4-BE49-F238E27FC236}">
                    <a16:creationId xmlns:a16="http://schemas.microsoft.com/office/drawing/2014/main" id="{3988DFD5-99B9-49E2-A9E7-7299CFA674D5}"/>
                  </a:ext>
                </a:extLst>
              </p:cNvPr>
              <p:cNvSpPr>
                <a:spLocks noChangeArrowheads="1"/>
              </p:cNvSpPr>
              <p:nvPr/>
            </p:nvSpPr>
            <p:spPr bwMode="auto">
              <a:xfrm>
                <a:off x="88" y="0"/>
                <a:ext cx="986" cy="978"/>
              </a:xfrm>
              <a:prstGeom prst="ellipse">
                <a:avLst/>
              </a:prstGeom>
              <a:gradFill rotWithShape="1">
                <a:gsLst>
                  <a:gs pos="0">
                    <a:srgbClr val="F8F8F8"/>
                  </a:gs>
                  <a:gs pos="100000">
                    <a:srgbClr val="C0C0C0"/>
                  </a:gs>
                </a:gsLst>
                <a:lin ang="18900000" scaled="1"/>
              </a:gradFill>
              <a:ln w="9525">
                <a:solidFill>
                  <a:srgbClr val="969696"/>
                </a:solidFill>
                <a:round/>
                <a:headEnd/>
                <a:tailEnd/>
              </a:ln>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300" b="1">
                    <a:solidFill>
                      <a:srgbClr val="000000"/>
                    </a:solidFill>
                    <a:ea typeface="微软雅黑" panose="020B0503020204020204" pitchFamily="34" charset="-122"/>
                  </a:rPr>
                  <a:t>Click here</a:t>
                </a:r>
              </a:p>
              <a:p>
                <a:pPr eaLnBrk="1" hangingPunct="1"/>
                <a:r>
                  <a:rPr lang="zh-CN" altLang="en-US" sz="2300" b="1">
                    <a:solidFill>
                      <a:srgbClr val="000000"/>
                    </a:solidFill>
                    <a:ea typeface="微软雅黑" panose="020B0503020204020204" pitchFamily="34" charset="-122"/>
                  </a:rPr>
                  <a:t>Add text</a:t>
                </a:r>
              </a:p>
            </p:txBody>
          </p:sp>
          <p:pic>
            <p:nvPicPr>
              <p:cNvPr id="34861" name="Picture 53" descr="Picture2">
                <a:extLst>
                  <a:ext uri="{FF2B5EF4-FFF2-40B4-BE49-F238E27FC236}">
                    <a16:creationId xmlns:a16="http://schemas.microsoft.com/office/drawing/2014/main" id="{28588CA3-DA86-4E6C-8C7A-4412F0E1C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 y="0"/>
                <a:ext cx="784"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62" name="Group 139">
                <a:extLst>
                  <a:ext uri="{FF2B5EF4-FFF2-40B4-BE49-F238E27FC236}">
                    <a16:creationId xmlns:a16="http://schemas.microsoft.com/office/drawing/2014/main" id="{5A6E3F7D-867A-41F6-94A3-C2870870A4A9}"/>
                  </a:ext>
                </a:extLst>
              </p:cNvPr>
              <p:cNvGrpSpPr>
                <a:grpSpLocks/>
              </p:cNvGrpSpPr>
              <p:nvPr/>
            </p:nvGrpSpPr>
            <p:grpSpPr bwMode="auto">
              <a:xfrm rot="-1297425" flipH="1" flipV="1">
                <a:off x="157" y="719"/>
                <a:ext cx="850" cy="204"/>
                <a:chOff x="0" y="0"/>
                <a:chExt cx="893" cy="246"/>
              </a:xfrm>
            </p:grpSpPr>
            <p:grpSp>
              <p:nvGrpSpPr>
                <p:cNvPr id="34863" name="Group 140">
                  <a:extLst>
                    <a:ext uri="{FF2B5EF4-FFF2-40B4-BE49-F238E27FC236}">
                      <a16:creationId xmlns:a16="http://schemas.microsoft.com/office/drawing/2014/main" id="{2C6F9FF0-0880-4C95-8135-3B22310990CE}"/>
                    </a:ext>
                  </a:extLst>
                </p:cNvPr>
                <p:cNvGrpSpPr>
                  <a:grpSpLocks/>
                </p:cNvGrpSpPr>
                <p:nvPr/>
              </p:nvGrpSpPr>
              <p:grpSpPr bwMode="auto">
                <a:xfrm>
                  <a:off x="0" y="0"/>
                  <a:ext cx="743" cy="185"/>
                  <a:chOff x="0" y="0"/>
                  <a:chExt cx="1118" cy="279"/>
                </a:xfrm>
              </p:grpSpPr>
              <p:sp>
                <p:nvSpPr>
                  <p:cNvPr id="34869" name="AutoShape 56">
                    <a:extLst>
                      <a:ext uri="{FF2B5EF4-FFF2-40B4-BE49-F238E27FC236}">
                        <a16:creationId xmlns:a16="http://schemas.microsoft.com/office/drawing/2014/main" id="{CC8E28B6-BD00-487D-AC3B-EAD9FBCF6E36}"/>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70" name="AutoShape 57">
                    <a:extLst>
                      <a:ext uri="{FF2B5EF4-FFF2-40B4-BE49-F238E27FC236}">
                        <a16:creationId xmlns:a16="http://schemas.microsoft.com/office/drawing/2014/main" id="{24ED0004-7914-4A81-BE47-C58DAD887400}"/>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71" name="AutoShape 58">
                    <a:extLst>
                      <a:ext uri="{FF2B5EF4-FFF2-40B4-BE49-F238E27FC236}">
                        <a16:creationId xmlns:a16="http://schemas.microsoft.com/office/drawing/2014/main" id="{221D6DC6-7175-4229-98C4-096A66F3FDE2}"/>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72" name="AutoShape 59">
                    <a:extLst>
                      <a:ext uri="{FF2B5EF4-FFF2-40B4-BE49-F238E27FC236}">
                        <a16:creationId xmlns:a16="http://schemas.microsoft.com/office/drawing/2014/main" id="{46AD7D9A-83C2-495C-927A-4EFDA194E0F1}"/>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nvGrpSpPr>
                <p:cNvPr id="34864" name="Group 145">
                  <a:extLst>
                    <a:ext uri="{FF2B5EF4-FFF2-40B4-BE49-F238E27FC236}">
                      <a16:creationId xmlns:a16="http://schemas.microsoft.com/office/drawing/2014/main" id="{36FA345E-D5CD-4909-AB46-22395B412D88}"/>
                    </a:ext>
                  </a:extLst>
                </p:cNvPr>
                <p:cNvGrpSpPr>
                  <a:grpSpLocks/>
                </p:cNvGrpSpPr>
                <p:nvPr/>
              </p:nvGrpSpPr>
              <p:grpSpPr bwMode="auto">
                <a:xfrm rot="1353540">
                  <a:off x="150" y="60"/>
                  <a:ext cx="743" cy="186"/>
                  <a:chOff x="0" y="0"/>
                  <a:chExt cx="1118" cy="279"/>
                </a:xfrm>
              </p:grpSpPr>
              <p:sp>
                <p:nvSpPr>
                  <p:cNvPr id="34865" name="AutoShape 61">
                    <a:extLst>
                      <a:ext uri="{FF2B5EF4-FFF2-40B4-BE49-F238E27FC236}">
                        <a16:creationId xmlns:a16="http://schemas.microsoft.com/office/drawing/2014/main" id="{C3312AAC-E7E3-41A2-989B-2B5D957AD2C3}"/>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66" name="AutoShape 62">
                    <a:extLst>
                      <a:ext uri="{FF2B5EF4-FFF2-40B4-BE49-F238E27FC236}">
                        <a16:creationId xmlns:a16="http://schemas.microsoft.com/office/drawing/2014/main" id="{09BA77A2-3C6B-4478-ADA4-7A2EF71F3D35}"/>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67" name="AutoShape 63">
                    <a:extLst>
                      <a:ext uri="{FF2B5EF4-FFF2-40B4-BE49-F238E27FC236}">
                        <a16:creationId xmlns:a16="http://schemas.microsoft.com/office/drawing/2014/main" id="{AB4CC7D5-042E-4731-AD03-4CBC7D86B3BE}"/>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68" name="AutoShape 64">
                    <a:extLst>
                      <a:ext uri="{FF2B5EF4-FFF2-40B4-BE49-F238E27FC236}">
                        <a16:creationId xmlns:a16="http://schemas.microsoft.com/office/drawing/2014/main" id="{09ACA334-BC1E-4EE2-A311-742EFC5C82C5}"/>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grpSp>
        <p:grpSp>
          <p:nvGrpSpPr>
            <p:cNvPr id="34829" name="Group 150">
              <a:extLst>
                <a:ext uri="{FF2B5EF4-FFF2-40B4-BE49-F238E27FC236}">
                  <a16:creationId xmlns:a16="http://schemas.microsoft.com/office/drawing/2014/main" id="{223A6FDA-BA1A-4165-8AD1-FF6E0B3C61BE}"/>
                </a:ext>
              </a:extLst>
            </p:cNvPr>
            <p:cNvGrpSpPr>
              <a:grpSpLocks/>
            </p:cNvGrpSpPr>
            <p:nvPr/>
          </p:nvGrpSpPr>
          <p:grpSpPr bwMode="auto">
            <a:xfrm>
              <a:off x="3294" y="2769"/>
              <a:ext cx="1316" cy="1276"/>
              <a:chOff x="0" y="0"/>
              <a:chExt cx="1162" cy="1127"/>
            </a:xfrm>
          </p:grpSpPr>
          <p:sp>
            <p:nvSpPr>
              <p:cNvPr id="34845" name="Oval 48">
                <a:extLst>
                  <a:ext uri="{FF2B5EF4-FFF2-40B4-BE49-F238E27FC236}">
                    <a16:creationId xmlns:a16="http://schemas.microsoft.com/office/drawing/2014/main" id="{2E5FC783-A45F-4445-87E8-9CE3F404778A}"/>
                  </a:ext>
                </a:extLst>
              </p:cNvPr>
              <p:cNvSpPr>
                <a:spLocks noChangeArrowheads="1"/>
              </p:cNvSpPr>
              <p:nvPr/>
            </p:nvSpPr>
            <p:spPr bwMode="auto">
              <a:xfrm>
                <a:off x="0" y="635"/>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46" name="Oval 52">
                <a:extLst>
                  <a:ext uri="{FF2B5EF4-FFF2-40B4-BE49-F238E27FC236}">
                    <a16:creationId xmlns:a16="http://schemas.microsoft.com/office/drawing/2014/main" id="{CF12E1C6-5365-4DDB-ACE9-A943BF0C0A18}"/>
                  </a:ext>
                </a:extLst>
              </p:cNvPr>
              <p:cNvSpPr>
                <a:spLocks noChangeArrowheads="1"/>
              </p:cNvSpPr>
              <p:nvPr/>
            </p:nvSpPr>
            <p:spPr bwMode="auto">
              <a:xfrm>
                <a:off x="88" y="0"/>
                <a:ext cx="986" cy="978"/>
              </a:xfrm>
              <a:prstGeom prst="ellipse">
                <a:avLst/>
              </a:prstGeom>
              <a:gradFill rotWithShape="1">
                <a:gsLst>
                  <a:gs pos="0">
                    <a:srgbClr val="3399FF"/>
                  </a:gs>
                  <a:gs pos="100000">
                    <a:srgbClr val="0E58C4"/>
                  </a:gs>
                </a:gsLst>
                <a:lin ang="18900000" scaled="1"/>
              </a:gradFill>
              <a:ln w="9525">
                <a:solidFill>
                  <a:srgbClr val="0875F8"/>
                </a:solidFill>
                <a:round/>
                <a:headEnd/>
                <a:tailEnd/>
              </a:ln>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300" b="1">
                    <a:solidFill>
                      <a:srgbClr val="FFFFFF"/>
                    </a:solidFill>
                    <a:ea typeface="微软雅黑" panose="020B0503020204020204" pitchFamily="34" charset="-122"/>
                  </a:rPr>
                  <a:t>Click here</a:t>
                </a:r>
              </a:p>
              <a:p>
                <a:pPr eaLnBrk="1" hangingPunct="1"/>
                <a:r>
                  <a:rPr lang="zh-CN" altLang="en-US" sz="2300" b="1">
                    <a:solidFill>
                      <a:srgbClr val="FFFFFF"/>
                    </a:solidFill>
                    <a:ea typeface="微软雅黑" panose="020B0503020204020204" pitchFamily="34" charset="-122"/>
                  </a:rPr>
                  <a:t>Add text</a:t>
                </a:r>
              </a:p>
            </p:txBody>
          </p:sp>
          <p:pic>
            <p:nvPicPr>
              <p:cNvPr id="34847" name="Picture 53" descr="Picture2">
                <a:extLst>
                  <a:ext uri="{FF2B5EF4-FFF2-40B4-BE49-F238E27FC236}">
                    <a16:creationId xmlns:a16="http://schemas.microsoft.com/office/drawing/2014/main" id="{B4D6D4D3-4213-4536-BB11-AFABE99E0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 y="0"/>
                <a:ext cx="784"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48" name="Group 154">
                <a:extLst>
                  <a:ext uri="{FF2B5EF4-FFF2-40B4-BE49-F238E27FC236}">
                    <a16:creationId xmlns:a16="http://schemas.microsoft.com/office/drawing/2014/main" id="{47E1B775-26E0-46A9-8FAC-5A44B028486B}"/>
                  </a:ext>
                </a:extLst>
              </p:cNvPr>
              <p:cNvGrpSpPr>
                <a:grpSpLocks/>
              </p:cNvGrpSpPr>
              <p:nvPr/>
            </p:nvGrpSpPr>
            <p:grpSpPr bwMode="auto">
              <a:xfrm rot="-1297425" flipH="1" flipV="1">
                <a:off x="157" y="719"/>
                <a:ext cx="850" cy="204"/>
                <a:chOff x="0" y="0"/>
                <a:chExt cx="893" cy="246"/>
              </a:xfrm>
            </p:grpSpPr>
            <p:grpSp>
              <p:nvGrpSpPr>
                <p:cNvPr id="34849" name="Group 155">
                  <a:extLst>
                    <a:ext uri="{FF2B5EF4-FFF2-40B4-BE49-F238E27FC236}">
                      <a16:creationId xmlns:a16="http://schemas.microsoft.com/office/drawing/2014/main" id="{28B12709-0062-4326-9444-D92FBB4ECE11}"/>
                    </a:ext>
                  </a:extLst>
                </p:cNvPr>
                <p:cNvGrpSpPr>
                  <a:grpSpLocks/>
                </p:cNvGrpSpPr>
                <p:nvPr/>
              </p:nvGrpSpPr>
              <p:grpSpPr bwMode="auto">
                <a:xfrm>
                  <a:off x="0" y="0"/>
                  <a:ext cx="743" cy="185"/>
                  <a:chOff x="0" y="0"/>
                  <a:chExt cx="1118" cy="279"/>
                </a:xfrm>
              </p:grpSpPr>
              <p:sp>
                <p:nvSpPr>
                  <p:cNvPr id="34855" name="AutoShape 56">
                    <a:extLst>
                      <a:ext uri="{FF2B5EF4-FFF2-40B4-BE49-F238E27FC236}">
                        <a16:creationId xmlns:a16="http://schemas.microsoft.com/office/drawing/2014/main" id="{A98E6DF2-692E-44AC-8C5B-8C8D04D6EFBE}"/>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56" name="AutoShape 57">
                    <a:extLst>
                      <a:ext uri="{FF2B5EF4-FFF2-40B4-BE49-F238E27FC236}">
                        <a16:creationId xmlns:a16="http://schemas.microsoft.com/office/drawing/2014/main" id="{81E9FFE6-4409-4C21-9E2E-68DF62D817C2}"/>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57" name="AutoShape 58">
                    <a:extLst>
                      <a:ext uri="{FF2B5EF4-FFF2-40B4-BE49-F238E27FC236}">
                        <a16:creationId xmlns:a16="http://schemas.microsoft.com/office/drawing/2014/main" id="{1C6C38DB-7A3D-4034-A9EC-AFEE15D2E6C6}"/>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58" name="AutoShape 59">
                    <a:extLst>
                      <a:ext uri="{FF2B5EF4-FFF2-40B4-BE49-F238E27FC236}">
                        <a16:creationId xmlns:a16="http://schemas.microsoft.com/office/drawing/2014/main" id="{19746967-1965-4406-9381-7CE281FE9C60}"/>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nvGrpSpPr>
                <p:cNvPr id="34850" name="Group 160">
                  <a:extLst>
                    <a:ext uri="{FF2B5EF4-FFF2-40B4-BE49-F238E27FC236}">
                      <a16:creationId xmlns:a16="http://schemas.microsoft.com/office/drawing/2014/main" id="{3C8D6F69-5C1B-4FFD-B4BD-17046316DEB4}"/>
                    </a:ext>
                  </a:extLst>
                </p:cNvPr>
                <p:cNvGrpSpPr>
                  <a:grpSpLocks/>
                </p:cNvGrpSpPr>
                <p:nvPr/>
              </p:nvGrpSpPr>
              <p:grpSpPr bwMode="auto">
                <a:xfrm rot="1353540">
                  <a:off x="150" y="60"/>
                  <a:ext cx="743" cy="186"/>
                  <a:chOff x="0" y="0"/>
                  <a:chExt cx="1118" cy="279"/>
                </a:xfrm>
              </p:grpSpPr>
              <p:sp>
                <p:nvSpPr>
                  <p:cNvPr id="34851" name="AutoShape 61">
                    <a:extLst>
                      <a:ext uri="{FF2B5EF4-FFF2-40B4-BE49-F238E27FC236}">
                        <a16:creationId xmlns:a16="http://schemas.microsoft.com/office/drawing/2014/main" id="{B3E651E4-702A-4FEC-B412-93E64FD57E20}"/>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52" name="AutoShape 62">
                    <a:extLst>
                      <a:ext uri="{FF2B5EF4-FFF2-40B4-BE49-F238E27FC236}">
                        <a16:creationId xmlns:a16="http://schemas.microsoft.com/office/drawing/2014/main" id="{D7E88EDC-DF36-4A49-8C69-ADF4C3CD8E93}"/>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53" name="AutoShape 63">
                    <a:extLst>
                      <a:ext uri="{FF2B5EF4-FFF2-40B4-BE49-F238E27FC236}">
                        <a16:creationId xmlns:a16="http://schemas.microsoft.com/office/drawing/2014/main" id="{F6004961-D030-444C-A458-C19D4CBC5E6D}"/>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54" name="AutoShape 64">
                    <a:extLst>
                      <a:ext uri="{FF2B5EF4-FFF2-40B4-BE49-F238E27FC236}">
                        <a16:creationId xmlns:a16="http://schemas.microsoft.com/office/drawing/2014/main" id="{0B573745-31EE-4DE3-8BA4-26FA81023FC8}"/>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grpSp>
        <p:grpSp>
          <p:nvGrpSpPr>
            <p:cNvPr id="34830" name="Group 165">
              <a:extLst>
                <a:ext uri="{FF2B5EF4-FFF2-40B4-BE49-F238E27FC236}">
                  <a16:creationId xmlns:a16="http://schemas.microsoft.com/office/drawing/2014/main" id="{EED4A0D6-1F91-40AE-B90D-620160B842AF}"/>
                </a:ext>
              </a:extLst>
            </p:cNvPr>
            <p:cNvGrpSpPr>
              <a:grpSpLocks/>
            </p:cNvGrpSpPr>
            <p:nvPr/>
          </p:nvGrpSpPr>
          <p:grpSpPr bwMode="auto">
            <a:xfrm>
              <a:off x="2454" y="850"/>
              <a:ext cx="1044" cy="1012"/>
              <a:chOff x="0" y="0"/>
              <a:chExt cx="1162" cy="1127"/>
            </a:xfrm>
          </p:grpSpPr>
          <p:sp>
            <p:nvSpPr>
              <p:cNvPr id="34831" name="Oval 48">
                <a:extLst>
                  <a:ext uri="{FF2B5EF4-FFF2-40B4-BE49-F238E27FC236}">
                    <a16:creationId xmlns:a16="http://schemas.microsoft.com/office/drawing/2014/main" id="{EB2D5642-79C8-4098-9FB7-3A9532AE4888}"/>
                  </a:ext>
                </a:extLst>
              </p:cNvPr>
              <p:cNvSpPr>
                <a:spLocks noChangeArrowheads="1"/>
              </p:cNvSpPr>
              <p:nvPr/>
            </p:nvSpPr>
            <p:spPr bwMode="auto">
              <a:xfrm>
                <a:off x="0" y="635"/>
                <a:ext cx="1162" cy="492"/>
              </a:xfrm>
              <a:prstGeom prst="ellipse">
                <a:avLst/>
              </a:prstGeom>
              <a:gradFill rotWithShape="1">
                <a:gsLst>
                  <a:gs pos="0">
                    <a:srgbClr val="000000"/>
                  </a:gs>
                  <a:gs pos="100000">
                    <a:srgbClr val="445E7A">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32" name="Oval 52">
                <a:extLst>
                  <a:ext uri="{FF2B5EF4-FFF2-40B4-BE49-F238E27FC236}">
                    <a16:creationId xmlns:a16="http://schemas.microsoft.com/office/drawing/2014/main" id="{08B88D9B-2F26-45F9-BF5C-3589C210843A}"/>
                  </a:ext>
                </a:extLst>
              </p:cNvPr>
              <p:cNvSpPr>
                <a:spLocks noChangeArrowheads="1"/>
              </p:cNvSpPr>
              <p:nvPr/>
            </p:nvSpPr>
            <p:spPr bwMode="auto">
              <a:xfrm>
                <a:off x="88" y="0"/>
                <a:ext cx="986" cy="978"/>
              </a:xfrm>
              <a:prstGeom prst="ellipse">
                <a:avLst/>
              </a:prstGeom>
              <a:gradFill rotWithShape="1">
                <a:gsLst>
                  <a:gs pos="0">
                    <a:srgbClr val="F8F8F8"/>
                  </a:gs>
                  <a:gs pos="100000">
                    <a:srgbClr val="C0C0C0"/>
                  </a:gs>
                </a:gsLst>
                <a:lin ang="18900000" scaled="1"/>
              </a:gradFill>
              <a:ln w="9525">
                <a:solidFill>
                  <a:srgbClr val="969696"/>
                </a:solidFill>
                <a:round/>
                <a:headEnd/>
                <a:tailEnd/>
              </a:ln>
            </p:spPr>
            <p:txBody>
              <a:bodyPr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1800">
                    <a:solidFill>
                      <a:srgbClr val="000000"/>
                    </a:solidFill>
                    <a:ea typeface="微软雅黑" panose="020B0503020204020204" pitchFamily="34" charset="-122"/>
                  </a:rPr>
                  <a:t>Click here</a:t>
                </a:r>
              </a:p>
              <a:p>
                <a:pPr eaLnBrk="1" hangingPunct="1"/>
                <a:r>
                  <a:rPr lang="zh-CN" altLang="en-US" sz="1800">
                    <a:solidFill>
                      <a:srgbClr val="000000"/>
                    </a:solidFill>
                    <a:ea typeface="微软雅黑" panose="020B0503020204020204" pitchFamily="34" charset="-122"/>
                  </a:rPr>
                  <a:t>Add text</a:t>
                </a:r>
              </a:p>
            </p:txBody>
          </p:sp>
          <p:pic>
            <p:nvPicPr>
              <p:cNvPr id="34833" name="Picture 53" descr="Picture2">
                <a:extLst>
                  <a:ext uri="{FF2B5EF4-FFF2-40B4-BE49-F238E27FC236}">
                    <a16:creationId xmlns:a16="http://schemas.microsoft.com/office/drawing/2014/main" id="{0D826A33-43ED-49E3-8408-E66FE21DA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 y="0"/>
                <a:ext cx="784"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34" name="Group 169">
                <a:extLst>
                  <a:ext uri="{FF2B5EF4-FFF2-40B4-BE49-F238E27FC236}">
                    <a16:creationId xmlns:a16="http://schemas.microsoft.com/office/drawing/2014/main" id="{5CA97DC5-1EBB-4B0D-92FE-F61FBB969F89}"/>
                  </a:ext>
                </a:extLst>
              </p:cNvPr>
              <p:cNvGrpSpPr>
                <a:grpSpLocks/>
              </p:cNvGrpSpPr>
              <p:nvPr/>
            </p:nvGrpSpPr>
            <p:grpSpPr bwMode="auto">
              <a:xfrm rot="-1297425" flipH="1" flipV="1">
                <a:off x="157" y="719"/>
                <a:ext cx="850" cy="204"/>
                <a:chOff x="0" y="0"/>
                <a:chExt cx="893" cy="246"/>
              </a:xfrm>
            </p:grpSpPr>
            <p:grpSp>
              <p:nvGrpSpPr>
                <p:cNvPr id="34835" name="Group 170">
                  <a:extLst>
                    <a:ext uri="{FF2B5EF4-FFF2-40B4-BE49-F238E27FC236}">
                      <a16:creationId xmlns:a16="http://schemas.microsoft.com/office/drawing/2014/main" id="{EA322EEA-9227-41CE-A21E-04A012942413}"/>
                    </a:ext>
                  </a:extLst>
                </p:cNvPr>
                <p:cNvGrpSpPr>
                  <a:grpSpLocks/>
                </p:cNvGrpSpPr>
                <p:nvPr/>
              </p:nvGrpSpPr>
              <p:grpSpPr bwMode="auto">
                <a:xfrm>
                  <a:off x="0" y="0"/>
                  <a:ext cx="743" cy="185"/>
                  <a:chOff x="0" y="0"/>
                  <a:chExt cx="1118" cy="279"/>
                </a:xfrm>
              </p:grpSpPr>
              <p:sp>
                <p:nvSpPr>
                  <p:cNvPr id="34841" name="AutoShape 56">
                    <a:extLst>
                      <a:ext uri="{FF2B5EF4-FFF2-40B4-BE49-F238E27FC236}">
                        <a16:creationId xmlns:a16="http://schemas.microsoft.com/office/drawing/2014/main" id="{2A449DA3-AB45-4C55-A4EE-BCE9AD60F177}"/>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42" name="AutoShape 57">
                    <a:extLst>
                      <a:ext uri="{FF2B5EF4-FFF2-40B4-BE49-F238E27FC236}">
                        <a16:creationId xmlns:a16="http://schemas.microsoft.com/office/drawing/2014/main" id="{95ABF0A4-1FBD-43CC-92F2-6C5CE7E840C1}"/>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43" name="AutoShape 58">
                    <a:extLst>
                      <a:ext uri="{FF2B5EF4-FFF2-40B4-BE49-F238E27FC236}">
                        <a16:creationId xmlns:a16="http://schemas.microsoft.com/office/drawing/2014/main" id="{7EA1CE8D-9B84-44A5-A1BF-1C2EE62E5F3F}"/>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44" name="AutoShape 59">
                    <a:extLst>
                      <a:ext uri="{FF2B5EF4-FFF2-40B4-BE49-F238E27FC236}">
                        <a16:creationId xmlns:a16="http://schemas.microsoft.com/office/drawing/2014/main" id="{D9F3B820-F150-4BF6-9139-F9E965D3DA23}"/>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nvGrpSpPr>
                <p:cNvPr id="34836" name="Group 175">
                  <a:extLst>
                    <a:ext uri="{FF2B5EF4-FFF2-40B4-BE49-F238E27FC236}">
                      <a16:creationId xmlns:a16="http://schemas.microsoft.com/office/drawing/2014/main" id="{C8009C2A-32B5-4CCF-81FB-FEC34ABEEA45}"/>
                    </a:ext>
                  </a:extLst>
                </p:cNvPr>
                <p:cNvGrpSpPr>
                  <a:grpSpLocks/>
                </p:cNvGrpSpPr>
                <p:nvPr/>
              </p:nvGrpSpPr>
              <p:grpSpPr bwMode="auto">
                <a:xfrm rot="1353540">
                  <a:off x="150" y="60"/>
                  <a:ext cx="743" cy="186"/>
                  <a:chOff x="0" y="0"/>
                  <a:chExt cx="1118" cy="279"/>
                </a:xfrm>
              </p:grpSpPr>
              <p:sp>
                <p:nvSpPr>
                  <p:cNvPr id="34837" name="AutoShape 61">
                    <a:extLst>
                      <a:ext uri="{FF2B5EF4-FFF2-40B4-BE49-F238E27FC236}">
                        <a16:creationId xmlns:a16="http://schemas.microsoft.com/office/drawing/2014/main" id="{4F46CB61-0FFA-45D6-8857-91B20BFBE964}"/>
                      </a:ext>
                    </a:extLst>
                  </p:cNvPr>
                  <p:cNvSpPr>
                    <a:spLocks noChangeArrowheads="1"/>
                  </p:cNvSpPr>
                  <p:nvPr/>
                </p:nvSpPr>
                <p:spPr bwMode="auto">
                  <a:xfrm rot="5263130">
                    <a:off x="293"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38" name="AutoShape 62">
                    <a:extLst>
                      <a:ext uri="{FF2B5EF4-FFF2-40B4-BE49-F238E27FC236}">
                        <a16:creationId xmlns:a16="http://schemas.microsoft.com/office/drawing/2014/main" id="{8C093A73-93C1-461A-B54C-B6AFC8FAD316}"/>
                      </a:ext>
                    </a:extLst>
                  </p:cNvPr>
                  <p:cNvSpPr>
                    <a:spLocks noChangeArrowheads="1"/>
                  </p:cNvSpPr>
                  <p:nvPr/>
                </p:nvSpPr>
                <p:spPr bwMode="auto">
                  <a:xfrm rot="6078281">
                    <a:off x="429" y="-29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39" name="AutoShape 63">
                    <a:extLst>
                      <a:ext uri="{FF2B5EF4-FFF2-40B4-BE49-F238E27FC236}">
                        <a16:creationId xmlns:a16="http://schemas.microsoft.com/office/drawing/2014/main" id="{1E157371-9A61-4AA3-9889-7DCA416D1E48}"/>
                      </a:ext>
                    </a:extLst>
                  </p:cNvPr>
                  <p:cNvSpPr>
                    <a:spLocks noChangeArrowheads="1"/>
                  </p:cNvSpPr>
                  <p:nvPr/>
                </p:nvSpPr>
                <p:spPr bwMode="auto">
                  <a:xfrm rot="6373927">
                    <a:off x="505" y="-27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sp>
                <p:nvSpPr>
                  <p:cNvPr id="34840" name="AutoShape 64">
                    <a:extLst>
                      <a:ext uri="{FF2B5EF4-FFF2-40B4-BE49-F238E27FC236}">
                        <a16:creationId xmlns:a16="http://schemas.microsoft.com/office/drawing/2014/main" id="{8C183B4C-1C26-4380-B7AD-37D6DCDCD33D}"/>
                      </a:ext>
                    </a:extLst>
                  </p:cNvPr>
                  <p:cNvSpPr>
                    <a:spLocks noChangeArrowheads="1"/>
                  </p:cNvSpPr>
                  <p:nvPr/>
                </p:nvSpPr>
                <p:spPr bwMode="auto">
                  <a:xfrm rot="6906312">
                    <a:off x="595" y="-242"/>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微软雅黑" panose="020B0503020204020204" pitchFamily="34" charset="-122"/>
                    </a:endParaRPr>
                  </a:p>
                </p:txBody>
              </p:sp>
            </p:grpSp>
          </p:grpSp>
        </p:gr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0947"/>
                                        </p:tgtEl>
                                        <p:attrNameLst>
                                          <p:attrName>style.visibility</p:attrName>
                                        </p:attrNameLst>
                                      </p:cBhvr>
                                      <p:to>
                                        <p:strVal val="visible"/>
                                      </p:to>
                                    </p:set>
                                    <p:anim calcmode="lin" valueType="num">
                                      <p:cBhvr additive="base">
                                        <p:cTn id="7" dur="500" fill="hold"/>
                                        <p:tgtEl>
                                          <p:spTgt spid="210947"/>
                                        </p:tgtEl>
                                        <p:attrNameLst>
                                          <p:attrName>ppt_x</p:attrName>
                                        </p:attrNameLst>
                                      </p:cBhvr>
                                      <p:tavLst>
                                        <p:tav tm="0">
                                          <p:val>
                                            <p:strVal val="1+#ppt_w/2"/>
                                          </p:val>
                                        </p:tav>
                                        <p:tav tm="100000">
                                          <p:val>
                                            <p:strVal val="#ppt_x"/>
                                          </p:val>
                                        </p:tav>
                                      </p:tavLst>
                                    </p:anim>
                                    <p:anim calcmode="lin" valueType="num">
                                      <p:cBhvr additive="base">
                                        <p:cTn id="8" dur="500" fill="hold"/>
                                        <p:tgtEl>
                                          <p:spTgt spid="21094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0951"/>
                                        </p:tgtEl>
                                        <p:attrNameLst>
                                          <p:attrName>style.visibility</p:attrName>
                                        </p:attrNameLst>
                                      </p:cBhvr>
                                      <p:to>
                                        <p:strVal val="visible"/>
                                      </p:to>
                                    </p:set>
                                    <p:anim calcmode="lin" valueType="num">
                                      <p:cBhvr additive="base">
                                        <p:cTn id="11" dur="500" fill="hold"/>
                                        <p:tgtEl>
                                          <p:spTgt spid="210951"/>
                                        </p:tgtEl>
                                        <p:attrNameLst>
                                          <p:attrName>ppt_x</p:attrName>
                                        </p:attrNameLst>
                                      </p:cBhvr>
                                      <p:tavLst>
                                        <p:tav tm="0">
                                          <p:val>
                                            <p:strVal val="0-#ppt_w/2"/>
                                          </p:val>
                                        </p:tav>
                                        <p:tav tm="100000">
                                          <p:val>
                                            <p:strVal val="#ppt_x"/>
                                          </p:val>
                                        </p:tav>
                                      </p:tavLst>
                                    </p:anim>
                                    <p:anim calcmode="lin" valueType="num">
                                      <p:cBhvr additive="base">
                                        <p:cTn id="12" dur="500" fill="hold"/>
                                        <p:tgtEl>
                                          <p:spTgt spid="21095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1" presetClass="entr" presetSubtype="1" fill="hold" nodeType="afterEffect">
                                  <p:stCondLst>
                                    <p:cond delay="0"/>
                                  </p:stCondLst>
                                  <p:childTnLst>
                                    <p:set>
                                      <p:cBhvr>
                                        <p:cTn id="15" dur="1" fill="hold">
                                          <p:stCondLst>
                                            <p:cond delay="0"/>
                                          </p:stCondLst>
                                        </p:cTn>
                                        <p:tgtEl>
                                          <p:spTgt spid="211039"/>
                                        </p:tgtEl>
                                        <p:attrNameLst>
                                          <p:attrName>style.visibility</p:attrName>
                                        </p:attrNameLst>
                                      </p:cBhvr>
                                      <p:to>
                                        <p:strVal val="visible"/>
                                      </p:to>
                                    </p:set>
                                    <p:animEffect transition="in" filter="wheel(1)">
                                      <p:cBhvr>
                                        <p:cTn id="16" dur="2000"/>
                                        <p:tgtEl>
                                          <p:spTgt spid="21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EA656EB7-3D07-4ACC-8C84-B344E1F37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2995" name="Group 3">
            <a:extLst>
              <a:ext uri="{FF2B5EF4-FFF2-40B4-BE49-F238E27FC236}">
                <a16:creationId xmlns:a16="http://schemas.microsoft.com/office/drawing/2014/main" id="{CB83CB79-9AB3-4CBF-895D-B5E945AF8F8E}"/>
              </a:ext>
            </a:extLst>
          </p:cNvPr>
          <p:cNvGrpSpPr>
            <a:grpSpLocks/>
          </p:cNvGrpSpPr>
          <p:nvPr/>
        </p:nvGrpSpPr>
        <p:grpSpPr bwMode="auto">
          <a:xfrm>
            <a:off x="225425" y="219075"/>
            <a:ext cx="11295063" cy="419100"/>
            <a:chOff x="142" y="138"/>
            <a:chExt cx="7115" cy="264"/>
          </a:xfrm>
        </p:grpSpPr>
        <p:sp>
          <p:nvSpPr>
            <p:cNvPr id="35877" name="矩形 4">
              <a:extLst>
                <a:ext uri="{FF2B5EF4-FFF2-40B4-BE49-F238E27FC236}">
                  <a16:creationId xmlns:a16="http://schemas.microsoft.com/office/drawing/2014/main" id="{50D07AF4-F655-449E-AAEF-9253652E8239}"/>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5878" name="矩形 1">
              <a:extLst>
                <a:ext uri="{FF2B5EF4-FFF2-40B4-BE49-F238E27FC236}">
                  <a16:creationId xmlns:a16="http://schemas.microsoft.com/office/drawing/2014/main" id="{40025625-F08F-4DF5-A99E-A6DD2199BB98}"/>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5879" name="矩形 9">
              <a:extLst>
                <a:ext uri="{FF2B5EF4-FFF2-40B4-BE49-F238E27FC236}">
                  <a16:creationId xmlns:a16="http://schemas.microsoft.com/office/drawing/2014/main" id="{A70B8761-9400-495F-81D1-7D4976551295}"/>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2999" name="Group 7">
            <a:extLst>
              <a:ext uri="{FF2B5EF4-FFF2-40B4-BE49-F238E27FC236}">
                <a16:creationId xmlns:a16="http://schemas.microsoft.com/office/drawing/2014/main" id="{3413D7AD-32CF-493A-8193-7FBFFC65C9E9}"/>
              </a:ext>
            </a:extLst>
          </p:cNvPr>
          <p:cNvGrpSpPr>
            <a:grpSpLocks/>
          </p:cNvGrpSpPr>
          <p:nvPr/>
        </p:nvGrpSpPr>
        <p:grpSpPr bwMode="auto">
          <a:xfrm>
            <a:off x="-30163" y="5826125"/>
            <a:ext cx="11857038" cy="565150"/>
            <a:chOff x="0" y="3670"/>
            <a:chExt cx="7421" cy="356"/>
          </a:xfrm>
        </p:grpSpPr>
        <p:pic>
          <p:nvPicPr>
            <p:cNvPr id="35875" name="Picture 8" descr="1">
              <a:extLst>
                <a:ext uri="{FF2B5EF4-FFF2-40B4-BE49-F238E27FC236}">
                  <a16:creationId xmlns:a16="http://schemas.microsoft.com/office/drawing/2014/main" id="{9A127392-FC3E-4AE6-ACAA-0DF890369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6" name="矩形 4">
              <a:extLst>
                <a:ext uri="{FF2B5EF4-FFF2-40B4-BE49-F238E27FC236}">
                  <a16:creationId xmlns:a16="http://schemas.microsoft.com/office/drawing/2014/main" id="{64B93FB6-8892-436A-9E79-9B50613CBCBB}"/>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13002" name="Line 26">
            <a:extLst>
              <a:ext uri="{FF2B5EF4-FFF2-40B4-BE49-F238E27FC236}">
                <a16:creationId xmlns:a16="http://schemas.microsoft.com/office/drawing/2014/main" id="{0ED5561B-D53B-44EB-A81C-8BBE73E7E5C7}"/>
              </a:ext>
            </a:extLst>
          </p:cNvPr>
          <p:cNvSpPr>
            <a:spLocks noChangeShapeType="1"/>
          </p:cNvSpPr>
          <p:nvPr/>
        </p:nvSpPr>
        <p:spPr bwMode="auto">
          <a:xfrm flipH="1">
            <a:off x="960438" y="1820863"/>
            <a:ext cx="6303962"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3003" name="Line 28">
            <a:extLst>
              <a:ext uri="{FF2B5EF4-FFF2-40B4-BE49-F238E27FC236}">
                <a16:creationId xmlns:a16="http://schemas.microsoft.com/office/drawing/2014/main" id="{ACA0A7FB-639B-4E7A-89C3-21F3D80B0225}"/>
              </a:ext>
            </a:extLst>
          </p:cNvPr>
          <p:cNvSpPr>
            <a:spLocks noChangeShapeType="1"/>
          </p:cNvSpPr>
          <p:nvPr/>
        </p:nvSpPr>
        <p:spPr bwMode="auto">
          <a:xfrm flipH="1">
            <a:off x="960438" y="2400300"/>
            <a:ext cx="5942012"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3004" name="Line 30">
            <a:extLst>
              <a:ext uri="{FF2B5EF4-FFF2-40B4-BE49-F238E27FC236}">
                <a16:creationId xmlns:a16="http://schemas.microsoft.com/office/drawing/2014/main" id="{42ABB400-C11F-4BF3-A427-BE48879A4355}"/>
              </a:ext>
            </a:extLst>
          </p:cNvPr>
          <p:cNvSpPr>
            <a:spLocks noChangeShapeType="1"/>
          </p:cNvSpPr>
          <p:nvPr/>
        </p:nvSpPr>
        <p:spPr bwMode="auto">
          <a:xfrm flipH="1">
            <a:off x="960438" y="3114675"/>
            <a:ext cx="5532437"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3005" name="Line 32">
            <a:extLst>
              <a:ext uri="{FF2B5EF4-FFF2-40B4-BE49-F238E27FC236}">
                <a16:creationId xmlns:a16="http://schemas.microsoft.com/office/drawing/2014/main" id="{8B4C6A63-C187-4CE7-BFC0-4A5DD3E7CEEE}"/>
              </a:ext>
            </a:extLst>
          </p:cNvPr>
          <p:cNvSpPr>
            <a:spLocks noChangeShapeType="1"/>
          </p:cNvSpPr>
          <p:nvPr/>
        </p:nvSpPr>
        <p:spPr bwMode="auto">
          <a:xfrm flipH="1">
            <a:off x="960438" y="3997325"/>
            <a:ext cx="5170487" cy="0"/>
          </a:xfrm>
          <a:prstGeom prst="line">
            <a:avLst/>
          </a:prstGeom>
          <a:noFill/>
          <a:ln w="9525">
            <a:solidFill>
              <a:srgbClr val="0875F8"/>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3006" name="Line 34">
            <a:extLst>
              <a:ext uri="{FF2B5EF4-FFF2-40B4-BE49-F238E27FC236}">
                <a16:creationId xmlns:a16="http://schemas.microsoft.com/office/drawing/2014/main" id="{99CA7F20-2610-4B39-8783-58B9F39B5ADF}"/>
              </a:ext>
            </a:extLst>
          </p:cNvPr>
          <p:cNvSpPr>
            <a:spLocks noChangeShapeType="1"/>
          </p:cNvSpPr>
          <p:nvPr/>
        </p:nvSpPr>
        <p:spPr bwMode="auto">
          <a:xfrm flipH="1">
            <a:off x="960438" y="5119688"/>
            <a:ext cx="4899025" cy="0"/>
          </a:xfrm>
          <a:prstGeom prst="line">
            <a:avLst/>
          </a:prstGeom>
          <a:noFill/>
          <a:ln w="9525">
            <a:solidFill>
              <a:srgbClr val="969696"/>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3007" name="AutoShape 4">
            <a:extLst>
              <a:ext uri="{FF2B5EF4-FFF2-40B4-BE49-F238E27FC236}">
                <a16:creationId xmlns:a16="http://schemas.microsoft.com/office/drawing/2014/main" id="{013BD44E-B7AD-41D1-8508-5BACEFDFA601}"/>
              </a:ext>
            </a:extLst>
          </p:cNvPr>
          <p:cNvSpPr>
            <a:spLocks/>
          </p:cNvSpPr>
          <p:nvPr/>
        </p:nvSpPr>
        <p:spPr bwMode="auto">
          <a:xfrm rot="10800000">
            <a:off x="5345113" y="5324475"/>
            <a:ext cx="4721225" cy="150813"/>
          </a:xfrm>
          <a:custGeom>
            <a:avLst/>
            <a:gdLst>
              <a:gd name="T0" fmla="*/ 0 w 21600"/>
              <a:gd name="T1" fmla="*/ 0 h 21600"/>
              <a:gd name="T2" fmla="*/ 378135 w 21600"/>
              <a:gd name="T3" fmla="*/ 150813 h 21600"/>
              <a:gd name="T4" fmla="*/ 4343090 w 21600"/>
              <a:gd name="T5" fmla="*/ 150813 h 21600"/>
              <a:gd name="T6" fmla="*/ 4721225 w 21600"/>
              <a:gd name="T7" fmla="*/ 0 h 21600"/>
              <a:gd name="T8" fmla="*/ 0 w 21600"/>
              <a:gd name="T9" fmla="*/ 0 h 21600"/>
              <a:gd name="T10" fmla="*/ 0 60000 65536"/>
              <a:gd name="T11" fmla="*/ 0 60000 65536"/>
              <a:gd name="T12" fmla="*/ 0 60000 65536"/>
              <a:gd name="T13" fmla="*/ 0 60000 65536"/>
              <a:gd name="T14" fmla="*/ 0 60000 65536"/>
              <a:gd name="T15" fmla="*/ 2665 w 21600"/>
              <a:gd name="T16" fmla="*/ 2665 h 21600"/>
              <a:gd name="T17" fmla="*/ 18935 w 21600"/>
              <a:gd name="T18" fmla="*/ 18935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730" y="21600"/>
                </a:lnTo>
                <a:lnTo>
                  <a:pt x="19870" y="21600"/>
                </a:lnTo>
                <a:lnTo>
                  <a:pt x="21600" y="0"/>
                </a:lnTo>
                <a:lnTo>
                  <a:pt x="0" y="0"/>
                </a:lnTo>
                <a:close/>
              </a:path>
            </a:pathLst>
          </a:custGeom>
          <a:gradFill rotWithShape="1">
            <a:gsLst>
              <a:gs pos="0">
                <a:srgbClr val="5F5F5F">
                  <a:alpha val="0"/>
                </a:srgbClr>
              </a:gs>
              <a:gs pos="100000">
                <a:srgbClr val="000000">
                  <a:alpha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213008" name="AutoShape 5">
            <a:extLst>
              <a:ext uri="{FF2B5EF4-FFF2-40B4-BE49-F238E27FC236}">
                <a16:creationId xmlns:a16="http://schemas.microsoft.com/office/drawing/2014/main" id="{7553D0AC-1FAE-4B9E-A885-4C3E73BAD923}"/>
              </a:ext>
            </a:extLst>
          </p:cNvPr>
          <p:cNvSpPr>
            <a:spLocks/>
          </p:cNvSpPr>
          <p:nvPr/>
        </p:nvSpPr>
        <p:spPr bwMode="auto">
          <a:xfrm>
            <a:off x="5345113" y="4567238"/>
            <a:ext cx="4721225" cy="757237"/>
          </a:xfrm>
          <a:custGeom>
            <a:avLst/>
            <a:gdLst>
              <a:gd name="T0" fmla="*/ 0 w 21600"/>
              <a:gd name="T1" fmla="*/ 0 h 21600"/>
              <a:gd name="T2" fmla="*/ 378135 w 21600"/>
              <a:gd name="T3" fmla="*/ 757237 h 21600"/>
              <a:gd name="T4" fmla="*/ 4343090 w 21600"/>
              <a:gd name="T5" fmla="*/ 757237 h 21600"/>
              <a:gd name="T6" fmla="*/ 4721225 w 21600"/>
              <a:gd name="T7" fmla="*/ 0 h 21600"/>
              <a:gd name="T8" fmla="*/ 0 w 21600"/>
              <a:gd name="T9" fmla="*/ 0 h 21600"/>
              <a:gd name="T10" fmla="*/ 0 60000 65536"/>
              <a:gd name="T11" fmla="*/ 0 60000 65536"/>
              <a:gd name="T12" fmla="*/ 0 60000 65536"/>
              <a:gd name="T13" fmla="*/ 0 60000 65536"/>
              <a:gd name="T14" fmla="*/ 0 60000 65536"/>
              <a:gd name="T15" fmla="*/ 2665 w 21600"/>
              <a:gd name="T16" fmla="*/ 2665 h 21600"/>
              <a:gd name="T17" fmla="*/ 18935 w 21600"/>
              <a:gd name="T18" fmla="*/ 18935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730" y="21600"/>
                </a:lnTo>
                <a:lnTo>
                  <a:pt x="19870" y="21600"/>
                </a:lnTo>
                <a:lnTo>
                  <a:pt x="21600" y="0"/>
                </a:lnTo>
                <a:lnTo>
                  <a:pt x="0" y="0"/>
                </a:lnTo>
                <a:close/>
              </a:path>
            </a:pathLst>
          </a:custGeom>
          <a:gradFill rotWithShape="1">
            <a:gsLst>
              <a:gs pos="0">
                <a:srgbClr val="F8F8F8"/>
              </a:gs>
              <a:gs pos="100000">
                <a:srgbClr val="DDDDDD"/>
              </a:gs>
            </a:gsLst>
            <a:lin ang="18900000" scaled="1"/>
          </a:gradFill>
          <a:ln w="12700" cmpd="sng">
            <a:solidFill>
              <a:srgbClr val="C0C0C0"/>
            </a:solidFill>
            <a:round/>
            <a:headEnd/>
            <a:tailEnd/>
          </a:ln>
        </p:spPr>
        <p:txBody>
          <a:bodyPr wrap="none" anchor="ctr"/>
          <a:lstStyle/>
          <a:p>
            <a:endParaRPr lang="zh-CN" altLang="en-US"/>
          </a:p>
        </p:txBody>
      </p:sp>
      <p:sp>
        <p:nvSpPr>
          <p:cNvPr id="213009" name="WordArt 6">
            <a:extLst>
              <a:ext uri="{FF2B5EF4-FFF2-40B4-BE49-F238E27FC236}">
                <a16:creationId xmlns:a16="http://schemas.microsoft.com/office/drawing/2014/main" id="{1360B24A-C6AA-471A-9D99-D346CBD39AAA}"/>
              </a:ext>
            </a:extLst>
          </p:cNvPr>
          <p:cNvSpPr>
            <a:spLocks noChangeArrowheads="1" noChangeShapeType="1" noTextEdit="1"/>
          </p:cNvSpPr>
          <p:nvPr/>
        </p:nvSpPr>
        <p:spPr bwMode="auto">
          <a:xfrm>
            <a:off x="7402513" y="4808538"/>
            <a:ext cx="1066800" cy="330200"/>
          </a:xfrm>
          <a:prstGeom prst="rect">
            <a:avLst/>
          </a:prstGeom>
        </p:spPr>
        <p:txBody>
          <a:bodyPr wrap="none" fromWordArt="1">
            <a:prstTxWarp prst="textPlain">
              <a:avLst>
                <a:gd name="adj" fmla="val 50000"/>
              </a:avLst>
            </a:prstTxWarp>
          </a:bodyPr>
          <a:lstStyle/>
          <a:p>
            <a:r>
              <a:rPr lang="en-US" altLang="zh-CN" sz="2400" b="1" kern="10">
                <a:ln w="9525">
                  <a:solidFill>
                    <a:srgbClr val="0875F8"/>
                  </a:solidFill>
                  <a:round/>
                  <a:headEnd/>
                  <a:tailEnd/>
                </a:ln>
                <a:solidFill>
                  <a:srgbClr val="3399FF"/>
                </a:solidFill>
                <a:cs typeface="Arial" panose="020B0604020202020204" pitchFamily="34" charset="0"/>
              </a:rPr>
              <a:t>32%</a:t>
            </a:r>
            <a:endParaRPr lang="zh-CN" altLang="en-US" sz="2400" b="1" kern="10">
              <a:ln w="9525">
                <a:solidFill>
                  <a:srgbClr val="0875F8"/>
                </a:solidFill>
                <a:round/>
                <a:headEnd/>
                <a:tailEnd/>
              </a:ln>
              <a:solidFill>
                <a:srgbClr val="3399FF"/>
              </a:solidFill>
              <a:cs typeface="Arial" panose="020B0604020202020204" pitchFamily="34" charset="0"/>
            </a:endParaRPr>
          </a:p>
        </p:txBody>
      </p:sp>
      <p:sp>
        <p:nvSpPr>
          <p:cNvPr id="213010" name="AutoShape 7">
            <a:extLst>
              <a:ext uri="{FF2B5EF4-FFF2-40B4-BE49-F238E27FC236}">
                <a16:creationId xmlns:a16="http://schemas.microsoft.com/office/drawing/2014/main" id="{5326BD3C-F1F1-4194-8DCA-1384971C173E}"/>
              </a:ext>
            </a:extLst>
          </p:cNvPr>
          <p:cNvSpPr>
            <a:spLocks/>
          </p:cNvSpPr>
          <p:nvPr/>
        </p:nvSpPr>
        <p:spPr bwMode="auto">
          <a:xfrm rot="10800000">
            <a:off x="5345113" y="3967163"/>
            <a:ext cx="4721225" cy="584200"/>
          </a:xfrm>
          <a:custGeom>
            <a:avLst/>
            <a:gdLst>
              <a:gd name="T0" fmla="*/ 0 w 21600"/>
              <a:gd name="T1" fmla="*/ 0 h 21600"/>
              <a:gd name="T2" fmla="*/ 1275168 w 21600"/>
              <a:gd name="T3" fmla="*/ 584200 h 21600"/>
              <a:gd name="T4" fmla="*/ 3446057 w 21600"/>
              <a:gd name="T5" fmla="*/ 584200 h 21600"/>
              <a:gd name="T6" fmla="*/ 4721225 w 21600"/>
              <a:gd name="T7" fmla="*/ 0 h 21600"/>
              <a:gd name="T8" fmla="*/ 0 w 21600"/>
              <a:gd name="T9" fmla="*/ 0 h 21600"/>
              <a:gd name="T10" fmla="*/ 0 60000 65536"/>
              <a:gd name="T11" fmla="*/ 0 60000 65536"/>
              <a:gd name="T12" fmla="*/ 0 60000 65536"/>
              <a:gd name="T13" fmla="*/ 0 60000 65536"/>
              <a:gd name="T14" fmla="*/ 0 60000 65536"/>
              <a:gd name="T15" fmla="*/ 4717 w 21600"/>
              <a:gd name="T16" fmla="*/ 4717 h 21600"/>
              <a:gd name="T17" fmla="*/ 16883 w 21600"/>
              <a:gd name="T18" fmla="*/ 16883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834" y="21600"/>
                </a:lnTo>
                <a:lnTo>
                  <a:pt x="15766" y="21600"/>
                </a:lnTo>
                <a:lnTo>
                  <a:pt x="21600" y="0"/>
                </a:lnTo>
                <a:lnTo>
                  <a:pt x="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213011" name="AutoShape 8">
            <a:extLst>
              <a:ext uri="{FF2B5EF4-FFF2-40B4-BE49-F238E27FC236}">
                <a16:creationId xmlns:a16="http://schemas.microsoft.com/office/drawing/2014/main" id="{9E68B636-E6DD-4886-8256-24CFA20561AC}"/>
              </a:ext>
            </a:extLst>
          </p:cNvPr>
          <p:cNvSpPr>
            <a:spLocks/>
          </p:cNvSpPr>
          <p:nvPr/>
        </p:nvSpPr>
        <p:spPr bwMode="auto">
          <a:xfrm>
            <a:off x="5861050" y="3594100"/>
            <a:ext cx="3805238" cy="609600"/>
          </a:xfrm>
          <a:custGeom>
            <a:avLst/>
            <a:gdLst>
              <a:gd name="T0" fmla="*/ 0 w 21600"/>
              <a:gd name="T1" fmla="*/ 0 h 21600"/>
              <a:gd name="T2" fmla="*/ 332077 w 21600"/>
              <a:gd name="T3" fmla="*/ 609600 h 21600"/>
              <a:gd name="T4" fmla="*/ 3473161 w 21600"/>
              <a:gd name="T5" fmla="*/ 609600 h 21600"/>
              <a:gd name="T6" fmla="*/ 3805238 w 21600"/>
              <a:gd name="T7" fmla="*/ 0 h 21600"/>
              <a:gd name="T8" fmla="*/ 0 w 21600"/>
              <a:gd name="T9" fmla="*/ 0 h 21600"/>
              <a:gd name="T10" fmla="*/ 0 60000 65536"/>
              <a:gd name="T11" fmla="*/ 0 60000 65536"/>
              <a:gd name="T12" fmla="*/ 0 60000 65536"/>
              <a:gd name="T13" fmla="*/ 0 60000 65536"/>
              <a:gd name="T14" fmla="*/ 0 60000 65536"/>
              <a:gd name="T15" fmla="*/ 2743 w 21600"/>
              <a:gd name="T16" fmla="*/ 2743 h 21600"/>
              <a:gd name="T17" fmla="*/ 18857 w 21600"/>
              <a:gd name="T18" fmla="*/ 18857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1885" y="21600"/>
                </a:lnTo>
                <a:lnTo>
                  <a:pt x="19715" y="21600"/>
                </a:lnTo>
                <a:lnTo>
                  <a:pt x="21600" y="0"/>
                </a:lnTo>
                <a:lnTo>
                  <a:pt x="0" y="0"/>
                </a:lnTo>
                <a:close/>
              </a:path>
            </a:pathLst>
          </a:custGeom>
          <a:solidFill>
            <a:srgbClr val="33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213012" name="WordArt 9">
            <a:extLst>
              <a:ext uri="{FF2B5EF4-FFF2-40B4-BE49-F238E27FC236}">
                <a16:creationId xmlns:a16="http://schemas.microsoft.com/office/drawing/2014/main" id="{A1116BCA-5355-484E-AD6B-BCD456222CAA}"/>
              </a:ext>
            </a:extLst>
          </p:cNvPr>
          <p:cNvSpPr>
            <a:spLocks noChangeArrowheads="1" noChangeShapeType="1" noTextEdit="1"/>
          </p:cNvSpPr>
          <p:nvPr/>
        </p:nvSpPr>
        <p:spPr bwMode="auto">
          <a:xfrm>
            <a:off x="7461250" y="3740150"/>
            <a:ext cx="963613" cy="322263"/>
          </a:xfrm>
          <a:prstGeom prst="rect">
            <a:avLst/>
          </a:prstGeom>
        </p:spPr>
        <p:txBody>
          <a:bodyPr wrap="none" fromWordArt="1">
            <a:prstTxWarp prst="textPlain">
              <a:avLst>
                <a:gd name="adj" fmla="val 50000"/>
              </a:avLst>
            </a:prstTxWarp>
          </a:bodyPr>
          <a:lstStyle/>
          <a:p>
            <a:r>
              <a:rPr lang="en-US" altLang="zh-CN" sz="2400" b="1" kern="10">
                <a:ln w="9525">
                  <a:solidFill>
                    <a:srgbClr val="FFFFFF"/>
                  </a:solidFill>
                  <a:round/>
                  <a:headEnd/>
                  <a:tailEnd/>
                </a:ln>
                <a:solidFill>
                  <a:srgbClr val="FFFFFF"/>
                </a:solidFill>
                <a:cs typeface="Arial" panose="020B0604020202020204" pitchFamily="34" charset="0"/>
              </a:rPr>
              <a:t>28%</a:t>
            </a:r>
            <a:endParaRPr lang="zh-CN" altLang="en-US" sz="2400" b="1" kern="10">
              <a:ln w="9525">
                <a:solidFill>
                  <a:srgbClr val="FFFFFF"/>
                </a:solidFill>
                <a:round/>
                <a:headEnd/>
                <a:tailEnd/>
              </a:ln>
              <a:solidFill>
                <a:srgbClr val="FFFFFF"/>
              </a:solidFill>
              <a:cs typeface="Arial" panose="020B0604020202020204" pitchFamily="34" charset="0"/>
            </a:endParaRPr>
          </a:p>
        </p:txBody>
      </p:sp>
      <p:sp>
        <p:nvSpPr>
          <p:cNvPr id="213013" name="AutoShape 10">
            <a:extLst>
              <a:ext uri="{FF2B5EF4-FFF2-40B4-BE49-F238E27FC236}">
                <a16:creationId xmlns:a16="http://schemas.microsoft.com/office/drawing/2014/main" id="{726A2424-1691-4C1B-8C6E-FC24A44470E5}"/>
              </a:ext>
            </a:extLst>
          </p:cNvPr>
          <p:cNvSpPr>
            <a:spLocks/>
          </p:cNvSpPr>
          <p:nvPr/>
        </p:nvSpPr>
        <p:spPr bwMode="auto">
          <a:xfrm rot="10800000">
            <a:off x="5861050" y="3127375"/>
            <a:ext cx="3805238" cy="469900"/>
          </a:xfrm>
          <a:custGeom>
            <a:avLst/>
            <a:gdLst>
              <a:gd name="T0" fmla="*/ 0 w 21600"/>
              <a:gd name="T1" fmla="*/ 0 h 21600"/>
              <a:gd name="T2" fmla="*/ 1027767 w 21600"/>
              <a:gd name="T3" fmla="*/ 469900 h 21600"/>
              <a:gd name="T4" fmla="*/ 2777471 w 21600"/>
              <a:gd name="T5" fmla="*/ 469900 h 21600"/>
              <a:gd name="T6" fmla="*/ 3805238 w 21600"/>
              <a:gd name="T7" fmla="*/ 0 h 21600"/>
              <a:gd name="T8" fmla="*/ 0 w 21600"/>
              <a:gd name="T9" fmla="*/ 0 h 21600"/>
              <a:gd name="T10" fmla="*/ 0 60000 65536"/>
              <a:gd name="T11" fmla="*/ 0 60000 65536"/>
              <a:gd name="T12" fmla="*/ 0 60000 65536"/>
              <a:gd name="T13" fmla="*/ 0 60000 65536"/>
              <a:gd name="T14" fmla="*/ 0 60000 65536"/>
              <a:gd name="T15" fmla="*/ 4717 w 21600"/>
              <a:gd name="T16" fmla="*/ 4717 h 21600"/>
              <a:gd name="T17" fmla="*/ 16883 w 21600"/>
              <a:gd name="T18" fmla="*/ 16883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834" y="21600"/>
                </a:lnTo>
                <a:lnTo>
                  <a:pt x="15766" y="21600"/>
                </a:lnTo>
                <a:lnTo>
                  <a:pt x="21600" y="0"/>
                </a:lnTo>
                <a:lnTo>
                  <a:pt x="0" y="0"/>
                </a:lnTo>
                <a:close/>
              </a:path>
            </a:pathLst>
          </a:custGeom>
          <a:gradFill rotWithShape="1">
            <a:gsLst>
              <a:gs pos="0">
                <a:srgbClr val="0875F8"/>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213014" name="AutoShape 12">
            <a:extLst>
              <a:ext uri="{FF2B5EF4-FFF2-40B4-BE49-F238E27FC236}">
                <a16:creationId xmlns:a16="http://schemas.microsoft.com/office/drawing/2014/main" id="{B3FA3397-3249-4019-956F-DADFCF67DA90}"/>
              </a:ext>
            </a:extLst>
          </p:cNvPr>
          <p:cNvSpPr>
            <a:spLocks/>
          </p:cNvSpPr>
          <p:nvPr/>
        </p:nvSpPr>
        <p:spPr bwMode="auto">
          <a:xfrm>
            <a:off x="6267450" y="2832100"/>
            <a:ext cx="3082925" cy="493713"/>
          </a:xfrm>
          <a:custGeom>
            <a:avLst/>
            <a:gdLst>
              <a:gd name="T0" fmla="*/ 0 w 21600"/>
              <a:gd name="T1" fmla="*/ 0 h 21600"/>
              <a:gd name="T2" fmla="*/ 331985 w 21600"/>
              <a:gd name="T3" fmla="*/ 493713 h 21600"/>
              <a:gd name="T4" fmla="*/ 2750940 w 21600"/>
              <a:gd name="T5" fmla="*/ 493713 h 21600"/>
              <a:gd name="T6" fmla="*/ 3082925 w 21600"/>
              <a:gd name="T7" fmla="*/ 0 h 21600"/>
              <a:gd name="T8" fmla="*/ 0 w 21600"/>
              <a:gd name="T9" fmla="*/ 0 h 21600"/>
              <a:gd name="T10" fmla="*/ 0 60000 65536"/>
              <a:gd name="T11" fmla="*/ 0 60000 65536"/>
              <a:gd name="T12" fmla="*/ 0 60000 65536"/>
              <a:gd name="T13" fmla="*/ 0 60000 65536"/>
              <a:gd name="T14" fmla="*/ 0 60000 65536"/>
              <a:gd name="T15" fmla="*/ 2963 w 21600"/>
              <a:gd name="T16" fmla="*/ 2963 h 21600"/>
              <a:gd name="T17" fmla="*/ 18637 w 21600"/>
              <a:gd name="T18" fmla="*/ 18637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326" y="21600"/>
                </a:lnTo>
                <a:lnTo>
                  <a:pt x="19274" y="21600"/>
                </a:lnTo>
                <a:lnTo>
                  <a:pt x="21600" y="0"/>
                </a:lnTo>
                <a:lnTo>
                  <a:pt x="0" y="0"/>
                </a:lnTo>
                <a:close/>
              </a:path>
            </a:pathLst>
          </a:custGeom>
          <a:gradFill rotWithShape="1">
            <a:gsLst>
              <a:gs pos="0">
                <a:srgbClr val="F8F8F8"/>
              </a:gs>
              <a:gs pos="100000">
                <a:srgbClr val="DDDDDD"/>
              </a:gs>
            </a:gsLst>
            <a:lin ang="18900000" scaled="1"/>
          </a:gradFill>
          <a:ln w="12700" cmpd="sng">
            <a:solidFill>
              <a:srgbClr val="C0C0C0"/>
            </a:solidFill>
            <a:round/>
            <a:headEnd/>
            <a:tailEnd/>
          </a:ln>
        </p:spPr>
        <p:txBody>
          <a:bodyPr wrap="none" anchor="ctr"/>
          <a:lstStyle/>
          <a:p>
            <a:endParaRPr lang="zh-CN" altLang="en-US"/>
          </a:p>
        </p:txBody>
      </p:sp>
      <p:sp>
        <p:nvSpPr>
          <p:cNvPr id="213015" name="WordArt 13">
            <a:extLst>
              <a:ext uri="{FF2B5EF4-FFF2-40B4-BE49-F238E27FC236}">
                <a16:creationId xmlns:a16="http://schemas.microsoft.com/office/drawing/2014/main" id="{E7D7EAA7-9062-42D8-8D55-756C2CFC8F33}"/>
              </a:ext>
            </a:extLst>
          </p:cNvPr>
          <p:cNvSpPr>
            <a:spLocks noChangeArrowheads="1" noChangeShapeType="1" noTextEdit="1"/>
          </p:cNvSpPr>
          <p:nvPr/>
        </p:nvSpPr>
        <p:spPr bwMode="auto">
          <a:xfrm>
            <a:off x="7642225" y="2952750"/>
            <a:ext cx="641350" cy="217488"/>
          </a:xfrm>
          <a:prstGeom prst="rect">
            <a:avLst/>
          </a:prstGeom>
        </p:spPr>
        <p:txBody>
          <a:bodyPr wrap="none" fromWordArt="1">
            <a:prstTxWarp prst="textPlain">
              <a:avLst>
                <a:gd name="adj" fmla="val 50000"/>
              </a:avLst>
            </a:prstTxWarp>
          </a:bodyPr>
          <a:lstStyle/>
          <a:p>
            <a:r>
              <a:rPr lang="en-US" altLang="zh-CN" sz="2400" b="1" kern="10">
                <a:ln w="9525">
                  <a:solidFill>
                    <a:srgbClr val="0875F8"/>
                  </a:solidFill>
                  <a:round/>
                  <a:headEnd/>
                  <a:tailEnd/>
                </a:ln>
                <a:solidFill>
                  <a:srgbClr val="3399FF"/>
                </a:solidFill>
                <a:cs typeface="Arial" panose="020B0604020202020204" pitchFamily="34" charset="0"/>
              </a:rPr>
              <a:t>25%</a:t>
            </a:r>
            <a:endParaRPr lang="zh-CN" altLang="en-US" sz="2400" b="1" kern="10">
              <a:ln w="9525">
                <a:solidFill>
                  <a:srgbClr val="0875F8"/>
                </a:solidFill>
                <a:round/>
                <a:headEnd/>
                <a:tailEnd/>
              </a:ln>
              <a:solidFill>
                <a:srgbClr val="3399FF"/>
              </a:solidFill>
              <a:cs typeface="Arial" panose="020B0604020202020204" pitchFamily="34" charset="0"/>
            </a:endParaRPr>
          </a:p>
        </p:txBody>
      </p:sp>
      <p:sp>
        <p:nvSpPr>
          <p:cNvPr id="213016" name="AutoShape 14">
            <a:extLst>
              <a:ext uri="{FF2B5EF4-FFF2-40B4-BE49-F238E27FC236}">
                <a16:creationId xmlns:a16="http://schemas.microsoft.com/office/drawing/2014/main" id="{74584A6A-BABB-4F56-A4C2-C3A70553F71F}"/>
              </a:ext>
            </a:extLst>
          </p:cNvPr>
          <p:cNvSpPr>
            <a:spLocks/>
          </p:cNvSpPr>
          <p:nvPr/>
        </p:nvSpPr>
        <p:spPr bwMode="auto">
          <a:xfrm rot="10800000">
            <a:off x="6267450" y="2447925"/>
            <a:ext cx="3082925" cy="381000"/>
          </a:xfrm>
          <a:custGeom>
            <a:avLst/>
            <a:gdLst>
              <a:gd name="T0" fmla="*/ 0 w 21600"/>
              <a:gd name="T1" fmla="*/ 0 h 21600"/>
              <a:gd name="T2" fmla="*/ 832675 w 21600"/>
              <a:gd name="T3" fmla="*/ 381000 h 21600"/>
              <a:gd name="T4" fmla="*/ 2250250 w 21600"/>
              <a:gd name="T5" fmla="*/ 381000 h 21600"/>
              <a:gd name="T6" fmla="*/ 3082925 w 21600"/>
              <a:gd name="T7" fmla="*/ 0 h 21600"/>
              <a:gd name="T8" fmla="*/ 0 w 21600"/>
              <a:gd name="T9" fmla="*/ 0 h 21600"/>
              <a:gd name="T10" fmla="*/ 0 60000 65536"/>
              <a:gd name="T11" fmla="*/ 0 60000 65536"/>
              <a:gd name="T12" fmla="*/ 0 60000 65536"/>
              <a:gd name="T13" fmla="*/ 0 60000 65536"/>
              <a:gd name="T14" fmla="*/ 0 60000 65536"/>
              <a:gd name="T15" fmla="*/ 4717 w 21600"/>
              <a:gd name="T16" fmla="*/ 4717 h 21600"/>
              <a:gd name="T17" fmla="*/ 16883 w 21600"/>
              <a:gd name="T18" fmla="*/ 16883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834" y="21600"/>
                </a:lnTo>
                <a:lnTo>
                  <a:pt x="15766" y="21600"/>
                </a:lnTo>
                <a:lnTo>
                  <a:pt x="21600" y="0"/>
                </a:lnTo>
                <a:lnTo>
                  <a:pt x="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nvGrpSpPr>
          <p:cNvPr id="213017" name="Group 25">
            <a:extLst>
              <a:ext uri="{FF2B5EF4-FFF2-40B4-BE49-F238E27FC236}">
                <a16:creationId xmlns:a16="http://schemas.microsoft.com/office/drawing/2014/main" id="{EA23753A-5C78-4629-8134-63121054DCA7}"/>
              </a:ext>
            </a:extLst>
          </p:cNvPr>
          <p:cNvGrpSpPr>
            <a:grpSpLocks/>
          </p:cNvGrpSpPr>
          <p:nvPr/>
        </p:nvGrpSpPr>
        <p:grpSpPr bwMode="auto">
          <a:xfrm>
            <a:off x="9880600" y="3794125"/>
            <a:ext cx="906463" cy="2189163"/>
            <a:chOff x="0" y="0"/>
            <a:chExt cx="510" cy="1462"/>
          </a:xfrm>
        </p:grpSpPr>
        <p:sp>
          <p:nvSpPr>
            <p:cNvPr id="35872" name="AutoShape 16">
              <a:extLst>
                <a:ext uri="{FF2B5EF4-FFF2-40B4-BE49-F238E27FC236}">
                  <a16:creationId xmlns:a16="http://schemas.microsoft.com/office/drawing/2014/main" id="{34984B0F-7F06-4482-B9DA-F4DE03446DC3}"/>
                </a:ext>
              </a:extLst>
            </p:cNvPr>
            <p:cNvSpPr>
              <a:spLocks noChangeArrowheads="1"/>
            </p:cNvSpPr>
            <p:nvPr/>
          </p:nvSpPr>
          <p:spPr bwMode="auto">
            <a:xfrm flipH="1" flipV="1">
              <a:off x="126" y="1199"/>
              <a:ext cx="105" cy="263"/>
            </a:xfrm>
            <a:prstGeom prst="triangle">
              <a:avLst>
                <a:gd name="adj" fmla="val 0"/>
              </a:avLst>
            </a:prstGeom>
            <a:gradFill rotWithShape="1">
              <a:gsLst>
                <a:gs pos="0">
                  <a:srgbClr val="FFFFFF">
                    <a:alpha val="0"/>
                  </a:srgbClr>
                </a:gs>
                <a:gs pos="100000">
                  <a:srgbClr val="B2B2B2">
                    <a:alpha val="39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华文细黑" panose="02010600040101010101" pitchFamily="2" charset="-122"/>
              </a:endParaRPr>
            </a:p>
          </p:txBody>
        </p:sp>
        <p:sp>
          <p:nvSpPr>
            <p:cNvPr id="35873" name="AutoShape 17">
              <a:extLst>
                <a:ext uri="{FF2B5EF4-FFF2-40B4-BE49-F238E27FC236}">
                  <a16:creationId xmlns:a16="http://schemas.microsoft.com/office/drawing/2014/main" id="{95590A6F-0D0E-4077-9E5B-9174FD29F99B}"/>
                </a:ext>
              </a:extLst>
            </p:cNvPr>
            <p:cNvSpPr>
              <a:spLocks noChangeArrowheads="1"/>
            </p:cNvSpPr>
            <p:nvPr/>
          </p:nvSpPr>
          <p:spPr bwMode="auto">
            <a:xfrm flipH="1" flipV="1">
              <a:off x="310" y="1156"/>
              <a:ext cx="77" cy="263"/>
            </a:xfrm>
            <a:prstGeom prst="triangle">
              <a:avLst>
                <a:gd name="adj" fmla="val 100000"/>
              </a:avLst>
            </a:prstGeom>
            <a:gradFill rotWithShape="1">
              <a:gsLst>
                <a:gs pos="0">
                  <a:srgbClr val="FFFFFF">
                    <a:alpha val="0"/>
                  </a:srgbClr>
                </a:gs>
                <a:gs pos="100000">
                  <a:srgbClr val="B2B2B2">
                    <a:alpha val="39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115160" tIns="57580" rIns="115160" bIns="57580" anchor="ct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300">
                <a:ea typeface="华文细黑" panose="02010600040101010101" pitchFamily="2" charset="-122"/>
              </a:endParaRPr>
            </a:p>
          </p:txBody>
        </p:sp>
        <p:pic>
          <p:nvPicPr>
            <p:cNvPr id="35874" name="Picture 18" descr="28">
              <a:extLst>
                <a:ext uri="{FF2B5EF4-FFF2-40B4-BE49-F238E27FC236}">
                  <a16:creationId xmlns:a16="http://schemas.microsoft.com/office/drawing/2014/main" id="{3E2A8E2B-4688-4919-B03E-F29C63AAD888}"/>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510"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3021" name="AutoShape 20">
            <a:extLst>
              <a:ext uri="{FF2B5EF4-FFF2-40B4-BE49-F238E27FC236}">
                <a16:creationId xmlns:a16="http://schemas.microsoft.com/office/drawing/2014/main" id="{8C0FDC5D-3916-433E-BC8E-D52E75510878}"/>
              </a:ext>
            </a:extLst>
          </p:cNvPr>
          <p:cNvSpPr>
            <a:spLocks/>
          </p:cNvSpPr>
          <p:nvPr/>
        </p:nvSpPr>
        <p:spPr bwMode="auto">
          <a:xfrm>
            <a:off x="6680200" y="2197100"/>
            <a:ext cx="2347913" cy="371475"/>
          </a:xfrm>
          <a:custGeom>
            <a:avLst/>
            <a:gdLst>
              <a:gd name="T0" fmla="*/ 0 w 21600"/>
              <a:gd name="T1" fmla="*/ 0 h 21600"/>
              <a:gd name="T2" fmla="*/ 252835 w 21600"/>
              <a:gd name="T3" fmla="*/ 371475 h 21600"/>
              <a:gd name="T4" fmla="*/ 2095078 w 21600"/>
              <a:gd name="T5" fmla="*/ 371475 h 21600"/>
              <a:gd name="T6" fmla="*/ 2347913 w 21600"/>
              <a:gd name="T7" fmla="*/ 0 h 21600"/>
              <a:gd name="T8" fmla="*/ 0 w 21600"/>
              <a:gd name="T9" fmla="*/ 0 h 21600"/>
              <a:gd name="T10" fmla="*/ 0 60000 65536"/>
              <a:gd name="T11" fmla="*/ 0 60000 65536"/>
              <a:gd name="T12" fmla="*/ 0 60000 65536"/>
              <a:gd name="T13" fmla="*/ 0 60000 65536"/>
              <a:gd name="T14" fmla="*/ 0 60000 65536"/>
              <a:gd name="T15" fmla="*/ 2963 w 21600"/>
              <a:gd name="T16" fmla="*/ 2963 h 21600"/>
              <a:gd name="T17" fmla="*/ 18637 w 21600"/>
              <a:gd name="T18" fmla="*/ 18637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326" y="21600"/>
                </a:lnTo>
                <a:lnTo>
                  <a:pt x="19274" y="21600"/>
                </a:lnTo>
                <a:lnTo>
                  <a:pt x="21600" y="0"/>
                </a:lnTo>
                <a:lnTo>
                  <a:pt x="0" y="0"/>
                </a:lnTo>
                <a:close/>
              </a:path>
            </a:pathLst>
          </a:custGeom>
          <a:gradFill rotWithShape="1">
            <a:gsLst>
              <a:gs pos="0">
                <a:srgbClr val="F8F8F8"/>
              </a:gs>
              <a:gs pos="100000">
                <a:srgbClr val="DDDDDD"/>
              </a:gs>
            </a:gsLst>
            <a:lin ang="18900000" scaled="1"/>
          </a:gradFill>
          <a:ln w="12700" cmpd="sng">
            <a:solidFill>
              <a:srgbClr val="C0C0C0"/>
            </a:solidFill>
            <a:round/>
            <a:headEnd/>
            <a:tailEnd/>
          </a:ln>
        </p:spPr>
        <p:txBody>
          <a:bodyPr wrap="none" anchor="ctr"/>
          <a:lstStyle/>
          <a:p>
            <a:endParaRPr lang="zh-CN" altLang="en-US"/>
          </a:p>
        </p:txBody>
      </p:sp>
      <p:sp>
        <p:nvSpPr>
          <p:cNvPr id="213022" name="WordArt 21">
            <a:extLst>
              <a:ext uri="{FF2B5EF4-FFF2-40B4-BE49-F238E27FC236}">
                <a16:creationId xmlns:a16="http://schemas.microsoft.com/office/drawing/2014/main" id="{FDA30C44-0B34-442F-95AD-7B233D0B4E5F}"/>
              </a:ext>
            </a:extLst>
          </p:cNvPr>
          <p:cNvSpPr>
            <a:spLocks noChangeArrowheads="1" noChangeShapeType="1" noTextEdit="1"/>
          </p:cNvSpPr>
          <p:nvPr/>
        </p:nvSpPr>
        <p:spPr bwMode="auto">
          <a:xfrm>
            <a:off x="7708900" y="2286000"/>
            <a:ext cx="522288" cy="166688"/>
          </a:xfrm>
          <a:prstGeom prst="rect">
            <a:avLst/>
          </a:prstGeom>
        </p:spPr>
        <p:txBody>
          <a:bodyPr wrap="none" fromWordArt="1">
            <a:prstTxWarp prst="textPlain">
              <a:avLst>
                <a:gd name="adj" fmla="val 50000"/>
              </a:avLst>
            </a:prstTxWarp>
          </a:bodyPr>
          <a:lstStyle/>
          <a:p>
            <a:r>
              <a:rPr lang="en-US" altLang="zh-CN" sz="2400" b="1" kern="10">
                <a:ln w="9525">
                  <a:solidFill>
                    <a:srgbClr val="0875F8"/>
                  </a:solidFill>
                  <a:round/>
                  <a:headEnd/>
                  <a:tailEnd/>
                </a:ln>
                <a:solidFill>
                  <a:srgbClr val="3399FF"/>
                </a:solidFill>
                <a:cs typeface="Arial" panose="020B0604020202020204" pitchFamily="34" charset="0"/>
              </a:rPr>
              <a:t>10%</a:t>
            </a:r>
            <a:endParaRPr lang="zh-CN" altLang="en-US" sz="2400" b="1" kern="10">
              <a:ln w="9525">
                <a:solidFill>
                  <a:srgbClr val="0875F8"/>
                </a:solidFill>
                <a:round/>
                <a:headEnd/>
                <a:tailEnd/>
              </a:ln>
              <a:solidFill>
                <a:srgbClr val="3399FF"/>
              </a:solidFill>
              <a:cs typeface="Arial" panose="020B0604020202020204" pitchFamily="34" charset="0"/>
            </a:endParaRPr>
          </a:p>
        </p:txBody>
      </p:sp>
      <p:sp>
        <p:nvSpPr>
          <p:cNvPr id="213023" name="AutoShape 22">
            <a:extLst>
              <a:ext uri="{FF2B5EF4-FFF2-40B4-BE49-F238E27FC236}">
                <a16:creationId xmlns:a16="http://schemas.microsoft.com/office/drawing/2014/main" id="{CBC15FEA-CFEC-43FD-83A0-0714FA41332F}"/>
              </a:ext>
            </a:extLst>
          </p:cNvPr>
          <p:cNvSpPr>
            <a:spLocks/>
          </p:cNvSpPr>
          <p:nvPr/>
        </p:nvSpPr>
        <p:spPr bwMode="auto">
          <a:xfrm rot="10800000">
            <a:off x="6680200" y="1909763"/>
            <a:ext cx="2347913" cy="288925"/>
          </a:xfrm>
          <a:custGeom>
            <a:avLst/>
            <a:gdLst>
              <a:gd name="T0" fmla="*/ 0 w 21600"/>
              <a:gd name="T1" fmla="*/ 0 h 21600"/>
              <a:gd name="T2" fmla="*/ 634154 w 21600"/>
              <a:gd name="T3" fmla="*/ 288925 h 21600"/>
              <a:gd name="T4" fmla="*/ 1713759 w 21600"/>
              <a:gd name="T5" fmla="*/ 288925 h 21600"/>
              <a:gd name="T6" fmla="*/ 2347913 w 21600"/>
              <a:gd name="T7" fmla="*/ 0 h 21600"/>
              <a:gd name="T8" fmla="*/ 0 w 21600"/>
              <a:gd name="T9" fmla="*/ 0 h 21600"/>
              <a:gd name="T10" fmla="*/ 0 60000 65536"/>
              <a:gd name="T11" fmla="*/ 0 60000 65536"/>
              <a:gd name="T12" fmla="*/ 0 60000 65536"/>
              <a:gd name="T13" fmla="*/ 0 60000 65536"/>
              <a:gd name="T14" fmla="*/ 0 60000 65536"/>
              <a:gd name="T15" fmla="*/ 4717 w 21600"/>
              <a:gd name="T16" fmla="*/ 4717 h 21600"/>
              <a:gd name="T17" fmla="*/ 16883 w 21600"/>
              <a:gd name="T18" fmla="*/ 16883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834" y="21600"/>
                </a:lnTo>
                <a:lnTo>
                  <a:pt x="15766" y="21600"/>
                </a:lnTo>
                <a:lnTo>
                  <a:pt x="21600" y="0"/>
                </a:lnTo>
                <a:lnTo>
                  <a:pt x="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zh-CN" altLang="en-US"/>
          </a:p>
        </p:txBody>
      </p:sp>
      <p:sp>
        <p:nvSpPr>
          <p:cNvPr id="213024" name="AutoShape 23">
            <a:extLst>
              <a:ext uri="{FF2B5EF4-FFF2-40B4-BE49-F238E27FC236}">
                <a16:creationId xmlns:a16="http://schemas.microsoft.com/office/drawing/2014/main" id="{B41E80E4-25DE-48D8-BA8D-821FE9E80E1F}"/>
              </a:ext>
            </a:extLst>
          </p:cNvPr>
          <p:cNvSpPr>
            <a:spLocks/>
          </p:cNvSpPr>
          <p:nvPr/>
        </p:nvSpPr>
        <p:spPr bwMode="auto">
          <a:xfrm>
            <a:off x="6986588" y="1651000"/>
            <a:ext cx="1804987" cy="374650"/>
          </a:xfrm>
          <a:custGeom>
            <a:avLst/>
            <a:gdLst>
              <a:gd name="T0" fmla="*/ 0 w 21600"/>
              <a:gd name="T1" fmla="*/ 0 h 21600"/>
              <a:gd name="T2" fmla="*/ 194370 w 21600"/>
              <a:gd name="T3" fmla="*/ 374650 h 21600"/>
              <a:gd name="T4" fmla="*/ 1610617 w 21600"/>
              <a:gd name="T5" fmla="*/ 374650 h 21600"/>
              <a:gd name="T6" fmla="*/ 1804987 w 21600"/>
              <a:gd name="T7" fmla="*/ 0 h 21600"/>
              <a:gd name="T8" fmla="*/ 0 w 21600"/>
              <a:gd name="T9" fmla="*/ 0 h 21600"/>
              <a:gd name="T10" fmla="*/ 0 60000 65536"/>
              <a:gd name="T11" fmla="*/ 0 60000 65536"/>
              <a:gd name="T12" fmla="*/ 0 60000 65536"/>
              <a:gd name="T13" fmla="*/ 0 60000 65536"/>
              <a:gd name="T14" fmla="*/ 0 60000 65536"/>
              <a:gd name="T15" fmla="*/ 2963 w 21600"/>
              <a:gd name="T16" fmla="*/ 2963 h 21600"/>
              <a:gd name="T17" fmla="*/ 18637 w 21600"/>
              <a:gd name="T18" fmla="*/ 18637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2326" y="21600"/>
                </a:lnTo>
                <a:lnTo>
                  <a:pt x="19274" y="21600"/>
                </a:lnTo>
                <a:lnTo>
                  <a:pt x="21600" y="0"/>
                </a:lnTo>
                <a:lnTo>
                  <a:pt x="0" y="0"/>
                </a:lnTo>
                <a:close/>
              </a:path>
            </a:pathLst>
          </a:custGeom>
          <a:gradFill rotWithShape="1">
            <a:gsLst>
              <a:gs pos="0">
                <a:srgbClr val="F8F8F8"/>
              </a:gs>
              <a:gs pos="100000">
                <a:srgbClr val="DDDDDD"/>
              </a:gs>
            </a:gsLst>
            <a:lin ang="18900000" scaled="1"/>
          </a:gradFill>
          <a:ln w="12700" cmpd="sng">
            <a:solidFill>
              <a:srgbClr val="C0C0C0"/>
            </a:solidFill>
            <a:round/>
            <a:headEnd/>
            <a:tailEnd/>
          </a:ln>
        </p:spPr>
        <p:txBody>
          <a:bodyPr wrap="none" anchor="ctr"/>
          <a:lstStyle/>
          <a:p>
            <a:endParaRPr lang="zh-CN" altLang="en-US"/>
          </a:p>
        </p:txBody>
      </p:sp>
      <p:sp>
        <p:nvSpPr>
          <p:cNvPr id="213025" name="WordArt 24">
            <a:extLst>
              <a:ext uri="{FF2B5EF4-FFF2-40B4-BE49-F238E27FC236}">
                <a16:creationId xmlns:a16="http://schemas.microsoft.com/office/drawing/2014/main" id="{6246E6DB-B225-4C4A-90E1-38B82A5D25B3}"/>
              </a:ext>
            </a:extLst>
          </p:cNvPr>
          <p:cNvSpPr>
            <a:spLocks noChangeArrowheads="1" noChangeShapeType="1" noTextEdit="1"/>
          </p:cNvSpPr>
          <p:nvPr/>
        </p:nvSpPr>
        <p:spPr bwMode="auto">
          <a:xfrm>
            <a:off x="7800975" y="1758950"/>
            <a:ext cx="357188" cy="163513"/>
          </a:xfrm>
          <a:prstGeom prst="rect">
            <a:avLst/>
          </a:prstGeom>
        </p:spPr>
        <p:txBody>
          <a:bodyPr wrap="none" fromWordArt="1">
            <a:prstTxWarp prst="textPlain">
              <a:avLst>
                <a:gd name="adj" fmla="val 50000"/>
              </a:avLst>
            </a:prstTxWarp>
          </a:bodyPr>
          <a:lstStyle/>
          <a:p>
            <a:r>
              <a:rPr lang="en-US" altLang="zh-CN" sz="2400" b="1" kern="10">
                <a:ln w="9525">
                  <a:solidFill>
                    <a:srgbClr val="0875F8"/>
                  </a:solidFill>
                  <a:round/>
                  <a:headEnd/>
                  <a:tailEnd/>
                </a:ln>
                <a:solidFill>
                  <a:srgbClr val="3399FF"/>
                </a:solidFill>
                <a:cs typeface="Arial" panose="020B0604020202020204" pitchFamily="34" charset="0"/>
              </a:rPr>
              <a:t>5%</a:t>
            </a:r>
            <a:endParaRPr lang="zh-CN" altLang="en-US" sz="2400" b="1" kern="10">
              <a:ln w="9525">
                <a:solidFill>
                  <a:srgbClr val="0875F8"/>
                </a:solidFill>
                <a:round/>
                <a:headEnd/>
                <a:tailEnd/>
              </a:ln>
              <a:solidFill>
                <a:srgbClr val="3399FF"/>
              </a:solidFill>
              <a:cs typeface="Arial" panose="020B0604020202020204" pitchFamily="34" charset="0"/>
            </a:endParaRPr>
          </a:p>
        </p:txBody>
      </p:sp>
      <p:sp>
        <p:nvSpPr>
          <p:cNvPr id="213026" name="AutoShape 25">
            <a:extLst>
              <a:ext uri="{FF2B5EF4-FFF2-40B4-BE49-F238E27FC236}">
                <a16:creationId xmlns:a16="http://schemas.microsoft.com/office/drawing/2014/main" id="{CFEEC825-63B0-421E-8D98-183CBCBED907}"/>
              </a:ext>
            </a:extLst>
          </p:cNvPr>
          <p:cNvSpPr>
            <a:spLocks/>
          </p:cNvSpPr>
          <p:nvPr/>
        </p:nvSpPr>
        <p:spPr bwMode="auto">
          <a:xfrm rot="10800000">
            <a:off x="6986588" y="1365250"/>
            <a:ext cx="1804987" cy="290513"/>
          </a:xfrm>
          <a:custGeom>
            <a:avLst/>
            <a:gdLst>
              <a:gd name="T0" fmla="*/ 0 w 21600"/>
              <a:gd name="T1" fmla="*/ 0 h 21600"/>
              <a:gd name="T2" fmla="*/ 902494 w 21600"/>
              <a:gd name="T3" fmla="*/ 290513 h 21600"/>
              <a:gd name="T4" fmla="*/ 1804987 w 21600"/>
              <a:gd name="T5" fmla="*/ 0 h 21600"/>
              <a:gd name="T6" fmla="*/ 0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gradFill rotWithShape="1">
            <a:gsLst>
              <a:gs pos="0">
                <a:srgbClr val="B2B2B2">
                  <a:alpha val="39998"/>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endParaRPr lang="zh-CN" altLang="en-US"/>
          </a:p>
        </p:txBody>
      </p:sp>
      <p:sp>
        <p:nvSpPr>
          <p:cNvPr id="213027" name="Rectangle 27">
            <a:extLst>
              <a:ext uri="{FF2B5EF4-FFF2-40B4-BE49-F238E27FC236}">
                <a16:creationId xmlns:a16="http://schemas.microsoft.com/office/drawing/2014/main" id="{742ABA59-0A1F-466C-BDC4-85DD15C4A46B}"/>
              </a:ext>
            </a:extLst>
          </p:cNvPr>
          <p:cNvSpPr>
            <a:spLocks noChangeArrowheads="1"/>
          </p:cNvSpPr>
          <p:nvPr/>
        </p:nvSpPr>
        <p:spPr bwMode="auto">
          <a:xfrm>
            <a:off x="1219200" y="1323975"/>
            <a:ext cx="41259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333333"/>
                </a:solidFill>
                <a:ea typeface="微软雅黑" panose="020B0503020204020204" pitchFamily="34" charset="-122"/>
              </a:rPr>
              <a:t>Click here to add paragraph text</a:t>
            </a:r>
          </a:p>
        </p:txBody>
      </p:sp>
      <p:sp>
        <p:nvSpPr>
          <p:cNvPr id="213028" name="Rectangle 29">
            <a:extLst>
              <a:ext uri="{FF2B5EF4-FFF2-40B4-BE49-F238E27FC236}">
                <a16:creationId xmlns:a16="http://schemas.microsoft.com/office/drawing/2014/main" id="{FD68744C-BB39-42CB-A17C-31CDEE5263EA}"/>
              </a:ext>
            </a:extLst>
          </p:cNvPr>
          <p:cNvSpPr>
            <a:spLocks noChangeArrowheads="1"/>
          </p:cNvSpPr>
          <p:nvPr/>
        </p:nvSpPr>
        <p:spPr bwMode="auto">
          <a:xfrm>
            <a:off x="1219200" y="1866900"/>
            <a:ext cx="41259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333333"/>
                </a:solidFill>
                <a:ea typeface="微软雅黑" panose="020B0503020204020204" pitchFamily="34" charset="-122"/>
              </a:rPr>
              <a:t>Click here to add paragraph text</a:t>
            </a:r>
          </a:p>
        </p:txBody>
      </p:sp>
      <p:sp>
        <p:nvSpPr>
          <p:cNvPr id="213029" name="Rectangle 31">
            <a:extLst>
              <a:ext uri="{FF2B5EF4-FFF2-40B4-BE49-F238E27FC236}">
                <a16:creationId xmlns:a16="http://schemas.microsoft.com/office/drawing/2014/main" id="{43A559C8-8938-4568-A6F4-522A4EDDE78A}"/>
              </a:ext>
            </a:extLst>
          </p:cNvPr>
          <p:cNvSpPr>
            <a:spLocks noChangeArrowheads="1"/>
          </p:cNvSpPr>
          <p:nvPr/>
        </p:nvSpPr>
        <p:spPr bwMode="auto">
          <a:xfrm>
            <a:off x="1219200" y="2616200"/>
            <a:ext cx="41259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333333"/>
                </a:solidFill>
                <a:ea typeface="微软雅黑" panose="020B0503020204020204" pitchFamily="34" charset="-122"/>
              </a:rPr>
              <a:t>Click here to add paragraph text</a:t>
            </a:r>
          </a:p>
        </p:txBody>
      </p:sp>
      <p:sp>
        <p:nvSpPr>
          <p:cNvPr id="213030" name="Rectangle 33">
            <a:extLst>
              <a:ext uri="{FF2B5EF4-FFF2-40B4-BE49-F238E27FC236}">
                <a16:creationId xmlns:a16="http://schemas.microsoft.com/office/drawing/2014/main" id="{4CCB3BAA-8BD3-47E9-8610-0C43F3D91403}"/>
              </a:ext>
            </a:extLst>
          </p:cNvPr>
          <p:cNvSpPr>
            <a:spLocks noChangeArrowheads="1"/>
          </p:cNvSpPr>
          <p:nvPr/>
        </p:nvSpPr>
        <p:spPr bwMode="auto">
          <a:xfrm>
            <a:off x="1219200" y="3500438"/>
            <a:ext cx="41259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875F8"/>
                </a:solidFill>
                <a:ea typeface="微软雅黑" panose="020B0503020204020204" pitchFamily="34" charset="-122"/>
              </a:rPr>
              <a:t>Click here to add paragraph text</a:t>
            </a:r>
          </a:p>
        </p:txBody>
      </p:sp>
      <p:sp>
        <p:nvSpPr>
          <p:cNvPr id="213031" name="Rectangle 35">
            <a:extLst>
              <a:ext uri="{FF2B5EF4-FFF2-40B4-BE49-F238E27FC236}">
                <a16:creationId xmlns:a16="http://schemas.microsoft.com/office/drawing/2014/main" id="{68F57621-BCFD-46CE-B525-38C9A9F18F2A}"/>
              </a:ext>
            </a:extLst>
          </p:cNvPr>
          <p:cNvSpPr>
            <a:spLocks noChangeArrowheads="1"/>
          </p:cNvSpPr>
          <p:nvPr/>
        </p:nvSpPr>
        <p:spPr bwMode="auto">
          <a:xfrm>
            <a:off x="1219200" y="4622800"/>
            <a:ext cx="41259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333333"/>
                </a:solidFill>
                <a:ea typeface="微软雅黑" panose="020B0503020204020204" pitchFamily="34" charset="-122"/>
              </a:rPr>
              <a:t>Click here to add paragraph text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2995"/>
                                        </p:tgtEl>
                                        <p:attrNameLst>
                                          <p:attrName>style.visibility</p:attrName>
                                        </p:attrNameLst>
                                      </p:cBhvr>
                                      <p:to>
                                        <p:strVal val="visible"/>
                                      </p:to>
                                    </p:set>
                                    <p:anim calcmode="lin" valueType="num">
                                      <p:cBhvr additive="base">
                                        <p:cTn id="7" dur="500" fill="hold"/>
                                        <p:tgtEl>
                                          <p:spTgt spid="212995"/>
                                        </p:tgtEl>
                                        <p:attrNameLst>
                                          <p:attrName>ppt_x</p:attrName>
                                        </p:attrNameLst>
                                      </p:cBhvr>
                                      <p:tavLst>
                                        <p:tav tm="0">
                                          <p:val>
                                            <p:strVal val="1+#ppt_w/2"/>
                                          </p:val>
                                        </p:tav>
                                        <p:tav tm="100000">
                                          <p:val>
                                            <p:strVal val="#ppt_x"/>
                                          </p:val>
                                        </p:tav>
                                      </p:tavLst>
                                    </p:anim>
                                    <p:anim calcmode="lin" valueType="num">
                                      <p:cBhvr additive="base">
                                        <p:cTn id="8" dur="500" fill="hold"/>
                                        <p:tgtEl>
                                          <p:spTgt spid="21299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2999"/>
                                        </p:tgtEl>
                                        <p:attrNameLst>
                                          <p:attrName>style.visibility</p:attrName>
                                        </p:attrNameLst>
                                      </p:cBhvr>
                                      <p:to>
                                        <p:strVal val="visible"/>
                                      </p:to>
                                    </p:set>
                                    <p:anim calcmode="lin" valueType="num">
                                      <p:cBhvr additive="base">
                                        <p:cTn id="11" dur="500" fill="hold"/>
                                        <p:tgtEl>
                                          <p:spTgt spid="212999"/>
                                        </p:tgtEl>
                                        <p:attrNameLst>
                                          <p:attrName>ppt_x</p:attrName>
                                        </p:attrNameLst>
                                      </p:cBhvr>
                                      <p:tavLst>
                                        <p:tav tm="0">
                                          <p:val>
                                            <p:strVal val="0-#ppt_w/2"/>
                                          </p:val>
                                        </p:tav>
                                        <p:tav tm="100000">
                                          <p:val>
                                            <p:strVal val="#ppt_x"/>
                                          </p:val>
                                        </p:tav>
                                      </p:tavLst>
                                    </p:anim>
                                    <p:anim calcmode="lin" valueType="num">
                                      <p:cBhvr additive="base">
                                        <p:cTn id="12" dur="500" fill="hold"/>
                                        <p:tgtEl>
                                          <p:spTgt spid="21299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42" presetClass="entr" presetSubtype="0" fill="hold" nodeType="afterEffect">
                                  <p:stCondLst>
                                    <p:cond delay="0"/>
                                  </p:stCondLst>
                                  <p:childTnLst>
                                    <p:set>
                                      <p:cBhvr>
                                        <p:cTn id="15" dur="1" fill="hold">
                                          <p:stCondLst>
                                            <p:cond delay="0"/>
                                          </p:stCondLst>
                                        </p:cTn>
                                        <p:tgtEl>
                                          <p:spTgt spid="213007"/>
                                        </p:tgtEl>
                                        <p:attrNameLst>
                                          <p:attrName>style.visibility</p:attrName>
                                        </p:attrNameLst>
                                      </p:cBhvr>
                                      <p:to>
                                        <p:strVal val="visible"/>
                                      </p:to>
                                    </p:set>
                                    <p:animEffect transition="in" filter="fade">
                                      <p:cBhvr>
                                        <p:cTn id="16" dur="1000"/>
                                        <p:tgtEl>
                                          <p:spTgt spid="213007"/>
                                        </p:tgtEl>
                                      </p:cBhvr>
                                    </p:animEffect>
                                    <p:anim calcmode="lin" valueType="num">
                                      <p:cBhvr>
                                        <p:cTn id="17" dur="1000" fill="hold"/>
                                        <p:tgtEl>
                                          <p:spTgt spid="213007"/>
                                        </p:tgtEl>
                                        <p:attrNameLst>
                                          <p:attrName>ppt_x</p:attrName>
                                        </p:attrNameLst>
                                      </p:cBhvr>
                                      <p:tavLst>
                                        <p:tav tm="0">
                                          <p:val>
                                            <p:strVal val="#ppt_x"/>
                                          </p:val>
                                        </p:tav>
                                        <p:tav tm="100000">
                                          <p:val>
                                            <p:strVal val="#ppt_x"/>
                                          </p:val>
                                        </p:tav>
                                      </p:tavLst>
                                    </p:anim>
                                    <p:anim calcmode="lin" valueType="num">
                                      <p:cBhvr>
                                        <p:cTn id="18" dur="1000" fill="hold"/>
                                        <p:tgtEl>
                                          <p:spTgt spid="21300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13008"/>
                                        </p:tgtEl>
                                        <p:attrNameLst>
                                          <p:attrName>style.visibility</p:attrName>
                                        </p:attrNameLst>
                                      </p:cBhvr>
                                      <p:to>
                                        <p:strVal val="visible"/>
                                      </p:to>
                                    </p:set>
                                    <p:animEffect transition="in" filter="fade">
                                      <p:cBhvr>
                                        <p:cTn id="21" dur="1000"/>
                                        <p:tgtEl>
                                          <p:spTgt spid="213008"/>
                                        </p:tgtEl>
                                      </p:cBhvr>
                                    </p:animEffect>
                                    <p:anim calcmode="lin" valueType="num">
                                      <p:cBhvr>
                                        <p:cTn id="22" dur="1000" fill="hold"/>
                                        <p:tgtEl>
                                          <p:spTgt spid="213008"/>
                                        </p:tgtEl>
                                        <p:attrNameLst>
                                          <p:attrName>ppt_x</p:attrName>
                                        </p:attrNameLst>
                                      </p:cBhvr>
                                      <p:tavLst>
                                        <p:tav tm="0">
                                          <p:val>
                                            <p:strVal val="#ppt_x"/>
                                          </p:val>
                                        </p:tav>
                                        <p:tav tm="100000">
                                          <p:val>
                                            <p:strVal val="#ppt_x"/>
                                          </p:val>
                                        </p:tav>
                                      </p:tavLst>
                                    </p:anim>
                                    <p:anim calcmode="lin" valueType="num">
                                      <p:cBhvr>
                                        <p:cTn id="23" dur="1000" fill="hold"/>
                                        <p:tgtEl>
                                          <p:spTgt spid="213008"/>
                                        </p:tgtEl>
                                        <p:attrNameLst>
                                          <p:attrName>ppt_y</p:attrName>
                                        </p:attrNameLst>
                                      </p:cBhvr>
                                      <p:tavLst>
                                        <p:tav tm="0">
                                          <p:val>
                                            <p:strVal val="#ppt_y+.1"/>
                                          </p:val>
                                        </p:tav>
                                        <p:tav tm="100000">
                                          <p:val>
                                            <p:strVal val="#ppt_y"/>
                                          </p:val>
                                        </p:tav>
                                      </p:tavLst>
                                    </p:anim>
                                  </p:childTnLst>
                                </p:cTn>
                              </p:par>
                              <p:par>
                                <p:cTn id="24" presetID="49" presetClass="entr" presetSubtype="0" decel="100000" fill="hold" nodeType="withEffect">
                                  <p:stCondLst>
                                    <p:cond delay="0"/>
                                  </p:stCondLst>
                                  <p:childTnLst>
                                    <p:set>
                                      <p:cBhvr>
                                        <p:cTn id="25" dur="1" fill="hold">
                                          <p:stCondLst>
                                            <p:cond delay="0"/>
                                          </p:stCondLst>
                                        </p:cTn>
                                        <p:tgtEl>
                                          <p:spTgt spid="213009"/>
                                        </p:tgtEl>
                                        <p:attrNameLst>
                                          <p:attrName>style.visibility</p:attrName>
                                        </p:attrNameLst>
                                      </p:cBhvr>
                                      <p:to>
                                        <p:strVal val="visible"/>
                                      </p:to>
                                    </p:set>
                                    <p:anim calcmode="lin" valueType="num">
                                      <p:cBhvr>
                                        <p:cTn id="26" dur="1000" fill="hold"/>
                                        <p:tgtEl>
                                          <p:spTgt spid="213009"/>
                                        </p:tgtEl>
                                        <p:attrNameLst>
                                          <p:attrName>ppt_w</p:attrName>
                                        </p:attrNameLst>
                                      </p:cBhvr>
                                      <p:tavLst>
                                        <p:tav tm="0">
                                          <p:val>
                                            <p:fltVal val="0"/>
                                          </p:val>
                                        </p:tav>
                                        <p:tav tm="100000">
                                          <p:val>
                                            <p:strVal val="#ppt_w"/>
                                          </p:val>
                                        </p:tav>
                                      </p:tavLst>
                                    </p:anim>
                                    <p:anim calcmode="lin" valueType="num">
                                      <p:cBhvr>
                                        <p:cTn id="27" dur="1000" fill="hold"/>
                                        <p:tgtEl>
                                          <p:spTgt spid="213009"/>
                                        </p:tgtEl>
                                        <p:attrNameLst>
                                          <p:attrName>ppt_h</p:attrName>
                                        </p:attrNameLst>
                                      </p:cBhvr>
                                      <p:tavLst>
                                        <p:tav tm="0">
                                          <p:val>
                                            <p:fltVal val="0"/>
                                          </p:val>
                                        </p:tav>
                                        <p:tav tm="100000">
                                          <p:val>
                                            <p:strVal val="#ppt_h"/>
                                          </p:val>
                                        </p:tav>
                                      </p:tavLst>
                                    </p:anim>
                                    <p:anim calcmode="lin" valueType="num">
                                      <p:cBhvr>
                                        <p:cTn id="28" dur="1000" fill="hold"/>
                                        <p:tgtEl>
                                          <p:spTgt spid="213009"/>
                                        </p:tgtEl>
                                        <p:attrNameLst>
                                          <p:attrName>style.rotation</p:attrName>
                                        </p:attrNameLst>
                                      </p:cBhvr>
                                      <p:tavLst>
                                        <p:tav tm="0">
                                          <p:val>
                                            <p:fltVal val="360"/>
                                          </p:val>
                                        </p:tav>
                                        <p:tav tm="100000">
                                          <p:val>
                                            <p:fltVal val="0"/>
                                          </p:val>
                                        </p:tav>
                                      </p:tavLst>
                                    </p:anim>
                                    <p:animEffect transition="in" filter="fade">
                                      <p:cBhvr>
                                        <p:cTn id="29" dur="1000"/>
                                        <p:tgtEl>
                                          <p:spTgt spid="213009"/>
                                        </p:tgtEl>
                                      </p:cBhvr>
                                    </p:animEffect>
                                  </p:childTnLst>
                                </p:cTn>
                              </p:par>
                              <p:par>
                                <p:cTn id="30" presetID="42" presetClass="entr" presetSubtype="0" fill="hold" nodeType="withEffect">
                                  <p:stCondLst>
                                    <p:cond delay="0"/>
                                  </p:stCondLst>
                                  <p:childTnLst>
                                    <p:set>
                                      <p:cBhvr>
                                        <p:cTn id="31" dur="1" fill="hold">
                                          <p:stCondLst>
                                            <p:cond delay="0"/>
                                          </p:stCondLst>
                                        </p:cTn>
                                        <p:tgtEl>
                                          <p:spTgt spid="213010"/>
                                        </p:tgtEl>
                                        <p:attrNameLst>
                                          <p:attrName>style.visibility</p:attrName>
                                        </p:attrNameLst>
                                      </p:cBhvr>
                                      <p:to>
                                        <p:strVal val="visible"/>
                                      </p:to>
                                    </p:set>
                                    <p:animEffect transition="in" filter="fade">
                                      <p:cBhvr>
                                        <p:cTn id="32" dur="1000"/>
                                        <p:tgtEl>
                                          <p:spTgt spid="213010"/>
                                        </p:tgtEl>
                                      </p:cBhvr>
                                    </p:animEffect>
                                    <p:anim calcmode="lin" valueType="num">
                                      <p:cBhvr>
                                        <p:cTn id="33" dur="1000" fill="hold"/>
                                        <p:tgtEl>
                                          <p:spTgt spid="213010"/>
                                        </p:tgtEl>
                                        <p:attrNameLst>
                                          <p:attrName>ppt_x</p:attrName>
                                        </p:attrNameLst>
                                      </p:cBhvr>
                                      <p:tavLst>
                                        <p:tav tm="0">
                                          <p:val>
                                            <p:strVal val="#ppt_x"/>
                                          </p:val>
                                        </p:tav>
                                        <p:tav tm="100000">
                                          <p:val>
                                            <p:strVal val="#ppt_x"/>
                                          </p:val>
                                        </p:tav>
                                      </p:tavLst>
                                    </p:anim>
                                    <p:anim calcmode="lin" valueType="num">
                                      <p:cBhvr>
                                        <p:cTn id="34" dur="1000" fill="hold"/>
                                        <p:tgtEl>
                                          <p:spTgt spid="2130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3011"/>
                                        </p:tgtEl>
                                        <p:attrNameLst>
                                          <p:attrName>style.visibility</p:attrName>
                                        </p:attrNameLst>
                                      </p:cBhvr>
                                      <p:to>
                                        <p:strVal val="visible"/>
                                      </p:to>
                                    </p:set>
                                    <p:animEffect transition="in" filter="fade">
                                      <p:cBhvr>
                                        <p:cTn id="37" dur="1000"/>
                                        <p:tgtEl>
                                          <p:spTgt spid="213011"/>
                                        </p:tgtEl>
                                      </p:cBhvr>
                                    </p:animEffect>
                                    <p:anim calcmode="lin" valueType="num">
                                      <p:cBhvr>
                                        <p:cTn id="38" dur="1000" fill="hold"/>
                                        <p:tgtEl>
                                          <p:spTgt spid="213011"/>
                                        </p:tgtEl>
                                        <p:attrNameLst>
                                          <p:attrName>ppt_x</p:attrName>
                                        </p:attrNameLst>
                                      </p:cBhvr>
                                      <p:tavLst>
                                        <p:tav tm="0">
                                          <p:val>
                                            <p:strVal val="#ppt_x"/>
                                          </p:val>
                                        </p:tav>
                                        <p:tav tm="100000">
                                          <p:val>
                                            <p:strVal val="#ppt_x"/>
                                          </p:val>
                                        </p:tav>
                                      </p:tavLst>
                                    </p:anim>
                                    <p:anim calcmode="lin" valueType="num">
                                      <p:cBhvr>
                                        <p:cTn id="39" dur="1000" fill="hold"/>
                                        <p:tgtEl>
                                          <p:spTgt spid="213011"/>
                                        </p:tgtEl>
                                        <p:attrNameLst>
                                          <p:attrName>ppt_y</p:attrName>
                                        </p:attrNameLst>
                                      </p:cBhvr>
                                      <p:tavLst>
                                        <p:tav tm="0">
                                          <p:val>
                                            <p:strVal val="#ppt_y+.1"/>
                                          </p:val>
                                        </p:tav>
                                        <p:tav tm="100000">
                                          <p:val>
                                            <p:strVal val="#ppt_y"/>
                                          </p:val>
                                        </p:tav>
                                      </p:tavLst>
                                    </p:anim>
                                  </p:childTnLst>
                                </p:cTn>
                              </p:par>
                              <p:par>
                                <p:cTn id="40" presetID="49" presetClass="entr" presetSubtype="0" decel="100000" fill="hold" nodeType="withEffect">
                                  <p:stCondLst>
                                    <p:cond delay="0"/>
                                  </p:stCondLst>
                                  <p:childTnLst>
                                    <p:set>
                                      <p:cBhvr>
                                        <p:cTn id="41" dur="1" fill="hold">
                                          <p:stCondLst>
                                            <p:cond delay="0"/>
                                          </p:stCondLst>
                                        </p:cTn>
                                        <p:tgtEl>
                                          <p:spTgt spid="213012"/>
                                        </p:tgtEl>
                                        <p:attrNameLst>
                                          <p:attrName>style.visibility</p:attrName>
                                        </p:attrNameLst>
                                      </p:cBhvr>
                                      <p:to>
                                        <p:strVal val="visible"/>
                                      </p:to>
                                    </p:set>
                                    <p:anim calcmode="lin" valueType="num">
                                      <p:cBhvr>
                                        <p:cTn id="42" dur="1000" fill="hold"/>
                                        <p:tgtEl>
                                          <p:spTgt spid="213012"/>
                                        </p:tgtEl>
                                        <p:attrNameLst>
                                          <p:attrName>ppt_w</p:attrName>
                                        </p:attrNameLst>
                                      </p:cBhvr>
                                      <p:tavLst>
                                        <p:tav tm="0">
                                          <p:val>
                                            <p:fltVal val="0"/>
                                          </p:val>
                                        </p:tav>
                                        <p:tav tm="100000">
                                          <p:val>
                                            <p:strVal val="#ppt_w"/>
                                          </p:val>
                                        </p:tav>
                                      </p:tavLst>
                                    </p:anim>
                                    <p:anim calcmode="lin" valueType="num">
                                      <p:cBhvr>
                                        <p:cTn id="43" dur="1000" fill="hold"/>
                                        <p:tgtEl>
                                          <p:spTgt spid="213012"/>
                                        </p:tgtEl>
                                        <p:attrNameLst>
                                          <p:attrName>ppt_h</p:attrName>
                                        </p:attrNameLst>
                                      </p:cBhvr>
                                      <p:tavLst>
                                        <p:tav tm="0">
                                          <p:val>
                                            <p:fltVal val="0"/>
                                          </p:val>
                                        </p:tav>
                                        <p:tav tm="100000">
                                          <p:val>
                                            <p:strVal val="#ppt_h"/>
                                          </p:val>
                                        </p:tav>
                                      </p:tavLst>
                                    </p:anim>
                                    <p:anim calcmode="lin" valueType="num">
                                      <p:cBhvr>
                                        <p:cTn id="44" dur="1000" fill="hold"/>
                                        <p:tgtEl>
                                          <p:spTgt spid="213012"/>
                                        </p:tgtEl>
                                        <p:attrNameLst>
                                          <p:attrName>style.rotation</p:attrName>
                                        </p:attrNameLst>
                                      </p:cBhvr>
                                      <p:tavLst>
                                        <p:tav tm="0">
                                          <p:val>
                                            <p:fltVal val="360"/>
                                          </p:val>
                                        </p:tav>
                                        <p:tav tm="100000">
                                          <p:val>
                                            <p:fltVal val="0"/>
                                          </p:val>
                                        </p:tav>
                                      </p:tavLst>
                                    </p:anim>
                                    <p:animEffect transition="in" filter="fade">
                                      <p:cBhvr>
                                        <p:cTn id="45" dur="1000"/>
                                        <p:tgtEl>
                                          <p:spTgt spid="213012"/>
                                        </p:tgtEl>
                                      </p:cBhvr>
                                    </p:animEffect>
                                  </p:childTnLst>
                                </p:cTn>
                              </p:par>
                              <p:par>
                                <p:cTn id="46" presetID="42" presetClass="entr" presetSubtype="0" fill="hold" nodeType="withEffect">
                                  <p:stCondLst>
                                    <p:cond delay="0"/>
                                  </p:stCondLst>
                                  <p:childTnLst>
                                    <p:set>
                                      <p:cBhvr>
                                        <p:cTn id="47" dur="1" fill="hold">
                                          <p:stCondLst>
                                            <p:cond delay="0"/>
                                          </p:stCondLst>
                                        </p:cTn>
                                        <p:tgtEl>
                                          <p:spTgt spid="213013"/>
                                        </p:tgtEl>
                                        <p:attrNameLst>
                                          <p:attrName>style.visibility</p:attrName>
                                        </p:attrNameLst>
                                      </p:cBhvr>
                                      <p:to>
                                        <p:strVal val="visible"/>
                                      </p:to>
                                    </p:set>
                                    <p:animEffect transition="in" filter="fade">
                                      <p:cBhvr>
                                        <p:cTn id="48" dur="1000"/>
                                        <p:tgtEl>
                                          <p:spTgt spid="213013"/>
                                        </p:tgtEl>
                                      </p:cBhvr>
                                    </p:animEffect>
                                    <p:anim calcmode="lin" valueType="num">
                                      <p:cBhvr>
                                        <p:cTn id="49" dur="1000" fill="hold"/>
                                        <p:tgtEl>
                                          <p:spTgt spid="213013"/>
                                        </p:tgtEl>
                                        <p:attrNameLst>
                                          <p:attrName>ppt_x</p:attrName>
                                        </p:attrNameLst>
                                      </p:cBhvr>
                                      <p:tavLst>
                                        <p:tav tm="0">
                                          <p:val>
                                            <p:strVal val="#ppt_x"/>
                                          </p:val>
                                        </p:tav>
                                        <p:tav tm="100000">
                                          <p:val>
                                            <p:strVal val="#ppt_x"/>
                                          </p:val>
                                        </p:tav>
                                      </p:tavLst>
                                    </p:anim>
                                    <p:anim calcmode="lin" valueType="num">
                                      <p:cBhvr>
                                        <p:cTn id="50" dur="1000" fill="hold"/>
                                        <p:tgtEl>
                                          <p:spTgt spid="21301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13014"/>
                                        </p:tgtEl>
                                        <p:attrNameLst>
                                          <p:attrName>style.visibility</p:attrName>
                                        </p:attrNameLst>
                                      </p:cBhvr>
                                      <p:to>
                                        <p:strVal val="visible"/>
                                      </p:to>
                                    </p:set>
                                    <p:animEffect transition="in" filter="fade">
                                      <p:cBhvr>
                                        <p:cTn id="53" dur="1000"/>
                                        <p:tgtEl>
                                          <p:spTgt spid="213014"/>
                                        </p:tgtEl>
                                      </p:cBhvr>
                                    </p:animEffect>
                                    <p:anim calcmode="lin" valueType="num">
                                      <p:cBhvr>
                                        <p:cTn id="54" dur="1000" fill="hold"/>
                                        <p:tgtEl>
                                          <p:spTgt spid="213014"/>
                                        </p:tgtEl>
                                        <p:attrNameLst>
                                          <p:attrName>ppt_x</p:attrName>
                                        </p:attrNameLst>
                                      </p:cBhvr>
                                      <p:tavLst>
                                        <p:tav tm="0">
                                          <p:val>
                                            <p:strVal val="#ppt_x"/>
                                          </p:val>
                                        </p:tav>
                                        <p:tav tm="100000">
                                          <p:val>
                                            <p:strVal val="#ppt_x"/>
                                          </p:val>
                                        </p:tav>
                                      </p:tavLst>
                                    </p:anim>
                                    <p:anim calcmode="lin" valueType="num">
                                      <p:cBhvr>
                                        <p:cTn id="55" dur="1000" fill="hold"/>
                                        <p:tgtEl>
                                          <p:spTgt spid="213014"/>
                                        </p:tgtEl>
                                        <p:attrNameLst>
                                          <p:attrName>ppt_y</p:attrName>
                                        </p:attrNameLst>
                                      </p:cBhvr>
                                      <p:tavLst>
                                        <p:tav tm="0">
                                          <p:val>
                                            <p:strVal val="#ppt_y+.1"/>
                                          </p:val>
                                        </p:tav>
                                        <p:tav tm="100000">
                                          <p:val>
                                            <p:strVal val="#ppt_y"/>
                                          </p:val>
                                        </p:tav>
                                      </p:tavLst>
                                    </p:anim>
                                  </p:childTnLst>
                                </p:cTn>
                              </p:par>
                              <p:par>
                                <p:cTn id="56" presetID="49" presetClass="entr" presetSubtype="0" decel="100000" fill="hold" nodeType="withEffect">
                                  <p:stCondLst>
                                    <p:cond delay="0"/>
                                  </p:stCondLst>
                                  <p:childTnLst>
                                    <p:set>
                                      <p:cBhvr>
                                        <p:cTn id="57" dur="1" fill="hold">
                                          <p:stCondLst>
                                            <p:cond delay="0"/>
                                          </p:stCondLst>
                                        </p:cTn>
                                        <p:tgtEl>
                                          <p:spTgt spid="213015"/>
                                        </p:tgtEl>
                                        <p:attrNameLst>
                                          <p:attrName>style.visibility</p:attrName>
                                        </p:attrNameLst>
                                      </p:cBhvr>
                                      <p:to>
                                        <p:strVal val="visible"/>
                                      </p:to>
                                    </p:set>
                                    <p:anim calcmode="lin" valueType="num">
                                      <p:cBhvr>
                                        <p:cTn id="58" dur="1000" fill="hold"/>
                                        <p:tgtEl>
                                          <p:spTgt spid="213015"/>
                                        </p:tgtEl>
                                        <p:attrNameLst>
                                          <p:attrName>ppt_w</p:attrName>
                                        </p:attrNameLst>
                                      </p:cBhvr>
                                      <p:tavLst>
                                        <p:tav tm="0">
                                          <p:val>
                                            <p:fltVal val="0"/>
                                          </p:val>
                                        </p:tav>
                                        <p:tav tm="100000">
                                          <p:val>
                                            <p:strVal val="#ppt_w"/>
                                          </p:val>
                                        </p:tav>
                                      </p:tavLst>
                                    </p:anim>
                                    <p:anim calcmode="lin" valueType="num">
                                      <p:cBhvr>
                                        <p:cTn id="59" dur="1000" fill="hold"/>
                                        <p:tgtEl>
                                          <p:spTgt spid="213015"/>
                                        </p:tgtEl>
                                        <p:attrNameLst>
                                          <p:attrName>ppt_h</p:attrName>
                                        </p:attrNameLst>
                                      </p:cBhvr>
                                      <p:tavLst>
                                        <p:tav tm="0">
                                          <p:val>
                                            <p:fltVal val="0"/>
                                          </p:val>
                                        </p:tav>
                                        <p:tav tm="100000">
                                          <p:val>
                                            <p:strVal val="#ppt_h"/>
                                          </p:val>
                                        </p:tav>
                                      </p:tavLst>
                                    </p:anim>
                                    <p:anim calcmode="lin" valueType="num">
                                      <p:cBhvr>
                                        <p:cTn id="60" dur="1000" fill="hold"/>
                                        <p:tgtEl>
                                          <p:spTgt spid="213015"/>
                                        </p:tgtEl>
                                        <p:attrNameLst>
                                          <p:attrName>style.rotation</p:attrName>
                                        </p:attrNameLst>
                                      </p:cBhvr>
                                      <p:tavLst>
                                        <p:tav tm="0">
                                          <p:val>
                                            <p:fltVal val="360"/>
                                          </p:val>
                                        </p:tav>
                                        <p:tav tm="100000">
                                          <p:val>
                                            <p:fltVal val="0"/>
                                          </p:val>
                                        </p:tav>
                                      </p:tavLst>
                                    </p:anim>
                                    <p:animEffect transition="in" filter="fade">
                                      <p:cBhvr>
                                        <p:cTn id="61" dur="1000"/>
                                        <p:tgtEl>
                                          <p:spTgt spid="213015"/>
                                        </p:tgtEl>
                                      </p:cBhvr>
                                    </p:animEffect>
                                  </p:childTnLst>
                                </p:cTn>
                              </p:par>
                              <p:par>
                                <p:cTn id="62" presetID="42" presetClass="entr" presetSubtype="0" fill="hold" nodeType="withEffect">
                                  <p:stCondLst>
                                    <p:cond delay="0"/>
                                  </p:stCondLst>
                                  <p:childTnLst>
                                    <p:set>
                                      <p:cBhvr>
                                        <p:cTn id="63" dur="1" fill="hold">
                                          <p:stCondLst>
                                            <p:cond delay="0"/>
                                          </p:stCondLst>
                                        </p:cTn>
                                        <p:tgtEl>
                                          <p:spTgt spid="213016"/>
                                        </p:tgtEl>
                                        <p:attrNameLst>
                                          <p:attrName>style.visibility</p:attrName>
                                        </p:attrNameLst>
                                      </p:cBhvr>
                                      <p:to>
                                        <p:strVal val="visible"/>
                                      </p:to>
                                    </p:set>
                                    <p:animEffect transition="in" filter="fade">
                                      <p:cBhvr>
                                        <p:cTn id="64" dur="1000"/>
                                        <p:tgtEl>
                                          <p:spTgt spid="213016"/>
                                        </p:tgtEl>
                                      </p:cBhvr>
                                    </p:animEffect>
                                    <p:anim calcmode="lin" valueType="num">
                                      <p:cBhvr>
                                        <p:cTn id="65" dur="1000" fill="hold"/>
                                        <p:tgtEl>
                                          <p:spTgt spid="213016"/>
                                        </p:tgtEl>
                                        <p:attrNameLst>
                                          <p:attrName>ppt_x</p:attrName>
                                        </p:attrNameLst>
                                      </p:cBhvr>
                                      <p:tavLst>
                                        <p:tav tm="0">
                                          <p:val>
                                            <p:strVal val="#ppt_x"/>
                                          </p:val>
                                        </p:tav>
                                        <p:tav tm="100000">
                                          <p:val>
                                            <p:strVal val="#ppt_x"/>
                                          </p:val>
                                        </p:tav>
                                      </p:tavLst>
                                    </p:anim>
                                    <p:anim calcmode="lin" valueType="num">
                                      <p:cBhvr>
                                        <p:cTn id="66" dur="1000" fill="hold"/>
                                        <p:tgtEl>
                                          <p:spTgt spid="21301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3017"/>
                                        </p:tgtEl>
                                        <p:attrNameLst>
                                          <p:attrName>style.visibility</p:attrName>
                                        </p:attrNameLst>
                                      </p:cBhvr>
                                      <p:to>
                                        <p:strVal val="visible"/>
                                      </p:to>
                                    </p:set>
                                    <p:animEffect transition="in" filter="fade">
                                      <p:cBhvr>
                                        <p:cTn id="69" dur="1000"/>
                                        <p:tgtEl>
                                          <p:spTgt spid="213017"/>
                                        </p:tgtEl>
                                      </p:cBhvr>
                                    </p:animEffect>
                                    <p:anim calcmode="lin" valueType="num">
                                      <p:cBhvr>
                                        <p:cTn id="70" dur="1000" fill="hold"/>
                                        <p:tgtEl>
                                          <p:spTgt spid="213017"/>
                                        </p:tgtEl>
                                        <p:attrNameLst>
                                          <p:attrName>ppt_x</p:attrName>
                                        </p:attrNameLst>
                                      </p:cBhvr>
                                      <p:tavLst>
                                        <p:tav tm="0">
                                          <p:val>
                                            <p:strVal val="#ppt_x"/>
                                          </p:val>
                                        </p:tav>
                                        <p:tav tm="100000">
                                          <p:val>
                                            <p:strVal val="#ppt_x"/>
                                          </p:val>
                                        </p:tav>
                                      </p:tavLst>
                                    </p:anim>
                                    <p:anim calcmode="lin" valueType="num">
                                      <p:cBhvr>
                                        <p:cTn id="71" dur="1000" fill="hold"/>
                                        <p:tgtEl>
                                          <p:spTgt spid="21301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3021"/>
                                        </p:tgtEl>
                                        <p:attrNameLst>
                                          <p:attrName>style.visibility</p:attrName>
                                        </p:attrNameLst>
                                      </p:cBhvr>
                                      <p:to>
                                        <p:strVal val="visible"/>
                                      </p:to>
                                    </p:set>
                                    <p:animEffect transition="in" filter="fade">
                                      <p:cBhvr>
                                        <p:cTn id="74" dur="1000"/>
                                        <p:tgtEl>
                                          <p:spTgt spid="213021"/>
                                        </p:tgtEl>
                                      </p:cBhvr>
                                    </p:animEffect>
                                    <p:anim calcmode="lin" valueType="num">
                                      <p:cBhvr>
                                        <p:cTn id="75" dur="1000" fill="hold"/>
                                        <p:tgtEl>
                                          <p:spTgt spid="213021"/>
                                        </p:tgtEl>
                                        <p:attrNameLst>
                                          <p:attrName>ppt_x</p:attrName>
                                        </p:attrNameLst>
                                      </p:cBhvr>
                                      <p:tavLst>
                                        <p:tav tm="0">
                                          <p:val>
                                            <p:strVal val="#ppt_x"/>
                                          </p:val>
                                        </p:tav>
                                        <p:tav tm="100000">
                                          <p:val>
                                            <p:strVal val="#ppt_x"/>
                                          </p:val>
                                        </p:tav>
                                      </p:tavLst>
                                    </p:anim>
                                    <p:anim calcmode="lin" valueType="num">
                                      <p:cBhvr>
                                        <p:cTn id="76" dur="1000" fill="hold"/>
                                        <p:tgtEl>
                                          <p:spTgt spid="213021"/>
                                        </p:tgtEl>
                                        <p:attrNameLst>
                                          <p:attrName>ppt_y</p:attrName>
                                        </p:attrNameLst>
                                      </p:cBhvr>
                                      <p:tavLst>
                                        <p:tav tm="0">
                                          <p:val>
                                            <p:strVal val="#ppt_y+.1"/>
                                          </p:val>
                                        </p:tav>
                                        <p:tav tm="100000">
                                          <p:val>
                                            <p:strVal val="#ppt_y"/>
                                          </p:val>
                                        </p:tav>
                                      </p:tavLst>
                                    </p:anim>
                                  </p:childTnLst>
                                </p:cTn>
                              </p:par>
                              <p:par>
                                <p:cTn id="77" presetID="49" presetClass="entr" presetSubtype="0" decel="100000" fill="hold" nodeType="withEffect">
                                  <p:stCondLst>
                                    <p:cond delay="0"/>
                                  </p:stCondLst>
                                  <p:childTnLst>
                                    <p:set>
                                      <p:cBhvr>
                                        <p:cTn id="78" dur="1" fill="hold">
                                          <p:stCondLst>
                                            <p:cond delay="0"/>
                                          </p:stCondLst>
                                        </p:cTn>
                                        <p:tgtEl>
                                          <p:spTgt spid="213022"/>
                                        </p:tgtEl>
                                        <p:attrNameLst>
                                          <p:attrName>style.visibility</p:attrName>
                                        </p:attrNameLst>
                                      </p:cBhvr>
                                      <p:to>
                                        <p:strVal val="visible"/>
                                      </p:to>
                                    </p:set>
                                    <p:anim calcmode="lin" valueType="num">
                                      <p:cBhvr>
                                        <p:cTn id="79" dur="1000" fill="hold"/>
                                        <p:tgtEl>
                                          <p:spTgt spid="213022"/>
                                        </p:tgtEl>
                                        <p:attrNameLst>
                                          <p:attrName>ppt_w</p:attrName>
                                        </p:attrNameLst>
                                      </p:cBhvr>
                                      <p:tavLst>
                                        <p:tav tm="0">
                                          <p:val>
                                            <p:fltVal val="0"/>
                                          </p:val>
                                        </p:tav>
                                        <p:tav tm="100000">
                                          <p:val>
                                            <p:strVal val="#ppt_w"/>
                                          </p:val>
                                        </p:tav>
                                      </p:tavLst>
                                    </p:anim>
                                    <p:anim calcmode="lin" valueType="num">
                                      <p:cBhvr>
                                        <p:cTn id="80" dur="1000" fill="hold"/>
                                        <p:tgtEl>
                                          <p:spTgt spid="213022"/>
                                        </p:tgtEl>
                                        <p:attrNameLst>
                                          <p:attrName>ppt_h</p:attrName>
                                        </p:attrNameLst>
                                      </p:cBhvr>
                                      <p:tavLst>
                                        <p:tav tm="0">
                                          <p:val>
                                            <p:fltVal val="0"/>
                                          </p:val>
                                        </p:tav>
                                        <p:tav tm="100000">
                                          <p:val>
                                            <p:strVal val="#ppt_h"/>
                                          </p:val>
                                        </p:tav>
                                      </p:tavLst>
                                    </p:anim>
                                    <p:anim calcmode="lin" valueType="num">
                                      <p:cBhvr>
                                        <p:cTn id="81" dur="1000" fill="hold"/>
                                        <p:tgtEl>
                                          <p:spTgt spid="213022"/>
                                        </p:tgtEl>
                                        <p:attrNameLst>
                                          <p:attrName>style.rotation</p:attrName>
                                        </p:attrNameLst>
                                      </p:cBhvr>
                                      <p:tavLst>
                                        <p:tav tm="0">
                                          <p:val>
                                            <p:fltVal val="360"/>
                                          </p:val>
                                        </p:tav>
                                        <p:tav tm="100000">
                                          <p:val>
                                            <p:fltVal val="0"/>
                                          </p:val>
                                        </p:tav>
                                      </p:tavLst>
                                    </p:anim>
                                    <p:animEffect transition="in" filter="fade">
                                      <p:cBhvr>
                                        <p:cTn id="82" dur="1000"/>
                                        <p:tgtEl>
                                          <p:spTgt spid="213022"/>
                                        </p:tgtEl>
                                      </p:cBhvr>
                                    </p:animEffect>
                                  </p:childTnLst>
                                </p:cTn>
                              </p:par>
                              <p:par>
                                <p:cTn id="83" presetID="42" presetClass="entr" presetSubtype="0" fill="hold" nodeType="withEffect">
                                  <p:stCondLst>
                                    <p:cond delay="0"/>
                                  </p:stCondLst>
                                  <p:childTnLst>
                                    <p:set>
                                      <p:cBhvr>
                                        <p:cTn id="84" dur="1" fill="hold">
                                          <p:stCondLst>
                                            <p:cond delay="0"/>
                                          </p:stCondLst>
                                        </p:cTn>
                                        <p:tgtEl>
                                          <p:spTgt spid="213023"/>
                                        </p:tgtEl>
                                        <p:attrNameLst>
                                          <p:attrName>style.visibility</p:attrName>
                                        </p:attrNameLst>
                                      </p:cBhvr>
                                      <p:to>
                                        <p:strVal val="visible"/>
                                      </p:to>
                                    </p:set>
                                    <p:animEffect transition="in" filter="fade">
                                      <p:cBhvr>
                                        <p:cTn id="85" dur="1000"/>
                                        <p:tgtEl>
                                          <p:spTgt spid="213023"/>
                                        </p:tgtEl>
                                      </p:cBhvr>
                                    </p:animEffect>
                                    <p:anim calcmode="lin" valueType="num">
                                      <p:cBhvr>
                                        <p:cTn id="86" dur="1000" fill="hold"/>
                                        <p:tgtEl>
                                          <p:spTgt spid="213023"/>
                                        </p:tgtEl>
                                        <p:attrNameLst>
                                          <p:attrName>ppt_x</p:attrName>
                                        </p:attrNameLst>
                                      </p:cBhvr>
                                      <p:tavLst>
                                        <p:tav tm="0">
                                          <p:val>
                                            <p:strVal val="#ppt_x"/>
                                          </p:val>
                                        </p:tav>
                                        <p:tav tm="100000">
                                          <p:val>
                                            <p:strVal val="#ppt_x"/>
                                          </p:val>
                                        </p:tav>
                                      </p:tavLst>
                                    </p:anim>
                                    <p:anim calcmode="lin" valueType="num">
                                      <p:cBhvr>
                                        <p:cTn id="87" dur="1000" fill="hold"/>
                                        <p:tgtEl>
                                          <p:spTgt spid="21302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13024"/>
                                        </p:tgtEl>
                                        <p:attrNameLst>
                                          <p:attrName>style.visibility</p:attrName>
                                        </p:attrNameLst>
                                      </p:cBhvr>
                                      <p:to>
                                        <p:strVal val="visible"/>
                                      </p:to>
                                    </p:set>
                                    <p:animEffect transition="in" filter="fade">
                                      <p:cBhvr>
                                        <p:cTn id="90" dur="1000"/>
                                        <p:tgtEl>
                                          <p:spTgt spid="213024"/>
                                        </p:tgtEl>
                                      </p:cBhvr>
                                    </p:animEffect>
                                    <p:anim calcmode="lin" valueType="num">
                                      <p:cBhvr>
                                        <p:cTn id="91" dur="1000" fill="hold"/>
                                        <p:tgtEl>
                                          <p:spTgt spid="213024"/>
                                        </p:tgtEl>
                                        <p:attrNameLst>
                                          <p:attrName>ppt_x</p:attrName>
                                        </p:attrNameLst>
                                      </p:cBhvr>
                                      <p:tavLst>
                                        <p:tav tm="0">
                                          <p:val>
                                            <p:strVal val="#ppt_x"/>
                                          </p:val>
                                        </p:tav>
                                        <p:tav tm="100000">
                                          <p:val>
                                            <p:strVal val="#ppt_x"/>
                                          </p:val>
                                        </p:tav>
                                      </p:tavLst>
                                    </p:anim>
                                    <p:anim calcmode="lin" valueType="num">
                                      <p:cBhvr>
                                        <p:cTn id="92" dur="1000" fill="hold"/>
                                        <p:tgtEl>
                                          <p:spTgt spid="213024"/>
                                        </p:tgtEl>
                                        <p:attrNameLst>
                                          <p:attrName>ppt_y</p:attrName>
                                        </p:attrNameLst>
                                      </p:cBhvr>
                                      <p:tavLst>
                                        <p:tav tm="0">
                                          <p:val>
                                            <p:strVal val="#ppt_y+.1"/>
                                          </p:val>
                                        </p:tav>
                                        <p:tav tm="100000">
                                          <p:val>
                                            <p:strVal val="#ppt_y"/>
                                          </p:val>
                                        </p:tav>
                                      </p:tavLst>
                                    </p:anim>
                                  </p:childTnLst>
                                </p:cTn>
                              </p:par>
                              <p:par>
                                <p:cTn id="93" presetID="49" presetClass="entr" presetSubtype="0" decel="100000" fill="hold" nodeType="withEffect">
                                  <p:stCondLst>
                                    <p:cond delay="0"/>
                                  </p:stCondLst>
                                  <p:childTnLst>
                                    <p:set>
                                      <p:cBhvr>
                                        <p:cTn id="94" dur="1" fill="hold">
                                          <p:stCondLst>
                                            <p:cond delay="0"/>
                                          </p:stCondLst>
                                        </p:cTn>
                                        <p:tgtEl>
                                          <p:spTgt spid="213025"/>
                                        </p:tgtEl>
                                        <p:attrNameLst>
                                          <p:attrName>style.visibility</p:attrName>
                                        </p:attrNameLst>
                                      </p:cBhvr>
                                      <p:to>
                                        <p:strVal val="visible"/>
                                      </p:to>
                                    </p:set>
                                    <p:anim calcmode="lin" valueType="num">
                                      <p:cBhvr>
                                        <p:cTn id="95" dur="1000" fill="hold"/>
                                        <p:tgtEl>
                                          <p:spTgt spid="213025"/>
                                        </p:tgtEl>
                                        <p:attrNameLst>
                                          <p:attrName>ppt_w</p:attrName>
                                        </p:attrNameLst>
                                      </p:cBhvr>
                                      <p:tavLst>
                                        <p:tav tm="0">
                                          <p:val>
                                            <p:fltVal val="0"/>
                                          </p:val>
                                        </p:tav>
                                        <p:tav tm="100000">
                                          <p:val>
                                            <p:strVal val="#ppt_w"/>
                                          </p:val>
                                        </p:tav>
                                      </p:tavLst>
                                    </p:anim>
                                    <p:anim calcmode="lin" valueType="num">
                                      <p:cBhvr>
                                        <p:cTn id="96" dur="1000" fill="hold"/>
                                        <p:tgtEl>
                                          <p:spTgt spid="213025"/>
                                        </p:tgtEl>
                                        <p:attrNameLst>
                                          <p:attrName>ppt_h</p:attrName>
                                        </p:attrNameLst>
                                      </p:cBhvr>
                                      <p:tavLst>
                                        <p:tav tm="0">
                                          <p:val>
                                            <p:fltVal val="0"/>
                                          </p:val>
                                        </p:tav>
                                        <p:tav tm="100000">
                                          <p:val>
                                            <p:strVal val="#ppt_h"/>
                                          </p:val>
                                        </p:tav>
                                      </p:tavLst>
                                    </p:anim>
                                    <p:anim calcmode="lin" valueType="num">
                                      <p:cBhvr>
                                        <p:cTn id="97" dur="1000" fill="hold"/>
                                        <p:tgtEl>
                                          <p:spTgt spid="213025"/>
                                        </p:tgtEl>
                                        <p:attrNameLst>
                                          <p:attrName>style.rotation</p:attrName>
                                        </p:attrNameLst>
                                      </p:cBhvr>
                                      <p:tavLst>
                                        <p:tav tm="0">
                                          <p:val>
                                            <p:fltVal val="360"/>
                                          </p:val>
                                        </p:tav>
                                        <p:tav tm="100000">
                                          <p:val>
                                            <p:fltVal val="0"/>
                                          </p:val>
                                        </p:tav>
                                      </p:tavLst>
                                    </p:anim>
                                    <p:animEffect transition="in" filter="fade">
                                      <p:cBhvr>
                                        <p:cTn id="98" dur="1000"/>
                                        <p:tgtEl>
                                          <p:spTgt spid="213025"/>
                                        </p:tgtEl>
                                      </p:cBhvr>
                                    </p:animEffect>
                                  </p:childTnLst>
                                </p:cTn>
                              </p:par>
                              <p:par>
                                <p:cTn id="99" presetID="42" presetClass="entr" presetSubtype="0" fill="hold" nodeType="withEffect">
                                  <p:stCondLst>
                                    <p:cond delay="0"/>
                                  </p:stCondLst>
                                  <p:childTnLst>
                                    <p:set>
                                      <p:cBhvr>
                                        <p:cTn id="100" dur="1" fill="hold">
                                          <p:stCondLst>
                                            <p:cond delay="0"/>
                                          </p:stCondLst>
                                        </p:cTn>
                                        <p:tgtEl>
                                          <p:spTgt spid="213026"/>
                                        </p:tgtEl>
                                        <p:attrNameLst>
                                          <p:attrName>style.visibility</p:attrName>
                                        </p:attrNameLst>
                                      </p:cBhvr>
                                      <p:to>
                                        <p:strVal val="visible"/>
                                      </p:to>
                                    </p:set>
                                    <p:animEffect transition="in" filter="fade">
                                      <p:cBhvr>
                                        <p:cTn id="101" dur="1000"/>
                                        <p:tgtEl>
                                          <p:spTgt spid="213026"/>
                                        </p:tgtEl>
                                      </p:cBhvr>
                                    </p:animEffect>
                                    <p:anim calcmode="lin" valueType="num">
                                      <p:cBhvr>
                                        <p:cTn id="102" dur="1000" fill="hold"/>
                                        <p:tgtEl>
                                          <p:spTgt spid="213026"/>
                                        </p:tgtEl>
                                        <p:attrNameLst>
                                          <p:attrName>ppt_x</p:attrName>
                                        </p:attrNameLst>
                                      </p:cBhvr>
                                      <p:tavLst>
                                        <p:tav tm="0">
                                          <p:val>
                                            <p:strVal val="#ppt_x"/>
                                          </p:val>
                                        </p:tav>
                                        <p:tav tm="100000">
                                          <p:val>
                                            <p:strVal val="#ppt_x"/>
                                          </p:val>
                                        </p:tav>
                                      </p:tavLst>
                                    </p:anim>
                                    <p:anim calcmode="lin" valueType="num">
                                      <p:cBhvr>
                                        <p:cTn id="103" dur="1000" fill="hold"/>
                                        <p:tgtEl>
                                          <p:spTgt spid="213026"/>
                                        </p:tgtEl>
                                        <p:attrNameLst>
                                          <p:attrName>ppt_y</p:attrName>
                                        </p:attrNameLst>
                                      </p:cBhvr>
                                      <p:tavLst>
                                        <p:tav tm="0">
                                          <p:val>
                                            <p:strVal val="#ppt_y+.1"/>
                                          </p:val>
                                        </p:tav>
                                        <p:tav tm="100000">
                                          <p:val>
                                            <p:strVal val="#ppt_y"/>
                                          </p:val>
                                        </p:tav>
                                      </p:tavLst>
                                    </p:anim>
                                  </p:childTnLst>
                                </p:cTn>
                              </p:par>
                            </p:childTnLst>
                          </p:cTn>
                        </p:par>
                        <p:par>
                          <p:cTn id="104" fill="hold" nodeType="afterGroup">
                            <p:stCondLst>
                              <p:cond delay="1500"/>
                            </p:stCondLst>
                            <p:childTnLst>
                              <p:par>
                                <p:cTn id="105" presetID="22" presetClass="entr" presetSubtype="2" fill="hold" nodeType="afterEffect">
                                  <p:stCondLst>
                                    <p:cond delay="0"/>
                                  </p:stCondLst>
                                  <p:childTnLst>
                                    <p:set>
                                      <p:cBhvr>
                                        <p:cTn id="106" dur="1" fill="hold">
                                          <p:stCondLst>
                                            <p:cond delay="0"/>
                                          </p:stCondLst>
                                        </p:cTn>
                                        <p:tgtEl>
                                          <p:spTgt spid="213002"/>
                                        </p:tgtEl>
                                        <p:attrNameLst>
                                          <p:attrName>style.visibility</p:attrName>
                                        </p:attrNameLst>
                                      </p:cBhvr>
                                      <p:to>
                                        <p:strVal val="visible"/>
                                      </p:to>
                                    </p:set>
                                    <p:animEffect transition="in" filter="wipe(right)">
                                      <p:cBhvr>
                                        <p:cTn id="107" dur="500"/>
                                        <p:tgtEl>
                                          <p:spTgt spid="213002"/>
                                        </p:tgtEl>
                                      </p:cBhvr>
                                    </p:animEffect>
                                  </p:childTnLst>
                                </p:cTn>
                              </p:par>
                              <p:par>
                                <p:cTn id="108" presetID="22" presetClass="entr" presetSubtype="2" fill="hold" nodeType="withEffect">
                                  <p:stCondLst>
                                    <p:cond delay="0"/>
                                  </p:stCondLst>
                                  <p:childTnLst>
                                    <p:set>
                                      <p:cBhvr>
                                        <p:cTn id="109" dur="1" fill="hold">
                                          <p:stCondLst>
                                            <p:cond delay="0"/>
                                          </p:stCondLst>
                                        </p:cTn>
                                        <p:tgtEl>
                                          <p:spTgt spid="213003"/>
                                        </p:tgtEl>
                                        <p:attrNameLst>
                                          <p:attrName>style.visibility</p:attrName>
                                        </p:attrNameLst>
                                      </p:cBhvr>
                                      <p:to>
                                        <p:strVal val="visible"/>
                                      </p:to>
                                    </p:set>
                                    <p:animEffect transition="in" filter="wipe(right)">
                                      <p:cBhvr>
                                        <p:cTn id="110" dur="500"/>
                                        <p:tgtEl>
                                          <p:spTgt spid="213003"/>
                                        </p:tgtEl>
                                      </p:cBhvr>
                                    </p:animEffect>
                                  </p:childTnLst>
                                </p:cTn>
                              </p:par>
                              <p:par>
                                <p:cTn id="111" presetID="22" presetClass="entr" presetSubtype="2" fill="hold" nodeType="withEffect">
                                  <p:stCondLst>
                                    <p:cond delay="0"/>
                                  </p:stCondLst>
                                  <p:childTnLst>
                                    <p:set>
                                      <p:cBhvr>
                                        <p:cTn id="112" dur="1" fill="hold">
                                          <p:stCondLst>
                                            <p:cond delay="0"/>
                                          </p:stCondLst>
                                        </p:cTn>
                                        <p:tgtEl>
                                          <p:spTgt spid="213004"/>
                                        </p:tgtEl>
                                        <p:attrNameLst>
                                          <p:attrName>style.visibility</p:attrName>
                                        </p:attrNameLst>
                                      </p:cBhvr>
                                      <p:to>
                                        <p:strVal val="visible"/>
                                      </p:to>
                                    </p:set>
                                    <p:animEffect transition="in" filter="wipe(right)">
                                      <p:cBhvr>
                                        <p:cTn id="113" dur="500"/>
                                        <p:tgtEl>
                                          <p:spTgt spid="213004"/>
                                        </p:tgtEl>
                                      </p:cBhvr>
                                    </p:animEffect>
                                  </p:childTnLst>
                                </p:cTn>
                              </p:par>
                              <p:par>
                                <p:cTn id="114" presetID="22" presetClass="entr" presetSubtype="2" fill="hold" nodeType="withEffect">
                                  <p:stCondLst>
                                    <p:cond delay="0"/>
                                  </p:stCondLst>
                                  <p:childTnLst>
                                    <p:set>
                                      <p:cBhvr>
                                        <p:cTn id="115" dur="1" fill="hold">
                                          <p:stCondLst>
                                            <p:cond delay="0"/>
                                          </p:stCondLst>
                                        </p:cTn>
                                        <p:tgtEl>
                                          <p:spTgt spid="213005"/>
                                        </p:tgtEl>
                                        <p:attrNameLst>
                                          <p:attrName>style.visibility</p:attrName>
                                        </p:attrNameLst>
                                      </p:cBhvr>
                                      <p:to>
                                        <p:strVal val="visible"/>
                                      </p:to>
                                    </p:set>
                                    <p:animEffect transition="in" filter="wipe(right)">
                                      <p:cBhvr>
                                        <p:cTn id="116" dur="500"/>
                                        <p:tgtEl>
                                          <p:spTgt spid="213005"/>
                                        </p:tgtEl>
                                      </p:cBhvr>
                                    </p:animEffect>
                                  </p:childTnLst>
                                </p:cTn>
                              </p:par>
                              <p:par>
                                <p:cTn id="117" presetID="22" presetClass="entr" presetSubtype="2" fill="hold" nodeType="withEffect">
                                  <p:stCondLst>
                                    <p:cond delay="0"/>
                                  </p:stCondLst>
                                  <p:childTnLst>
                                    <p:set>
                                      <p:cBhvr>
                                        <p:cTn id="118" dur="1" fill="hold">
                                          <p:stCondLst>
                                            <p:cond delay="0"/>
                                          </p:stCondLst>
                                        </p:cTn>
                                        <p:tgtEl>
                                          <p:spTgt spid="213006"/>
                                        </p:tgtEl>
                                        <p:attrNameLst>
                                          <p:attrName>style.visibility</p:attrName>
                                        </p:attrNameLst>
                                      </p:cBhvr>
                                      <p:to>
                                        <p:strVal val="visible"/>
                                      </p:to>
                                    </p:set>
                                    <p:animEffect transition="in" filter="wipe(right)">
                                      <p:cBhvr>
                                        <p:cTn id="119" dur="500"/>
                                        <p:tgtEl>
                                          <p:spTgt spid="213006"/>
                                        </p:tgtEl>
                                      </p:cBhvr>
                                    </p:animEffect>
                                  </p:childTnLst>
                                </p:cTn>
                              </p:par>
                            </p:childTnLst>
                          </p:cTn>
                        </p:par>
                        <p:par>
                          <p:cTn id="120" fill="hold" nodeType="afterGroup">
                            <p:stCondLst>
                              <p:cond delay="2000"/>
                            </p:stCondLst>
                            <p:childTnLst>
                              <p:par>
                                <p:cTn id="121" presetID="29" presetClass="entr" presetSubtype="0" fill="hold" grpId="0" nodeType="afterEffect">
                                  <p:stCondLst>
                                    <p:cond delay="0"/>
                                  </p:stCondLst>
                                  <p:childTnLst>
                                    <p:set>
                                      <p:cBhvr>
                                        <p:cTn id="122" dur="1" fill="hold">
                                          <p:stCondLst>
                                            <p:cond delay="0"/>
                                          </p:stCondLst>
                                        </p:cTn>
                                        <p:tgtEl>
                                          <p:spTgt spid="213027"/>
                                        </p:tgtEl>
                                        <p:attrNameLst>
                                          <p:attrName>style.visibility</p:attrName>
                                        </p:attrNameLst>
                                      </p:cBhvr>
                                      <p:to>
                                        <p:strVal val="visible"/>
                                      </p:to>
                                    </p:set>
                                    <p:anim calcmode="lin" valueType="num">
                                      <p:cBhvr>
                                        <p:cTn id="123" dur="1000" fill="hold"/>
                                        <p:tgtEl>
                                          <p:spTgt spid="213027"/>
                                        </p:tgtEl>
                                        <p:attrNameLst>
                                          <p:attrName>ppt_x</p:attrName>
                                        </p:attrNameLst>
                                      </p:cBhvr>
                                      <p:tavLst>
                                        <p:tav tm="0">
                                          <p:val>
                                            <p:strVal val="#ppt_x-.2"/>
                                          </p:val>
                                        </p:tav>
                                        <p:tav tm="100000">
                                          <p:val>
                                            <p:strVal val="#ppt_x"/>
                                          </p:val>
                                        </p:tav>
                                      </p:tavLst>
                                    </p:anim>
                                    <p:anim calcmode="lin" valueType="num">
                                      <p:cBhvr>
                                        <p:cTn id="124" dur="1000" fill="hold"/>
                                        <p:tgtEl>
                                          <p:spTgt spid="213027"/>
                                        </p:tgtEl>
                                        <p:attrNameLst>
                                          <p:attrName>ppt_y</p:attrName>
                                        </p:attrNameLst>
                                      </p:cBhvr>
                                      <p:tavLst>
                                        <p:tav tm="0">
                                          <p:val>
                                            <p:strVal val="#ppt_y"/>
                                          </p:val>
                                        </p:tav>
                                        <p:tav tm="100000">
                                          <p:val>
                                            <p:strVal val="#ppt_y"/>
                                          </p:val>
                                        </p:tav>
                                      </p:tavLst>
                                    </p:anim>
                                    <p:animEffect transition="in" filter="wipe(right)" prLst="gradientSize: 0.1">
                                      <p:cBhvr>
                                        <p:cTn id="125" dur="1000"/>
                                        <p:tgtEl>
                                          <p:spTgt spid="213027"/>
                                        </p:tgtEl>
                                      </p:cBhvr>
                                    </p:animEffect>
                                  </p:childTnLst>
                                </p:cTn>
                              </p:par>
                              <p:par>
                                <p:cTn id="126" presetID="29" presetClass="entr" presetSubtype="0" fill="hold" grpId="0" nodeType="withEffect">
                                  <p:stCondLst>
                                    <p:cond delay="0"/>
                                  </p:stCondLst>
                                  <p:childTnLst>
                                    <p:set>
                                      <p:cBhvr>
                                        <p:cTn id="127" dur="1" fill="hold">
                                          <p:stCondLst>
                                            <p:cond delay="0"/>
                                          </p:stCondLst>
                                        </p:cTn>
                                        <p:tgtEl>
                                          <p:spTgt spid="213028"/>
                                        </p:tgtEl>
                                        <p:attrNameLst>
                                          <p:attrName>style.visibility</p:attrName>
                                        </p:attrNameLst>
                                      </p:cBhvr>
                                      <p:to>
                                        <p:strVal val="visible"/>
                                      </p:to>
                                    </p:set>
                                    <p:anim calcmode="lin" valueType="num">
                                      <p:cBhvr>
                                        <p:cTn id="128" dur="1000" fill="hold"/>
                                        <p:tgtEl>
                                          <p:spTgt spid="213028"/>
                                        </p:tgtEl>
                                        <p:attrNameLst>
                                          <p:attrName>ppt_x</p:attrName>
                                        </p:attrNameLst>
                                      </p:cBhvr>
                                      <p:tavLst>
                                        <p:tav tm="0">
                                          <p:val>
                                            <p:strVal val="#ppt_x-.2"/>
                                          </p:val>
                                        </p:tav>
                                        <p:tav tm="100000">
                                          <p:val>
                                            <p:strVal val="#ppt_x"/>
                                          </p:val>
                                        </p:tav>
                                      </p:tavLst>
                                    </p:anim>
                                    <p:anim calcmode="lin" valueType="num">
                                      <p:cBhvr>
                                        <p:cTn id="129" dur="1000" fill="hold"/>
                                        <p:tgtEl>
                                          <p:spTgt spid="213028"/>
                                        </p:tgtEl>
                                        <p:attrNameLst>
                                          <p:attrName>ppt_y</p:attrName>
                                        </p:attrNameLst>
                                      </p:cBhvr>
                                      <p:tavLst>
                                        <p:tav tm="0">
                                          <p:val>
                                            <p:strVal val="#ppt_y"/>
                                          </p:val>
                                        </p:tav>
                                        <p:tav tm="100000">
                                          <p:val>
                                            <p:strVal val="#ppt_y"/>
                                          </p:val>
                                        </p:tav>
                                      </p:tavLst>
                                    </p:anim>
                                    <p:animEffect transition="in" filter="wipe(right)" prLst="gradientSize: 0.1">
                                      <p:cBhvr>
                                        <p:cTn id="130" dur="1000"/>
                                        <p:tgtEl>
                                          <p:spTgt spid="213028"/>
                                        </p:tgtEl>
                                      </p:cBhvr>
                                    </p:animEffect>
                                  </p:childTnLst>
                                </p:cTn>
                              </p:par>
                              <p:par>
                                <p:cTn id="131" presetID="29" presetClass="entr" presetSubtype="0" fill="hold" grpId="0" nodeType="withEffect">
                                  <p:stCondLst>
                                    <p:cond delay="0"/>
                                  </p:stCondLst>
                                  <p:childTnLst>
                                    <p:set>
                                      <p:cBhvr>
                                        <p:cTn id="132" dur="1" fill="hold">
                                          <p:stCondLst>
                                            <p:cond delay="0"/>
                                          </p:stCondLst>
                                        </p:cTn>
                                        <p:tgtEl>
                                          <p:spTgt spid="213029"/>
                                        </p:tgtEl>
                                        <p:attrNameLst>
                                          <p:attrName>style.visibility</p:attrName>
                                        </p:attrNameLst>
                                      </p:cBhvr>
                                      <p:to>
                                        <p:strVal val="visible"/>
                                      </p:to>
                                    </p:set>
                                    <p:anim calcmode="lin" valueType="num">
                                      <p:cBhvr>
                                        <p:cTn id="133" dur="1000" fill="hold"/>
                                        <p:tgtEl>
                                          <p:spTgt spid="213029"/>
                                        </p:tgtEl>
                                        <p:attrNameLst>
                                          <p:attrName>ppt_x</p:attrName>
                                        </p:attrNameLst>
                                      </p:cBhvr>
                                      <p:tavLst>
                                        <p:tav tm="0">
                                          <p:val>
                                            <p:strVal val="#ppt_x-.2"/>
                                          </p:val>
                                        </p:tav>
                                        <p:tav tm="100000">
                                          <p:val>
                                            <p:strVal val="#ppt_x"/>
                                          </p:val>
                                        </p:tav>
                                      </p:tavLst>
                                    </p:anim>
                                    <p:anim calcmode="lin" valueType="num">
                                      <p:cBhvr>
                                        <p:cTn id="134" dur="1000" fill="hold"/>
                                        <p:tgtEl>
                                          <p:spTgt spid="213029"/>
                                        </p:tgtEl>
                                        <p:attrNameLst>
                                          <p:attrName>ppt_y</p:attrName>
                                        </p:attrNameLst>
                                      </p:cBhvr>
                                      <p:tavLst>
                                        <p:tav tm="0">
                                          <p:val>
                                            <p:strVal val="#ppt_y"/>
                                          </p:val>
                                        </p:tav>
                                        <p:tav tm="100000">
                                          <p:val>
                                            <p:strVal val="#ppt_y"/>
                                          </p:val>
                                        </p:tav>
                                      </p:tavLst>
                                    </p:anim>
                                    <p:animEffect transition="in" filter="wipe(right)" prLst="gradientSize: 0.1">
                                      <p:cBhvr>
                                        <p:cTn id="135" dur="1000"/>
                                        <p:tgtEl>
                                          <p:spTgt spid="213029"/>
                                        </p:tgtEl>
                                      </p:cBhvr>
                                    </p:animEffect>
                                  </p:childTnLst>
                                </p:cTn>
                              </p:par>
                              <p:par>
                                <p:cTn id="136" presetID="29" presetClass="entr" presetSubtype="0" fill="hold" grpId="0" nodeType="withEffect">
                                  <p:stCondLst>
                                    <p:cond delay="0"/>
                                  </p:stCondLst>
                                  <p:childTnLst>
                                    <p:set>
                                      <p:cBhvr>
                                        <p:cTn id="137" dur="1" fill="hold">
                                          <p:stCondLst>
                                            <p:cond delay="0"/>
                                          </p:stCondLst>
                                        </p:cTn>
                                        <p:tgtEl>
                                          <p:spTgt spid="213030"/>
                                        </p:tgtEl>
                                        <p:attrNameLst>
                                          <p:attrName>style.visibility</p:attrName>
                                        </p:attrNameLst>
                                      </p:cBhvr>
                                      <p:to>
                                        <p:strVal val="visible"/>
                                      </p:to>
                                    </p:set>
                                    <p:anim calcmode="lin" valueType="num">
                                      <p:cBhvr>
                                        <p:cTn id="138" dur="1000" fill="hold"/>
                                        <p:tgtEl>
                                          <p:spTgt spid="213030"/>
                                        </p:tgtEl>
                                        <p:attrNameLst>
                                          <p:attrName>ppt_x</p:attrName>
                                        </p:attrNameLst>
                                      </p:cBhvr>
                                      <p:tavLst>
                                        <p:tav tm="0">
                                          <p:val>
                                            <p:strVal val="#ppt_x-.2"/>
                                          </p:val>
                                        </p:tav>
                                        <p:tav tm="100000">
                                          <p:val>
                                            <p:strVal val="#ppt_x"/>
                                          </p:val>
                                        </p:tav>
                                      </p:tavLst>
                                    </p:anim>
                                    <p:anim calcmode="lin" valueType="num">
                                      <p:cBhvr>
                                        <p:cTn id="139" dur="1000" fill="hold"/>
                                        <p:tgtEl>
                                          <p:spTgt spid="213030"/>
                                        </p:tgtEl>
                                        <p:attrNameLst>
                                          <p:attrName>ppt_y</p:attrName>
                                        </p:attrNameLst>
                                      </p:cBhvr>
                                      <p:tavLst>
                                        <p:tav tm="0">
                                          <p:val>
                                            <p:strVal val="#ppt_y"/>
                                          </p:val>
                                        </p:tav>
                                        <p:tav tm="100000">
                                          <p:val>
                                            <p:strVal val="#ppt_y"/>
                                          </p:val>
                                        </p:tav>
                                      </p:tavLst>
                                    </p:anim>
                                    <p:animEffect transition="in" filter="wipe(right)" prLst="gradientSize: 0.1">
                                      <p:cBhvr>
                                        <p:cTn id="140" dur="1000"/>
                                        <p:tgtEl>
                                          <p:spTgt spid="213030"/>
                                        </p:tgtEl>
                                      </p:cBhvr>
                                    </p:animEffect>
                                  </p:childTnLst>
                                </p:cTn>
                              </p:par>
                              <p:par>
                                <p:cTn id="141" presetID="29" presetClass="entr" presetSubtype="0" fill="hold" grpId="0" nodeType="withEffect">
                                  <p:stCondLst>
                                    <p:cond delay="0"/>
                                  </p:stCondLst>
                                  <p:childTnLst>
                                    <p:set>
                                      <p:cBhvr>
                                        <p:cTn id="142" dur="1" fill="hold">
                                          <p:stCondLst>
                                            <p:cond delay="0"/>
                                          </p:stCondLst>
                                        </p:cTn>
                                        <p:tgtEl>
                                          <p:spTgt spid="213031"/>
                                        </p:tgtEl>
                                        <p:attrNameLst>
                                          <p:attrName>style.visibility</p:attrName>
                                        </p:attrNameLst>
                                      </p:cBhvr>
                                      <p:to>
                                        <p:strVal val="visible"/>
                                      </p:to>
                                    </p:set>
                                    <p:anim calcmode="lin" valueType="num">
                                      <p:cBhvr>
                                        <p:cTn id="143" dur="1000" fill="hold"/>
                                        <p:tgtEl>
                                          <p:spTgt spid="213031"/>
                                        </p:tgtEl>
                                        <p:attrNameLst>
                                          <p:attrName>ppt_x</p:attrName>
                                        </p:attrNameLst>
                                      </p:cBhvr>
                                      <p:tavLst>
                                        <p:tav tm="0">
                                          <p:val>
                                            <p:strVal val="#ppt_x-.2"/>
                                          </p:val>
                                        </p:tav>
                                        <p:tav tm="100000">
                                          <p:val>
                                            <p:strVal val="#ppt_x"/>
                                          </p:val>
                                        </p:tav>
                                      </p:tavLst>
                                    </p:anim>
                                    <p:anim calcmode="lin" valueType="num">
                                      <p:cBhvr>
                                        <p:cTn id="144" dur="1000" fill="hold"/>
                                        <p:tgtEl>
                                          <p:spTgt spid="213031"/>
                                        </p:tgtEl>
                                        <p:attrNameLst>
                                          <p:attrName>ppt_y</p:attrName>
                                        </p:attrNameLst>
                                      </p:cBhvr>
                                      <p:tavLst>
                                        <p:tav tm="0">
                                          <p:val>
                                            <p:strVal val="#ppt_y"/>
                                          </p:val>
                                        </p:tav>
                                        <p:tav tm="100000">
                                          <p:val>
                                            <p:strVal val="#ppt_y"/>
                                          </p:val>
                                        </p:tav>
                                      </p:tavLst>
                                    </p:anim>
                                    <p:animEffect transition="in" filter="wipe(right)" prLst="gradientSize: 0.1">
                                      <p:cBhvr>
                                        <p:cTn id="145" dur="1000"/>
                                        <p:tgtEl>
                                          <p:spTgt spid="213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27" grpId="0"/>
      <p:bldP spid="213028" grpId="0"/>
      <p:bldP spid="213029" grpId="0"/>
      <p:bldP spid="213030" grpId="0"/>
      <p:bldP spid="21303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7CEF2F3B-024B-4C85-92DF-1C4DE2B43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1971" name="Group 3">
            <a:extLst>
              <a:ext uri="{FF2B5EF4-FFF2-40B4-BE49-F238E27FC236}">
                <a16:creationId xmlns:a16="http://schemas.microsoft.com/office/drawing/2014/main" id="{73ECDC02-1985-419A-B0C4-3BFB8A5C3489}"/>
              </a:ext>
            </a:extLst>
          </p:cNvPr>
          <p:cNvGrpSpPr>
            <a:grpSpLocks/>
          </p:cNvGrpSpPr>
          <p:nvPr/>
        </p:nvGrpSpPr>
        <p:grpSpPr bwMode="auto">
          <a:xfrm>
            <a:off x="225425" y="219075"/>
            <a:ext cx="11295063" cy="419100"/>
            <a:chOff x="142" y="138"/>
            <a:chExt cx="7115" cy="264"/>
          </a:xfrm>
        </p:grpSpPr>
        <p:sp>
          <p:nvSpPr>
            <p:cNvPr id="36881" name="矩形 4">
              <a:extLst>
                <a:ext uri="{FF2B5EF4-FFF2-40B4-BE49-F238E27FC236}">
                  <a16:creationId xmlns:a16="http://schemas.microsoft.com/office/drawing/2014/main" id="{824F34A4-190E-46DE-8BF9-EEBD0A91FE71}"/>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6882" name="矩形 1">
              <a:extLst>
                <a:ext uri="{FF2B5EF4-FFF2-40B4-BE49-F238E27FC236}">
                  <a16:creationId xmlns:a16="http://schemas.microsoft.com/office/drawing/2014/main" id="{7073CDC7-8339-4FC0-ADC3-A666AF7E0CAB}"/>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6883" name="矩形 9">
              <a:extLst>
                <a:ext uri="{FF2B5EF4-FFF2-40B4-BE49-F238E27FC236}">
                  <a16:creationId xmlns:a16="http://schemas.microsoft.com/office/drawing/2014/main" id="{ADEA53FA-1A4A-4530-B385-30BF5FD637FF}"/>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1975" name="Group 7">
            <a:extLst>
              <a:ext uri="{FF2B5EF4-FFF2-40B4-BE49-F238E27FC236}">
                <a16:creationId xmlns:a16="http://schemas.microsoft.com/office/drawing/2014/main" id="{44759BBE-D9FD-4462-AA61-D8B3533210C6}"/>
              </a:ext>
            </a:extLst>
          </p:cNvPr>
          <p:cNvGrpSpPr>
            <a:grpSpLocks/>
          </p:cNvGrpSpPr>
          <p:nvPr/>
        </p:nvGrpSpPr>
        <p:grpSpPr bwMode="auto">
          <a:xfrm>
            <a:off x="-30163" y="5826125"/>
            <a:ext cx="11857038" cy="565150"/>
            <a:chOff x="0" y="3670"/>
            <a:chExt cx="7421" cy="356"/>
          </a:xfrm>
        </p:grpSpPr>
        <p:pic>
          <p:nvPicPr>
            <p:cNvPr id="36879" name="Picture 8" descr="1">
              <a:extLst>
                <a:ext uri="{FF2B5EF4-FFF2-40B4-BE49-F238E27FC236}">
                  <a16:creationId xmlns:a16="http://schemas.microsoft.com/office/drawing/2014/main" id="{3E0B4CB3-F949-47E9-9F9F-9FD824AA4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0" name="矩形 4">
              <a:extLst>
                <a:ext uri="{FF2B5EF4-FFF2-40B4-BE49-F238E27FC236}">
                  <a16:creationId xmlns:a16="http://schemas.microsoft.com/office/drawing/2014/main" id="{5DE4FE3C-F456-481C-8280-C55E91654B65}"/>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5" name="弧形 4">
            <a:extLst>
              <a:ext uri="{FF2B5EF4-FFF2-40B4-BE49-F238E27FC236}">
                <a16:creationId xmlns:a16="http://schemas.microsoft.com/office/drawing/2014/main" id="{DDD2AB6B-439A-4C57-91C8-2531E8ACA98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9638" y="3306763"/>
            <a:ext cx="84201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饼形 3">
            <a:extLst>
              <a:ext uri="{FF2B5EF4-FFF2-40B4-BE49-F238E27FC236}">
                <a16:creationId xmlns:a16="http://schemas.microsoft.com/office/drawing/2014/main" id="{FEC483A8-1B6E-431D-A9BA-A2B37C53AE0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800" y="3197225"/>
            <a:ext cx="3357563"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饼形 5">
            <a:extLst>
              <a:ext uri="{FF2B5EF4-FFF2-40B4-BE49-F238E27FC236}">
                <a16:creationId xmlns:a16="http://schemas.microsoft.com/office/drawing/2014/main" id="{E4128D42-8504-41F6-B2A0-0B3B08AB91F4}"/>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4888" y="3657600"/>
            <a:ext cx="29178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007" name="TextBox 13">
            <a:extLst>
              <a:ext uri="{FF2B5EF4-FFF2-40B4-BE49-F238E27FC236}">
                <a16:creationId xmlns:a16="http://schemas.microsoft.com/office/drawing/2014/main" id="{100E5874-6F23-4CF6-8E3F-F9546685D30D}"/>
              </a:ext>
            </a:extLst>
          </p:cNvPr>
          <p:cNvSpPr txBox="1">
            <a:spLocks noChangeArrowheads="1"/>
          </p:cNvSpPr>
          <p:nvPr/>
        </p:nvSpPr>
        <p:spPr bwMode="auto">
          <a:xfrm>
            <a:off x="1344613" y="2165350"/>
            <a:ext cx="1778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000" b="1">
                <a:solidFill>
                  <a:srgbClr val="000000"/>
                </a:solidFill>
                <a:latin typeface="微软雅黑" panose="020B0503020204020204" pitchFamily="34" charset="-122"/>
                <a:ea typeface="微软雅黑" panose="020B0503020204020204" pitchFamily="34" charset="-122"/>
              </a:rPr>
              <a:t>Marking</a:t>
            </a:r>
            <a:r>
              <a:rPr lang="en-US" altLang="zh-CN" sz="2000" b="1">
                <a:solidFill>
                  <a:srgbClr val="000000"/>
                </a:solidFill>
                <a:latin typeface="微软雅黑" panose="020B0503020204020204" pitchFamily="34" charset="-122"/>
                <a:ea typeface="微软雅黑" panose="020B0503020204020204" pitchFamily="34" charset="-122"/>
              </a:rPr>
              <a:t>3</a:t>
            </a:r>
          </a:p>
        </p:txBody>
      </p:sp>
      <p:sp>
        <p:nvSpPr>
          <p:cNvPr id="212008" name="TextBox 15">
            <a:extLst>
              <a:ext uri="{FF2B5EF4-FFF2-40B4-BE49-F238E27FC236}">
                <a16:creationId xmlns:a16="http://schemas.microsoft.com/office/drawing/2014/main" id="{4F0AE1ED-7D32-4E3D-A125-9180CA57B485}"/>
              </a:ext>
            </a:extLst>
          </p:cNvPr>
          <p:cNvSpPr txBox="1">
            <a:spLocks noChangeArrowheads="1"/>
          </p:cNvSpPr>
          <p:nvPr/>
        </p:nvSpPr>
        <p:spPr bwMode="auto">
          <a:xfrm>
            <a:off x="3875088" y="1508125"/>
            <a:ext cx="1779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000" b="1">
                <a:solidFill>
                  <a:srgbClr val="000000"/>
                </a:solidFill>
                <a:latin typeface="微软雅黑" panose="020B0503020204020204" pitchFamily="34" charset="-122"/>
                <a:ea typeface="微软雅黑" panose="020B0503020204020204" pitchFamily="34" charset="-122"/>
              </a:rPr>
              <a:t>Marking</a:t>
            </a:r>
            <a:r>
              <a:rPr lang="en-US" altLang="zh-CN" sz="2000" b="1">
                <a:solidFill>
                  <a:srgbClr val="000000"/>
                </a:solidFill>
                <a:latin typeface="微软雅黑" panose="020B0503020204020204" pitchFamily="34" charset="-122"/>
                <a:ea typeface="微软雅黑" panose="020B0503020204020204" pitchFamily="34" charset="-122"/>
              </a:rPr>
              <a:t>2</a:t>
            </a:r>
          </a:p>
        </p:txBody>
      </p:sp>
      <p:sp>
        <p:nvSpPr>
          <p:cNvPr id="212009" name="TextBox 16">
            <a:extLst>
              <a:ext uri="{FF2B5EF4-FFF2-40B4-BE49-F238E27FC236}">
                <a16:creationId xmlns:a16="http://schemas.microsoft.com/office/drawing/2014/main" id="{B1587812-CF31-413D-8B7E-459B1D249073}"/>
              </a:ext>
            </a:extLst>
          </p:cNvPr>
          <p:cNvSpPr txBox="1">
            <a:spLocks noChangeArrowheads="1"/>
          </p:cNvSpPr>
          <p:nvPr/>
        </p:nvSpPr>
        <p:spPr bwMode="auto">
          <a:xfrm>
            <a:off x="7969250" y="1677988"/>
            <a:ext cx="1781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000" b="1">
                <a:solidFill>
                  <a:srgbClr val="000000"/>
                </a:solidFill>
                <a:latin typeface="微软雅黑" panose="020B0503020204020204" pitchFamily="34" charset="-122"/>
                <a:ea typeface="微软雅黑" panose="020B0503020204020204" pitchFamily="34" charset="-122"/>
              </a:rPr>
              <a:t>Marking</a:t>
            </a:r>
            <a:r>
              <a:rPr lang="en-US" altLang="zh-CN" sz="2000" b="1">
                <a:solidFill>
                  <a:srgbClr val="000000"/>
                </a:solidFill>
                <a:latin typeface="微软雅黑" panose="020B0503020204020204" pitchFamily="34" charset="-122"/>
                <a:ea typeface="微软雅黑" panose="020B0503020204020204" pitchFamily="34" charset="-122"/>
              </a:rPr>
              <a:t>1</a:t>
            </a:r>
          </a:p>
        </p:txBody>
      </p:sp>
      <p:grpSp>
        <p:nvGrpSpPr>
          <p:cNvPr id="212010" name="Group 42">
            <a:extLst>
              <a:ext uri="{FF2B5EF4-FFF2-40B4-BE49-F238E27FC236}">
                <a16:creationId xmlns:a16="http://schemas.microsoft.com/office/drawing/2014/main" id="{8B9D8BCF-6572-4FB7-A118-17AE959D38BB}"/>
              </a:ext>
            </a:extLst>
          </p:cNvPr>
          <p:cNvGrpSpPr>
            <a:grpSpLocks/>
          </p:cNvGrpSpPr>
          <p:nvPr/>
        </p:nvGrpSpPr>
        <p:grpSpPr bwMode="auto">
          <a:xfrm>
            <a:off x="2917825" y="1411288"/>
            <a:ext cx="5094288" cy="5875337"/>
            <a:chOff x="1459" y="1056"/>
            <a:chExt cx="2546" cy="3917"/>
          </a:xfrm>
        </p:grpSpPr>
        <p:pic>
          <p:nvPicPr>
            <p:cNvPr id="36876" name="Picture 3">
              <a:extLst>
                <a:ext uri="{FF2B5EF4-FFF2-40B4-BE49-F238E27FC236}">
                  <a16:creationId xmlns:a16="http://schemas.microsoft.com/office/drawing/2014/main" id="{877E5F0A-BCD2-430A-AB2F-C5753B2209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8" y="1360"/>
              <a:ext cx="457" cy="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2">
              <a:extLst>
                <a:ext uri="{FF2B5EF4-FFF2-40B4-BE49-F238E27FC236}">
                  <a16:creationId xmlns:a16="http://schemas.microsoft.com/office/drawing/2014/main" id="{24252AE9-DAF0-4BF9-A4B7-8BEC32B691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9" y="1296"/>
              <a:ext cx="539" cy="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4">
              <a:extLst>
                <a:ext uri="{FF2B5EF4-FFF2-40B4-BE49-F238E27FC236}">
                  <a16:creationId xmlns:a16="http://schemas.microsoft.com/office/drawing/2014/main" id="{453039FD-C353-4A4C-B2F6-4D9B4303E3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1" y="1056"/>
              <a:ext cx="674" cy="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1971"/>
                                        </p:tgtEl>
                                        <p:attrNameLst>
                                          <p:attrName>style.visibility</p:attrName>
                                        </p:attrNameLst>
                                      </p:cBhvr>
                                      <p:to>
                                        <p:strVal val="visible"/>
                                      </p:to>
                                    </p:set>
                                    <p:anim calcmode="lin" valueType="num">
                                      <p:cBhvr additive="base">
                                        <p:cTn id="7" dur="500" fill="hold"/>
                                        <p:tgtEl>
                                          <p:spTgt spid="211971"/>
                                        </p:tgtEl>
                                        <p:attrNameLst>
                                          <p:attrName>ppt_x</p:attrName>
                                        </p:attrNameLst>
                                      </p:cBhvr>
                                      <p:tavLst>
                                        <p:tav tm="0">
                                          <p:val>
                                            <p:strVal val="1+#ppt_w/2"/>
                                          </p:val>
                                        </p:tav>
                                        <p:tav tm="100000">
                                          <p:val>
                                            <p:strVal val="#ppt_x"/>
                                          </p:val>
                                        </p:tav>
                                      </p:tavLst>
                                    </p:anim>
                                    <p:anim calcmode="lin" valueType="num">
                                      <p:cBhvr additive="base">
                                        <p:cTn id="8" dur="500" fill="hold"/>
                                        <p:tgtEl>
                                          <p:spTgt spid="21197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1975"/>
                                        </p:tgtEl>
                                        <p:attrNameLst>
                                          <p:attrName>style.visibility</p:attrName>
                                        </p:attrNameLst>
                                      </p:cBhvr>
                                      <p:to>
                                        <p:strVal val="visible"/>
                                      </p:to>
                                    </p:set>
                                    <p:anim calcmode="lin" valueType="num">
                                      <p:cBhvr additive="base">
                                        <p:cTn id="11" dur="500" fill="hold"/>
                                        <p:tgtEl>
                                          <p:spTgt spid="211975"/>
                                        </p:tgtEl>
                                        <p:attrNameLst>
                                          <p:attrName>ppt_x</p:attrName>
                                        </p:attrNameLst>
                                      </p:cBhvr>
                                      <p:tavLst>
                                        <p:tav tm="0">
                                          <p:val>
                                            <p:strVal val="0-#ppt_w/2"/>
                                          </p:val>
                                        </p:tav>
                                        <p:tav tm="100000">
                                          <p:val>
                                            <p:strVal val="#ppt_x"/>
                                          </p:val>
                                        </p:tav>
                                      </p:tavLst>
                                    </p:anim>
                                    <p:anim calcmode="lin" valueType="num">
                                      <p:cBhvr additive="base">
                                        <p:cTn id="12" dur="500" fill="hold"/>
                                        <p:tgtEl>
                                          <p:spTgt spid="21197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212010"/>
                                        </p:tgtEl>
                                        <p:attrNameLst>
                                          <p:attrName>style.visibility</p:attrName>
                                        </p:attrNameLst>
                                      </p:cBhvr>
                                      <p:to>
                                        <p:strVal val="visible"/>
                                      </p:to>
                                    </p:set>
                                    <p:animEffect transition="in" filter="fade">
                                      <p:cBhvr>
                                        <p:cTn id="32" dur="1000"/>
                                        <p:tgtEl>
                                          <p:spTgt spid="212010"/>
                                        </p:tgtEl>
                                      </p:cBhvr>
                                    </p:animEffect>
                                    <p:anim calcmode="lin" valueType="num">
                                      <p:cBhvr>
                                        <p:cTn id="33" dur="1000" fill="hold"/>
                                        <p:tgtEl>
                                          <p:spTgt spid="212010"/>
                                        </p:tgtEl>
                                        <p:attrNameLst>
                                          <p:attrName>ppt_x</p:attrName>
                                        </p:attrNameLst>
                                      </p:cBhvr>
                                      <p:tavLst>
                                        <p:tav tm="0">
                                          <p:val>
                                            <p:strVal val="#ppt_x"/>
                                          </p:val>
                                        </p:tav>
                                        <p:tav tm="100000">
                                          <p:val>
                                            <p:strVal val="#ppt_x"/>
                                          </p:val>
                                        </p:tav>
                                      </p:tavLst>
                                    </p:anim>
                                    <p:anim calcmode="lin" valueType="num">
                                      <p:cBhvr>
                                        <p:cTn id="34" dur="1000" fill="hold"/>
                                        <p:tgtEl>
                                          <p:spTgt spid="212010"/>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212009"/>
                                        </p:tgtEl>
                                        <p:attrNameLst>
                                          <p:attrName>style.visibility</p:attrName>
                                        </p:attrNameLst>
                                      </p:cBhvr>
                                      <p:to>
                                        <p:strVal val="visible"/>
                                      </p:to>
                                    </p:set>
                                    <p:anim calcmode="lin" valueType="num">
                                      <p:cBhvr>
                                        <p:cTn id="39" dur="500" fill="hold"/>
                                        <p:tgtEl>
                                          <p:spTgt spid="21200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212009"/>
                                        </p:tgtEl>
                                        <p:attrNameLst>
                                          <p:attrName>ppt_y</p:attrName>
                                        </p:attrNameLst>
                                      </p:cBhvr>
                                      <p:tavLst>
                                        <p:tav tm="0">
                                          <p:val>
                                            <p:strVal val="#ppt_y"/>
                                          </p:val>
                                        </p:tav>
                                        <p:tav tm="100000">
                                          <p:val>
                                            <p:strVal val="#ppt_y"/>
                                          </p:val>
                                        </p:tav>
                                      </p:tavLst>
                                    </p:anim>
                                    <p:anim calcmode="lin" valueType="num">
                                      <p:cBhvr>
                                        <p:cTn id="41" dur="500" fill="hold"/>
                                        <p:tgtEl>
                                          <p:spTgt spid="21200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21200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21200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1" presetClass="entr" presetSubtype="0" fill="hold" grpId="0" nodeType="clickEffect">
                                  <p:stCondLst>
                                    <p:cond delay="0"/>
                                  </p:stCondLst>
                                  <p:iterate type="lt">
                                    <p:tmPct val="10000"/>
                                  </p:iterate>
                                  <p:childTnLst>
                                    <p:set>
                                      <p:cBhvr>
                                        <p:cTn id="47" dur="1" fill="hold">
                                          <p:stCondLst>
                                            <p:cond delay="0"/>
                                          </p:stCondLst>
                                        </p:cTn>
                                        <p:tgtEl>
                                          <p:spTgt spid="212008"/>
                                        </p:tgtEl>
                                        <p:attrNameLst>
                                          <p:attrName>style.visibility</p:attrName>
                                        </p:attrNameLst>
                                      </p:cBhvr>
                                      <p:to>
                                        <p:strVal val="visible"/>
                                      </p:to>
                                    </p:set>
                                    <p:anim calcmode="lin" valueType="num">
                                      <p:cBhvr>
                                        <p:cTn id="48" dur="500" fill="hold"/>
                                        <p:tgtEl>
                                          <p:spTgt spid="212008"/>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212008"/>
                                        </p:tgtEl>
                                        <p:attrNameLst>
                                          <p:attrName>ppt_y</p:attrName>
                                        </p:attrNameLst>
                                      </p:cBhvr>
                                      <p:tavLst>
                                        <p:tav tm="0">
                                          <p:val>
                                            <p:strVal val="#ppt_y"/>
                                          </p:val>
                                        </p:tav>
                                        <p:tav tm="100000">
                                          <p:val>
                                            <p:strVal val="#ppt_y"/>
                                          </p:val>
                                        </p:tav>
                                      </p:tavLst>
                                    </p:anim>
                                    <p:anim calcmode="lin" valueType="num">
                                      <p:cBhvr>
                                        <p:cTn id="50" dur="500" fill="hold"/>
                                        <p:tgtEl>
                                          <p:spTgt spid="212008"/>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212008"/>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21200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1" presetClass="entr" presetSubtype="0" fill="hold" grpId="0" nodeType="clickEffect">
                                  <p:stCondLst>
                                    <p:cond delay="0"/>
                                  </p:stCondLst>
                                  <p:iterate type="lt">
                                    <p:tmPct val="10000"/>
                                  </p:iterate>
                                  <p:childTnLst>
                                    <p:set>
                                      <p:cBhvr>
                                        <p:cTn id="56" dur="1" fill="hold">
                                          <p:stCondLst>
                                            <p:cond delay="0"/>
                                          </p:stCondLst>
                                        </p:cTn>
                                        <p:tgtEl>
                                          <p:spTgt spid="212007"/>
                                        </p:tgtEl>
                                        <p:attrNameLst>
                                          <p:attrName>style.visibility</p:attrName>
                                        </p:attrNameLst>
                                      </p:cBhvr>
                                      <p:to>
                                        <p:strVal val="visible"/>
                                      </p:to>
                                    </p:set>
                                    <p:anim calcmode="lin" valueType="num">
                                      <p:cBhvr>
                                        <p:cTn id="57" dur="500" fill="hold"/>
                                        <p:tgtEl>
                                          <p:spTgt spid="212007"/>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212007"/>
                                        </p:tgtEl>
                                        <p:attrNameLst>
                                          <p:attrName>ppt_y</p:attrName>
                                        </p:attrNameLst>
                                      </p:cBhvr>
                                      <p:tavLst>
                                        <p:tav tm="0">
                                          <p:val>
                                            <p:strVal val="#ppt_y"/>
                                          </p:val>
                                        </p:tav>
                                        <p:tav tm="100000">
                                          <p:val>
                                            <p:strVal val="#ppt_y"/>
                                          </p:val>
                                        </p:tav>
                                      </p:tavLst>
                                    </p:anim>
                                    <p:anim calcmode="lin" valueType="num">
                                      <p:cBhvr>
                                        <p:cTn id="59" dur="500" fill="hold"/>
                                        <p:tgtEl>
                                          <p:spTgt spid="212007"/>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212007"/>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212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07" grpId="0"/>
      <p:bldP spid="212008" grpId="0"/>
      <p:bldP spid="21200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045700ED-8C6A-4081-8959-1649A0E2F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43" name="Group 3">
            <a:extLst>
              <a:ext uri="{FF2B5EF4-FFF2-40B4-BE49-F238E27FC236}">
                <a16:creationId xmlns:a16="http://schemas.microsoft.com/office/drawing/2014/main" id="{9A772AA6-3D02-49D8-9C7B-3249F14516DF}"/>
              </a:ext>
            </a:extLst>
          </p:cNvPr>
          <p:cNvGrpSpPr>
            <a:grpSpLocks/>
          </p:cNvGrpSpPr>
          <p:nvPr/>
        </p:nvGrpSpPr>
        <p:grpSpPr bwMode="auto">
          <a:xfrm>
            <a:off x="225425" y="219075"/>
            <a:ext cx="11295063" cy="419100"/>
            <a:chOff x="142" y="138"/>
            <a:chExt cx="7115" cy="264"/>
          </a:xfrm>
        </p:grpSpPr>
        <p:sp>
          <p:nvSpPr>
            <p:cNvPr id="37924" name="矩形 4">
              <a:extLst>
                <a:ext uri="{FF2B5EF4-FFF2-40B4-BE49-F238E27FC236}">
                  <a16:creationId xmlns:a16="http://schemas.microsoft.com/office/drawing/2014/main" id="{79F34658-617F-4EBC-AC0B-58DEB5B4A553}"/>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7925" name="矩形 1">
              <a:extLst>
                <a:ext uri="{FF2B5EF4-FFF2-40B4-BE49-F238E27FC236}">
                  <a16:creationId xmlns:a16="http://schemas.microsoft.com/office/drawing/2014/main" id="{C13646F7-1B5A-4D97-AC99-0EE04027B86A}"/>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7926" name="矩形 9">
              <a:extLst>
                <a:ext uri="{FF2B5EF4-FFF2-40B4-BE49-F238E27FC236}">
                  <a16:creationId xmlns:a16="http://schemas.microsoft.com/office/drawing/2014/main" id="{776D8F44-FA16-49CD-98E6-60D24B39301E}"/>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5047" name="Group 7">
            <a:extLst>
              <a:ext uri="{FF2B5EF4-FFF2-40B4-BE49-F238E27FC236}">
                <a16:creationId xmlns:a16="http://schemas.microsoft.com/office/drawing/2014/main" id="{60B0A2BC-9A1E-4505-9257-CB3BBCC35E01}"/>
              </a:ext>
            </a:extLst>
          </p:cNvPr>
          <p:cNvGrpSpPr>
            <a:grpSpLocks/>
          </p:cNvGrpSpPr>
          <p:nvPr/>
        </p:nvGrpSpPr>
        <p:grpSpPr bwMode="auto">
          <a:xfrm>
            <a:off x="-30163" y="5826125"/>
            <a:ext cx="11857038" cy="565150"/>
            <a:chOff x="0" y="3670"/>
            <a:chExt cx="7421" cy="356"/>
          </a:xfrm>
        </p:grpSpPr>
        <p:pic>
          <p:nvPicPr>
            <p:cNvPr id="37922" name="Picture 8" descr="1">
              <a:extLst>
                <a:ext uri="{FF2B5EF4-FFF2-40B4-BE49-F238E27FC236}">
                  <a16:creationId xmlns:a16="http://schemas.microsoft.com/office/drawing/2014/main" id="{B6BABA36-F649-41D5-BFC2-CE7367001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23" name="矩形 4">
              <a:extLst>
                <a:ext uri="{FF2B5EF4-FFF2-40B4-BE49-F238E27FC236}">
                  <a16:creationId xmlns:a16="http://schemas.microsoft.com/office/drawing/2014/main" id="{5D669773-2A1E-4466-A72D-AAE9696890A7}"/>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4" name="AutoShape 10">
            <a:extLst>
              <a:ext uri="{FF2B5EF4-FFF2-40B4-BE49-F238E27FC236}">
                <a16:creationId xmlns:a16="http://schemas.microsoft.com/office/drawing/2014/main" id="{B6DB5B46-EB87-4151-BC0C-3A1402245EDA}"/>
              </a:ext>
            </a:extLst>
          </p:cNvPr>
          <p:cNvSpPr>
            <a:spLocks noChangeArrowheads="1"/>
          </p:cNvSpPr>
          <p:nvPr/>
        </p:nvSpPr>
        <p:spPr bwMode="auto">
          <a:xfrm rot="-5400000">
            <a:off x="4994275" y="-1714500"/>
            <a:ext cx="1587500" cy="9671050"/>
          </a:xfrm>
          <a:prstGeom prst="downArrow">
            <a:avLst>
              <a:gd name="adj1" fmla="val 49065"/>
              <a:gd name="adj2" fmla="val 49751"/>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latin typeface="微软雅黑" panose="020B0503020204020204" pitchFamily="34" charset="-122"/>
              <a:ea typeface="微软雅黑" panose="020B0503020204020204" pitchFamily="34" charset="-122"/>
            </a:endParaRPr>
          </a:p>
        </p:txBody>
      </p:sp>
      <p:grpSp>
        <p:nvGrpSpPr>
          <p:cNvPr id="25" name="组合 41">
            <a:extLst>
              <a:ext uri="{FF2B5EF4-FFF2-40B4-BE49-F238E27FC236}">
                <a16:creationId xmlns:a16="http://schemas.microsoft.com/office/drawing/2014/main" id="{FF383A13-DC63-46C3-ABC5-AFC1DC334020}"/>
              </a:ext>
            </a:extLst>
          </p:cNvPr>
          <p:cNvGrpSpPr>
            <a:grpSpLocks/>
          </p:cNvGrpSpPr>
          <p:nvPr/>
        </p:nvGrpSpPr>
        <p:grpSpPr bwMode="auto">
          <a:xfrm>
            <a:off x="3262313" y="2287588"/>
            <a:ext cx="2144712" cy="1746250"/>
            <a:chOff x="1214414" y="2786058"/>
            <a:chExt cx="1935848" cy="1751017"/>
          </a:xfrm>
        </p:grpSpPr>
        <p:grpSp>
          <p:nvGrpSpPr>
            <p:cNvPr id="37918" name="Group 6">
              <a:extLst>
                <a:ext uri="{FF2B5EF4-FFF2-40B4-BE49-F238E27FC236}">
                  <a16:creationId xmlns:a16="http://schemas.microsoft.com/office/drawing/2014/main" id="{9CB13D47-D366-46E9-A091-CFE162CB7771}"/>
                </a:ext>
              </a:extLst>
            </p:cNvPr>
            <p:cNvGrpSpPr>
              <a:grpSpLocks/>
            </p:cNvGrpSpPr>
            <p:nvPr/>
          </p:nvGrpSpPr>
          <p:grpSpPr bwMode="auto">
            <a:xfrm>
              <a:off x="1295400" y="2786058"/>
              <a:ext cx="1753450" cy="1751017"/>
              <a:chOff x="1823" y="2371"/>
              <a:chExt cx="1801" cy="1801"/>
            </a:xfrm>
          </p:grpSpPr>
          <p:sp>
            <p:nvSpPr>
              <p:cNvPr id="37920" name="Oval 7">
                <a:extLst>
                  <a:ext uri="{FF2B5EF4-FFF2-40B4-BE49-F238E27FC236}">
                    <a16:creationId xmlns:a16="http://schemas.microsoft.com/office/drawing/2014/main" id="{CCA1CB29-3D16-4FEA-B2AB-D469DF33A5DD}"/>
                  </a:ext>
                </a:extLst>
              </p:cNvPr>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solidFill>
                    <a:srgbClr val="0070C0"/>
                  </a:solidFill>
                  <a:latin typeface="微软雅黑" panose="020B0503020204020204" pitchFamily="34" charset="-122"/>
                  <a:ea typeface="微软雅黑" panose="020B0503020204020204" pitchFamily="34" charset="-122"/>
                </a:endParaRPr>
              </a:p>
            </p:txBody>
          </p:sp>
          <p:sp>
            <p:nvSpPr>
              <p:cNvPr id="37921" name="Oval 8">
                <a:extLst>
                  <a:ext uri="{FF2B5EF4-FFF2-40B4-BE49-F238E27FC236}">
                    <a16:creationId xmlns:a16="http://schemas.microsoft.com/office/drawing/2014/main" id="{D2D74AB1-0FD9-405F-BCC9-62258DCB3562}"/>
                  </a:ext>
                </a:extLst>
              </p:cNvPr>
              <p:cNvSpPr>
                <a:spLocks noChangeArrowheads="1"/>
              </p:cNvSpPr>
              <p:nvPr/>
            </p:nvSpPr>
            <p:spPr bwMode="auto">
              <a:xfrm>
                <a:off x="1945" y="2493"/>
                <a:ext cx="1556" cy="1556"/>
              </a:xfrm>
              <a:prstGeom prst="ellipse">
                <a:avLst/>
              </a:prstGeom>
              <a:solidFill>
                <a:srgbClr val="BFBFBF"/>
              </a:solidFill>
              <a:ln w="38100">
                <a:solidFill>
                  <a:srgbClr val="FFFFFF"/>
                </a:solidFill>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solidFill>
                    <a:srgbClr val="0070C0"/>
                  </a:solidFill>
                  <a:latin typeface="微软雅黑" panose="020B0503020204020204" pitchFamily="34" charset="-122"/>
                  <a:ea typeface="微软雅黑" panose="020B0503020204020204" pitchFamily="34" charset="-122"/>
                </a:endParaRPr>
              </a:p>
            </p:txBody>
          </p:sp>
        </p:grpSp>
        <p:sp>
          <p:nvSpPr>
            <p:cNvPr id="37919" name="Text Box 9">
              <a:extLst>
                <a:ext uri="{FF2B5EF4-FFF2-40B4-BE49-F238E27FC236}">
                  <a16:creationId xmlns:a16="http://schemas.microsoft.com/office/drawing/2014/main" id="{C19108C3-364B-496C-A5DD-18240DBD8D50}"/>
                </a:ext>
              </a:extLst>
            </p:cNvPr>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0070C0"/>
                  </a:solidFill>
                  <a:latin typeface="微软雅黑" panose="020B0503020204020204" pitchFamily="34" charset="-122"/>
                  <a:ea typeface="微软雅黑" panose="020B0503020204020204" pitchFamily="34" charset="-122"/>
                </a:rPr>
                <a:t>Write text</a:t>
              </a:r>
            </a:p>
          </p:txBody>
        </p:sp>
      </p:grpSp>
      <p:grpSp>
        <p:nvGrpSpPr>
          <p:cNvPr id="30" name="组合 46">
            <a:extLst>
              <a:ext uri="{FF2B5EF4-FFF2-40B4-BE49-F238E27FC236}">
                <a16:creationId xmlns:a16="http://schemas.microsoft.com/office/drawing/2014/main" id="{D0CA24FB-72C7-4B52-BCFE-FB0C2EF0A786}"/>
              </a:ext>
            </a:extLst>
          </p:cNvPr>
          <p:cNvGrpSpPr>
            <a:grpSpLocks/>
          </p:cNvGrpSpPr>
          <p:nvPr/>
        </p:nvGrpSpPr>
        <p:grpSpPr bwMode="auto">
          <a:xfrm>
            <a:off x="5407025" y="2287588"/>
            <a:ext cx="2144713" cy="1746250"/>
            <a:chOff x="1214414" y="2786058"/>
            <a:chExt cx="1935848" cy="1751017"/>
          </a:xfrm>
        </p:grpSpPr>
        <p:grpSp>
          <p:nvGrpSpPr>
            <p:cNvPr id="37914" name="Group 6">
              <a:extLst>
                <a:ext uri="{FF2B5EF4-FFF2-40B4-BE49-F238E27FC236}">
                  <a16:creationId xmlns:a16="http://schemas.microsoft.com/office/drawing/2014/main" id="{D6BD9D1D-523C-43FE-8018-FF6ED573FC52}"/>
                </a:ext>
              </a:extLst>
            </p:cNvPr>
            <p:cNvGrpSpPr>
              <a:grpSpLocks/>
            </p:cNvGrpSpPr>
            <p:nvPr/>
          </p:nvGrpSpPr>
          <p:grpSpPr bwMode="auto">
            <a:xfrm>
              <a:off x="1295400" y="2786058"/>
              <a:ext cx="1753450" cy="1751017"/>
              <a:chOff x="1823" y="2371"/>
              <a:chExt cx="1801" cy="1801"/>
            </a:xfrm>
          </p:grpSpPr>
          <p:sp>
            <p:nvSpPr>
              <p:cNvPr id="37916" name="Oval 7">
                <a:extLst>
                  <a:ext uri="{FF2B5EF4-FFF2-40B4-BE49-F238E27FC236}">
                    <a16:creationId xmlns:a16="http://schemas.microsoft.com/office/drawing/2014/main" id="{5D0EB035-F6F1-466A-A0D8-5D4968F3697E}"/>
                  </a:ext>
                </a:extLst>
              </p:cNvPr>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solidFill>
                    <a:srgbClr val="0070C0"/>
                  </a:solidFill>
                  <a:latin typeface="微软雅黑" panose="020B0503020204020204" pitchFamily="34" charset="-122"/>
                  <a:ea typeface="微软雅黑" panose="020B0503020204020204" pitchFamily="34" charset="-122"/>
                </a:endParaRPr>
              </a:p>
            </p:txBody>
          </p:sp>
          <p:sp>
            <p:nvSpPr>
              <p:cNvPr id="37917" name="Oval 8">
                <a:extLst>
                  <a:ext uri="{FF2B5EF4-FFF2-40B4-BE49-F238E27FC236}">
                    <a16:creationId xmlns:a16="http://schemas.microsoft.com/office/drawing/2014/main" id="{ACD6EFC8-CD7A-4852-8509-AC11713A2CC4}"/>
                  </a:ext>
                </a:extLst>
              </p:cNvPr>
              <p:cNvSpPr>
                <a:spLocks noChangeArrowheads="1"/>
              </p:cNvSpPr>
              <p:nvPr/>
            </p:nvSpPr>
            <p:spPr bwMode="auto">
              <a:xfrm>
                <a:off x="1945" y="2493"/>
                <a:ext cx="1556" cy="1556"/>
              </a:xfrm>
              <a:prstGeom prst="ellipse">
                <a:avLst/>
              </a:prstGeom>
              <a:solidFill>
                <a:srgbClr val="BFBFBF"/>
              </a:solidFill>
              <a:ln w="38100">
                <a:solidFill>
                  <a:srgbClr val="FFFFFF"/>
                </a:solidFill>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solidFill>
                    <a:srgbClr val="0070C0"/>
                  </a:solidFill>
                  <a:latin typeface="微软雅黑" panose="020B0503020204020204" pitchFamily="34" charset="-122"/>
                  <a:ea typeface="微软雅黑" panose="020B0503020204020204" pitchFamily="34" charset="-122"/>
                </a:endParaRPr>
              </a:p>
            </p:txBody>
          </p:sp>
        </p:grpSp>
        <p:sp>
          <p:nvSpPr>
            <p:cNvPr id="37915" name="Text Box 9">
              <a:extLst>
                <a:ext uri="{FF2B5EF4-FFF2-40B4-BE49-F238E27FC236}">
                  <a16:creationId xmlns:a16="http://schemas.microsoft.com/office/drawing/2014/main" id="{1BF89FC5-795A-4C30-9541-1F1E939F3F9D}"/>
                </a:ext>
              </a:extLst>
            </p:cNvPr>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0070C0"/>
                  </a:solidFill>
                  <a:latin typeface="微软雅黑" panose="020B0503020204020204" pitchFamily="34" charset="-122"/>
                  <a:ea typeface="微软雅黑" panose="020B0503020204020204" pitchFamily="34" charset="-122"/>
                </a:rPr>
                <a:t>Write text</a:t>
              </a:r>
            </a:p>
          </p:txBody>
        </p:sp>
      </p:grpSp>
      <p:grpSp>
        <p:nvGrpSpPr>
          <p:cNvPr id="35" name="组合 51">
            <a:extLst>
              <a:ext uri="{FF2B5EF4-FFF2-40B4-BE49-F238E27FC236}">
                <a16:creationId xmlns:a16="http://schemas.microsoft.com/office/drawing/2014/main" id="{E3DD6E9A-2942-4B47-933C-1A17A3EBF9FE}"/>
              </a:ext>
            </a:extLst>
          </p:cNvPr>
          <p:cNvGrpSpPr>
            <a:grpSpLocks/>
          </p:cNvGrpSpPr>
          <p:nvPr/>
        </p:nvGrpSpPr>
        <p:grpSpPr bwMode="auto">
          <a:xfrm>
            <a:off x="7573963" y="2287588"/>
            <a:ext cx="2143125" cy="1746250"/>
            <a:chOff x="1214414" y="2786058"/>
            <a:chExt cx="1935848" cy="1751017"/>
          </a:xfrm>
        </p:grpSpPr>
        <p:grpSp>
          <p:nvGrpSpPr>
            <p:cNvPr id="37910" name="Group 6">
              <a:extLst>
                <a:ext uri="{FF2B5EF4-FFF2-40B4-BE49-F238E27FC236}">
                  <a16:creationId xmlns:a16="http://schemas.microsoft.com/office/drawing/2014/main" id="{B65DF269-6C0B-499B-AD22-F0912DDBD18D}"/>
                </a:ext>
              </a:extLst>
            </p:cNvPr>
            <p:cNvGrpSpPr>
              <a:grpSpLocks/>
            </p:cNvGrpSpPr>
            <p:nvPr/>
          </p:nvGrpSpPr>
          <p:grpSpPr bwMode="auto">
            <a:xfrm>
              <a:off x="1295400" y="2786058"/>
              <a:ext cx="1753450" cy="1751017"/>
              <a:chOff x="1823" y="2371"/>
              <a:chExt cx="1801" cy="1801"/>
            </a:xfrm>
          </p:grpSpPr>
          <p:sp>
            <p:nvSpPr>
              <p:cNvPr id="37912" name="Oval 7">
                <a:extLst>
                  <a:ext uri="{FF2B5EF4-FFF2-40B4-BE49-F238E27FC236}">
                    <a16:creationId xmlns:a16="http://schemas.microsoft.com/office/drawing/2014/main" id="{809804D4-365C-458D-8467-4B42836BAA89}"/>
                  </a:ext>
                </a:extLst>
              </p:cNvPr>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solidFill>
                    <a:srgbClr val="0070C0"/>
                  </a:solidFill>
                  <a:latin typeface="微软雅黑" panose="020B0503020204020204" pitchFamily="34" charset="-122"/>
                  <a:ea typeface="微软雅黑" panose="020B0503020204020204" pitchFamily="34" charset="-122"/>
                </a:endParaRPr>
              </a:p>
            </p:txBody>
          </p:sp>
          <p:sp>
            <p:nvSpPr>
              <p:cNvPr id="37913" name="Oval 8">
                <a:extLst>
                  <a:ext uri="{FF2B5EF4-FFF2-40B4-BE49-F238E27FC236}">
                    <a16:creationId xmlns:a16="http://schemas.microsoft.com/office/drawing/2014/main" id="{5AF2735B-F966-42BD-AA51-B994A6929CFD}"/>
                  </a:ext>
                </a:extLst>
              </p:cNvPr>
              <p:cNvSpPr>
                <a:spLocks noChangeArrowheads="1"/>
              </p:cNvSpPr>
              <p:nvPr/>
            </p:nvSpPr>
            <p:spPr bwMode="auto">
              <a:xfrm>
                <a:off x="1945" y="2493"/>
                <a:ext cx="1556" cy="1556"/>
              </a:xfrm>
              <a:prstGeom prst="ellipse">
                <a:avLst/>
              </a:prstGeom>
              <a:solidFill>
                <a:srgbClr val="BFBFBF"/>
              </a:solidFill>
              <a:ln w="38100">
                <a:solidFill>
                  <a:srgbClr val="FFFFFF"/>
                </a:solidFill>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solidFill>
                    <a:srgbClr val="0070C0"/>
                  </a:solidFill>
                  <a:latin typeface="微软雅黑" panose="020B0503020204020204" pitchFamily="34" charset="-122"/>
                  <a:ea typeface="微软雅黑" panose="020B0503020204020204" pitchFamily="34" charset="-122"/>
                </a:endParaRPr>
              </a:p>
            </p:txBody>
          </p:sp>
        </p:grpSp>
        <p:sp>
          <p:nvSpPr>
            <p:cNvPr id="37911" name="Text Box 9">
              <a:extLst>
                <a:ext uri="{FF2B5EF4-FFF2-40B4-BE49-F238E27FC236}">
                  <a16:creationId xmlns:a16="http://schemas.microsoft.com/office/drawing/2014/main" id="{BD364D4C-54CD-4853-839B-26A425789DC5}"/>
                </a:ext>
              </a:extLst>
            </p:cNvPr>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0070C0"/>
                  </a:solidFill>
                  <a:latin typeface="微软雅黑" panose="020B0503020204020204" pitchFamily="34" charset="-122"/>
                  <a:ea typeface="微软雅黑" panose="020B0503020204020204" pitchFamily="34" charset="-122"/>
                </a:rPr>
                <a:t>Write text</a:t>
              </a:r>
            </a:p>
          </p:txBody>
        </p:sp>
      </p:grpSp>
      <p:grpSp>
        <p:nvGrpSpPr>
          <p:cNvPr id="40" name="组合 40">
            <a:extLst>
              <a:ext uri="{FF2B5EF4-FFF2-40B4-BE49-F238E27FC236}">
                <a16:creationId xmlns:a16="http://schemas.microsoft.com/office/drawing/2014/main" id="{BEA382B9-2B25-4241-8E82-C063301AD863}"/>
              </a:ext>
            </a:extLst>
          </p:cNvPr>
          <p:cNvGrpSpPr>
            <a:grpSpLocks/>
          </p:cNvGrpSpPr>
          <p:nvPr/>
        </p:nvGrpSpPr>
        <p:grpSpPr bwMode="auto">
          <a:xfrm>
            <a:off x="1166813" y="2287588"/>
            <a:ext cx="2143125" cy="1746250"/>
            <a:chOff x="1214414" y="2786058"/>
            <a:chExt cx="1935848" cy="1751017"/>
          </a:xfrm>
        </p:grpSpPr>
        <p:grpSp>
          <p:nvGrpSpPr>
            <p:cNvPr id="37906" name="Group 6">
              <a:extLst>
                <a:ext uri="{FF2B5EF4-FFF2-40B4-BE49-F238E27FC236}">
                  <a16:creationId xmlns:a16="http://schemas.microsoft.com/office/drawing/2014/main" id="{B57073F9-29EB-4E2E-A23F-8A53A5A3527D}"/>
                </a:ext>
              </a:extLst>
            </p:cNvPr>
            <p:cNvGrpSpPr>
              <a:grpSpLocks/>
            </p:cNvGrpSpPr>
            <p:nvPr/>
          </p:nvGrpSpPr>
          <p:grpSpPr bwMode="auto">
            <a:xfrm>
              <a:off x="1295400" y="2786058"/>
              <a:ext cx="1753450" cy="1751017"/>
              <a:chOff x="1823" y="2371"/>
              <a:chExt cx="1801" cy="1801"/>
            </a:xfrm>
          </p:grpSpPr>
          <p:sp>
            <p:nvSpPr>
              <p:cNvPr id="37908" name="Oval 7">
                <a:extLst>
                  <a:ext uri="{FF2B5EF4-FFF2-40B4-BE49-F238E27FC236}">
                    <a16:creationId xmlns:a16="http://schemas.microsoft.com/office/drawing/2014/main" id="{571670A4-EB6B-43E1-B220-78858A8514E5}"/>
                  </a:ext>
                </a:extLst>
              </p:cNvPr>
              <p:cNvSpPr>
                <a:spLocks noChangeArrowheads="1"/>
              </p:cNvSpPr>
              <p:nvPr/>
            </p:nvSpPr>
            <p:spPr bwMode="auto">
              <a:xfrm>
                <a:off x="1823" y="2371"/>
                <a:ext cx="1801" cy="1801"/>
              </a:xfrm>
              <a:prstGeom prst="ellipse">
                <a:avLst/>
              </a:prstGeom>
              <a:solidFill>
                <a:srgbClr val="D8D8D8">
                  <a:alpha val="47842"/>
                </a:srgbClr>
              </a:solidFill>
              <a:ln>
                <a:noFill/>
              </a:ln>
              <a:extLst>
                <a:ext uri="{91240B29-F687-4F45-9708-019B960494DF}">
                  <a14:hiddenLine xmlns:a14="http://schemas.microsoft.com/office/drawing/2010/main" w="9525">
                    <a:solidFill>
                      <a:srgbClr val="000000"/>
                    </a:solidFill>
                    <a:round/>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latin typeface="微软雅黑" panose="020B0503020204020204" pitchFamily="34" charset="-122"/>
                  <a:ea typeface="微软雅黑" panose="020B0503020204020204" pitchFamily="34" charset="-122"/>
                </a:endParaRPr>
              </a:p>
            </p:txBody>
          </p:sp>
          <p:sp>
            <p:nvSpPr>
              <p:cNvPr id="37909" name="Oval 8">
                <a:extLst>
                  <a:ext uri="{FF2B5EF4-FFF2-40B4-BE49-F238E27FC236}">
                    <a16:creationId xmlns:a16="http://schemas.microsoft.com/office/drawing/2014/main" id="{738E1F6F-952D-418F-89E6-27AF5582A491}"/>
                  </a:ext>
                </a:extLst>
              </p:cNvPr>
              <p:cNvSpPr>
                <a:spLocks noChangeArrowheads="1"/>
              </p:cNvSpPr>
              <p:nvPr/>
            </p:nvSpPr>
            <p:spPr bwMode="auto">
              <a:xfrm>
                <a:off x="1946" y="2493"/>
                <a:ext cx="1556" cy="1556"/>
              </a:xfrm>
              <a:prstGeom prst="ellipse">
                <a:avLst/>
              </a:prstGeom>
              <a:solidFill>
                <a:srgbClr val="0070C0"/>
              </a:solidFill>
              <a:ln w="38100">
                <a:solidFill>
                  <a:srgbClr val="FFFFFF"/>
                </a:solidFill>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400">
                  <a:latin typeface="微软雅黑" panose="020B0503020204020204" pitchFamily="34" charset="-122"/>
                  <a:ea typeface="微软雅黑" panose="020B0503020204020204" pitchFamily="34" charset="-122"/>
                </a:endParaRPr>
              </a:p>
            </p:txBody>
          </p:sp>
        </p:grpSp>
        <p:sp>
          <p:nvSpPr>
            <p:cNvPr id="37907" name="Text Box 9">
              <a:extLst>
                <a:ext uri="{FF2B5EF4-FFF2-40B4-BE49-F238E27FC236}">
                  <a16:creationId xmlns:a16="http://schemas.microsoft.com/office/drawing/2014/main" id="{D6A217CD-2233-4364-BC4F-FA1D81031D6D}"/>
                </a:ext>
              </a:extLst>
            </p:cNvPr>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2400" b="1">
                  <a:solidFill>
                    <a:srgbClr val="FFFF00"/>
                  </a:solidFill>
                  <a:latin typeface="微软雅黑" panose="020B0503020204020204" pitchFamily="34" charset="-122"/>
                  <a:ea typeface="微软雅黑" panose="020B0503020204020204" pitchFamily="34" charset="-122"/>
                </a:rPr>
                <a:t>Write text</a:t>
              </a:r>
            </a:p>
          </p:txBody>
        </p:sp>
      </p:grpSp>
      <p:sp>
        <p:nvSpPr>
          <p:cNvPr id="45" name="矩形标注 44">
            <a:extLst>
              <a:ext uri="{FF2B5EF4-FFF2-40B4-BE49-F238E27FC236}">
                <a16:creationId xmlns:a16="http://schemas.microsoft.com/office/drawing/2014/main" id="{B583E96C-4827-4147-9E34-41FE428494F8}"/>
              </a:ext>
            </a:extLst>
          </p:cNvPr>
          <p:cNvSpPr>
            <a:spLocks noChangeArrowheads="1"/>
          </p:cNvSpPr>
          <p:nvPr/>
        </p:nvSpPr>
        <p:spPr bwMode="auto">
          <a:xfrm>
            <a:off x="3681413" y="4351338"/>
            <a:ext cx="1862137" cy="49212"/>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C00000"/>
              </a:solidFill>
              <a:latin typeface="Calibri" panose="020F0502020204030204" pitchFamily="34" charset="0"/>
              <a:ea typeface="宋体" panose="02010600030101010101" pitchFamily="2" charset="-122"/>
            </a:endParaRPr>
          </a:p>
        </p:txBody>
      </p:sp>
      <p:sp>
        <p:nvSpPr>
          <p:cNvPr id="46" name="矩形标注 45">
            <a:extLst>
              <a:ext uri="{FF2B5EF4-FFF2-40B4-BE49-F238E27FC236}">
                <a16:creationId xmlns:a16="http://schemas.microsoft.com/office/drawing/2014/main" id="{7E77B8A3-8BED-417E-A671-4A612406211E}"/>
              </a:ext>
            </a:extLst>
          </p:cNvPr>
          <p:cNvSpPr>
            <a:spLocks noChangeArrowheads="1"/>
          </p:cNvSpPr>
          <p:nvPr/>
        </p:nvSpPr>
        <p:spPr bwMode="auto">
          <a:xfrm>
            <a:off x="1550988" y="1895475"/>
            <a:ext cx="1995487" cy="73025"/>
          </a:xfrm>
          <a:prstGeom prst="wedgeRectCallout">
            <a:avLst>
              <a:gd name="adj1" fmla="val -23398"/>
              <a:gd name="adj2" fmla="val 403292"/>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C00000"/>
              </a:solidFill>
              <a:latin typeface="Calibri" panose="020F0502020204030204" pitchFamily="34" charset="0"/>
              <a:ea typeface="宋体" panose="02010600030101010101" pitchFamily="2" charset="-122"/>
            </a:endParaRPr>
          </a:p>
        </p:txBody>
      </p:sp>
      <p:sp>
        <p:nvSpPr>
          <p:cNvPr id="47" name="Rectangle 28">
            <a:extLst>
              <a:ext uri="{FF2B5EF4-FFF2-40B4-BE49-F238E27FC236}">
                <a16:creationId xmlns:a16="http://schemas.microsoft.com/office/drawing/2014/main" id="{477D8ED4-B65C-42C0-9102-1BACC546EC56}"/>
              </a:ext>
            </a:extLst>
          </p:cNvPr>
          <p:cNvSpPr>
            <a:spLocks noChangeArrowheads="1"/>
          </p:cNvSpPr>
          <p:nvPr/>
        </p:nvSpPr>
        <p:spPr bwMode="auto">
          <a:xfrm>
            <a:off x="3654424" y="4394200"/>
            <a:ext cx="2324101" cy="64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p:txBody>
      </p:sp>
      <p:sp>
        <p:nvSpPr>
          <p:cNvPr id="48" name="Rectangle 28">
            <a:extLst>
              <a:ext uri="{FF2B5EF4-FFF2-40B4-BE49-F238E27FC236}">
                <a16:creationId xmlns:a16="http://schemas.microsoft.com/office/drawing/2014/main" id="{58CADC30-DE88-484B-9DFB-DA8DFB323387}"/>
              </a:ext>
            </a:extLst>
          </p:cNvPr>
          <p:cNvSpPr>
            <a:spLocks noChangeArrowheads="1"/>
          </p:cNvSpPr>
          <p:nvPr/>
        </p:nvSpPr>
        <p:spPr bwMode="auto">
          <a:xfrm>
            <a:off x="1633537" y="1279525"/>
            <a:ext cx="2679699" cy="64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p:txBody>
      </p:sp>
      <p:sp>
        <p:nvSpPr>
          <p:cNvPr id="49" name="矩形标注 48">
            <a:extLst>
              <a:ext uri="{FF2B5EF4-FFF2-40B4-BE49-F238E27FC236}">
                <a16:creationId xmlns:a16="http://schemas.microsoft.com/office/drawing/2014/main" id="{5F3D1F15-A3EA-4908-A2CA-CA24BBA43A4E}"/>
              </a:ext>
            </a:extLst>
          </p:cNvPr>
          <p:cNvSpPr>
            <a:spLocks noChangeArrowheads="1"/>
          </p:cNvSpPr>
          <p:nvPr/>
        </p:nvSpPr>
        <p:spPr bwMode="auto">
          <a:xfrm>
            <a:off x="5724525" y="1895475"/>
            <a:ext cx="1997075" cy="73025"/>
          </a:xfrm>
          <a:prstGeom prst="wedgeRectCallout">
            <a:avLst>
              <a:gd name="adj1" fmla="val -23398"/>
              <a:gd name="adj2" fmla="val 403292"/>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C00000"/>
              </a:solidFill>
              <a:latin typeface="Calibri" panose="020F0502020204030204" pitchFamily="34" charset="0"/>
              <a:ea typeface="宋体" panose="02010600030101010101" pitchFamily="2" charset="-122"/>
            </a:endParaRPr>
          </a:p>
        </p:txBody>
      </p:sp>
      <p:sp>
        <p:nvSpPr>
          <p:cNvPr id="50" name="Rectangle 28">
            <a:extLst>
              <a:ext uri="{FF2B5EF4-FFF2-40B4-BE49-F238E27FC236}">
                <a16:creationId xmlns:a16="http://schemas.microsoft.com/office/drawing/2014/main" id="{8DAB22B1-13C9-404E-B9FC-AD0A44FB66B1}"/>
              </a:ext>
            </a:extLst>
          </p:cNvPr>
          <p:cNvSpPr>
            <a:spLocks noChangeArrowheads="1"/>
          </p:cNvSpPr>
          <p:nvPr/>
        </p:nvSpPr>
        <p:spPr bwMode="auto">
          <a:xfrm>
            <a:off x="5808663" y="1279525"/>
            <a:ext cx="2771774" cy="64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p:txBody>
      </p:sp>
      <p:sp>
        <p:nvSpPr>
          <p:cNvPr id="51" name="矩形标注 50">
            <a:extLst>
              <a:ext uri="{FF2B5EF4-FFF2-40B4-BE49-F238E27FC236}">
                <a16:creationId xmlns:a16="http://schemas.microsoft.com/office/drawing/2014/main" id="{0AA18C73-3791-4A3C-B08A-C847EB829C0C}"/>
              </a:ext>
            </a:extLst>
          </p:cNvPr>
          <p:cNvSpPr>
            <a:spLocks noChangeArrowheads="1"/>
          </p:cNvSpPr>
          <p:nvPr/>
        </p:nvSpPr>
        <p:spPr bwMode="auto">
          <a:xfrm>
            <a:off x="8037513" y="4351338"/>
            <a:ext cx="1860550" cy="49212"/>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C00000"/>
              </a:solidFill>
              <a:latin typeface="Calibri" panose="020F0502020204030204" pitchFamily="34" charset="0"/>
              <a:ea typeface="宋体" panose="02010600030101010101" pitchFamily="2" charset="-122"/>
            </a:endParaRPr>
          </a:p>
        </p:txBody>
      </p:sp>
      <p:sp>
        <p:nvSpPr>
          <p:cNvPr id="52" name="Rectangle 28">
            <a:extLst>
              <a:ext uri="{FF2B5EF4-FFF2-40B4-BE49-F238E27FC236}">
                <a16:creationId xmlns:a16="http://schemas.microsoft.com/office/drawing/2014/main" id="{AE4E4018-A293-4867-82B3-EC40A99A7531}"/>
              </a:ext>
            </a:extLst>
          </p:cNvPr>
          <p:cNvSpPr>
            <a:spLocks noChangeArrowheads="1"/>
          </p:cNvSpPr>
          <p:nvPr/>
        </p:nvSpPr>
        <p:spPr bwMode="auto">
          <a:xfrm>
            <a:off x="8012113" y="4394200"/>
            <a:ext cx="2701924" cy="64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a:p>
            <a:pPr algn="l" eaLnBrk="1" hangingPunct="1">
              <a:lnSpc>
                <a:spcPct val="120000"/>
              </a:lnSpc>
            </a:pPr>
            <a:r>
              <a:rPr lang="zh-CN" altLang="en-US" sz="1500" dirty="0">
                <a:solidFill>
                  <a:srgbClr val="0D0D0D"/>
                </a:solidFill>
                <a:latin typeface="微软雅黑" panose="020B0503020204020204" pitchFamily="34" charset="-122"/>
                <a:ea typeface="微软雅黑" panose="020B0503020204020204" pitchFamily="34" charset="-122"/>
              </a:rPr>
              <a:t>Click here to add text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5043"/>
                                        </p:tgtEl>
                                        <p:attrNameLst>
                                          <p:attrName>style.visibility</p:attrName>
                                        </p:attrNameLst>
                                      </p:cBhvr>
                                      <p:to>
                                        <p:strVal val="visible"/>
                                      </p:to>
                                    </p:set>
                                    <p:anim calcmode="lin" valueType="num">
                                      <p:cBhvr additive="base">
                                        <p:cTn id="7" dur="500" fill="hold"/>
                                        <p:tgtEl>
                                          <p:spTgt spid="215043"/>
                                        </p:tgtEl>
                                        <p:attrNameLst>
                                          <p:attrName>ppt_x</p:attrName>
                                        </p:attrNameLst>
                                      </p:cBhvr>
                                      <p:tavLst>
                                        <p:tav tm="0">
                                          <p:val>
                                            <p:strVal val="1+#ppt_w/2"/>
                                          </p:val>
                                        </p:tav>
                                        <p:tav tm="100000">
                                          <p:val>
                                            <p:strVal val="#ppt_x"/>
                                          </p:val>
                                        </p:tav>
                                      </p:tavLst>
                                    </p:anim>
                                    <p:anim calcmode="lin" valueType="num">
                                      <p:cBhvr additive="base">
                                        <p:cTn id="8" dur="500" fill="hold"/>
                                        <p:tgtEl>
                                          <p:spTgt spid="21504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5047"/>
                                        </p:tgtEl>
                                        <p:attrNameLst>
                                          <p:attrName>style.visibility</p:attrName>
                                        </p:attrNameLst>
                                      </p:cBhvr>
                                      <p:to>
                                        <p:strVal val="visible"/>
                                      </p:to>
                                    </p:set>
                                    <p:anim calcmode="lin" valueType="num">
                                      <p:cBhvr additive="base">
                                        <p:cTn id="11" dur="500" fill="hold"/>
                                        <p:tgtEl>
                                          <p:spTgt spid="215047"/>
                                        </p:tgtEl>
                                        <p:attrNameLst>
                                          <p:attrName>ppt_x</p:attrName>
                                        </p:attrNameLst>
                                      </p:cBhvr>
                                      <p:tavLst>
                                        <p:tav tm="0">
                                          <p:val>
                                            <p:strVal val="0-#ppt_w/2"/>
                                          </p:val>
                                        </p:tav>
                                        <p:tav tm="100000">
                                          <p:val>
                                            <p:strVal val="#ppt_x"/>
                                          </p:val>
                                        </p:tav>
                                      </p:tavLst>
                                    </p:anim>
                                    <p:anim calcmode="lin" valueType="num">
                                      <p:cBhvr additive="base">
                                        <p:cTn id="12" dur="500" fill="hold"/>
                                        <p:tgtEl>
                                          <p:spTgt spid="215047"/>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nodeType="afterGroup">
                            <p:stCondLst>
                              <p:cond delay="500"/>
                            </p:stCondLst>
                            <p:childTnLst>
                              <p:par>
                                <p:cTn id="17" presetID="15"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1000" fill="hold"/>
                                        <p:tgtEl>
                                          <p:spTgt spid="40"/>
                                        </p:tgtEl>
                                        <p:attrNameLst>
                                          <p:attrName>ppt_w</p:attrName>
                                        </p:attrNameLst>
                                      </p:cBhvr>
                                      <p:tavLst>
                                        <p:tav tm="0">
                                          <p:val>
                                            <p:fltVal val="0"/>
                                          </p:val>
                                        </p:tav>
                                        <p:tav tm="100000">
                                          <p:val>
                                            <p:strVal val="#ppt_w"/>
                                          </p:val>
                                        </p:tav>
                                      </p:tavLst>
                                    </p:anim>
                                    <p:anim calcmode="lin" valueType="num">
                                      <p:cBhvr>
                                        <p:cTn id="20" dur="1000" fill="hold"/>
                                        <p:tgtEl>
                                          <p:spTgt spid="40"/>
                                        </p:tgtEl>
                                        <p:attrNameLst>
                                          <p:attrName>ppt_h</p:attrName>
                                        </p:attrNameLst>
                                      </p:cBhvr>
                                      <p:tavLst>
                                        <p:tav tm="0">
                                          <p:val>
                                            <p:fltVal val="0"/>
                                          </p:val>
                                        </p:tav>
                                        <p:tav tm="100000">
                                          <p:val>
                                            <p:strVal val="#ppt_h"/>
                                          </p:val>
                                        </p:tav>
                                      </p:tavLst>
                                    </p:anim>
                                    <p:anim calcmode="lin" valueType="num">
                                      <p:cBhvr>
                                        <p:cTn id="21" dur="1000" fill="hold"/>
                                        <p:tgtEl>
                                          <p:spTgt spid="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0"/>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250"/>
                                  </p:stCondLst>
                                  <p:childTnLst>
                                    <p:set>
                                      <p:cBhvr>
                                        <p:cTn id="24" dur="1" fill="hold">
                                          <p:stCondLst>
                                            <p:cond delay="0"/>
                                          </p:stCondLst>
                                        </p:cTn>
                                        <p:tgtEl>
                                          <p:spTgt spid="25"/>
                                        </p:tgtEl>
                                        <p:attrNameLst>
                                          <p:attrName>style.visibility</p:attrName>
                                        </p:attrNameLst>
                                      </p:cBhvr>
                                      <p:to>
                                        <p:strVal val="visible"/>
                                      </p:to>
                                    </p:set>
                                    <p:anim calcmode="lin" valueType="num">
                                      <p:cBhvr>
                                        <p:cTn id="25" dur="1000" fill="hold"/>
                                        <p:tgtEl>
                                          <p:spTgt spid="25"/>
                                        </p:tgtEl>
                                        <p:attrNameLst>
                                          <p:attrName>ppt_w</p:attrName>
                                        </p:attrNameLst>
                                      </p:cBhvr>
                                      <p:tavLst>
                                        <p:tav tm="0">
                                          <p:val>
                                            <p:fltVal val="0"/>
                                          </p:val>
                                        </p:tav>
                                        <p:tav tm="100000">
                                          <p:val>
                                            <p:strVal val="#ppt_w"/>
                                          </p:val>
                                        </p:tav>
                                      </p:tavLst>
                                    </p:anim>
                                    <p:anim calcmode="lin" valueType="num">
                                      <p:cBhvr>
                                        <p:cTn id="26" dur="1000" fill="hold"/>
                                        <p:tgtEl>
                                          <p:spTgt spid="25"/>
                                        </p:tgtEl>
                                        <p:attrNameLst>
                                          <p:attrName>ppt_h</p:attrName>
                                        </p:attrNameLst>
                                      </p:cBhvr>
                                      <p:tavLst>
                                        <p:tav tm="0">
                                          <p:val>
                                            <p:fltVal val="0"/>
                                          </p:val>
                                        </p:tav>
                                        <p:tav tm="100000">
                                          <p:val>
                                            <p:strVal val="#ppt_h"/>
                                          </p:val>
                                        </p:tav>
                                      </p:tavLst>
                                    </p:anim>
                                    <p:anim calcmode="lin" valueType="num">
                                      <p:cBhvr>
                                        <p:cTn id="2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5"/>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50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fltVal val="0"/>
                                          </p:val>
                                        </p:tav>
                                        <p:tav tm="100000">
                                          <p:val>
                                            <p:strVal val="#ppt_w"/>
                                          </p:val>
                                        </p:tav>
                                      </p:tavLst>
                                    </p:anim>
                                    <p:anim calcmode="lin" valueType="num">
                                      <p:cBhvr>
                                        <p:cTn id="32" dur="1000" fill="hold"/>
                                        <p:tgtEl>
                                          <p:spTgt spid="30"/>
                                        </p:tgtEl>
                                        <p:attrNameLst>
                                          <p:attrName>ppt_h</p:attrName>
                                        </p:attrNameLst>
                                      </p:cBhvr>
                                      <p:tavLst>
                                        <p:tav tm="0">
                                          <p:val>
                                            <p:fltVal val="0"/>
                                          </p:val>
                                        </p:tav>
                                        <p:tav tm="100000">
                                          <p:val>
                                            <p:strVal val="#ppt_h"/>
                                          </p:val>
                                        </p:tav>
                                      </p:tavLst>
                                    </p:anim>
                                    <p:anim calcmode="lin" valueType="num">
                                      <p:cBhvr>
                                        <p:cTn id="3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750"/>
                                  </p:stCondLst>
                                  <p:childTnLst>
                                    <p:set>
                                      <p:cBhvr>
                                        <p:cTn id="36" dur="1" fill="hold">
                                          <p:stCondLst>
                                            <p:cond delay="0"/>
                                          </p:stCondLst>
                                        </p:cTn>
                                        <p:tgtEl>
                                          <p:spTgt spid="35"/>
                                        </p:tgtEl>
                                        <p:attrNameLst>
                                          <p:attrName>style.visibility</p:attrName>
                                        </p:attrNameLst>
                                      </p:cBhvr>
                                      <p:to>
                                        <p:strVal val="visible"/>
                                      </p:to>
                                    </p:set>
                                    <p:anim calcmode="lin" valueType="num">
                                      <p:cBhvr>
                                        <p:cTn id="37" dur="1000" fill="hold"/>
                                        <p:tgtEl>
                                          <p:spTgt spid="35"/>
                                        </p:tgtEl>
                                        <p:attrNameLst>
                                          <p:attrName>ppt_w</p:attrName>
                                        </p:attrNameLst>
                                      </p:cBhvr>
                                      <p:tavLst>
                                        <p:tav tm="0">
                                          <p:val>
                                            <p:fltVal val="0"/>
                                          </p:val>
                                        </p:tav>
                                        <p:tav tm="100000">
                                          <p:val>
                                            <p:strVal val="#ppt_w"/>
                                          </p:val>
                                        </p:tav>
                                      </p:tavLst>
                                    </p:anim>
                                    <p:anim calcmode="lin" valueType="num">
                                      <p:cBhvr>
                                        <p:cTn id="38" dur="1000" fill="hold"/>
                                        <p:tgtEl>
                                          <p:spTgt spid="35"/>
                                        </p:tgtEl>
                                        <p:attrNameLst>
                                          <p:attrName>ppt_h</p:attrName>
                                        </p:attrNameLst>
                                      </p:cBhvr>
                                      <p:tavLst>
                                        <p:tav tm="0">
                                          <p:val>
                                            <p:fltVal val="0"/>
                                          </p:val>
                                        </p:tav>
                                        <p:tav tm="100000">
                                          <p:val>
                                            <p:strVal val="#ppt_h"/>
                                          </p:val>
                                        </p:tav>
                                      </p:tavLst>
                                    </p:anim>
                                    <p:anim calcmode="lin" valueType="num">
                                      <p:cBhvr>
                                        <p:cTn id="39" dur="1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5"/>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250"/>
                            </p:stCondLst>
                            <p:childTnLst>
                              <p:par>
                                <p:cTn id="42" presetID="2" presetClass="entr" presetSubtype="1"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2750"/>
                            </p:stCondLst>
                            <p:childTnLst>
                              <p:par>
                                <p:cTn id="47" presetID="32" presetClass="emph" presetSubtype="0" fill="hold" grpId="1" nodeType="afterEffect">
                                  <p:stCondLst>
                                    <p:cond delay="0"/>
                                  </p:stCondLst>
                                  <p:childTnLst>
                                    <p:animRot by="120000">
                                      <p:cBhvr>
                                        <p:cTn id="48" dur="50" fill="hold">
                                          <p:stCondLst>
                                            <p:cond delay="0"/>
                                          </p:stCondLst>
                                        </p:cTn>
                                        <p:tgtEl>
                                          <p:spTgt spid="46"/>
                                        </p:tgtEl>
                                        <p:attrNameLst>
                                          <p:attrName>r</p:attrName>
                                        </p:attrNameLst>
                                      </p:cBhvr>
                                    </p:animRot>
                                    <p:animRot by="-240000">
                                      <p:cBhvr>
                                        <p:cTn id="49" dur="100" fill="hold">
                                          <p:stCondLst>
                                            <p:cond delay="100"/>
                                          </p:stCondLst>
                                        </p:cTn>
                                        <p:tgtEl>
                                          <p:spTgt spid="46"/>
                                        </p:tgtEl>
                                        <p:attrNameLst>
                                          <p:attrName>r</p:attrName>
                                        </p:attrNameLst>
                                      </p:cBhvr>
                                    </p:animRot>
                                    <p:animRot by="240000">
                                      <p:cBhvr>
                                        <p:cTn id="50" dur="100" fill="hold">
                                          <p:stCondLst>
                                            <p:cond delay="200"/>
                                          </p:stCondLst>
                                        </p:cTn>
                                        <p:tgtEl>
                                          <p:spTgt spid="46"/>
                                        </p:tgtEl>
                                        <p:attrNameLst>
                                          <p:attrName>r</p:attrName>
                                        </p:attrNameLst>
                                      </p:cBhvr>
                                    </p:animRot>
                                    <p:animRot by="-240000">
                                      <p:cBhvr>
                                        <p:cTn id="51" dur="100" fill="hold">
                                          <p:stCondLst>
                                            <p:cond delay="300"/>
                                          </p:stCondLst>
                                        </p:cTn>
                                        <p:tgtEl>
                                          <p:spTgt spid="46"/>
                                        </p:tgtEl>
                                        <p:attrNameLst>
                                          <p:attrName>r</p:attrName>
                                        </p:attrNameLst>
                                      </p:cBhvr>
                                    </p:animRot>
                                    <p:animRot by="120000">
                                      <p:cBhvr>
                                        <p:cTn id="52" dur="100" fill="hold">
                                          <p:stCondLst>
                                            <p:cond delay="400"/>
                                          </p:stCondLst>
                                        </p:cTn>
                                        <p:tgtEl>
                                          <p:spTgt spid="46"/>
                                        </p:tgtEl>
                                        <p:attrNameLst>
                                          <p:attrName>r</p:attrName>
                                        </p:attrNameLst>
                                      </p:cBhvr>
                                    </p:animRot>
                                  </p:childTnLst>
                                </p:cTn>
                              </p:par>
                            </p:childTnLst>
                          </p:cTn>
                        </p:par>
                        <p:par>
                          <p:cTn id="53" fill="hold" nodeType="afterGroup">
                            <p:stCondLst>
                              <p:cond delay="3250"/>
                            </p:stCondLst>
                            <p:childTnLst>
                              <p:par>
                                <p:cTn id="54" presetID="18" presetClass="entr" presetSubtype="9"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strips(upLeft)">
                                      <p:cBhvr>
                                        <p:cTn id="56" dur="500"/>
                                        <p:tgtEl>
                                          <p:spTgt spid="48"/>
                                        </p:tgtEl>
                                      </p:cBhvr>
                                    </p:animEffect>
                                  </p:childTnLst>
                                </p:cTn>
                              </p:par>
                            </p:childTnLst>
                          </p:cTn>
                        </p:par>
                        <p:par>
                          <p:cTn id="57" fill="hold" nodeType="afterGroup">
                            <p:stCondLst>
                              <p:cond delay="3750"/>
                            </p:stCondLst>
                            <p:childTnLst>
                              <p:par>
                                <p:cTn id="58" presetID="2" presetClass="entr" presetSubtype="4"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additive="base">
                                        <p:cTn id="60" dur="500" fill="hold"/>
                                        <p:tgtEl>
                                          <p:spTgt spid="45"/>
                                        </p:tgtEl>
                                        <p:attrNameLst>
                                          <p:attrName>ppt_x</p:attrName>
                                        </p:attrNameLst>
                                      </p:cBhvr>
                                      <p:tavLst>
                                        <p:tav tm="0">
                                          <p:val>
                                            <p:strVal val="#ppt_x"/>
                                          </p:val>
                                        </p:tav>
                                        <p:tav tm="100000">
                                          <p:val>
                                            <p:strVal val="#ppt_x"/>
                                          </p:val>
                                        </p:tav>
                                      </p:tavLst>
                                    </p:anim>
                                    <p:anim calcmode="lin" valueType="num">
                                      <p:cBhvr additive="base">
                                        <p:cTn id="61" dur="500" fill="hold"/>
                                        <p:tgtEl>
                                          <p:spTgt spid="45"/>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4250"/>
                            </p:stCondLst>
                            <p:childTnLst>
                              <p:par>
                                <p:cTn id="63" presetID="32" presetClass="emph" presetSubtype="0" fill="hold" grpId="1" nodeType="afterEffect">
                                  <p:stCondLst>
                                    <p:cond delay="0"/>
                                  </p:stCondLst>
                                  <p:childTnLst>
                                    <p:animRot by="120000">
                                      <p:cBhvr>
                                        <p:cTn id="64" dur="50" fill="hold">
                                          <p:stCondLst>
                                            <p:cond delay="0"/>
                                          </p:stCondLst>
                                        </p:cTn>
                                        <p:tgtEl>
                                          <p:spTgt spid="45"/>
                                        </p:tgtEl>
                                        <p:attrNameLst>
                                          <p:attrName>r</p:attrName>
                                        </p:attrNameLst>
                                      </p:cBhvr>
                                    </p:animRot>
                                    <p:animRot by="-240000">
                                      <p:cBhvr>
                                        <p:cTn id="65" dur="100" fill="hold">
                                          <p:stCondLst>
                                            <p:cond delay="100"/>
                                          </p:stCondLst>
                                        </p:cTn>
                                        <p:tgtEl>
                                          <p:spTgt spid="45"/>
                                        </p:tgtEl>
                                        <p:attrNameLst>
                                          <p:attrName>r</p:attrName>
                                        </p:attrNameLst>
                                      </p:cBhvr>
                                    </p:animRot>
                                    <p:animRot by="240000">
                                      <p:cBhvr>
                                        <p:cTn id="66" dur="100" fill="hold">
                                          <p:stCondLst>
                                            <p:cond delay="200"/>
                                          </p:stCondLst>
                                        </p:cTn>
                                        <p:tgtEl>
                                          <p:spTgt spid="45"/>
                                        </p:tgtEl>
                                        <p:attrNameLst>
                                          <p:attrName>r</p:attrName>
                                        </p:attrNameLst>
                                      </p:cBhvr>
                                    </p:animRot>
                                    <p:animRot by="-240000">
                                      <p:cBhvr>
                                        <p:cTn id="67" dur="100" fill="hold">
                                          <p:stCondLst>
                                            <p:cond delay="300"/>
                                          </p:stCondLst>
                                        </p:cTn>
                                        <p:tgtEl>
                                          <p:spTgt spid="45"/>
                                        </p:tgtEl>
                                        <p:attrNameLst>
                                          <p:attrName>r</p:attrName>
                                        </p:attrNameLst>
                                      </p:cBhvr>
                                    </p:animRot>
                                    <p:animRot by="120000">
                                      <p:cBhvr>
                                        <p:cTn id="68" dur="100" fill="hold">
                                          <p:stCondLst>
                                            <p:cond delay="400"/>
                                          </p:stCondLst>
                                        </p:cTn>
                                        <p:tgtEl>
                                          <p:spTgt spid="45"/>
                                        </p:tgtEl>
                                        <p:attrNameLst>
                                          <p:attrName>r</p:attrName>
                                        </p:attrNameLst>
                                      </p:cBhvr>
                                    </p:animRot>
                                  </p:childTnLst>
                                </p:cTn>
                              </p:par>
                            </p:childTnLst>
                          </p:cTn>
                        </p:par>
                        <p:par>
                          <p:cTn id="69" fill="hold" nodeType="afterGroup">
                            <p:stCondLst>
                              <p:cond delay="4750"/>
                            </p:stCondLst>
                            <p:childTnLst>
                              <p:par>
                                <p:cTn id="70" presetID="18" presetClass="entr" presetSubtype="9"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strips(upLeft)">
                                      <p:cBhvr>
                                        <p:cTn id="72" dur="500"/>
                                        <p:tgtEl>
                                          <p:spTgt spid="47"/>
                                        </p:tgtEl>
                                      </p:cBhvr>
                                    </p:animEffect>
                                  </p:childTnLst>
                                </p:cTn>
                              </p:par>
                            </p:childTnLst>
                          </p:cTn>
                        </p:par>
                        <p:par>
                          <p:cTn id="73" fill="hold" nodeType="afterGroup">
                            <p:stCondLst>
                              <p:cond delay="5250"/>
                            </p:stCondLst>
                            <p:childTnLst>
                              <p:par>
                                <p:cTn id="74" presetID="2" presetClass="entr" presetSubtype="1" fill="hold" grpId="0" nodeType="afterEffect">
                                  <p:stCondLst>
                                    <p:cond delay="0"/>
                                  </p:stCondLst>
                                  <p:childTnLst>
                                    <p:set>
                                      <p:cBhvr>
                                        <p:cTn id="75" dur="1" fill="hold">
                                          <p:stCondLst>
                                            <p:cond delay="0"/>
                                          </p:stCondLst>
                                        </p:cTn>
                                        <p:tgtEl>
                                          <p:spTgt spid="49"/>
                                        </p:tgtEl>
                                        <p:attrNameLst>
                                          <p:attrName>style.visibility</p:attrName>
                                        </p:attrNameLst>
                                      </p:cBhvr>
                                      <p:to>
                                        <p:strVal val="visible"/>
                                      </p:to>
                                    </p:set>
                                    <p:anim calcmode="lin" valueType="num">
                                      <p:cBhvr additive="base">
                                        <p:cTn id="76" dur="500" fill="hold"/>
                                        <p:tgtEl>
                                          <p:spTgt spid="49"/>
                                        </p:tgtEl>
                                        <p:attrNameLst>
                                          <p:attrName>ppt_x</p:attrName>
                                        </p:attrNameLst>
                                      </p:cBhvr>
                                      <p:tavLst>
                                        <p:tav tm="0">
                                          <p:val>
                                            <p:strVal val="#ppt_x"/>
                                          </p:val>
                                        </p:tav>
                                        <p:tav tm="100000">
                                          <p:val>
                                            <p:strVal val="#ppt_x"/>
                                          </p:val>
                                        </p:tav>
                                      </p:tavLst>
                                    </p:anim>
                                    <p:anim calcmode="lin" valueType="num">
                                      <p:cBhvr additive="base">
                                        <p:cTn id="77" dur="500" fill="hold"/>
                                        <p:tgtEl>
                                          <p:spTgt spid="49"/>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5750"/>
                            </p:stCondLst>
                            <p:childTnLst>
                              <p:par>
                                <p:cTn id="79" presetID="32" presetClass="emph" presetSubtype="0" fill="hold" grpId="1" nodeType="afterEffect">
                                  <p:stCondLst>
                                    <p:cond delay="0"/>
                                  </p:stCondLst>
                                  <p:childTnLst>
                                    <p:animRot by="120000">
                                      <p:cBhvr>
                                        <p:cTn id="80" dur="50" fill="hold">
                                          <p:stCondLst>
                                            <p:cond delay="0"/>
                                          </p:stCondLst>
                                        </p:cTn>
                                        <p:tgtEl>
                                          <p:spTgt spid="49"/>
                                        </p:tgtEl>
                                        <p:attrNameLst>
                                          <p:attrName>r</p:attrName>
                                        </p:attrNameLst>
                                      </p:cBhvr>
                                    </p:animRot>
                                    <p:animRot by="-240000">
                                      <p:cBhvr>
                                        <p:cTn id="81" dur="100" fill="hold">
                                          <p:stCondLst>
                                            <p:cond delay="100"/>
                                          </p:stCondLst>
                                        </p:cTn>
                                        <p:tgtEl>
                                          <p:spTgt spid="49"/>
                                        </p:tgtEl>
                                        <p:attrNameLst>
                                          <p:attrName>r</p:attrName>
                                        </p:attrNameLst>
                                      </p:cBhvr>
                                    </p:animRot>
                                    <p:animRot by="240000">
                                      <p:cBhvr>
                                        <p:cTn id="82" dur="100" fill="hold">
                                          <p:stCondLst>
                                            <p:cond delay="200"/>
                                          </p:stCondLst>
                                        </p:cTn>
                                        <p:tgtEl>
                                          <p:spTgt spid="49"/>
                                        </p:tgtEl>
                                        <p:attrNameLst>
                                          <p:attrName>r</p:attrName>
                                        </p:attrNameLst>
                                      </p:cBhvr>
                                    </p:animRot>
                                    <p:animRot by="-240000">
                                      <p:cBhvr>
                                        <p:cTn id="83" dur="100" fill="hold">
                                          <p:stCondLst>
                                            <p:cond delay="300"/>
                                          </p:stCondLst>
                                        </p:cTn>
                                        <p:tgtEl>
                                          <p:spTgt spid="49"/>
                                        </p:tgtEl>
                                        <p:attrNameLst>
                                          <p:attrName>r</p:attrName>
                                        </p:attrNameLst>
                                      </p:cBhvr>
                                    </p:animRot>
                                    <p:animRot by="120000">
                                      <p:cBhvr>
                                        <p:cTn id="84" dur="100" fill="hold">
                                          <p:stCondLst>
                                            <p:cond delay="400"/>
                                          </p:stCondLst>
                                        </p:cTn>
                                        <p:tgtEl>
                                          <p:spTgt spid="49"/>
                                        </p:tgtEl>
                                        <p:attrNameLst>
                                          <p:attrName>r</p:attrName>
                                        </p:attrNameLst>
                                      </p:cBhvr>
                                    </p:animRot>
                                  </p:childTnLst>
                                </p:cTn>
                              </p:par>
                            </p:childTnLst>
                          </p:cTn>
                        </p:par>
                        <p:par>
                          <p:cTn id="85" fill="hold" nodeType="afterGroup">
                            <p:stCondLst>
                              <p:cond delay="6250"/>
                            </p:stCondLst>
                            <p:childTnLst>
                              <p:par>
                                <p:cTn id="86" presetID="18" presetClass="entr" presetSubtype="9" fill="hold" grpId="0" nodeType="after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strips(upLeft)">
                                      <p:cBhvr>
                                        <p:cTn id="88" dur="500"/>
                                        <p:tgtEl>
                                          <p:spTgt spid="50"/>
                                        </p:tgtEl>
                                      </p:cBhvr>
                                    </p:animEffect>
                                  </p:childTnLst>
                                </p:cTn>
                              </p:par>
                            </p:childTnLst>
                          </p:cTn>
                        </p:par>
                        <p:par>
                          <p:cTn id="89" fill="hold" nodeType="afterGroup">
                            <p:stCondLst>
                              <p:cond delay="6750"/>
                            </p:stCondLst>
                            <p:childTnLst>
                              <p:par>
                                <p:cTn id="90" presetID="2" presetClass="entr" presetSubtype="4" fill="hold" grpId="0" nodeType="after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additive="base">
                                        <p:cTn id="92" dur="500" fill="hold"/>
                                        <p:tgtEl>
                                          <p:spTgt spid="51"/>
                                        </p:tgtEl>
                                        <p:attrNameLst>
                                          <p:attrName>ppt_x</p:attrName>
                                        </p:attrNameLst>
                                      </p:cBhvr>
                                      <p:tavLst>
                                        <p:tav tm="0">
                                          <p:val>
                                            <p:strVal val="#ppt_x"/>
                                          </p:val>
                                        </p:tav>
                                        <p:tav tm="100000">
                                          <p:val>
                                            <p:strVal val="#ppt_x"/>
                                          </p:val>
                                        </p:tav>
                                      </p:tavLst>
                                    </p:anim>
                                    <p:anim calcmode="lin" valueType="num">
                                      <p:cBhvr additive="base">
                                        <p:cTn id="93" dur="500" fill="hold"/>
                                        <p:tgtEl>
                                          <p:spTgt spid="51"/>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7250"/>
                            </p:stCondLst>
                            <p:childTnLst>
                              <p:par>
                                <p:cTn id="95" presetID="32" presetClass="emph" presetSubtype="0" fill="hold" grpId="1" nodeType="afterEffect">
                                  <p:stCondLst>
                                    <p:cond delay="0"/>
                                  </p:stCondLst>
                                  <p:childTnLst>
                                    <p:animRot by="120000">
                                      <p:cBhvr>
                                        <p:cTn id="96" dur="50" fill="hold">
                                          <p:stCondLst>
                                            <p:cond delay="0"/>
                                          </p:stCondLst>
                                        </p:cTn>
                                        <p:tgtEl>
                                          <p:spTgt spid="51"/>
                                        </p:tgtEl>
                                        <p:attrNameLst>
                                          <p:attrName>r</p:attrName>
                                        </p:attrNameLst>
                                      </p:cBhvr>
                                    </p:animRot>
                                    <p:animRot by="-240000">
                                      <p:cBhvr>
                                        <p:cTn id="97" dur="100" fill="hold">
                                          <p:stCondLst>
                                            <p:cond delay="100"/>
                                          </p:stCondLst>
                                        </p:cTn>
                                        <p:tgtEl>
                                          <p:spTgt spid="51"/>
                                        </p:tgtEl>
                                        <p:attrNameLst>
                                          <p:attrName>r</p:attrName>
                                        </p:attrNameLst>
                                      </p:cBhvr>
                                    </p:animRot>
                                    <p:animRot by="240000">
                                      <p:cBhvr>
                                        <p:cTn id="98" dur="100" fill="hold">
                                          <p:stCondLst>
                                            <p:cond delay="200"/>
                                          </p:stCondLst>
                                        </p:cTn>
                                        <p:tgtEl>
                                          <p:spTgt spid="51"/>
                                        </p:tgtEl>
                                        <p:attrNameLst>
                                          <p:attrName>r</p:attrName>
                                        </p:attrNameLst>
                                      </p:cBhvr>
                                    </p:animRot>
                                    <p:animRot by="-240000">
                                      <p:cBhvr>
                                        <p:cTn id="99" dur="100" fill="hold">
                                          <p:stCondLst>
                                            <p:cond delay="300"/>
                                          </p:stCondLst>
                                        </p:cTn>
                                        <p:tgtEl>
                                          <p:spTgt spid="51"/>
                                        </p:tgtEl>
                                        <p:attrNameLst>
                                          <p:attrName>r</p:attrName>
                                        </p:attrNameLst>
                                      </p:cBhvr>
                                    </p:animRot>
                                    <p:animRot by="120000">
                                      <p:cBhvr>
                                        <p:cTn id="100" dur="100" fill="hold">
                                          <p:stCondLst>
                                            <p:cond delay="400"/>
                                          </p:stCondLst>
                                        </p:cTn>
                                        <p:tgtEl>
                                          <p:spTgt spid="51"/>
                                        </p:tgtEl>
                                        <p:attrNameLst>
                                          <p:attrName>r</p:attrName>
                                        </p:attrNameLst>
                                      </p:cBhvr>
                                    </p:animRot>
                                  </p:childTnLst>
                                </p:cTn>
                              </p:par>
                            </p:childTnLst>
                          </p:cTn>
                        </p:par>
                        <p:par>
                          <p:cTn id="101" fill="hold" nodeType="afterGroup">
                            <p:stCondLst>
                              <p:cond delay="7750"/>
                            </p:stCondLst>
                            <p:childTnLst>
                              <p:par>
                                <p:cTn id="102" presetID="18" presetClass="entr" presetSubtype="9" fill="hold" grpId="0" nodeType="after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strips(upLeft)">
                                      <p:cBhvr>
                                        <p:cTn id="104" dur="500"/>
                                        <p:tgtEl>
                                          <p:spTgt spid="52"/>
                                        </p:tgtEl>
                                      </p:cBhvr>
                                    </p:animEffect>
                                  </p:childTnLst>
                                </p:cTn>
                              </p:par>
                            </p:childTnLst>
                          </p:cTn>
                        </p:par>
                        <p:par>
                          <p:cTn id="105" fill="hold" nodeType="afterGroup">
                            <p:stCondLst>
                              <p:cond delay="8250"/>
                            </p:stCondLst>
                            <p:childTnLst>
                              <p:par>
                                <p:cTn id="106" presetID="2" presetClass="exit" presetSubtype="2" fill="hold" grpId="1" nodeType="afterEffect">
                                  <p:stCondLst>
                                    <p:cond delay="0"/>
                                  </p:stCondLst>
                                  <p:childTnLst>
                                    <p:anim calcmode="lin" valueType="num">
                                      <p:cBhvr additive="base">
                                        <p:cTn id="107" dur="500"/>
                                        <p:tgtEl>
                                          <p:spTgt spid="24"/>
                                        </p:tgtEl>
                                        <p:attrNameLst>
                                          <p:attrName>ppt_x</p:attrName>
                                        </p:attrNameLst>
                                      </p:cBhvr>
                                      <p:tavLst>
                                        <p:tav tm="0">
                                          <p:val>
                                            <p:strVal val="ppt_x"/>
                                          </p:val>
                                        </p:tav>
                                        <p:tav tm="100000">
                                          <p:val>
                                            <p:strVal val="1+ppt_w/2"/>
                                          </p:val>
                                        </p:tav>
                                      </p:tavLst>
                                    </p:anim>
                                    <p:anim calcmode="lin" valueType="num">
                                      <p:cBhvr additive="base">
                                        <p:cTn id="108" dur="500"/>
                                        <p:tgtEl>
                                          <p:spTgt spid="24"/>
                                        </p:tgtEl>
                                        <p:attrNameLst>
                                          <p:attrName>ppt_y</p:attrName>
                                        </p:attrNameLst>
                                      </p:cBhvr>
                                      <p:tavLst>
                                        <p:tav tm="0">
                                          <p:val>
                                            <p:strVal val="ppt_y"/>
                                          </p:val>
                                        </p:tav>
                                        <p:tav tm="100000">
                                          <p:val>
                                            <p:strVal val="ppt_y"/>
                                          </p:val>
                                        </p:tav>
                                      </p:tavLst>
                                    </p:anim>
                                    <p:set>
                                      <p:cBhvr>
                                        <p:cTn id="109" dur="1" fill="hold">
                                          <p:stCondLst>
                                            <p:cond delay="499"/>
                                          </p:stCondLst>
                                        </p:cTn>
                                        <p:tgtEl>
                                          <p:spTgt spid="24"/>
                                        </p:tgtEl>
                                        <p:attrNameLst>
                                          <p:attrName>style.visibility</p:attrName>
                                        </p:attrNameLst>
                                      </p:cBhvr>
                                      <p:to>
                                        <p:strVal val="hidden"/>
                                      </p:to>
                                    </p:set>
                                  </p:childTnLst>
                                </p:cTn>
                              </p:par>
                            </p:childTnLst>
                          </p:cTn>
                        </p:par>
                        <p:par>
                          <p:cTn id="110" fill="hold" nodeType="afterGroup">
                            <p:stCondLst>
                              <p:cond delay="8750"/>
                            </p:stCondLst>
                            <p:childTnLst>
                              <p:par>
                                <p:cTn id="111" presetID="52" presetClass="exit" presetSubtype="0" fill="hold" nodeType="afterEffect">
                                  <p:stCondLst>
                                    <p:cond delay="0"/>
                                  </p:stCondLst>
                                  <p:childTnLst>
                                    <p:animScale>
                                      <p:cBhvr>
                                        <p:cTn id="112" dur="1000" accel="50000">
                                          <p:stCondLst>
                                            <p:cond delay="0"/>
                                          </p:stCondLst>
                                        </p:cTn>
                                        <p:tgtEl>
                                          <p:spTgt spid="4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3" dur="1000" accel="50000">
                                          <p:stCondLst>
                                            <p:cond delay="0"/>
                                          </p:stCondLst>
                                        </p:cTn>
                                        <p:tgtEl>
                                          <p:spTgt spid="40"/>
                                        </p:tgtEl>
                                        <p:attrNameLst>
                                          <p:attrName>ppt_x</p:attrName>
                                          <p:attrName>ppt_y</p:attrName>
                                        </p:attrNameLst>
                                      </p:cBhvr>
                                    </p:animMotion>
                                    <p:animEffect transition="out" filter="fade">
                                      <p:cBhvr>
                                        <p:cTn id="114" dur="1000"/>
                                        <p:tgtEl>
                                          <p:spTgt spid="40"/>
                                        </p:tgtEl>
                                      </p:cBhvr>
                                    </p:animEffect>
                                    <p:set>
                                      <p:cBhvr>
                                        <p:cTn id="115" dur="1" fill="hold">
                                          <p:stCondLst>
                                            <p:cond delay="999"/>
                                          </p:stCondLst>
                                        </p:cTn>
                                        <p:tgtEl>
                                          <p:spTgt spid="40"/>
                                        </p:tgtEl>
                                        <p:attrNameLst>
                                          <p:attrName>style.visibility</p:attrName>
                                        </p:attrNameLst>
                                      </p:cBhvr>
                                      <p:to>
                                        <p:strVal val="hidden"/>
                                      </p:to>
                                    </p:set>
                                  </p:childTnLst>
                                </p:cTn>
                              </p:par>
                              <p:par>
                                <p:cTn id="116" presetID="52" presetClass="exit" presetSubtype="0" fill="hold" nodeType="withEffect">
                                  <p:stCondLst>
                                    <p:cond delay="250"/>
                                  </p:stCondLst>
                                  <p:childTnLst>
                                    <p:animScale>
                                      <p:cBhvr>
                                        <p:cTn id="117" dur="1000" accel="50000">
                                          <p:stCondLst>
                                            <p:cond delay="0"/>
                                          </p:stCondLst>
                                        </p:cTn>
                                        <p:tgtEl>
                                          <p:spTgt spid="2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8" dur="1000" accel="50000">
                                          <p:stCondLst>
                                            <p:cond delay="0"/>
                                          </p:stCondLst>
                                        </p:cTn>
                                        <p:tgtEl>
                                          <p:spTgt spid="25"/>
                                        </p:tgtEl>
                                        <p:attrNameLst>
                                          <p:attrName>ppt_x</p:attrName>
                                          <p:attrName>ppt_y</p:attrName>
                                        </p:attrNameLst>
                                      </p:cBhvr>
                                    </p:animMotion>
                                    <p:animEffect transition="out" filter="fade">
                                      <p:cBhvr>
                                        <p:cTn id="119" dur="1000"/>
                                        <p:tgtEl>
                                          <p:spTgt spid="25"/>
                                        </p:tgtEl>
                                      </p:cBhvr>
                                    </p:animEffect>
                                    <p:set>
                                      <p:cBhvr>
                                        <p:cTn id="120" dur="1" fill="hold">
                                          <p:stCondLst>
                                            <p:cond delay="999"/>
                                          </p:stCondLst>
                                        </p:cTn>
                                        <p:tgtEl>
                                          <p:spTgt spid="25"/>
                                        </p:tgtEl>
                                        <p:attrNameLst>
                                          <p:attrName>style.visibility</p:attrName>
                                        </p:attrNameLst>
                                      </p:cBhvr>
                                      <p:to>
                                        <p:strVal val="hidden"/>
                                      </p:to>
                                    </p:set>
                                  </p:childTnLst>
                                </p:cTn>
                              </p:par>
                              <p:par>
                                <p:cTn id="121" presetID="52" presetClass="exit" presetSubtype="0" fill="hold" nodeType="withEffect">
                                  <p:stCondLst>
                                    <p:cond delay="500"/>
                                  </p:stCondLst>
                                  <p:childTnLst>
                                    <p:animScale>
                                      <p:cBhvr>
                                        <p:cTn id="122" dur="1000" accel="50000">
                                          <p:stCondLst>
                                            <p:cond delay="0"/>
                                          </p:stCondLst>
                                        </p:cTn>
                                        <p:tgtEl>
                                          <p:spTgt spid="3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3" dur="1000" accel="50000">
                                          <p:stCondLst>
                                            <p:cond delay="0"/>
                                          </p:stCondLst>
                                        </p:cTn>
                                        <p:tgtEl>
                                          <p:spTgt spid="30"/>
                                        </p:tgtEl>
                                        <p:attrNameLst>
                                          <p:attrName>ppt_x</p:attrName>
                                          <p:attrName>ppt_y</p:attrName>
                                        </p:attrNameLst>
                                      </p:cBhvr>
                                    </p:animMotion>
                                    <p:animEffect transition="out" filter="fade">
                                      <p:cBhvr>
                                        <p:cTn id="124" dur="1000"/>
                                        <p:tgtEl>
                                          <p:spTgt spid="30"/>
                                        </p:tgtEl>
                                      </p:cBhvr>
                                    </p:animEffect>
                                    <p:set>
                                      <p:cBhvr>
                                        <p:cTn id="125" dur="1" fill="hold">
                                          <p:stCondLst>
                                            <p:cond delay="999"/>
                                          </p:stCondLst>
                                        </p:cTn>
                                        <p:tgtEl>
                                          <p:spTgt spid="30"/>
                                        </p:tgtEl>
                                        <p:attrNameLst>
                                          <p:attrName>style.visibility</p:attrName>
                                        </p:attrNameLst>
                                      </p:cBhvr>
                                      <p:to>
                                        <p:strVal val="hidden"/>
                                      </p:to>
                                    </p:set>
                                  </p:childTnLst>
                                </p:cTn>
                              </p:par>
                              <p:par>
                                <p:cTn id="126" presetID="52" presetClass="exit" presetSubtype="0" fill="hold" nodeType="withEffect">
                                  <p:stCondLst>
                                    <p:cond delay="750"/>
                                  </p:stCondLst>
                                  <p:childTnLst>
                                    <p:animScale>
                                      <p:cBhvr>
                                        <p:cTn id="127" dur="1000" accel="50000">
                                          <p:stCondLst>
                                            <p:cond delay="0"/>
                                          </p:stCondLst>
                                        </p:cTn>
                                        <p:tgtEl>
                                          <p:spTgt spid="3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8" dur="1000" accel="50000">
                                          <p:stCondLst>
                                            <p:cond delay="0"/>
                                          </p:stCondLst>
                                        </p:cTn>
                                        <p:tgtEl>
                                          <p:spTgt spid="35"/>
                                        </p:tgtEl>
                                        <p:attrNameLst>
                                          <p:attrName>ppt_x</p:attrName>
                                          <p:attrName>ppt_y</p:attrName>
                                        </p:attrNameLst>
                                      </p:cBhvr>
                                    </p:animMotion>
                                    <p:animEffect transition="out" filter="fade">
                                      <p:cBhvr>
                                        <p:cTn id="129" dur="1000"/>
                                        <p:tgtEl>
                                          <p:spTgt spid="35"/>
                                        </p:tgtEl>
                                      </p:cBhvr>
                                    </p:animEffect>
                                    <p:set>
                                      <p:cBhvr>
                                        <p:cTn id="130" dur="1" fill="hold">
                                          <p:stCondLst>
                                            <p:cond delay="999"/>
                                          </p:stCondLst>
                                        </p:cTn>
                                        <p:tgtEl>
                                          <p:spTgt spid="35"/>
                                        </p:tgtEl>
                                        <p:attrNameLst>
                                          <p:attrName>style.visibility</p:attrName>
                                        </p:attrNameLst>
                                      </p:cBhvr>
                                      <p:to>
                                        <p:strVal val="hidden"/>
                                      </p:to>
                                    </p:set>
                                  </p:childTnLst>
                                </p:cTn>
                              </p:par>
                            </p:childTnLst>
                          </p:cTn>
                        </p:par>
                        <p:par>
                          <p:cTn id="131" fill="hold" nodeType="afterGroup">
                            <p:stCondLst>
                              <p:cond delay="10500"/>
                            </p:stCondLst>
                            <p:childTnLst>
                              <p:par>
                                <p:cTn id="132" presetID="2" presetClass="exit" presetSubtype="4" fill="hold" grpId="2" nodeType="afterEffect">
                                  <p:stCondLst>
                                    <p:cond delay="0"/>
                                  </p:stCondLst>
                                  <p:childTnLst>
                                    <p:anim calcmode="lin" valueType="num">
                                      <p:cBhvr additive="base">
                                        <p:cTn id="133" dur="500"/>
                                        <p:tgtEl>
                                          <p:spTgt spid="46"/>
                                        </p:tgtEl>
                                        <p:attrNameLst>
                                          <p:attrName>ppt_x</p:attrName>
                                        </p:attrNameLst>
                                      </p:cBhvr>
                                      <p:tavLst>
                                        <p:tav tm="0">
                                          <p:val>
                                            <p:strVal val="ppt_x"/>
                                          </p:val>
                                        </p:tav>
                                        <p:tav tm="100000">
                                          <p:val>
                                            <p:strVal val="ppt_x"/>
                                          </p:val>
                                        </p:tav>
                                      </p:tavLst>
                                    </p:anim>
                                    <p:anim calcmode="lin" valueType="num">
                                      <p:cBhvr additive="base">
                                        <p:cTn id="134" dur="500"/>
                                        <p:tgtEl>
                                          <p:spTgt spid="46"/>
                                        </p:tgtEl>
                                        <p:attrNameLst>
                                          <p:attrName>ppt_y</p:attrName>
                                        </p:attrNameLst>
                                      </p:cBhvr>
                                      <p:tavLst>
                                        <p:tav tm="0">
                                          <p:val>
                                            <p:strVal val="ppt_y"/>
                                          </p:val>
                                        </p:tav>
                                        <p:tav tm="100000">
                                          <p:val>
                                            <p:strVal val="1+ppt_h/2"/>
                                          </p:val>
                                        </p:tav>
                                      </p:tavLst>
                                    </p:anim>
                                    <p:set>
                                      <p:cBhvr>
                                        <p:cTn id="135" dur="1" fill="hold">
                                          <p:stCondLst>
                                            <p:cond delay="499"/>
                                          </p:stCondLst>
                                        </p:cTn>
                                        <p:tgtEl>
                                          <p:spTgt spid="46"/>
                                        </p:tgtEl>
                                        <p:attrNameLst>
                                          <p:attrName>style.visibility</p:attrName>
                                        </p:attrNameLst>
                                      </p:cBhvr>
                                      <p:to>
                                        <p:strVal val="hidden"/>
                                      </p:to>
                                    </p:set>
                                  </p:childTnLst>
                                </p:cTn>
                              </p:par>
                              <p:par>
                                <p:cTn id="136" presetID="2" presetClass="exit" presetSubtype="4" fill="hold" grpId="1" nodeType="withEffect">
                                  <p:stCondLst>
                                    <p:cond delay="0"/>
                                  </p:stCondLst>
                                  <p:childTnLst>
                                    <p:anim calcmode="lin" valueType="num">
                                      <p:cBhvr additive="base">
                                        <p:cTn id="137" dur="500"/>
                                        <p:tgtEl>
                                          <p:spTgt spid="48"/>
                                        </p:tgtEl>
                                        <p:attrNameLst>
                                          <p:attrName>ppt_x</p:attrName>
                                        </p:attrNameLst>
                                      </p:cBhvr>
                                      <p:tavLst>
                                        <p:tav tm="0">
                                          <p:val>
                                            <p:strVal val="ppt_x"/>
                                          </p:val>
                                        </p:tav>
                                        <p:tav tm="100000">
                                          <p:val>
                                            <p:strVal val="ppt_x"/>
                                          </p:val>
                                        </p:tav>
                                      </p:tavLst>
                                    </p:anim>
                                    <p:anim calcmode="lin" valueType="num">
                                      <p:cBhvr additive="base">
                                        <p:cTn id="138" dur="500"/>
                                        <p:tgtEl>
                                          <p:spTgt spid="48"/>
                                        </p:tgtEl>
                                        <p:attrNameLst>
                                          <p:attrName>ppt_y</p:attrName>
                                        </p:attrNameLst>
                                      </p:cBhvr>
                                      <p:tavLst>
                                        <p:tav tm="0">
                                          <p:val>
                                            <p:strVal val="ppt_y"/>
                                          </p:val>
                                        </p:tav>
                                        <p:tav tm="100000">
                                          <p:val>
                                            <p:strVal val="1+ppt_h/2"/>
                                          </p:val>
                                        </p:tav>
                                      </p:tavLst>
                                    </p:anim>
                                    <p:set>
                                      <p:cBhvr>
                                        <p:cTn id="139" dur="1" fill="hold">
                                          <p:stCondLst>
                                            <p:cond delay="499"/>
                                          </p:stCondLst>
                                        </p:cTn>
                                        <p:tgtEl>
                                          <p:spTgt spid="48"/>
                                        </p:tgtEl>
                                        <p:attrNameLst>
                                          <p:attrName>style.visibility</p:attrName>
                                        </p:attrNameLst>
                                      </p:cBhvr>
                                      <p:to>
                                        <p:strVal val="hidden"/>
                                      </p:to>
                                    </p:set>
                                  </p:childTnLst>
                                </p:cTn>
                              </p:par>
                              <p:par>
                                <p:cTn id="140" presetID="2" presetClass="exit" presetSubtype="4" fill="hold" grpId="2" nodeType="withEffect">
                                  <p:stCondLst>
                                    <p:cond delay="0"/>
                                  </p:stCondLst>
                                  <p:childTnLst>
                                    <p:anim calcmode="lin" valueType="num">
                                      <p:cBhvr additive="base">
                                        <p:cTn id="141" dur="500"/>
                                        <p:tgtEl>
                                          <p:spTgt spid="49"/>
                                        </p:tgtEl>
                                        <p:attrNameLst>
                                          <p:attrName>ppt_x</p:attrName>
                                        </p:attrNameLst>
                                      </p:cBhvr>
                                      <p:tavLst>
                                        <p:tav tm="0">
                                          <p:val>
                                            <p:strVal val="ppt_x"/>
                                          </p:val>
                                        </p:tav>
                                        <p:tav tm="100000">
                                          <p:val>
                                            <p:strVal val="ppt_x"/>
                                          </p:val>
                                        </p:tav>
                                      </p:tavLst>
                                    </p:anim>
                                    <p:anim calcmode="lin" valueType="num">
                                      <p:cBhvr additive="base">
                                        <p:cTn id="142" dur="500"/>
                                        <p:tgtEl>
                                          <p:spTgt spid="49"/>
                                        </p:tgtEl>
                                        <p:attrNameLst>
                                          <p:attrName>ppt_y</p:attrName>
                                        </p:attrNameLst>
                                      </p:cBhvr>
                                      <p:tavLst>
                                        <p:tav tm="0">
                                          <p:val>
                                            <p:strVal val="ppt_y"/>
                                          </p:val>
                                        </p:tav>
                                        <p:tav tm="100000">
                                          <p:val>
                                            <p:strVal val="1+ppt_h/2"/>
                                          </p:val>
                                        </p:tav>
                                      </p:tavLst>
                                    </p:anim>
                                    <p:set>
                                      <p:cBhvr>
                                        <p:cTn id="143" dur="1" fill="hold">
                                          <p:stCondLst>
                                            <p:cond delay="499"/>
                                          </p:stCondLst>
                                        </p:cTn>
                                        <p:tgtEl>
                                          <p:spTgt spid="49"/>
                                        </p:tgtEl>
                                        <p:attrNameLst>
                                          <p:attrName>style.visibility</p:attrName>
                                        </p:attrNameLst>
                                      </p:cBhvr>
                                      <p:to>
                                        <p:strVal val="hidden"/>
                                      </p:to>
                                    </p:set>
                                  </p:childTnLst>
                                </p:cTn>
                              </p:par>
                              <p:par>
                                <p:cTn id="144" presetID="2" presetClass="exit" presetSubtype="4" fill="hold" grpId="1" nodeType="withEffect">
                                  <p:stCondLst>
                                    <p:cond delay="0"/>
                                  </p:stCondLst>
                                  <p:childTnLst>
                                    <p:anim calcmode="lin" valueType="num">
                                      <p:cBhvr additive="base">
                                        <p:cTn id="145" dur="500"/>
                                        <p:tgtEl>
                                          <p:spTgt spid="50"/>
                                        </p:tgtEl>
                                        <p:attrNameLst>
                                          <p:attrName>ppt_x</p:attrName>
                                        </p:attrNameLst>
                                      </p:cBhvr>
                                      <p:tavLst>
                                        <p:tav tm="0">
                                          <p:val>
                                            <p:strVal val="ppt_x"/>
                                          </p:val>
                                        </p:tav>
                                        <p:tav tm="100000">
                                          <p:val>
                                            <p:strVal val="ppt_x"/>
                                          </p:val>
                                        </p:tav>
                                      </p:tavLst>
                                    </p:anim>
                                    <p:anim calcmode="lin" valueType="num">
                                      <p:cBhvr additive="base">
                                        <p:cTn id="146" dur="500"/>
                                        <p:tgtEl>
                                          <p:spTgt spid="50"/>
                                        </p:tgtEl>
                                        <p:attrNameLst>
                                          <p:attrName>ppt_y</p:attrName>
                                        </p:attrNameLst>
                                      </p:cBhvr>
                                      <p:tavLst>
                                        <p:tav tm="0">
                                          <p:val>
                                            <p:strVal val="ppt_y"/>
                                          </p:val>
                                        </p:tav>
                                        <p:tav tm="100000">
                                          <p:val>
                                            <p:strVal val="1+ppt_h/2"/>
                                          </p:val>
                                        </p:tav>
                                      </p:tavLst>
                                    </p:anim>
                                    <p:set>
                                      <p:cBhvr>
                                        <p:cTn id="147" dur="1" fill="hold">
                                          <p:stCondLst>
                                            <p:cond delay="499"/>
                                          </p:stCondLst>
                                        </p:cTn>
                                        <p:tgtEl>
                                          <p:spTgt spid="50"/>
                                        </p:tgtEl>
                                        <p:attrNameLst>
                                          <p:attrName>style.visibility</p:attrName>
                                        </p:attrNameLst>
                                      </p:cBhvr>
                                      <p:to>
                                        <p:strVal val="hidden"/>
                                      </p:to>
                                    </p:set>
                                  </p:childTnLst>
                                </p:cTn>
                              </p:par>
                              <p:par>
                                <p:cTn id="148" presetID="2" presetClass="exit" presetSubtype="1" fill="hold" grpId="2" nodeType="withEffect">
                                  <p:stCondLst>
                                    <p:cond delay="0"/>
                                  </p:stCondLst>
                                  <p:childTnLst>
                                    <p:anim calcmode="lin" valueType="num">
                                      <p:cBhvr additive="base">
                                        <p:cTn id="149" dur="500"/>
                                        <p:tgtEl>
                                          <p:spTgt spid="45"/>
                                        </p:tgtEl>
                                        <p:attrNameLst>
                                          <p:attrName>ppt_x</p:attrName>
                                        </p:attrNameLst>
                                      </p:cBhvr>
                                      <p:tavLst>
                                        <p:tav tm="0">
                                          <p:val>
                                            <p:strVal val="ppt_x"/>
                                          </p:val>
                                        </p:tav>
                                        <p:tav tm="100000">
                                          <p:val>
                                            <p:strVal val="ppt_x"/>
                                          </p:val>
                                        </p:tav>
                                      </p:tavLst>
                                    </p:anim>
                                    <p:anim calcmode="lin" valueType="num">
                                      <p:cBhvr additive="base">
                                        <p:cTn id="150" dur="500"/>
                                        <p:tgtEl>
                                          <p:spTgt spid="45"/>
                                        </p:tgtEl>
                                        <p:attrNameLst>
                                          <p:attrName>ppt_y</p:attrName>
                                        </p:attrNameLst>
                                      </p:cBhvr>
                                      <p:tavLst>
                                        <p:tav tm="0">
                                          <p:val>
                                            <p:strVal val="ppt_y"/>
                                          </p:val>
                                        </p:tav>
                                        <p:tav tm="100000">
                                          <p:val>
                                            <p:strVal val="0-ppt_h/2"/>
                                          </p:val>
                                        </p:tav>
                                      </p:tavLst>
                                    </p:anim>
                                    <p:set>
                                      <p:cBhvr>
                                        <p:cTn id="151" dur="1" fill="hold">
                                          <p:stCondLst>
                                            <p:cond delay="499"/>
                                          </p:stCondLst>
                                        </p:cTn>
                                        <p:tgtEl>
                                          <p:spTgt spid="45"/>
                                        </p:tgtEl>
                                        <p:attrNameLst>
                                          <p:attrName>style.visibility</p:attrName>
                                        </p:attrNameLst>
                                      </p:cBhvr>
                                      <p:to>
                                        <p:strVal val="hidden"/>
                                      </p:to>
                                    </p:set>
                                  </p:childTnLst>
                                </p:cTn>
                              </p:par>
                              <p:par>
                                <p:cTn id="152" presetID="2" presetClass="exit" presetSubtype="1" fill="hold" grpId="1" nodeType="withEffect">
                                  <p:stCondLst>
                                    <p:cond delay="0"/>
                                  </p:stCondLst>
                                  <p:childTnLst>
                                    <p:anim calcmode="lin" valueType="num">
                                      <p:cBhvr additive="base">
                                        <p:cTn id="153" dur="500"/>
                                        <p:tgtEl>
                                          <p:spTgt spid="47"/>
                                        </p:tgtEl>
                                        <p:attrNameLst>
                                          <p:attrName>ppt_x</p:attrName>
                                        </p:attrNameLst>
                                      </p:cBhvr>
                                      <p:tavLst>
                                        <p:tav tm="0">
                                          <p:val>
                                            <p:strVal val="ppt_x"/>
                                          </p:val>
                                        </p:tav>
                                        <p:tav tm="100000">
                                          <p:val>
                                            <p:strVal val="ppt_x"/>
                                          </p:val>
                                        </p:tav>
                                      </p:tavLst>
                                    </p:anim>
                                    <p:anim calcmode="lin" valueType="num">
                                      <p:cBhvr additive="base">
                                        <p:cTn id="154" dur="500"/>
                                        <p:tgtEl>
                                          <p:spTgt spid="47"/>
                                        </p:tgtEl>
                                        <p:attrNameLst>
                                          <p:attrName>ppt_y</p:attrName>
                                        </p:attrNameLst>
                                      </p:cBhvr>
                                      <p:tavLst>
                                        <p:tav tm="0">
                                          <p:val>
                                            <p:strVal val="ppt_y"/>
                                          </p:val>
                                        </p:tav>
                                        <p:tav tm="100000">
                                          <p:val>
                                            <p:strVal val="0-ppt_h/2"/>
                                          </p:val>
                                        </p:tav>
                                      </p:tavLst>
                                    </p:anim>
                                    <p:set>
                                      <p:cBhvr>
                                        <p:cTn id="155" dur="1" fill="hold">
                                          <p:stCondLst>
                                            <p:cond delay="499"/>
                                          </p:stCondLst>
                                        </p:cTn>
                                        <p:tgtEl>
                                          <p:spTgt spid="47"/>
                                        </p:tgtEl>
                                        <p:attrNameLst>
                                          <p:attrName>style.visibility</p:attrName>
                                        </p:attrNameLst>
                                      </p:cBhvr>
                                      <p:to>
                                        <p:strVal val="hidden"/>
                                      </p:to>
                                    </p:set>
                                  </p:childTnLst>
                                </p:cTn>
                              </p:par>
                              <p:par>
                                <p:cTn id="156" presetID="2" presetClass="exit" presetSubtype="1" fill="hold" grpId="2" nodeType="withEffect">
                                  <p:stCondLst>
                                    <p:cond delay="0"/>
                                  </p:stCondLst>
                                  <p:childTnLst>
                                    <p:anim calcmode="lin" valueType="num">
                                      <p:cBhvr additive="base">
                                        <p:cTn id="157" dur="500"/>
                                        <p:tgtEl>
                                          <p:spTgt spid="51"/>
                                        </p:tgtEl>
                                        <p:attrNameLst>
                                          <p:attrName>ppt_x</p:attrName>
                                        </p:attrNameLst>
                                      </p:cBhvr>
                                      <p:tavLst>
                                        <p:tav tm="0">
                                          <p:val>
                                            <p:strVal val="ppt_x"/>
                                          </p:val>
                                        </p:tav>
                                        <p:tav tm="100000">
                                          <p:val>
                                            <p:strVal val="ppt_x"/>
                                          </p:val>
                                        </p:tav>
                                      </p:tavLst>
                                    </p:anim>
                                    <p:anim calcmode="lin" valueType="num">
                                      <p:cBhvr additive="base">
                                        <p:cTn id="158" dur="500"/>
                                        <p:tgtEl>
                                          <p:spTgt spid="51"/>
                                        </p:tgtEl>
                                        <p:attrNameLst>
                                          <p:attrName>ppt_y</p:attrName>
                                        </p:attrNameLst>
                                      </p:cBhvr>
                                      <p:tavLst>
                                        <p:tav tm="0">
                                          <p:val>
                                            <p:strVal val="ppt_y"/>
                                          </p:val>
                                        </p:tav>
                                        <p:tav tm="100000">
                                          <p:val>
                                            <p:strVal val="0-ppt_h/2"/>
                                          </p:val>
                                        </p:tav>
                                      </p:tavLst>
                                    </p:anim>
                                    <p:set>
                                      <p:cBhvr>
                                        <p:cTn id="159" dur="1" fill="hold">
                                          <p:stCondLst>
                                            <p:cond delay="499"/>
                                          </p:stCondLst>
                                        </p:cTn>
                                        <p:tgtEl>
                                          <p:spTgt spid="51"/>
                                        </p:tgtEl>
                                        <p:attrNameLst>
                                          <p:attrName>style.visibility</p:attrName>
                                        </p:attrNameLst>
                                      </p:cBhvr>
                                      <p:to>
                                        <p:strVal val="hidden"/>
                                      </p:to>
                                    </p:set>
                                  </p:childTnLst>
                                </p:cTn>
                              </p:par>
                              <p:par>
                                <p:cTn id="160" presetID="2" presetClass="exit" presetSubtype="1" fill="hold" grpId="1" nodeType="withEffect">
                                  <p:stCondLst>
                                    <p:cond delay="0"/>
                                  </p:stCondLst>
                                  <p:childTnLst>
                                    <p:anim calcmode="lin" valueType="num">
                                      <p:cBhvr additive="base">
                                        <p:cTn id="161" dur="500"/>
                                        <p:tgtEl>
                                          <p:spTgt spid="52"/>
                                        </p:tgtEl>
                                        <p:attrNameLst>
                                          <p:attrName>ppt_x</p:attrName>
                                        </p:attrNameLst>
                                      </p:cBhvr>
                                      <p:tavLst>
                                        <p:tav tm="0">
                                          <p:val>
                                            <p:strVal val="ppt_x"/>
                                          </p:val>
                                        </p:tav>
                                        <p:tav tm="100000">
                                          <p:val>
                                            <p:strVal val="ppt_x"/>
                                          </p:val>
                                        </p:tav>
                                      </p:tavLst>
                                    </p:anim>
                                    <p:anim calcmode="lin" valueType="num">
                                      <p:cBhvr additive="base">
                                        <p:cTn id="162" dur="500"/>
                                        <p:tgtEl>
                                          <p:spTgt spid="52"/>
                                        </p:tgtEl>
                                        <p:attrNameLst>
                                          <p:attrName>ppt_y</p:attrName>
                                        </p:attrNameLst>
                                      </p:cBhvr>
                                      <p:tavLst>
                                        <p:tav tm="0">
                                          <p:val>
                                            <p:strVal val="ppt_y"/>
                                          </p:val>
                                        </p:tav>
                                        <p:tav tm="100000">
                                          <p:val>
                                            <p:strVal val="0-ppt_h/2"/>
                                          </p:val>
                                        </p:tav>
                                      </p:tavLst>
                                    </p:anim>
                                    <p:set>
                                      <p:cBhvr>
                                        <p:cTn id="163"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45" grpId="0" animBg="1"/>
      <p:bldP spid="45" grpId="1" animBg="1"/>
      <p:bldP spid="45" grpId="2" animBg="1"/>
      <p:bldP spid="46" grpId="0" animBg="1"/>
      <p:bldP spid="46" grpId="1" animBg="1"/>
      <p:bldP spid="46" grpId="2" animBg="1"/>
      <p:bldP spid="47" grpId="0"/>
      <p:bldP spid="47" grpId="1"/>
      <p:bldP spid="48" grpId="0"/>
      <p:bldP spid="48" grpId="1"/>
      <p:bldP spid="49" grpId="0" animBg="1"/>
      <p:bldP spid="49" grpId="1" animBg="1"/>
      <p:bldP spid="49" grpId="2" animBg="1"/>
      <p:bldP spid="50" grpId="0"/>
      <p:bldP spid="50" grpId="1"/>
      <p:bldP spid="51" grpId="0" animBg="1"/>
      <p:bldP spid="51" grpId="1" animBg="1"/>
      <p:bldP spid="51" grpId="2" animBg="1"/>
      <p:bldP spid="52" grpId="0"/>
      <p:bldP spid="5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248BF196-BA56-4797-B0AD-007E59F62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6067" name="Group 3">
            <a:extLst>
              <a:ext uri="{FF2B5EF4-FFF2-40B4-BE49-F238E27FC236}">
                <a16:creationId xmlns:a16="http://schemas.microsoft.com/office/drawing/2014/main" id="{D1CE29C9-7BFA-4905-9FB9-7E3395DCAE50}"/>
              </a:ext>
            </a:extLst>
          </p:cNvPr>
          <p:cNvGrpSpPr>
            <a:grpSpLocks/>
          </p:cNvGrpSpPr>
          <p:nvPr/>
        </p:nvGrpSpPr>
        <p:grpSpPr bwMode="auto">
          <a:xfrm>
            <a:off x="225425" y="219075"/>
            <a:ext cx="11295063" cy="419100"/>
            <a:chOff x="142" y="138"/>
            <a:chExt cx="7115" cy="264"/>
          </a:xfrm>
        </p:grpSpPr>
        <p:sp>
          <p:nvSpPr>
            <p:cNvPr id="38962" name="矩形 4">
              <a:extLst>
                <a:ext uri="{FF2B5EF4-FFF2-40B4-BE49-F238E27FC236}">
                  <a16:creationId xmlns:a16="http://schemas.microsoft.com/office/drawing/2014/main" id="{E4593BA8-0221-47B1-8704-1EDF5441BED7}"/>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8963" name="矩形 1">
              <a:extLst>
                <a:ext uri="{FF2B5EF4-FFF2-40B4-BE49-F238E27FC236}">
                  <a16:creationId xmlns:a16="http://schemas.microsoft.com/office/drawing/2014/main" id="{DB5115B3-FC79-410A-A200-117DBD685A42}"/>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8964" name="矩形 9">
              <a:extLst>
                <a:ext uri="{FF2B5EF4-FFF2-40B4-BE49-F238E27FC236}">
                  <a16:creationId xmlns:a16="http://schemas.microsoft.com/office/drawing/2014/main" id="{DE864FC0-14BF-489F-AC0F-A5D76853C554}"/>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6071" name="Group 7">
            <a:extLst>
              <a:ext uri="{FF2B5EF4-FFF2-40B4-BE49-F238E27FC236}">
                <a16:creationId xmlns:a16="http://schemas.microsoft.com/office/drawing/2014/main" id="{7E5B10F4-7BC7-4DE9-8F55-CE1EA4601859}"/>
              </a:ext>
            </a:extLst>
          </p:cNvPr>
          <p:cNvGrpSpPr>
            <a:grpSpLocks/>
          </p:cNvGrpSpPr>
          <p:nvPr/>
        </p:nvGrpSpPr>
        <p:grpSpPr bwMode="auto">
          <a:xfrm>
            <a:off x="-30163" y="5826125"/>
            <a:ext cx="11857038" cy="565150"/>
            <a:chOff x="0" y="3670"/>
            <a:chExt cx="7421" cy="356"/>
          </a:xfrm>
        </p:grpSpPr>
        <p:pic>
          <p:nvPicPr>
            <p:cNvPr id="38960" name="Picture 8" descr="1">
              <a:extLst>
                <a:ext uri="{FF2B5EF4-FFF2-40B4-BE49-F238E27FC236}">
                  <a16:creationId xmlns:a16="http://schemas.microsoft.com/office/drawing/2014/main" id="{72E84CA7-6870-48FB-8BC6-BEDDA3EEC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61" name="矩形 4">
              <a:extLst>
                <a:ext uri="{FF2B5EF4-FFF2-40B4-BE49-F238E27FC236}">
                  <a16:creationId xmlns:a16="http://schemas.microsoft.com/office/drawing/2014/main" id="{E0D74195-E0EA-4A5D-A2C0-19C9C536F970}"/>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1" name="Line 13">
            <a:extLst>
              <a:ext uri="{FF2B5EF4-FFF2-40B4-BE49-F238E27FC236}">
                <a16:creationId xmlns:a16="http://schemas.microsoft.com/office/drawing/2014/main" id="{1BDB775E-E055-479D-81C4-6AA1740A9E38}"/>
              </a:ext>
            </a:extLst>
          </p:cNvPr>
          <p:cNvSpPr>
            <a:spLocks noChangeShapeType="1"/>
          </p:cNvSpPr>
          <p:nvPr/>
        </p:nvSpPr>
        <p:spPr bwMode="auto">
          <a:xfrm>
            <a:off x="769938" y="3298825"/>
            <a:ext cx="10253662" cy="0"/>
          </a:xfrm>
          <a:prstGeom prst="line">
            <a:avLst/>
          </a:prstGeom>
          <a:noFill/>
          <a:ln w="101600">
            <a:solidFill>
              <a:srgbClr val="0070C0"/>
            </a:solidFill>
            <a:round/>
            <a:headEnd/>
            <a:tailEnd type="triangle" w="med" len="med"/>
          </a:ln>
          <a:effectLst/>
        </p:spPr>
        <p:txBody>
          <a:bodyPr/>
          <a:lstStyle/>
          <a:p>
            <a:pPr algn="l" fontAlgn="auto">
              <a:spcBef>
                <a:spcPts val="0"/>
              </a:spcBef>
              <a:spcAft>
                <a:spcPts val="0"/>
              </a:spcAft>
              <a:defRPr/>
            </a:pPr>
            <a:endParaRPr lang="zh-CN" altLang="en-US" sz="1800">
              <a:ln>
                <a:solidFill>
                  <a:srgbClr val="FFD347"/>
                </a:solidFill>
              </a:ln>
              <a:latin typeface="微软雅黑" pitchFamily="34" charset="-122"/>
              <a:ea typeface="微软雅黑" pitchFamily="34" charset="-122"/>
              <a:cs typeface="宋体" charset="0"/>
            </a:endParaRPr>
          </a:p>
        </p:txBody>
      </p:sp>
      <p:sp>
        <p:nvSpPr>
          <p:cNvPr id="22" name="AutoShape 2">
            <a:extLst>
              <a:ext uri="{FF2B5EF4-FFF2-40B4-BE49-F238E27FC236}">
                <a16:creationId xmlns:a16="http://schemas.microsoft.com/office/drawing/2014/main" id="{9B39A9D5-DF3A-4554-95A1-5A892360C57D}"/>
              </a:ext>
            </a:extLst>
          </p:cNvPr>
          <p:cNvSpPr>
            <a:spLocks noChangeArrowheads="1"/>
          </p:cNvSpPr>
          <p:nvPr/>
        </p:nvSpPr>
        <p:spPr bwMode="auto">
          <a:xfrm>
            <a:off x="2189163" y="1265238"/>
            <a:ext cx="2039937" cy="1703387"/>
          </a:xfrm>
          <a:prstGeom prst="roundRect">
            <a:avLst>
              <a:gd name="adj" fmla="val 13009"/>
            </a:avLst>
          </a:prstGeom>
          <a:solidFill>
            <a:srgbClr val="00B0F0"/>
          </a:solidFill>
          <a:ln w="19050" cap="rnd">
            <a:solidFill>
              <a:srgbClr val="595959"/>
            </a:solidFill>
            <a:prstDash val="sysDot"/>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3" name="Line 16">
            <a:extLst>
              <a:ext uri="{FF2B5EF4-FFF2-40B4-BE49-F238E27FC236}">
                <a16:creationId xmlns:a16="http://schemas.microsoft.com/office/drawing/2014/main" id="{C9D6D09F-9AB3-4185-9622-C98162E22DF1}"/>
              </a:ext>
            </a:extLst>
          </p:cNvPr>
          <p:cNvSpPr>
            <a:spLocks noChangeShapeType="1"/>
          </p:cNvSpPr>
          <p:nvPr/>
        </p:nvSpPr>
        <p:spPr bwMode="auto">
          <a:xfrm flipH="1">
            <a:off x="2398713" y="1465263"/>
            <a:ext cx="0" cy="1830387"/>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grpSp>
        <p:nvGrpSpPr>
          <p:cNvPr id="24" name="Group 138">
            <a:extLst>
              <a:ext uri="{FF2B5EF4-FFF2-40B4-BE49-F238E27FC236}">
                <a16:creationId xmlns:a16="http://schemas.microsoft.com/office/drawing/2014/main" id="{75D39931-4D26-498C-B5BF-3F9066EDEAC6}"/>
              </a:ext>
            </a:extLst>
          </p:cNvPr>
          <p:cNvGrpSpPr>
            <a:grpSpLocks/>
          </p:cNvGrpSpPr>
          <p:nvPr/>
        </p:nvGrpSpPr>
        <p:grpSpPr bwMode="auto">
          <a:xfrm>
            <a:off x="2278063" y="3194050"/>
            <a:ext cx="230187" cy="206375"/>
            <a:chOff x="1661" y="2750"/>
            <a:chExt cx="250" cy="250"/>
          </a:xfrm>
        </p:grpSpPr>
        <p:sp>
          <p:nvSpPr>
            <p:cNvPr id="38958" name="Oval 139">
              <a:extLst>
                <a:ext uri="{FF2B5EF4-FFF2-40B4-BE49-F238E27FC236}">
                  <a16:creationId xmlns:a16="http://schemas.microsoft.com/office/drawing/2014/main" id="{9D03BD9B-FE27-4140-B956-AD751F8F0EA0}"/>
                </a:ext>
              </a:extLst>
            </p:cNvPr>
            <p:cNvSpPr>
              <a:spLocks noChangeArrowheads="1"/>
            </p:cNvSpPr>
            <p:nvPr/>
          </p:nvSpPr>
          <p:spPr bwMode="auto">
            <a:xfrm>
              <a:off x="1661" y="2750"/>
              <a:ext cx="250" cy="250"/>
            </a:xfrm>
            <a:prstGeom prst="ellipse">
              <a:avLst/>
            </a:prstGeom>
            <a:solidFill>
              <a:srgbClr val="FFD347"/>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sp>
          <p:nvSpPr>
            <p:cNvPr id="38959" name="Oval 140">
              <a:extLst>
                <a:ext uri="{FF2B5EF4-FFF2-40B4-BE49-F238E27FC236}">
                  <a16:creationId xmlns:a16="http://schemas.microsoft.com/office/drawing/2014/main" id="{99A8951F-3889-479B-BD9F-790A7AB99526}"/>
                </a:ext>
              </a:extLst>
            </p:cNvPr>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grpSp>
      <p:sp>
        <p:nvSpPr>
          <p:cNvPr id="27" name="TextBox 57">
            <a:extLst>
              <a:ext uri="{FF2B5EF4-FFF2-40B4-BE49-F238E27FC236}">
                <a16:creationId xmlns:a16="http://schemas.microsoft.com/office/drawing/2014/main" id="{94DA5022-F31C-48E9-A357-E4BA920A9ED8}"/>
              </a:ext>
            </a:extLst>
          </p:cNvPr>
          <p:cNvSpPr txBox="1">
            <a:spLocks noChangeArrowheads="1"/>
          </p:cNvSpPr>
          <p:nvPr/>
        </p:nvSpPr>
        <p:spPr bwMode="auto">
          <a:xfrm>
            <a:off x="2405063" y="1341438"/>
            <a:ext cx="1612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b="1">
                <a:solidFill>
                  <a:srgbClr val="FFFFFF"/>
                </a:solidFill>
                <a:latin typeface="微软雅黑" panose="020B0503020204020204" pitchFamily="34" charset="-122"/>
                <a:ea typeface="微软雅黑" panose="020B0503020204020204" pitchFamily="34" charset="-122"/>
              </a:rPr>
              <a:t>Title</a:t>
            </a:r>
          </a:p>
        </p:txBody>
      </p:sp>
      <p:sp>
        <p:nvSpPr>
          <p:cNvPr id="28" name="TextBox 57">
            <a:extLst>
              <a:ext uri="{FF2B5EF4-FFF2-40B4-BE49-F238E27FC236}">
                <a16:creationId xmlns:a16="http://schemas.microsoft.com/office/drawing/2014/main" id="{E4F4F375-51C4-4C55-9F26-7FD9497AE209}"/>
              </a:ext>
            </a:extLst>
          </p:cNvPr>
          <p:cNvSpPr txBox="1">
            <a:spLocks noChangeArrowheads="1"/>
          </p:cNvSpPr>
          <p:nvPr/>
        </p:nvSpPr>
        <p:spPr bwMode="auto">
          <a:xfrm>
            <a:off x="2425700" y="1757363"/>
            <a:ext cx="1951038" cy="6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tabLst>
                <a:tab pos="123825" algn="l"/>
              </a:tabLst>
              <a:defRPr sz="1100">
                <a:solidFill>
                  <a:schemeClr val="tx1"/>
                </a:solidFill>
                <a:latin typeface="Arial" panose="020B0604020202020204" pitchFamily="34" charset="0"/>
              </a:defRPr>
            </a:lvl1pPr>
            <a:lvl2pPr marL="742950" indent="-285750" defTabSz="1108075" eaLnBrk="0" hangingPunct="0">
              <a:tabLst>
                <a:tab pos="123825" algn="l"/>
              </a:tabLst>
              <a:defRPr sz="1100">
                <a:solidFill>
                  <a:schemeClr val="tx1"/>
                </a:solidFill>
                <a:latin typeface="Arial" panose="020B0604020202020204" pitchFamily="34" charset="0"/>
              </a:defRPr>
            </a:lvl2pPr>
            <a:lvl3pPr marL="1143000" indent="-228600" defTabSz="1108075" eaLnBrk="0" hangingPunct="0">
              <a:tabLst>
                <a:tab pos="123825" algn="l"/>
              </a:tabLst>
              <a:defRPr sz="1100">
                <a:solidFill>
                  <a:schemeClr val="tx1"/>
                </a:solidFill>
                <a:latin typeface="Arial" panose="020B0604020202020204" pitchFamily="34" charset="0"/>
              </a:defRPr>
            </a:lvl3pPr>
            <a:lvl4pPr marL="1600200" indent="-228600" defTabSz="1108075" eaLnBrk="0" hangingPunct="0">
              <a:tabLst>
                <a:tab pos="123825" algn="l"/>
              </a:tabLst>
              <a:defRPr sz="1100">
                <a:solidFill>
                  <a:schemeClr val="tx1"/>
                </a:solidFill>
                <a:latin typeface="Arial" panose="020B0604020202020204" pitchFamily="34" charset="0"/>
              </a:defRPr>
            </a:lvl4pPr>
            <a:lvl5pPr marL="2057400" indent="-228600" defTabSz="1108075" eaLnBrk="0" hangingPunct="0">
              <a:tabLst>
                <a:tab pos="123825" algn="l"/>
              </a:tabLst>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9pPr>
          </a:lstStyle>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endParaRPr lang="en-US" altLang="zh-CN" sz="800" b="1" dirty="0">
              <a:solidFill>
                <a:srgbClr val="FFFFFF"/>
              </a:solidFill>
              <a:latin typeface="微软雅黑" panose="020B0503020204020204" pitchFamily="34" charset="-122"/>
              <a:ea typeface="微软雅黑" panose="020B0503020204020204" pitchFamily="34" charset="-122"/>
            </a:endParaRPr>
          </a:p>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p>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p>
        </p:txBody>
      </p:sp>
      <p:sp>
        <p:nvSpPr>
          <p:cNvPr id="29" name="AutoShape 17">
            <a:extLst>
              <a:ext uri="{FF2B5EF4-FFF2-40B4-BE49-F238E27FC236}">
                <a16:creationId xmlns:a16="http://schemas.microsoft.com/office/drawing/2014/main" id="{A4D1C5DD-B457-43C8-B54F-1F88033BDD67}"/>
              </a:ext>
            </a:extLst>
          </p:cNvPr>
          <p:cNvSpPr>
            <a:spLocks noChangeArrowheads="1"/>
          </p:cNvSpPr>
          <p:nvPr/>
        </p:nvSpPr>
        <p:spPr bwMode="auto">
          <a:xfrm>
            <a:off x="1177925" y="3640138"/>
            <a:ext cx="2132013" cy="1527175"/>
          </a:xfrm>
          <a:prstGeom prst="roundRect">
            <a:avLst>
              <a:gd name="adj" fmla="val 13009"/>
            </a:avLst>
          </a:prstGeom>
          <a:solidFill>
            <a:srgbClr val="0070C0"/>
          </a:solidFill>
          <a:ln w="19050" cap="rnd">
            <a:solidFill>
              <a:srgbClr val="595959"/>
            </a:solidFill>
            <a:prstDash val="sysDot"/>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0" name="TextBox 57">
            <a:extLst>
              <a:ext uri="{FF2B5EF4-FFF2-40B4-BE49-F238E27FC236}">
                <a16:creationId xmlns:a16="http://schemas.microsoft.com/office/drawing/2014/main" id="{8522F0C6-040A-424A-8B0C-02B4DCFFB502}"/>
              </a:ext>
            </a:extLst>
          </p:cNvPr>
          <p:cNvSpPr txBox="1">
            <a:spLocks noChangeArrowheads="1"/>
          </p:cNvSpPr>
          <p:nvPr/>
        </p:nvSpPr>
        <p:spPr bwMode="auto">
          <a:xfrm>
            <a:off x="1416050" y="3756025"/>
            <a:ext cx="107791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b="1">
                <a:solidFill>
                  <a:srgbClr val="FFFFFF"/>
                </a:solidFill>
                <a:latin typeface="微软雅黑" panose="020B0503020204020204" pitchFamily="34" charset="-122"/>
                <a:ea typeface="微软雅黑" panose="020B0503020204020204" pitchFamily="34" charset="-122"/>
              </a:rPr>
              <a:t>Title</a:t>
            </a:r>
          </a:p>
        </p:txBody>
      </p:sp>
      <p:sp>
        <p:nvSpPr>
          <p:cNvPr id="31" name="TextBox 57">
            <a:extLst>
              <a:ext uri="{FF2B5EF4-FFF2-40B4-BE49-F238E27FC236}">
                <a16:creationId xmlns:a16="http://schemas.microsoft.com/office/drawing/2014/main" id="{C9CD2617-BC74-401C-8780-142334023FB4}"/>
              </a:ext>
            </a:extLst>
          </p:cNvPr>
          <p:cNvSpPr txBox="1">
            <a:spLocks noChangeArrowheads="1"/>
          </p:cNvSpPr>
          <p:nvPr/>
        </p:nvSpPr>
        <p:spPr bwMode="auto">
          <a:xfrm>
            <a:off x="1422400" y="4037013"/>
            <a:ext cx="1817688" cy="6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tabLst>
                <a:tab pos="123825" algn="l"/>
              </a:tabLst>
              <a:defRPr sz="1100">
                <a:solidFill>
                  <a:schemeClr val="tx1"/>
                </a:solidFill>
                <a:latin typeface="Arial" panose="020B0604020202020204" pitchFamily="34" charset="0"/>
              </a:defRPr>
            </a:lvl1pPr>
            <a:lvl2pPr marL="742950" indent="-285750" defTabSz="1108075" eaLnBrk="0" hangingPunct="0">
              <a:tabLst>
                <a:tab pos="123825" algn="l"/>
              </a:tabLst>
              <a:defRPr sz="1100">
                <a:solidFill>
                  <a:schemeClr val="tx1"/>
                </a:solidFill>
                <a:latin typeface="Arial" panose="020B0604020202020204" pitchFamily="34" charset="0"/>
              </a:defRPr>
            </a:lvl2pPr>
            <a:lvl3pPr marL="1143000" indent="-228600" defTabSz="1108075" eaLnBrk="0" hangingPunct="0">
              <a:tabLst>
                <a:tab pos="123825" algn="l"/>
              </a:tabLst>
              <a:defRPr sz="1100">
                <a:solidFill>
                  <a:schemeClr val="tx1"/>
                </a:solidFill>
                <a:latin typeface="Arial" panose="020B0604020202020204" pitchFamily="34" charset="0"/>
              </a:defRPr>
            </a:lvl3pPr>
            <a:lvl4pPr marL="1600200" indent="-228600" defTabSz="1108075" eaLnBrk="0" hangingPunct="0">
              <a:tabLst>
                <a:tab pos="123825" algn="l"/>
              </a:tabLst>
              <a:defRPr sz="1100">
                <a:solidFill>
                  <a:schemeClr val="tx1"/>
                </a:solidFill>
                <a:latin typeface="Arial" panose="020B0604020202020204" pitchFamily="34" charset="0"/>
              </a:defRPr>
            </a:lvl4pPr>
            <a:lvl5pPr marL="2057400" indent="-228600" defTabSz="1108075" eaLnBrk="0" hangingPunct="0">
              <a:tabLst>
                <a:tab pos="123825" algn="l"/>
              </a:tabLst>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9pPr>
          </a:lstStyle>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endParaRPr lang="en-US" altLang="zh-CN" sz="800" b="1">
              <a:solidFill>
                <a:srgbClr val="FFFFFF"/>
              </a:solidFill>
              <a:latin typeface="微软雅黑" panose="020B0503020204020204" pitchFamily="34" charset="-122"/>
              <a:ea typeface="微软雅黑" panose="020B0503020204020204" pitchFamily="34" charset="-122"/>
            </a:endParaRPr>
          </a:p>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p>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p>
        </p:txBody>
      </p:sp>
      <p:sp>
        <p:nvSpPr>
          <p:cNvPr id="32" name="Line 18">
            <a:extLst>
              <a:ext uri="{FF2B5EF4-FFF2-40B4-BE49-F238E27FC236}">
                <a16:creationId xmlns:a16="http://schemas.microsoft.com/office/drawing/2014/main" id="{11D8CD12-57C4-483E-8994-8B87A2AA638A}"/>
              </a:ext>
            </a:extLst>
          </p:cNvPr>
          <p:cNvSpPr>
            <a:spLocks noChangeShapeType="1"/>
          </p:cNvSpPr>
          <p:nvPr/>
        </p:nvSpPr>
        <p:spPr bwMode="auto">
          <a:xfrm flipH="1">
            <a:off x="1382713" y="3303588"/>
            <a:ext cx="1587" cy="658812"/>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grpSp>
        <p:nvGrpSpPr>
          <p:cNvPr id="33" name="Group 138">
            <a:extLst>
              <a:ext uri="{FF2B5EF4-FFF2-40B4-BE49-F238E27FC236}">
                <a16:creationId xmlns:a16="http://schemas.microsoft.com/office/drawing/2014/main" id="{0B8CD2FC-1A60-4F7B-8DB3-16BB000E742A}"/>
              </a:ext>
            </a:extLst>
          </p:cNvPr>
          <p:cNvGrpSpPr>
            <a:grpSpLocks/>
          </p:cNvGrpSpPr>
          <p:nvPr/>
        </p:nvGrpSpPr>
        <p:grpSpPr bwMode="auto">
          <a:xfrm>
            <a:off x="1277938" y="3189288"/>
            <a:ext cx="228600" cy="206375"/>
            <a:chOff x="1661" y="2750"/>
            <a:chExt cx="250" cy="250"/>
          </a:xfrm>
        </p:grpSpPr>
        <p:sp>
          <p:nvSpPr>
            <p:cNvPr id="38956" name="Oval 139">
              <a:extLst>
                <a:ext uri="{FF2B5EF4-FFF2-40B4-BE49-F238E27FC236}">
                  <a16:creationId xmlns:a16="http://schemas.microsoft.com/office/drawing/2014/main" id="{EBAFF8D3-CA7D-49D5-8DEF-7C9CF35425E3}"/>
                </a:ext>
              </a:extLst>
            </p:cNvPr>
            <p:cNvSpPr>
              <a:spLocks noChangeArrowheads="1"/>
            </p:cNvSpPr>
            <p:nvPr/>
          </p:nvSpPr>
          <p:spPr bwMode="auto">
            <a:xfrm>
              <a:off x="1661" y="2750"/>
              <a:ext cx="250" cy="251"/>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sp>
          <p:nvSpPr>
            <p:cNvPr id="38957" name="Oval 140">
              <a:extLst>
                <a:ext uri="{FF2B5EF4-FFF2-40B4-BE49-F238E27FC236}">
                  <a16:creationId xmlns:a16="http://schemas.microsoft.com/office/drawing/2014/main" id="{8AB4232F-45BF-4311-9A84-D6010F71D4F7}"/>
                </a:ext>
              </a:extLst>
            </p:cNvPr>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grpSp>
      <p:sp>
        <p:nvSpPr>
          <p:cNvPr id="36" name="AutoShape 5">
            <a:extLst>
              <a:ext uri="{FF2B5EF4-FFF2-40B4-BE49-F238E27FC236}">
                <a16:creationId xmlns:a16="http://schemas.microsoft.com/office/drawing/2014/main" id="{8956FC5F-C9AD-45AB-92FD-56037F0F3A21}"/>
              </a:ext>
            </a:extLst>
          </p:cNvPr>
          <p:cNvSpPr>
            <a:spLocks noChangeArrowheads="1"/>
          </p:cNvSpPr>
          <p:nvPr/>
        </p:nvSpPr>
        <p:spPr bwMode="auto">
          <a:xfrm>
            <a:off x="4364038" y="3652838"/>
            <a:ext cx="2143125" cy="1527175"/>
          </a:xfrm>
          <a:prstGeom prst="roundRect">
            <a:avLst>
              <a:gd name="adj" fmla="val 13009"/>
            </a:avLst>
          </a:prstGeom>
          <a:solidFill>
            <a:srgbClr val="00B0F0"/>
          </a:solidFill>
          <a:ln w="19050" cap="rnd">
            <a:solidFill>
              <a:srgbClr val="595959"/>
            </a:solidFill>
            <a:prstDash val="sysDot"/>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7" name="TextBox 57">
            <a:extLst>
              <a:ext uri="{FF2B5EF4-FFF2-40B4-BE49-F238E27FC236}">
                <a16:creationId xmlns:a16="http://schemas.microsoft.com/office/drawing/2014/main" id="{5A796E98-8318-4A04-BA51-B9DEC9D57B7B}"/>
              </a:ext>
            </a:extLst>
          </p:cNvPr>
          <p:cNvSpPr txBox="1">
            <a:spLocks noChangeArrowheads="1"/>
          </p:cNvSpPr>
          <p:nvPr/>
        </p:nvSpPr>
        <p:spPr bwMode="auto">
          <a:xfrm>
            <a:off x="4545013" y="3754438"/>
            <a:ext cx="2233612"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b="1">
                <a:solidFill>
                  <a:srgbClr val="FFFFFF"/>
                </a:solidFill>
                <a:latin typeface="微软雅黑" panose="020B0503020204020204" pitchFamily="34" charset="-122"/>
                <a:ea typeface="微软雅黑" panose="020B0503020204020204" pitchFamily="34" charset="-122"/>
              </a:rPr>
              <a:t>Title</a:t>
            </a:r>
          </a:p>
        </p:txBody>
      </p:sp>
      <p:sp>
        <p:nvSpPr>
          <p:cNvPr id="38" name="TextBox 57">
            <a:extLst>
              <a:ext uri="{FF2B5EF4-FFF2-40B4-BE49-F238E27FC236}">
                <a16:creationId xmlns:a16="http://schemas.microsoft.com/office/drawing/2014/main" id="{6C40A688-B511-428C-BFCC-58BC819FDEEA}"/>
              </a:ext>
            </a:extLst>
          </p:cNvPr>
          <p:cNvSpPr txBox="1">
            <a:spLocks noChangeArrowheads="1"/>
          </p:cNvSpPr>
          <p:nvPr/>
        </p:nvSpPr>
        <p:spPr bwMode="auto">
          <a:xfrm>
            <a:off x="4564063" y="4037013"/>
            <a:ext cx="1943100" cy="6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tabLst>
                <a:tab pos="123825" algn="l"/>
              </a:tabLst>
              <a:defRPr sz="1100">
                <a:solidFill>
                  <a:schemeClr val="tx1"/>
                </a:solidFill>
                <a:latin typeface="Arial" panose="020B0604020202020204" pitchFamily="34" charset="0"/>
              </a:defRPr>
            </a:lvl1pPr>
            <a:lvl2pPr marL="742950" indent="-285750" defTabSz="1108075" eaLnBrk="0" hangingPunct="0">
              <a:tabLst>
                <a:tab pos="123825" algn="l"/>
              </a:tabLst>
              <a:defRPr sz="1100">
                <a:solidFill>
                  <a:schemeClr val="tx1"/>
                </a:solidFill>
                <a:latin typeface="Arial" panose="020B0604020202020204" pitchFamily="34" charset="0"/>
              </a:defRPr>
            </a:lvl2pPr>
            <a:lvl3pPr marL="1143000" indent="-228600" defTabSz="1108075" eaLnBrk="0" hangingPunct="0">
              <a:tabLst>
                <a:tab pos="123825" algn="l"/>
              </a:tabLst>
              <a:defRPr sz="1100">
                <a:solidFill>
                  <a:schemeClr val="tx1"/>
                </a:solidFill>
                <a:latin typeface="Arial" panose="020B0604020202020204" pitchFamily="34" charset="0"/>
              </a:defRPr>
            </a:lvl3pPr>
            <a:lvl4pPr marL="1600200" indent="-228600" defTabSz="1108075" eaLnBrk="0" hangingPunct="0">
              <a:tabLst>
                <a:tab pos="123825" algn="l"/>
              </a:tabLst>
              <a:defRPr sz="1100">
                <a:solidFill>
                  <a:schemeClr val="tx1"/>
                </a:solidFill>
                <a:latin typeface="Arial" panose="020B0604020202020204" pitchFamily="34" charset="0"/>
              </a:defRPr>
            </a:lvl4pPr>
            <a:lvl5pPr marL="2057400" indent="-228600" defTabSz="1108075" eaLnBrk="0" hangingPunct="0">
              <a:tabLst>
                <a:tab pos="123825" algn="l"/>
              </a:tabLst>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9pPr>
          </a:lstStyle>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endParaRPr lang="en-US" altLang="zh-CN" sz="800" b="1">
              <a:solidFill>
                <a:srgbClr val="FFFFFF"/>
              </a:solidFill>
              <a:latin typeface="微软雅黑" panose="020B0503020204020204" pitchFamily="34" charset="-122"/>
              <a:ea typeface="微软雅黑" panose="020B0503020204020204" pitchFamily="34" charset="-122"/>
            </a:endParaRPr>
          </a:p>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p>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p>
        </p:txBody>
      </p:sp>
      <p:sp>
        <p:nvSpPr>
          <p:cNvPr id="39" name="Line 18">
            <a:extLst>
              <a:ext uri="{FF2B5EF4-FFF2-40B4-BE49-F238E27FC236}">
                <a16:creationId xmlns:a16="http://schemas.microsoft.com/office/drawing/2014/main" id="{CACA47D7-5665-49DA-9975-D36177EC68E3}"/>
              </a:ext>
            </a:extLst>
          </p:cNvPr>
          <p:cNvSpPr>
            <a:spLocks noChangeShapeType="1"/>
          </p:cNvSpPr>
          <p:nvPr/>
        </p:nvSpPr>
        <p:spPr bwMode="auto">
          <a:xfrm flipH="1">
            <a:off x="4556125" y="3303588"/>
            <a:ext cx="3175" cy="658812"/>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grpSp>
        <p:nvGrpSpPr>
          <p:cNvPr id="40" name="Group 138">
            <a:extLst>
              <a:ext uri="{FF2B5EF4-FFF2-40B4-BE49-F238E27FC236}">
                <a16:creationId xmlns:a16="http://schemas.microsoft.com/office/drawing/2014/main" id="{E690E0D6-D7CF-4CB6-A2B2-BA6E7933A5D8}"/>
              </a:ext>
            </a:extLst>
          </p:cNvPr>
          <p:cNvGrpSpPr>
            <a:grpSpLocks/>
          </p:cNvGrpSpPr>
          <p:nvPr/>
        </p:nvGrpSpPr>
        <p:grpSpPr bwMode="auto">
          <a:xfrm>
            <a:off x="4451350" y="3189288"/>
            <a:ext cx="230188" cy="207962"/>
            <a:chOff x="1661" y="2750"/>
            <a:chExt cx="250" cy="250"/>
          </a:xfrm>
        </p:grpSpPr>
        <p:sp>
          <p:nvSpPr>
            <p:cNvPr id="38954" name="Oval 139">
              <a:extLst>
                <a:ext uri="{FF2B5EF4-FFF2-40B4-BE49-F238E27FC236}">
                  <a16:creationId xmlns:a16="http://schemas.microsoft.com/office/drawing/2014/main" id="{4EDE9173-3412-4BA1-B0FC-ACCDE539FEE4}"/>
                </a:ext>
              </a:extLst>
            </p:cNvPr>
            <p:cNvSpPr>
              <a:spLocks noChangeArrowheads="1"/>
            </p:cNvSpPr>
            <p:nvPr/>
          </p:nvSpPr>
          <p:spPr bwMode="auto">
            <a:xfrm>
              <a:off x="1661" y="2750"/>
              <a:ext cx="250" cy="250"/>
            </a:xfrm>
            <a:prstGeom prst="ellipse">
              <a:avLst/>
            </a:prstGeom>
            <a:solidFill>
              <a:srgbClr val="C3D69B"/>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sp>
          <p:nvSpPr>
            <p:cNvPr id="38955" name="Oval 140">
              <a:extLst>
                <a:ext uri="{FF2B5EF4-FFF2-40B4-BE49-F238E27FC236}">
                  <a16:creationId xmlns:a16="http://schemas.microsoft.com/office/drawing/2014/main" id="{75EC8B19-1556-45AA-8129-512967521879}"/>
                </a:ext>
              </a:extLst>
            </p:cNvPr>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grpSp>
      <p:sp>
        <p:nvSpPr>
          <p:cNvPr id="43" name="AutoShape 2">
            <a:extLst>
              <a:ext uri="{FF2B5EF4-FFF2-40B4-BE49-F238E27FC236}">
                <a16:creationId xmlns:a16="http://schemas.microsoft.com/office/drawing/2014/main" id="{30A3BB1F-435C-4FD4-9E04-79016B65AB9F}"/>
              </a:ext>
            </a:extLst>
          </p:cNvPr>
          <p:cNvSpPr>
            <a:spLocks noChangeArrowheads="1"/>
          </p:cNvSpPr>
          <p:nvPr/>
        </p:nvSpPr>
        <p:spPr bwMode="auto">
          <a:xfrm>
            <a:off x="5173663" y="1265238"/>
            <a:ext cx="2039937" cy="1703387"/>
          </a:xfrm>
          <a:prstGeom prst="roundRect">
            <a:avLst>
              <a:gd name="adj" fmla="val 13009"/>
            </a:avLst>
          </a:prstGeom>
          <a:solidFill>
            <a:srgbClr val="0070C0"/>
          </a:solidFill>
          <a:ln w="19050" cap="rnd">
            <a:solidFill>
              <a:srgbClr val="595959"/>
            </a:solidFill>
            <a:prstDash val="sysDot"/>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4" name="TextBox 57">
            <a:extLst>
              <a:ext uri="{FF2B5EF4-FFF2-40B4-BE49-F238E27FC236}">
                <a16:creationId xmlns:a16="http://schemas.microsoft.com/office/drawing/2014/main" id="{D9EC3E0C-BAE8-467E-803B-BBC95935B79D}"/>
              </a:ext>
            </a:extLst>
          </p:cNvPr>
          <p:cNvSpPr txBox="1">
            <a:spLocks noChangeArrowheads="1"/>
          </p:cNvSpPr>
          <p:nvPr/>
        </p:nvSpPr>
        <p:spPr bwMode="auto">
          <a:xfrm>
            <a:off x="5397500" y="1341438"/>
            <a:ext cx="1614488"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b="1">
                <a:solidFill>
                  <a:srgbClr val="FFFFFF"/>
                </a:solidFill>
                <a:latin typeface="微软雅黑" panose="020B0503020204020204" pitchFamily="34" charset="-122"/>
                <a:ea typeface="微软雅黑" panose="020B0503020204020204" pitchFamily="34" charset="-122"/>
              </a:rPr>
              <a:t>Title</a:t>
            </a:r>
          </a:p>
        </p:txBody>
      </p:sp>
      <p:sp>
        <p:nvSpPr>
          <p:cNvPr id="45" name="TextBox 57">
            <a:extLst>
              <a:ext uri="{FF2B5EF4-FFF2-40B4-BE49-F238E27FC236}">
                <a16:creationId xmlns:a16="http://schemas.microsoft.com/office/drawing/2014/main" id="{52A290F0-9C5A-4702-9B99-F2278A09F2D9}"/>
              </a:ext>
            </a:extLst>
          </p:cNvPr>
          <p:cNvSpPr txBox="1">
            <a:spLocks noChangeArrowheads="1"/>
          </p:cNvSpPr>
          <p:nvPr/>
        </p:nvSpPr>
        <p:spPr bwMode="auto">
          <a:xfrm>
            <a:off x="5399088" y="1724025"/>
            <a:ext cx="1971675" cy="6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tabLst>
                <a:tab pos="123825" algn="l"/>
              </a:tabLst>
              <a:defRPr sz="1100">
                <a:solidFill>
                  <a:schemeClr val="tx1"/>
                </a:solidFill>
                <a:latin typeface="Arial" panose="020B0604020202020204" pitchFamily="34" charset="0"/>
              </a:defRPr>
            </a:lvl1pPr>
            <a:lvl2pPr marL="742950" indent="-285750" defTabSz="1108075" eaLnBrk="0" hangingPunct="0">
              <a:tabLst>
                <a:tab pos="123825" algn="l"/>
              </a:tabLst>
              <a:defRPr sz="1100">
                <a:solidFill>
                  <a:schemeClr val="tx1"/>
                </a:solidFill>
                <a:latin typeface="Arial" panose="020B0604020202020204" pitchFamily="34" charset="0"/>
              </a:defRPr>
            </a:lvl2pPr>
            <a:lvl3pPr marL="1143000" indent="-228600" defTabSz="1108075" eaLnBrk="0" hangingPunct="0">
              <a:tabLst>
                <a:tab pos="123825" algn="l"/>
              </a:tabLst>
              <a:defRPr sz="1100">
                <a:solidFill>
                  <a:schemeClr val="tx1"/>
                </a:solidFill>
                <a:latin typeface="Arial" panose="020B0604020202020204" pitchFamily="34" charset="0"/>
              </a:defRPr>
            </a:lvl3pPr>
            <a:lvl4pPr marL="1600200" indent="-228600" defTabSz="1108075" eaLnBrk="0" hangingPunct="0">
              <a:tabLst>
                <a:tab pos="123825" algn="l"/>
              </a:tabLst>
              <a:defRPr sz="1100">
                <a:solidFill>
                  <a:schemeClr val="tx1"/>
                </a:solidFill>
                <a:latin typeface="Arial" panose="020B0604020202020204" pitchFamily="34" charset="0"/>
              </a:defRPr>
            </a:lvl4pPr>
            <a:lvl5pPr marL="2057400" indent="-228600" defTabSz="1108075" eaLnBrk="0" hangingPunct="0">
              <a:tabLst>
                <a:tab pos="123825" algn="l"/>
              </a:tabLst>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9pPr>
          </a:lstStyle>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endParaRPr lang="en-US" altLang="zh-CN" sz="800" b="1" dirty="0">
              <a:solidFill>
                <a:srgbClr val="FFFFFF"/>
              </a:solidFill>
              <a:latin typeface="微软雅黑" panose="020B0503020204020204" pitchFamily="34" charset="-122"/>
              <a:ea typeface="微软雅黑" panose="020B0503020204020204" pitchFamily="34" charset="-122"/>
            </a:endParaRPr>
          </a:p>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p>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p>
        </p:txBody>
      </p:sp>
      <p:sp>
        <p:nvSpPr>
          <p:cNvPr id="46" name="Line 16">
            <a:extLst>
              <a:ext uri="{FF2B5EF4-FFF2-40B4-BE49-F238E27FC236}">
                <a16:creationId xmlns:a16="http://schemas.microsoft.com/office/drawing/2014/main" id="{D4265F3D-824A-42AA-9C7E-BDF2ED0E539F}"/>
              </a:ext>
            </a:extLst>
          </p:cNvPr>
          <p:cNvSpPr>
            <a:spLocks noChangeShapeType="1"/>
          </p:cNvSpPr>
          <p:nvPr/>
        </p:nvSpPr>
        <p:spPr bwMode="auto">
          <a:xfrm flipH="1">
            <a:off x="5373688" y="1465263"/>
            <a:ext cx="0" cy="1830387"/>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grpSp>
        <p:nvGrpSpPr>
          <p:cNvPr id="47" name="Group 138">
            <a:extLst>
              <a:ext uri="{FF2B5EF4-FFF2-40B4-BE49-F238E27FC236}">
                <a16:creationId xmlns:a16="http://schemas.microsoft.com/office/drawing/2014/main" id="{25FAD448-FEFC-4CEA-BFF8-57569927AE03}"/>
              </a:ext>
            </a:extLst>
          </p:cNvPr>
          <p:cNvGrpSpPr>
            <a:grpSpLocks/>
          </p:cNvGrpSpPr>
          <p:nvPr/>
        </p:nvGrpSpPr>
        <p:grpSpPr bwMode="auto">
          <a:xfrm>
            <a:off x="5253038" y="3194050"/>
            <a:ext cx="230187" cy="206375"/>
            <a:chOff x="1661" y="2750"/>
            <a:chExt cx="250" cy="250"/>
          </a:xfrm>
        </p:grpSpPr>
        <p:sp>
          <p:nvSpPr>
            <p:cNvPr id="38952" name="Oval 139">
              <a:extLst>
                <a:ext uri="{FF2B5EF4-FFF2-40B4-BE49-F238E27FC236}">
                  <a16:creationId xmlns:a16="http://schemas.microsoft.com/office/drawing/2014/main" id="{E15395AC-A3D1-4723-970B-93C914B97922}"/>
                </a:ext>
              </a:extLst>
            </p:cNvPr>
            <p:cNvSpPr>
              <a:spLocks noChangeArrowheads="1"/>
            </p:cNvSpPr>
            <p:nvPr/>
          </p:nvSpPr>
          <p:spPr bwMode="auto">
            <a:xfrm>
              <a:off x="1661" y="2750"/>
              <a:ext cx="250" cy="250"/>
            </a:xfrm>
            <a:prstGeom prst="ellipse">
              <a:avLst/>
            </a:prstGeom>
            <a:solidFill>
              <a:srgbClr val="93CDDD"/>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sp>
          <p:nvSpPr>
            <p:cNvPr id="38953" name="Oval 140">
              <a:extLst>
                <a:ext uri="{FF2B5EF4-FFF2-40B4-BE49-F238E27FC236}">
                  <a16:creationId xmlns:a16="http://schemas.microsoft.com/office/drawing/2014/main" id="{7062ABAB-D875-424A-B097-C11A20164C73}"/>
                </a:ext>
              </a:extLst>
            </p:cNvPr>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grpSp>
      <p:sp>
        <p:nvSpPr>
          <p:cNvPr id="50" name="AutoShape 6">
            <a:extLst>
              <a:ext uri="{FF2B5EF4-FFF2-40B4-BE49-F238E27FC236}">
                <a16:creationId xmlns:a16="http://schemas.microsoft.com/office/drawing/2014/main" id="{0DEF8C8B-1002-4B87-B67E-439FEEC465F9}"/>
              </a:ext>
            </a:extLst>
          </p:cNvPr>
          <p:cNvSpPr>
            <a:spLocks noChangeArrowheads="1"/>
          </p:cNvSpPr>
          <p:nvPr/>
        </p:nvSpPr>
        <p:spPr bwMode="auto">
          <a:xfrm>
            <a:off x="7186613" y="3640138"/>
            <a:ext cx="2119312" cy="1527175"/>
          </a:xfrm>
          <a:prstGeom prst="roundRect">
            <a:avLst>
              <a:gd name="adj" fmla="val 13009"/>
            </a:avLst>
          </a:prstGeom>
          <a:solidFill>
            <a:srgbClr val="0070C0"/>
          </a:solidFill>
          <a:ln w="19050" cap="rnd">
            <a:solidFill>
              <a:srgbClr val="595959"/>
            </a:solidFill>
            <a:prstDash val="sysDot"/>
            <a:round/>
            <a:headEnd/>
            <a:tailEnd/>
          </a:ln>
        </p:spPr>
        <p:txBody>
          <a:bodyPr lIns="110758" tIns="55379" rIns="110758" bIns="55379"/>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1" name="Line 7">
            <a:extLst>
              <a:ext uri="{FF2B5EF4-FFF2-40B4-BE49-F238E27FC236}">
                <a16:creationId xmlns:a16="http://schemas.microsoft.com/office/drawing/2014/main" id="{288E473E-7932-43CC-983A-EC1C4A827010}"/>
              </a:ext>
            </a:extLst>
          </p:cNvPr>
          <p:cNvSpPr>
            <a:spLocks noChangeShapeType="1"/>
          </p:cNvSpPr>
          <p:nvPr/>
        </p:nvSpPr>
        <p:spPr bwMode="auto">
          <a:xfrm flipH="1">
            <a:off x="7359650" y="3303588"/>
            <a:ext cx="3175" cy="658812"/>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grpSp>
        <p:nvGrpSpPr>
          <p:cNvPr id="52" name="Group 138">
            <a:extLst>
              <a:ext uri="{FF2B5EF4-FFF2-40B4-BE49-F238E27FC236}">
                <a16:creationId xmlns:a16="http://schemas.microsoft.com/office/drawing/2014/main" id="{1F814995-5213-4274-A1CD-F33B7CB449E9}"/>
              </a:ext>
            </a:extLst>
          </p:cNvPr>
          <p:cNvGrpSpPr>
            <a:grpSpLocks/>
          </p:cNvGrpSpPr>
          <p:nvPr/>
        </p:nvGrpSpPr>
        <p:grpSpPr bwMode="auto">
          <a:xfrm>
            <a:off x="7253288" y="3194050"/>
            <a:ext cx="230187" cy="204788"/>
            <a:chOff x="1661" y="2750"/>
            <a:chExt cx="250" cy="250"/>
          </a:xfrm>
        </p:grpSpPr>
        <p:sp>
          <p:nvSpPr>
            <p:cNvPr id="38950" name="Oval 139">
              <a:extLst>
                <a:ext uri="{FF2B5EF4-FFF2-40B4-BE49-F238E27FC236}">
                  <a16:creationId xmlns:a16="http://schemas.microsoft.com/office/drawing/2014/main" id="{5CDED5AE-1C75-4EA2-BB26-0D7AF3E9255D}"/>
                </a:ext>
              </a:extLst>
            </p:cNvPr>
            <p:cNvSpPr>
              <a:spLocks noChangeArrowheads="1"/>
            </p:cNvSpPr>
            <p:nvPr/>
          </p:nvSpPr>
          <p:spPr bwMode="auto">
            <a:xfrm>
              <a:off x="1661" y="2750"/>
              <a:ext cx="250" cy="250"/>
            </a:xfrm>
            <a:prstGeom prst="ellipse">
              <a:avLst/>
            </a:prstGeom>
            <a:solidFill>
              <a:srgbClr val="95B3D7"/>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sp>
          <p:nvSpPr>
            <p:cNvPr id="38951" name="Oval 140">
              <a:extLst>
                <a:ext uri="{FF2B5EF4-FFF2-40B4-BE49-F238E27FC236}">
                  <a16:creationId xmlns:a16="http://schemas.microsoft.com/office/drawing/2014/main" id="{50C867F9-C3FF-4376-B927-0E87F4384F51}"/>
                </a:ext>
              </a:extLst>
            </p:cNvPr>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grpSp>
      <p:sp>
        <p:nvSpPr>
          <p:cNvPr id="55" name="TextBox 57">
            <a:extLst>
              <a:ext uri="{FF2B5EF4-FFF2-40B4-BE49-F238E27FC236}">
                <a16:creationId xmlns:a16="http://schemas.microsoft.com/office/drawing/2014/main" id="{4B2BA6D0-78E1-4817-B731-24609E78C828}"/>
              </a:ext>
            </a:extLst>
          </p:cNvPr>
          <p:cNvSpPr txBox="1">
            <a:spLocks noChangeArrowheads="1"/>
          </p:cNvSpPr>
          <p:nvPr/>
        </p:nvSpPr>
        <p:spPr bwMode="auto">
          <a:xfrm>
            <a:off x="7415213" y="3767138"/>
            <a:ext cx="2882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b="1">
                <a:solidFill>
                  <a:srgbClr val="FFFFFF"/>
                </a:solidFill>
                <a:latin typeface="微软雅黑" panose="020B0503020204020204" pitchFamily="34" charset="-122"/>
                <a:ea typeface="微软雅黑" panose="020B0503020204020204" pitchFamily="34" charset="-122"/>
              </a:rPr>
              <a:t>Title</a:t>
            </a:r>
          </a:p>
        </p:txBody>
      </p:sp>
      <p:sp>
        <p:nvSpPr>
          <p:cNvPr id="56" name="TextBox 57">
            <a:extLst>
              <a:ext uri="{FF2B5EF4-FFF2-40B4-BE49-F238E27FC236}">
                <a16:creationId xmlns:a16="http://schemas.microsoft.com/office/drawing/2014/main" id="{622B593A-5F7A-446A-9AFD-933EEA50C55D}"/>
              </a:ext>
            </a:extLst>
          </p:cNvPr>
          <p:cNvSpPr txBox="1">
            <a:spLocks noChangeArrowheads="1"/>
          </p:cNvSpPr>
          <p:nvPr/>
        </p:nvSpPr>
        <p:spPr bwMode="auto">
          <a:xfrm>
            <a:off x="7437438" y="4037013"/>
            <a:ext cx="1782762" cy="6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tabLst>
                <a:tab pos="123825" algn="l"/>
              </a:tabLst>
              <a:defRPr sz="1100">
                <a:solidFill>
                  <a:schemeClr val="tx1"/>
                </a:solidFill>
                <a:latin typeface="Arial" panose="020B0604020202020204" pitchFamily="34" charset="0"/>
              </a:defRPr>
            </a:lvl1pPr>
            <a:lvl2pPr marL="742950" indent="-285750" defTabSz="1108075" eaLnBrk="0" hangingPunct="0">
              <a:tabLst>
                <a:tab pos="123825" algn="l"/>
              </a:tabLst>
              <a:defRPr sz="1100">
                <a:solidFill>
                  <a:schemeClr val="tx1"/>
                </a:solidFill>
                <a:latin typeface="Arial" panose="020B0604020202020204" pitchFamily="34" charset="0"/>
              </a:defRPr>
            </a:lvl2pPr>
            <a:lvl3pPr marL="1143000" indent="-228600" defTabSz="1108075" eaLnBrk="0" hangingPunct="0">
              <a:tabLst>
                <a:tab pos="123825" algn="l"/>
              </a:tabLst>
              <a:defRPr sz="1100">
                <a:solidFill>
                  <a:schemeClr val="tx1"/>
                </a:solidFill>
                <a:latin typeface="Arial" panose="020B0604020202020204" pitchFamily="34" charset="0"/>
              </a:defRPr>
            </a:lvl3pPr>
            <a:lvl4pPr marL="1600200" indent="-228600" defTabSz="1108075" eaLnBrk="0" hangingPunct="0">
              <a:tabLst>
                <a:tab pos="123825" algn="l"/>
              </a:tabLst>
              <a:defRPr sz="1100">
                <a:solidFill>
                  <a:schemeClr val="tx1"/>
                </a:solidFill>
                <a:latin typeface="Arial" panose="020B0604020202020204" pitchFamily="34" charset="0"/>
              </a:defRPr>
            </a:lvl4pPr>
            <a:lvl5pPr marL="2057400" indent="-228600" defTabSz="1108075" eaLnBrk="0" hangingPunct="0">
              <a:tabLst>
                <a:tab pos="123825" algn="l"/>
              </a:tabLst>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9pPr>
          </a:lstStyle>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endParaRPr lang="en-US" altLang="zh-CN" sz="800" b="1">
              <a:solidFill>
                <a:srgbClr val="FFFFFF"/>
              </a:solidFill>
              <a:latin typeface="微软雅黑" panose="020B0503020204020204" pitchFamily="34" charset="-122"/>
              <a:ea typeface="微软雅黑" panose="020B0503020204020204" pitchFamily="34" charset="-122"/>
            </a:endParaRPr>
          </a:p>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p>
          <a:p>
            <a:pPr algn="l">
              <a:lnSpc>
                <a:spcPct val="150000"/>
              </a:lnSpc>
            </a:pPr>
            <a:r>
              <a:rPr lang="zh-CN" altLang="en-US" sz="800" b="1">
                <a:solidFill>
                  <a:srgbClr val="FFFFFF"/>
                </a:solidFill>
                <a:latin typeface="微软雅黑" panose="020B0503020204020204" pitchFamily="34" charset="-122"/>
                <a:ea typeface="微软雅黑" panose="020B0503020204020204" pitchFamily="34" charset="-122"/>
              </a:rPr>
              <a:t>Add text description content</a:t>
            </a:r>
          </a:p>
        </p:txBody>
      </p:sp>
      <p:sp>
        <p:nvSpPr>
          <p:cNvPr id="57" name="AutoShape 4">
            <a:extLst>
              <a:ext uri="{FF2B5EF4-FFF2-40B4-BE49-F238E27FC236}">
                <a16:creationId xmlns:a16="http://schemas.microsoft.com/office/drawing/2014/main" id="{EB62EE8C-69EE-43F4-92B2-1E21C542C4C2}"/>
              </a:ext>
            </a:extLst>
          </p:cNvPr>
          <p:cNvSpPr>
            <a:spLocks noChangeArrowheads="1"/>
          </p:cNvSpPr>
          <p:nvPr/>
        </p:nvSpPr>
        <p:spPr bwMode="auto">
          <a:xfrm>
            <a:off x="8167688" y="1263650"/>
            <a:ext cx="2039937" cy="1704975"/>
          </a:xfrm>
          <a:prstGeom prst="roundRect">
            <a:avLst>
              <a:gd name="adj" fmla="val 13009"/>
            </a:avLst>
          </a:prstGeom>
          <a:solidFill>
            <a:srgbClr val="00B0F0"/>
          </a:solidFill>
          <a:ln w="19050" cap="rnd">
            <a:solidFill>
              <a:srgbClr val="595959"/>
            </a:solidFill>
            <a:prstDash val="sysDot"/>
            <a:round/>
            <a:headEnd/>
            <a:tailEnd/>
          </a:ln>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220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58" name="Line 14">
            <a:extLst>
              <a:ext uri="{FF2B5EF4-FFF2-40B4-BE49-F238E27FC236}">
                <a16:creationId xmlns:a16="http://schemas.microsoft.com/office/drawing/2014/main" id="{156BE81E-F45C-4104-97E7-FED2D599145F}"/>
              </a:ext>
            </a:extLst>
          </p:cNvPr>
          <p:cNvSpPr>
            <a:spLocks noChangeShapeType="1"/>
          </p:cNvSpPr>
          <p:nvPr/>
        </p:nvSpPr>
        <p:spPr bwMode="auto">
          <a:xfrm flipH="1">
            <a:off x="8358188" y="1500188"/>
            <a:ext cx="0" cy="1795462"/>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p>
        </p:txBody>
      </p:sp>
      <p:grpSp>
        <p:nvGrpSpPr>
          <p:cNvPr id="59" name="Group 138">
            <a:extLst>
              <a:ext uri="{FF2B5EF4-FFF2-40B4-BE49-F238E27FC236}">
                <a16:creationId xmlns:a16="http://schemas.microsoft.com/office/drawing/2014/main" id="{20AC63AF-BA8F-4962-BF3F-3185CCE9FA1D}"/>
              </a:ext>
            </a:extLst>
          </p:cNvPr>
          <p:cNvGrpSpPr>
            <a:grpSpLocks/>
          </p:cNvGrpSpPr>
          <p:nvPr/>
        </p:nvGrpSpPr>
        <p:grpSpPr bwMode="auto">
          <a:xfrm>
            <a:off x="8251825" y="3197225"/>
            <a:ext cx="230188" cy="206375"/>
            <a:chOff x="1661" y="2750"/>
            <a:chExt cx="250" cy="250"/>
          </a:xfrm>
        </p:grpSpPr>
        <p:sp>
          <p:nvSpPr>
            <p:cNvPr id="38948" name="Oval 139">
              <a:extLst>
                <a:ext uri="{FF2B5EF4-FFF2-40B4-BE49-F238E27FC236}">
                  <a16:creationId xmlns:a16="http://schemas.microsoft.com/office/drawing/2014/main" id="{52D3AE62-580F-4024-BA64-7E1CC4AAA162}"/>
                </a:ext>
              </a:extLst>
            </p:cNvPr>
            <p:cNvSpPr>
              <a:spLocks noChangeArrowheads="1"/>
            </p:cNvSpPr>
            <p:nvPr/>
          </p:nvSpPr>
          <p:spPr bwMode="auto">
            <a:xfrm>
              <a:off x="1660" y="2749"/>
              <a:ext cx="251" cy="251"/>
            </a:xfrm>
            <a:prstGeom prst="ellipse">
              <a:avLst/>
            </a:prstGeom>
            <a:solidFill>
              <a:srgbClr val="B3A2C7"/>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sp>
          <p:nvSpPr>
            <p:cNvPr id="38949" name="Oval 140">
              <a:extLst>
                <a:ext uri="{FF2B5EF4-FFF2-40B4-BE49-F238E27FC236}">
                  <a16:creationId xmlns:a16="http://schemas.microsoft.com/office/drawing/2014/main" id="{E148A444-DC57-4236-9D73-05EC175A0174}"/>
                </a:ext>
              </a:extLst>
            </p:cNvPr>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ko-KR" altLang="en-US" sz="2200">
                <a:solidFill>
                  <a:srgbClr val="FFFFFF"/>
                </a:solidFill>
                <a:latin typeface="微软雅黑" panose="020B0503020204020204" pitchFamily="34" charset="-122"/>
                <a:ea typeface="Malgun Gothic" panose="020B0503020000020004" pitchFamily="34" charset="-127"/>
              </a:endParaRPr>
            </a:p>
          </p:txBody>
        </p:sp>
      </p:grpSp>
      <p:sp>
        <p:nvSpPr>
          <p:cNvPr id="62" name="TextBox 57">
            <a:extLst>
              <a:ext uri="{FF2B5EF4-FFF2-40B4-BE49-F238E27FC236}">
                <a16:creationId xmlns:a16="http://schemas.microsoft.com/office/drawing/2014/main" id="{3857187B-4AAE-45E0-B9C1-C161A4752D00}"/>
              </a:ext>
            </a:extLst>
          </p:cNvPr>
          <p:cNvSpPr txBox="1">
            <a:spLocks noChangeArrowheads="1"/>
          </p:cNvSpPr>
          <p:nvPr/>
        </p:nvSpPr>
        <p:spPr bwMode="auto">
          <a:xfrm>
            <a:off x="8404225" y="1341438"/>
            <a:ext cx="18034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200" b="1">
                <a:solidFill>
                  <a:srgbClr val="FFFFFF"/>
                </a:solidFill>
                <a:latin typeface="微软雅黑" panose="020B0503020204020204" pitchFamily="34" charset="-122"/>
                <a:ea typeface="微软雅黑" panose="020B0503020204020204" pitchFamily="34" charset="-122"/>
              </a:rPr>
              <a:t>Title</a:t>
            </a:r>
          </a:p>
        </p:txBody>
      </p:sp>
      <p:sp>
        <p:nvSpPr>
          <p:cNvPr id="63" name="TextBox 57">
            <a:extLst>
              <a:ext uri="{FF2B5EF4-FFF2-40B4-BE49-F238E27FC236}">
                <a16:creationId xmlns:a16="http://schemas.microsoft.com/office/drawing/2014/main" id="{EABA081A-12A1-482D-9256-26700EECDB2D}"/>
              </a:ext>
            </a:extLst>
          </p:cNvPr>
          <p:cNvSpPr txBox="1">
            <a:spLocks noChangeArrowheads="1"/>
          </p:cNvSpPr>
          <p:nvPr/>
        </p:nvSpPr>
        <p:spPr bwMode="auto">
          <a:xfrm>
            <a:off x="8404225" y="1765300"/>
            <a:ext cx="1803400" cy="64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0758" tIns="55379" rIns="110758" bIns="55379">
            <a:spAutoFit/>
          </a:bodyPr>
          <a:lstStyle>
            <a:lvl1pPr defTabSz="1108075" eaLnBrk="0" hangingPunct="0">
              <a:tabLst>
                <a:tab pos="123825" algn="l"/>
              </a:tabLst>
              <a:defRPr sz="1100">
                <a:solidFill>
                  <a:schemeClr val="tx1"/>
                </a:solidFill>
                <a:latin typeface="Arial" panose="020B0604020202020204" pitchFamily="34" charset="0"/>
              </a:defRPr>
            </a:lvl1pPr>
            <a:lvl2pPr marL="742950" indent="-285750" defTabSz="1108075" eaLnBrk="0" hangingPunct="0">
              <a:tabLst>
                <a:tab pos="123825" algn="l"/>
              </a:tabLst>
              <a:defRPr sz="1100">
                <a:solidFill>
                  <a:schemeClr val="tx1"/>
                </a:solidFill>
                <a:latin typeface="Arial" panose="020B0604020202020204" pitchFamily="34" charset="0"/>
              </a:defRPr>
            </a:lvl2pPr>
            <a:lvl3pPr marL="1143000" indent="-228600" defTabSz="1108075" eaLnBrk="0" hangingPunct="0">
              <a:tabLst>
                <a:tab pos="123825" algn="l"/>
              </a:tabLst>
              <a:defRPr sz="1100">
                <a:solidFill>
                  <a:schemeClr val="tx1"/>
                </a:solidFill>
                <a:latin typeface="Arial" panose="020B0604020202020204" pitchFamily="34" charset="0"/>
              </a:defRPr>
            </a:lvl3pPr>
            <a:lvl4pPr marL="1600200" indent="-228600" defTabSz="1108075" eaLnBrk="0" hangingPunct="0">
              <a:tabLst>
                <a:tab pos="123825" algn="l"/>
              </a:tabLst>
              <a:defRPr sz="1100">
                <a:solidFill>
                  <a:schemeClr val="tx1"/>
                </a:solidFill>
                <a:latin typeface="Arial" panose="020B0604020202020204" pitchFamily="34" charset="0"/>
              </a:defRPr>
            </a:lvl4pPr>
            <a:lvl5pPr marL="2057400" indent="-228600" defTabSz="1108075" eaLnBrk="0" hangingPunct="0">
              <a:tabLst>
                <a:tab pos="123825" algn="l"/>
              </a:tabLst>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tabLst>
                <a:tab pos="123825" algn="l"/>
              </a:tabLst>
              <a:defRPr sz="1100">
                <a:solidFill>
                  <a:schemeClr val="tx1"/>
                </a:solidFill>
                <a:latin typeface="Arial" panose="020B0604020202020204" pitchFamily="34" charset="0"/>
              </a:defRPr>
            </a:lvl9pPr>
          </a:lstStyle>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endParaRPr lang="en-US" altLang="zh-CN" sz="800" b="1" dirty="0">
              <a:solidFill>
                <a:srgbClr val="FFFFFF"/>
              </a:solidFill>
              <a:latin typeface="微软雅黑" panose="020B0503020204020204" pitchFamily="34" charset="-122"/>
              <a:ea typeface="微软雅黑" panose="020B0503020204020204" pitchFamily="34" charset="-122"/>
            </a:endParaRPr>
          </a:p>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p>
          <a:p>
            <a:pPr algn="l">
              <a:lnSpc>
                <a:spcPct val="150000"/>
              </a:lnSpc>
            </a:pPr>
            <a:r>
              <a:rPr lang="zh-CN" altLang="en-US" sz="800" b="1" dirty="0">
                <a:solidFill>
                  <a:srgbClr val="FFFFFF"/>
                </a:solidFill>
                <a:latin typeface="微软雅黑" panose="020B0503020204020204" pitchFamily="34" charset="-122"/>
                <a:ea typeface="微软雅黑" panose="020B0503020204020204" pitchFamily="34" charset="-122"/>
              </a:rPr>
              <a:t>Add text description content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6067"/>
                                        </p:tgtEl>
                                        <p:attrNameLst>
                                          <p:attrName>style.visibility</p:attrName>
                                        </p:attrNameLst>
                                      </p:cBhvr>
                                      <p:to>
                                        <p:strVal val="visible"/>
                                      </p:to>
                                    </p:set>
                                    <p:anim calcmode="lin" valueType="num">
                                      <p:cBhvr additive="base">
                                        <p:cTn id="7" dur="500" fill="hold"/>
                                        <p:tgtEl>
                                          <p:spTgt spid="216067"/>
                                        </p:tgtEl>
                                        <p:attrNameLst>
                                          <p:attrName>ppt_x</p:attrName>
                                        </p:attrNameLst>
                                      </p:cBhvr>
                                      <p:tavLst>
                                        <p:tav tm="0">
                                          <p:val>
                                            <p:strVal val="1+#ppt_w/2"/>
                                          </p:val>
                                        </p:tav>
                                        <p:tav tm="100000">
                                          <p:val>
                                            <p:strVal val="#ppt_x"/>
                                          </p:val>
                                        </p:tav>
                                      </p:tavLst>
                                    </p:anim>
                                    <p:anim calcmode="lin" valueType="num">
                                      <p:cBhvr additive="base">
                                        <p:cTn id="8" dur="500" fill="hold"/>
                                        <p:tgtEl>
                                          <p:spTgt spid="21606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6071"/>
                                        </p:tgtEl>
                                        <p:attrNameLst>
                                          <p:attrName>style.visibility</p:attrName>
                                        </p:attrNameLst>
                                      </p:cBhvr>
                                      <p:to>
                                        <p:strVal val="visible"/>
                                      </p:to>
                                    </p:set>
                                    <p:anim calcmode="lin" valueType="num">
                                      <p:cBhvr additive="base">
                                        <p:cTn id="11" dur="500" fill="hold"/>
                                        <p:tgtEl>
                                          <p:spTgt spid="216071"/>
                                        </p:tgtEl>
                                        <p:attrNameLst>
                                          <p:attrName>ppt_x</p:attrName>
                                        </p:attrNameLst>
                                      </p:cBhvr>
                                      <p:tavLst>
                                        <p:tav tm="0">
                                          <p:val>
                                            <p:strVal val="0-#ppt_w/2"/>
                                          </p:val>
                                        </p:tav>
                                        <p:tav tm="100000">
                                          <p:val>
                                            <p:strVal val="#ppt_x"/>
                                          </p:val>
                                        </p:tav>
                                      </p:tavLst>
                                    </p:anim>
                                    <p:anim calcmode="lin" valueType="num">
                                      <p:cBhvr additive="base">
                                        <p:cTn id="12" dur="500" fill="hold"/>
                                        <p:tgtEl>
                                          <p:spTgt spid="21607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1000"/>
                                        <p:tgtEl>
                                          <p:spTgt spid="21"/>
                                        </p:tgtEl>
                                      </p:cBhvr>
                                    </p:animEffect>
                                  </p:childTnLst>
                                </p:cTn>
                              </p:par>
                            </p:childTnLst>
                          </p:cTn>
                        </p:par>
                        <p:par>
                          <p:cTn id="17" fill="hold" nodeType="afterGroup">
                            <p:stCondLst>
                              <p:cond delay="1500"/>
                            </p:stCondLst>
                            <p:childTnLst>
                              <p:par>
                                <p:cTn id="18" presetID="23" presetClass="entr" presetSubtype="32"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250" fill="hold"/>
                                        <p:tgtEl>
                                          <p:spTgt spid="33"/>
                                        </p:tgtEl>
                                        <p:attrNameLst>
                                          <p:attrName>ppt_w</p:attrName>
                                        </p:attrNameLst>
                                      </p:cBhvr>
                                      <p:tavLst>
                                        <p:tav tm="0">
                                          <p:val>
                                            <p:strVal val="4*#ppt_w"/>
                                          </p:val>
                                        </p:tav>
                                        <p:tav tm="100000">
                                          <p:val>
                                            <p:strVal val="#ppt_w"/>
                                          </p:val>
                                        </p:tav>
                                      </p:tavLst>
                                    </p:anim>
                                    <p:anim calcmode="lin" valueType="num">
                                      <p:cBhvr>
                                        <p:cTn id="21" dur="250" fill="hold"/>
                                        <p:tgtEl>
                                          <p:spTgt spid="33"/>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250"/>
                                  </p:stCondLst>
                                  <p:childTnLst>
                                    <p:set>
                                      <p:cBhvr>
                                        <p:cTn id="23" dur="1" fill="hold">
                                          <p:stCondLst>
                                            <p:cond delay="0"/>
                                          </p:stCondLst>
                                        </p:cTn>
                                        <p:tgtEl>
                                          <p:spTgt spid="24"/>
                                        </p:tgtEl>
                                        <p:attrNameLst>
                                          <p:attrName>style.visibility</p:attrName>
                                        </p:attrNameLst>
                                      </p:cBhvr>
                                      <p:to>
                                        <p:strVal val="visible"/>
                                      </p:to>
                                    </p:set>
                                    <p:anim calcmode="lin" valueType="num">
                                      <p:cBhvr>
                                        <p:cTn id="24" dur="250" fill="hold"/>
                                        <p:tgtEl>
                                          <p:spTgt spid="24"/>
                                        </p:tgtEl>
                                        <p:attrNameLst>
                                          <p:attrName>ppt_w</p:attrName>
                                        </p:attrNameLst>
                                      </p:cBhvr>
                                      <p:tavLst>
                                        <p:tav tm="0">
                                          <p:val>
                                            <p:strVal val="4*#ppt_w"/>
                                          </p:val>
                                        </p:tav>
                                        <p:tav tm="100000">
                                          <p:val>
                                            <p:strVal val="#ppt_w"/>
                                          </p:val>
                                        </p:tav>
                                      </p:tavLst>
                                    </p:anim>
                                    <p:anim calcmode="lin" valueType="num">
                                      <p:cBhvr>
                                        <p:cTn id="25" dur="250" fill="hold"/>
                                        <p:tgtEl>
                                          <p:spTgt spid="24"/>
                                        </p:tgtEl>
                                        <p:attrNameLst>
                                          <p:attrName>ppt_h</p:attrName>
                                        </p:attrNameLst>
                                      </p:cBhvr>
                                      <p:tavLst>
                                        <p:tav tm="0">
                                          <p:val>
                                            <p:strVal val="4*#ppt_h"/>
                                          </p:val>
                                        </p:tav>
                                        <p:tav tm="100000">
                                          <p:val>
                                            <p:strVal val="#ppt_h"/>
                                          </p:val>
                                        </p:tav>
                                      </p:tavLst>
                                    </p:anim>
                                  </p:childTnLst>
                                </p:cTn>
                              </p:par>
                              <p:par>
                                <p:cTn id="26" presetID="23" presetClass="entr" presetSubtype="32" fill="hold"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p:cTn id="28" dur="250" fill="hold"/>
                                        <p:tgtEl>
                                          <p:spTgt spid="40"/>
                                        </p:tgtEl>
                                        <p:attrNameLst>
                                          <p:attrName>ppt_w</p:attrName>
                                        </p:attrNameLst>
                                      </p:cBhvr>
                                      <p:tavLst>
                                        <p:tav tm="0">
                                          <p:val>
                                            <p:strVal val="4*#ppt_w"/>
                                          </p:val>
                                        </p:tav>
                                        <p:tav tm="100000">
                                          <p:val>
                                            <p:strVal val="#ppt_w"/>
                                          </p:val>
                                        </p:tav>
                                      </p:tavLst>
                                    </p:anim>
                                    <p:anim calcmode="lin" valueType="num">
                                      <p:cBhvr>
                                        <p:cTn id="29" dur="250" fill="hold"/>
                                        <p:tgtEl>
                                          <p:spTgt spid="40"/>
                                        </p:tgtEl>
                                        <p:attrNameLst>
                                          <p:attrName>ppt_h</p:attrName>
                                        </p:attrNameLst>
                                      </p:cBhvr>
                                      <p:tavLst>
                                        <p:tav tm="0">
                                          <p:val>
                                            <p:strVal val="4*#ppt_h"/>
                                          </p:val>
                                        </p:tav>
                                        <p:tav tm="100000">
                                          <p:val>
                                            <p:strVal val="#ppt_h"/>
                                          </p:val>
                                        </p:tav>
                                      </p:tavLst>
                                    </p:anim>
                                  </p:childTnLst>
                                </p:cTn>
                              </p:par>
                              <p:par>
                                <p:cTn id="30" presetID="23" presetClass="entr" presetSubtype="32" fill="hold" nodeType="withEffect">
                                  <p:stCondLst>
                                    <p:cond delay="750"/>
                                  </p:stCondLst>
                                  <p:childTnLst>
                                    <p:set>
                                      <p:cBhvr>
                                        <p:cTn id="31" dur="1" fill="hold">
                                          <p:stCondLst>
                                            <p:cond delay="0"/>
                                          </p:stCondLst>
                                        </p:cTn>
                                        <p:tgtEl>
                                          <p:spTgt spid="47"/>
                                        </p:tgtEl>
                                        <p:attrNameLst>
                                          <p:attrName>style.visibility</p:attrName>
                                        </p:attrNameLst>
                                      </p:cBhvr>
                                      <p:to>
                                        <p:strVal val="visible"/>
                                      </p:to>
                                    </p:set>
                                    <p:anim calcmode="lin" valueType="num">
                                      <p:cBhvr>
                                        <p:cTn id="32" dur="250" fill="hold"/>
                                        <p:tgtEl>
                                          <p:spTgt spid="47"/>
                                        </p:tgtEl>
                                        <p:attrNameLst>
                                          <p:attrName>ppt_w</p:attrName>
                                        </p:attrNameLst>
                                      </p:cBhvr>
                                      <p:tavLst>
                                        <p:tav tm="0">
                                          <p:val>
                                            <p:strVal val="4*#ppt_w"/>
                                          </p:val>
                                        </p:tav>
                                        <p:tav tm="100000">
                                          <p:val>
                                            <p:strVal val="#ppt_w"/>
                                          </p:val>
                                        </p:tav>
                                      </p:tavLst>
                                    </p:anim>
                                    <p:anim calcmode="lin" valueType="num">
                                      <p:cBhvr>
                                        <p:cTn id="33" dur="250" fill="hold"/>
                                        <p:tgtEl>
                                          <p:spTgt spid="47"/>
                                        </p:tgtEl>
                                        <p:attrNameLst>
                                          <p:attrName>ppt_h</p:attrName>
                                        </p:attrNameLst>
                                      </p:cBhvr>
                                      <p:tavLst>
                                        <p:tav tm="0">
                                          <p:val>
                                            <p:strVal val="4*#ppt_h"/>
                                          </p:val>
                                        </p:tav>
                                        <p:tav tm="100000">
                                          <p:val>
                                            <p:strVal val="#ppt_h"/>
                                          </p:val>
                                        </p:tav>
                                      </p:tavLst>
                                    </p:anim>
                                  </p:childTnLst>
                                </p:cTn>
                              </p:par>
                              <p:par>
                                <p:cTn id="34" presetID="23" presetClass="entr" presetSubtype="32" fill="hold" nodeType="withEffect">
                                  <p:stCondLst>
                                    <p:cond delay="1000"/>
                                  </p:stCondLst>
                                  <p:childTnLst>
                                    <p:set>
                                      <p:cBhvr>
                                        <p:cTn id="35" dur="1" fill="hold">
                                          <p:stCondLst>
                                            <p:cond delay="0"/>
                                          </p:stCondLst>
                                        </p:cTn>
                                        <p:tgtEl>
                                          <p:spTgt spid="52"/>
                                        </p:tgtEl>
                                        <p:attrNameLst>
                                          <p:attrName>style.visibility</p:attrName>
                                        </p:attrNameLst>
                                      </p:cBhvr>
                                      <p:to>
                                        <p:strVal val="visible"/>
                                      </p:to>
                                    </p:set>
                                    <p:anim calcmode="lin" valueType="num">
                                      <p:cBhvr>
                                        <p:cTn id="36" dur="250" fill="hold"/>
                                        <p:tgtEl>
                                          <p:spTgt spid="52"/>
                                        </p:tgtEl>
                                        <p:attrNameLst>
                                          <p:attrName>ppt_w</p:attrName>
                                        </p:attrNameLst>
                                      </p:cBhvr>
                                      <p:tavLst>
                                        <p:tav tm="0">
                                          <p:val>
                                            <p:strVal val="4*#ppt_w"/>
                                          </p:val>
                                        </p:tav>
                                        <p:tav tm="100000">
                                          <p:val>
                                            <p:strVal val="#ppt_w"/>
                                          </p:val>
                                        </p:tav>
                                      </p:tavLst>
                                    </p:anim>
                                    <p:anim calcmode="lin" valueType="num">
                                      <p:cBhvr>
                                        <p:cTn id="37" dur="250" fill="hold"/>
                                        <p:tgtEl>
                                          <p:spTgt spid="52"/>
                                        </p:tgtEl>
                                        <p:attrNameLst>
                                          <p:attrName>ppt_h</p:attrName>
                                        </p:attrNameLst>
                                      </p:cBhvr>
                                      <p:tavLst>
                                        <p:tav tm="0">
                                          <p:val>
                                            <p:strVal val="4*#ppt_h"/>
                                          </p:val>
                                        </p:tav>
                                        <p:tav tm="100000">
                                          <p:val>
                                            <p:strVal val="#ppt_h"/>
                                          </p:val>
                                        </p:tav>
                                      </p:tavLst>
                                    </p:anim>
                                  </p:childTnLst>
                                </p:cTn>
                              </p:par>
                              <p:par>
                                <p:cTn id="38" presetID="23" presetClass="entr" presetSubtype="32" fill="hold" nodeType="withEffect">
                                  <p:stCondLst>
                                    <p:cond delay="1250"/>
                                  </p:stCondLst>
                                  <p:childTnLst>
                                    <p:set>
                                      <p:cBhvr>
                                        <p:cTn id="39" dur="1" fill="hold">
                                          <p:stCondLst>
                                            <p:cond delay="0"/>
                                          </p:stCondLst>
                                        </p:cTn>
                                        <p:tgtEl>
                                          <p:spTgt spid="59"/>
                                        </p:tgtEl>
                                        <p:attrNameLst>
                                          <p:attrName>style.visibility</p:attrName>
                                        </p:attrNameLst>
                                      </p:cBhvr>
                                      <p:to>
                                        <p:strVal val="visible"/>
                                      </p:to>
                                    </p:set>
                                    <p:anim calcmode="lin" valueType="num">
                                      <p:cBhvr>
                                        <p:cTn id="40" dur="250" fill="hold"/>
                                        <p:tgtEl>
                                          <p:spTgt spid="59"/>
                                        </p:tgtEl>
                                        <p:attrNameLst>
                                          <p:attrName>ppt_w</p:attrName>
                                        </p:attrNameLst>
                                      </p:cBhvr>
                                      <p:tavLst>
                                        <p:tav tm="0">
                                          <p:val>
                                            <p:strVal val="4*#ppt_w"/>
                                          </p:val>
                                        </p:tav>
                                        <p:tav tm="100000">
                                          <p:val>
                                            <p:strVal val="#ppt_w"/>
                                          </p:val>
                                        </p:tav>
                                      </p:tavLst>
                                    </p:anim>
                                    <p:anim calcmode="lin" valueType="num">
                                      <p:cBhvr>
                                        <p:cTn id="41" dur="250" fill="hold"/>
                                        <p:tgtEl>
                                          <p:spTgt spid="59"/>
                                        </p:tgtEl>
                                        <p:attrNameLst>
                                          <p:attrName>ppt_h</p:attrName>
                                        </p:attrNameLst>
                                      </p:cBhvr>
                                      <p:tavLst>
                                        <p:tav tm="0">
                                          <p:val>
                                            <p:strVal val="4*#ppt_h"/>
                                          </p:val>
                                        </p:tav>
                                        <p:tav tm="100000">
                                          <p:val>
                                            <p:strVal val="#ppt_h"/>
                                          </p:val>
                                        </p:tav>
                                      </p:tavLst>
                                    </p:anim>
                                  </p:childTnLst>
                                </p:cTn>
                              </p:par>
                            </p:childTnLst>
                          </p:cTn>
                        </p:par>
                        <p:par>
                          <p:cTn id="42" fill="hold" nodeType="afterGroup">
                            <p:stCondLst>
                              <p:cond delay="3000"/>
                            </p:stCondLst>
                            <p:childTnLst>
                              <p:par>
                                <p:cTn id="43" presetID="22" presetClass="entr" presetSubtype="1"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up)">
                                      <p:cBhvr>
                                        <p:cTn id="45" dur="500"/>
                                        <p:tgtEl>
                                          <p:spTgt spid="32"/>
                                        </p:tgtEl>
                                      </p:cBhvr>
                                    </p:animEffect>
                                  </p:childTnLst>
                                </p:cTn>
                              </p:par>
                              <p:par>
                                <p:cTn id="46" presetID="22" presetClass="entr" presetSubtype="1"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up)">
                                      <p:cBhvr>
                                        <p:cTn id="48" dur="500"/>
                                        <p:tgtEl>
                                          <p:spTgt spid="39"/>
                                        </p:tgtEl>
                                      </p:cBhvr>
                                    </p:animEffect>
                                  </p:childTnLst>
                                </p:cTn>
                              </p:par>
                              <p:par>
                                <p:cTn id="49" presetID="22" presetClass="entr" presetSubtype="1"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up)">
                                      <p:cBhvr>
                                        <p:cTn id="51" dur="500"/>
                                        <p:tgtEl>
                                          <p:spTgt spid="51"/>
                                        </p:tgtEl>
                                      </p:cBhvr>
                                    </p:animEffect>
                                  </p:childTnLst>
                                </p:cTn>
                              </p:par>
                              <p:par>
                                <p:cTn id="52" presetID="22" presetClass="entr" presetSubtype="4"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par>
                                <p:cTn id="55" presetID="22" presetClass="entr" presetSubtype="4"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par>
                                <p:cTn id="58" presetID="22" presetClass="entr" presetSubtype="4"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wipe(down)">
                                      <p:cBhvr>
                                        <p:cTn id="60" dur="500"/>
                                        <p:tgtEl>
                                          <p:spTgt spid="58"/>
                                        </p:tgtEl>
                                      </p:cBhvr>
                                    </p:animEffect>
                                  </p:childTnLst>
                                </p:cTn>
                              </p:par>
                            </p:childTnLst>
                          </p:cTn>
                        </p:par>
                        <p:par>
                          <p:cTn id="61" fill="hold" nodeType="afterGroup">
                            <p:stCondLst>
                              <p:cond delay="3500"/>
                            </p:stCondLst>
                            <p:childTnLst>
                              <p:par>
                                <p:cTn id="62" presetID="21" presetClass="entr" presetSubtype="1"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heel(1)">
                                      <p:cBhvr>
                                        <p:cTn id="64" dur="1000"/>
                                        <p:tgtEl>
                                          <p:spTgt spid="22"/>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heel(1)">
                                      <p:cBhvr>
                                        <p:cTn id="67" dur="1000"/>
                                        <p:tgtEl>
                                          <p:spTgt spid="43"/>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heel(1)">
                                      <p:cBhvr>
                                        <p:cTn id="70" dur="1000"/>
                                        <p:tgtEl>
                                          <p:spTgt spid="57"/>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heel(1)">
                                      <p:cBhvr>
                                        <p:cTn id="73" dur="1000"/>
                                        <p:tgtEl>
                                          <p:spTgt spid="29"/>
                                        </p:tgtEl>
                                      </p:cBhvr>
                                    </p:animEffect>
                                  </p:childTnLst>
                                </p:cTn>
                              </p:par>
                              <p:par>
                                <p:cTn id="74" presetID="21" presetClass="entr" presetSubtype="1"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heel(1)">
                                      <p:cBhvr>
                                        <p:cTn id="76" dur="1000"/>
                                        <p:tgtEl>
                                          <p:spTgt spid="36"/>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heel(1)">
                                      <p:cBhvr>
                                        <p:cTn id="79" dur="1000"/>
                                        <p:tgtEl>
                                          <p:spTgt spid="50"/>
                                        </p:tgtEl>
                                      </p:cBhvr>
                                    </p:animEffect>
                                  </p:childTnLst>
                                </p:cTn>
                              </p:par>
                            </p:childTnLst>
                          </p:cTn>
                        </p:par>
                        <p:par>
                          <p:cTn id="80" fill="hold" nodeType="afterGroup">
                            <p:stCondLst>
                              <p:cond delay="4500"/>
                            </p:stCondLst>
                            <p:childTnLst>
                              <p:par>
                                <p:cTn id="81" presetID="42"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anim calcmode="lin" valueType="num">
                                      <p:cBhvr>
                                        <p:cTn id="84" dur="500" fill="hold"/>
                                        <p:tgtEl>
                                          <p:spTgt spid="27"/>
                                        </p:tgtEl>
                                        <p:attrNameLst>
                                          <p:attrName>ppt_x</p:attrName>
                                        </p:attrNameLst>
                                      </p:cBhvr>
                                      <p:tavLst>
                                        <p:tav tm="0">
                                          <p:val>
                                            <p:strVal val="#ppt_x"/>
                                          </p:val>
                                        </p:tav>
                                        <p:tav tm="100000">
                                          <p:val>
                                            <p:strVal val="#ppt_x"/>
                                          </p:val>
                                        </p:tav>
                                      </p:tavLst>
                                    </p:anim>
                                    <p:anim calcmode="lin" valueType="num">
                                      <p:cBhvr>
                                        <p:cTn id="85" dur="500" fill="hold"/>
                                        <p:tgtEl>
                                          <p:spTgt spid="2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anim calcmode="lin" valueType="num">
                                      <p:cBhvr>
                                        <p:cTn id="89" dur="500" fill="hold"/>
                                        <p:tgtEl>
                                          <p:spTgt spid="28"/>
                                        </p:tgtEl>
                                        <p:attrNameLst>
                                          <p:attrName>ppt_x</p:attrName>
                                        </p:attrNameLst>
                                      </p:cBhvr>
                                      <p:tavLst>
                                        <p:tav tm="0">
                                          <p:val>
                                            <p:strVal val="#ppt_x"/>
                                          </p:val>
                                        </p:tav>
                                        <p:tav tm="100000">
                                          <p:val>
                                            <p:strVal val="#ppt_x"/>
                                          </p:val>
                                        </p:tav>
                                      </p:tavLst>
                                    </p:anim>
                                    <p:anim calcmode="lin" valueType="num">
                                      <p:cBhvr>
                                        <p:cTn id="90" dur="500" fill="hold"/>
                                        <p:tgtEl>
                                          <p:spTgt spid="2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anim calcmode="lin" valueType="num">
                                      <p:cBhvr>
                                        <p:cTn id="94" dur="500" fill="hold"/>
                                        <p:tgtEl>
                                          <p:spTgt spid="44"/>
                                        </p:tgtEl>
                                        <p:attrNameLst>
                                          <p:attrName>ppt_x</p:attrName>
                                        </p:attrNameLst>
                                      </p:cBhvr>
                                      <p:tavLst>
                                        <p:tav tm="0">
                                          <p:val>
                                            <p:strVal val="#ppt_x"/>
                                          </p:val>
                                        </p:tav>
                                        <p:tav tm="100000">
                                          <p:val>
                                            <p:strVal val="#ppt_x"/>
                                          </p:val>
                                        </p:tav>
                                      </p:tavLst>
                                    </p:anim>
                                    <p:anim calcmode="lin" valueType="num">
                                      <p:cBhvr>
                                        <p:cTn id="95" dur="500" fill="hold"/>
                                        <p:tgtEl>
                                          <p:spTgt spid="44"/>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anim calcmode="lin" valueType="num">
                                      <p:cBhvr>
                                        <p:cTn id="99" dur="500" fill="hold"/>
                                        <p:tgtEl>
                                          <p:spTgt spid="45"/>
                                        </p:tgtEl>
                                        <p:attrNameLst>
                                          <p:attrName>ppt_x</p:attrName>
                                        </p:attrNameLst>
                                      </p:cBhvr>
                                      <p:tavLst>
                                        <p:tav tm="0">
                                          <p:val>
                                            <p:strVal val="#ppt_x"/>
                                          </p:val>
                                        </p:tav>
                                        <p:tav tm="100000">
                                          <p:val>
                                            <p:strVal val="#ppt_x"/>
                                          </p:val>
                                        </p:tav>
                                      </p:tavLst>
                                    </p:anim>
                                    <p:anim calcmode="lin" valueType="num">
                                      <p:cBhvr>
                                        <p:cTn id="100" dur="500" fill="hold"/>
                                        <p:tgtEl>
                                          <p:spTgt spid="45"/>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animEffect transition="in" filter="fade">
                                      <p:cBhvr>
                                        <p:cTn id="103" dur="500"/>
                                        <p:tgtEl>
                                          <p:spTgt spid="62"/>
                                        </p:tgtEl>
                                      </p:cBhvr>
                                    </p:animEffect>
                                    <p:anim calcmode="lin" valueType="num">
                                      <p:cBhvr>
                                        <p:cTn id="104" dur="500" fill="hold"/>
                                        <p:tgtEl>
                                          <p:spTgt spid="62"/>
                                        </p:tgtEl>
                                        <p:attrNameLst>
                                          <p:attrName>ppt_x</p:attrName>
                                        </p:attrNameLst>
                                      </p:cBhvr>
                                      <p:tavLst>
                                        <p:tav tm="0">
                                          <p:val>
                                            <p:strVal val="#ppt_x"/>
                                          </p:val>
                                        </p:tav>
                                        <p:tav tm="100000">
                                          <p:val>
                                            <p:strVal val="#ppt_x"/>
                                          </p:val>
                                        </p:tav>
                                      </p:tavLst>
                                    </p:anim>
                                    <p:anim calcmode="lin" valueType="num">
                                      <p:cBhvr>
                                        <p:cTn id="105" dur="500" fill="hold"/>
                                        <p:tgtEl>
                                          <p:spTgt spid="6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63"/>
                                        </p:tgtEl>
                                        <p:attrNameLst>
                                          <p:attrName>style.visibility</p:attrName>
                                        </p:attrNameLst>
                                      </p:cBhvr>
                                      <p:to>
                                        <p:strVal val="visible"/>
                                      </p:to>
                                    </p:set>
                                    <p:animEffect transition="in" filter="fade">
                                      <p:cBhvr>
                                        <p:cTn id="108" dur="500"/>
                                        <p:tgtEl>
                                          <p:spTgt spid="63"/>
                                        </p:tgtEl>
                                      </p:cBhvr>
                                    </p:animEffect>
                                    <p:anim calcmode="lin" valueType="num">
                                      <p:cBhvr>
                                        <p:cTn id="109" dur="500" fill="hold"/>
                                        <p:tgtEl>
                                          <p:spTgt spid="63"/>
                                        </p:tgtEl>
                                        <p:attrNameLst>
                                          <p:attrName>ppt_x</p:attrName>
                                        </p:attrNameLst>
                                      </p:cBhvr>
                                      <p:tavLst>
                                        <p:tav tm="0">
                                          <p:val>
                                            <p:strVal val="#ppt_x"/>
                                          </p:val>
                                        </p:tav>
                                        <p:tav tm="100000">
                                          <p:val>
                                            <p:strVal val="#ppt_x"/>
                                          </p:val>
                                        </p:tav>
                                      </p:tavLst>
                                    </p:anim>
                                    <p:anim calcmode="lin" valueType="num">
                                      <p:cBhvr>
                                        <p:cTn id="110" dur="500" fill="hold"/>
                                        <p:tgtEl>
                                          <p:spTgt spid="6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anim calcmode="lin" valueType="num">
                                      <p:cBhvr>
                                        <p:cTn id="114" dur="500" fill="hold"/>
                                        <p:tgtEl>
                                          <p:spTgt spid="30"/>
                                        </p:tgtEl>
                                        <p:attrNameLst>
                                          <p:attrName>ppt_x</p:attrName>
                                        </p:attrNameLst>
                                      </p:cBhvr>
                                      <p:tavLst>
                                        <p:tav tm="0">
                                          <p:val>
                                            <p:strVal val="#ppt_x"/>
                                          </p:val>
                                        </p:tav>
                                        <p:tav tm="100000">
                                          <p:val>
                                            <p:strVal val="#ppt_x"/>
                                          </p:val>
                                        </p:tav>
                                      </p:tavLst>
                                    </p:anim>
                                    <p:anim calcmode="lin" valueType="num">
                                      <p:cBhvr>
                                        <p:cTn id="115" dur="500" fill="hold"/>
                                        <p:tgtEl>
                                          <p:spTgt spid="30"/>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500"/>
                                        <p:tgtEl>
                                          <p:spTgt spid="31"/>
                                        </p:tgtEl>
                                      </p:cBhvr>
                                    </p:animEffect>
                                    <p:anim calcmode="lin" valueType="num">
                                      <p:cBhvr>
                                        <p:cTn id="119" dur="500" fill="hold"/>
                                        <p:tgtEl>
                                          <p:spTgt spid="31"/>
                                        </p:tgtEl>
                                        <p:attrNameLst>
                                          <p:attrName>ppt_x</p:attrName>
                                        </p:attrNameLst>
                                      </p:cBhvr>
                                      <p:tavLst>
                                        <p:tav tm="0">
                                          <p:val>
                                            <p:strVal val="#ppt_x"/>
                                          </p:val>
                                        </p:tav>
                                        <p:tav tm="100000">
                                          <p:val>
                                            <p:strVal val="#ppt_x"/>
                                          </p:val>
                                        </p:tav>
                                      </p:tavLst>
                                    </p:anim>
                                    <p:anim calcmode="lin" valueType="num">
                                      <p:cBhvr>
                                        <p:cTn id="120" dur="500" fill="hold"/>
                                        <p:tgtEl>
                                          <p:spTgt spid="31"/>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500"/>
                                        <p:tgtEl>
                                          <p:spTgt spid="37"/>
                                        </p:tgtEl>
                                      </p:cBhvr>
                                    </p:animEffect>
                                    <p:anim calcmode="lin" valueType="num">
                                      <p:cBhvr>
                                        <p:cTn id="124" dur="500" fill="hold"/>
                                        <p:tgtEl>
                                          <p:spTgt spid="37"/>
                                        </p:tgtEl>
                                        <p:attrNameLst>
                                          <p:attrName>ppt_x</p:attrName>
                                        </p:attrNameLst>
                                      </p:cBhvr>
                                      <p:tavLst>
                                        <p:tav tm="0">
                                          <p:val>
                                            <p:strVal val="#ppt_x"/>
                                          </p:val>
                                        </p:tav>
                                        <p:tav tm="100000">
                                          <p:val>
                                            <p:strVal val="#ppt_x"/>
                                          </p:val>
                                        </p:tav>
                                      </p:tavLst>
                                    </p:anim>
                                    <p:anim calcmode="lin" valueType="num">
                                      <p:cBhvr>
                                        <p:cTn id="125" dur="500" fill="hold"/>
                                        <p:tgtEl>
                                          <p:spTgt spid="37"/>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fade">
                                      <p:cBhvr>
                                        <p:cTn id="128" dur="500"/>
                                        <p:tgtEl>
                                          <p:spTgt spid="38"/>
                                        </p:tgtEl>
                                      </p:cBhvr>
                                    </p:animEffect>
                                    <p:anim calcmode="lin" valueType="num">
                                      <p:cBhvr>
                                        <p:cTn id="129" dur="500" fill="hold"/>
                                        <p:tgtEl>
                                          <p:spTgt spid="38"/>
                                        </p:tgtEl>
                                        <p:attrNameLst>
                                          <p:attrName>ppt_x</p:attrName>
                                        </p:attrNameLst>
                                      </p:cBhvr>
                                      <p:tavLst>
                                        <p:tav tm="0">
                                          <p:val>
                                            <p:strVal val="#ppt_x"/>
                                          </p:val>
                                        </p:tav>
                                        <p:tav tm="100000">
                                          <p:val>
                                            <p:strVal val="#ppt_x"/>
                                          </p:val>
                                        </p:tav>
                                      </p:tavLst>
                                    </p:anim>
                                    <p:anim calcmode="lin" valueType="num">
                                      <p:cBhvr>
                                        <p:cTn id="130" dur="500" fill="hold"/>
                                        <p:tgtEl>
                                          <p:spTgt spid="38"/>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55"/>
                                        </p:tgtEl>
                                        <p:attrNameLst>
                                          <p:attrName>style.visibility</p:attrName>
                                        </p:attrNameLst>
                                      </p:cBhvr>
                                      <p:to>
                                        <p:strVal val="visible"/>
                                      </p:to>
                                    </p:set>
                                    <p:animEffect transition="in" filter="fade">
                                      <p:cBhvr>
                                        <p:cTn id="133" dur="500"/>
                                        <p:tgtEl>
                                          <p:spTgt spid="55"/>
                                        </p:tgtEl>
                                      </p:cBhvr>
                                    </p:animEffect>
                                    <p:anim calcmode="lin" valueType="num">
                                      <p:cBhvr>
                                        <p:cTn id="134" dur="500" fill="hold"/>
                                        <p:tgtEl>
                                          <p:spTgt spid="55"/>
                                        </p:tgtEl>
                                        <p:attrNameLst>
                                          <p:attrName>ppt_x</p:attrName>
                                        </p:attrNameLst>
                                      </p:cBhvr>
                                      <p:tavLst>
                                        <p:tav tm="0">
                                          <p:val>
                                            <p:strVal val="#ppt_x"/>
                                          </p:val>
                                        </p:tav>
                                        <p:tav tm="100000">
                                          <p:val>
                                            <p:strVal val="#ppt_x"/>
                                          </p:val>
                                        </p:tav>
                                      </p:tavLst>
                                    </p:anim>
                                    <p:anim calcmode="lin" valueType="num">
                                      <p:cBhvr>
                                        <p:cTn id="135" dur="500" fill="hold"/>
                                        <p:tgtEl>
                                          <p:spTgt spid="55"/>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56"/>
                                        </p:tgtEl>
                                        <p:attrNameLst>
                                          <p:attrName>style.visibility</p:attrName>
                                        </p:attrNameLst>
                                      </p:cBhvr>
                                      <p:to>
                                        <p:strVal val="visible"/>
                                      </p:to>
                                    </p:set>
                                    <p:animEffect transition="in" filter="fade">
                                      <p:cBhvr>
                                        <p:cTn id="138" dur="500"/>
                                        <p:tgtEl>
                                          <p:spTgt spid="56"/>
                                        </p:tgtEl>
                                      </p:cBhvr>
                                    </p:animEffect>
                                    <p:anim calcmode="lin" valueType="num">
                                      <p:cBhvr>
                                        <p:cTn id="139" dur="500" fill="hold"/>
                                        <p:tgtEl>
                                          <p:spTgt spid="56"/>
                                        </p:tgtEl>
                                        <p:attrNameLst>
                                          <p:attrName>ppt_x</p:attrName>
                                        </p:attrNameLst>
                                      </p:cBhvr>
                                      <p:tavLst>
                                        <p:tav tm="0">
                                          <p:val>
                                            <p:strVal val="#ppt_x"/>
                                          </p:val>
                                        </p:tav>
                                        <p:tav tm="100000">
                                          <p:val>
                                            <p:strVal val="#ppt_x"/>
                                          </p:val>
                                        </p:tav>
                                      </p:tavLst>
                                    </p:anim>
                                    <p:anim calcmode="lin" valueType="num">
                                      <p:cBhvr>
                                        <p:cTn id="140"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28" grpId="0"/>
      <p:bldP spid="29" grpId="0" animBg="1"/>
      <p:bldP spid="30" grpId="0"/>
      <p:bldP spid="31" grpId="0"/>
      <p:bldP spid="36" grpId="0" animBg="1"/>
      <p:bldP spid="37" grpId="0"/>
      <p:bldP spid="38" grpId="0"/>
      <p:bldP spid="43" grpId="0" animBg="1"/>
      <p:bldP spid="44" grpId="0"/>
      <p:bldP spid="45" grpId="0"/>
      <p:bldP spid="50" grpId="0" animBg="1"/>
      <p:bldP spid="55" grpId="0"/>
      <p:bldP spid="56" grpId="0"/>
      <p:bldP spid="57" grpId="0" animBg="1"/>
      <p:bldP spid="62" grpId="0"/>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32BBEE87-CBD5-4859-A37C-0D960B9E1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4019" name="Group 3">
            <a:extLst>
              <a:ext uri="{FF2B5EF4-FFF2-40B4-BE49-F238E27FC236}">
                <a16:creationId xmlns:a16="http://schemas.microsoft.com/office/drawing/2014/main" id="{35D62383-4978-44CB-B132-6B80BFDE11F4}"/>
              </a:ext>
            </a:extLst>
          </p:cNvPr>
          <p:cNvGrpSpPr>
            <a:grpSpLocks/>
          </p:cNvGrpSpPr>
          <p:nvPr/>
        </p:nvGrpSpPr>
        <p:grpSpPr bwMode="auto">
          <a:xfrm>
            <a:off x="225425" y="219075"/>
            <a:ext cx="11295063" cy="419100"/>
            <a:chOff x="142" y="138"/>
            <a:chExt cx="7115" cy="264"/>
          </a:xfrm>
        </p:grpSpPr>
        <p:sp>
          <p:nvSpPr>
            <p:cNvPr id="39981" name="矩形 4">
              <a:extLst>
                <a:ext uri="{FF2B5EF4-FFF2-40B4-BE49-F238E27FC236}">
                  <a16:creationId xmlns:a16="http://schemas.microsoft.com/office/drawing/2014/main" id="{4B74D7B2-9D2B-4344-973D-02A38BF10E10}"/>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39982" name="矩形 1">
              <a:extLst>
                <a:ext uri="{FF2B5EF4-FFF2-40B4-BE49-F238E27FC236}">
                  <a16:creationId xmlns:a16="http://schemas.microsoft.com/office/drawing/2014/main" id="{D95DD87E-784F-44D7-B3C2-B48293E799CD}"/>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39983" name="矩形 9">
              <a:extLst>
                <a:ext uri="{FF2B5EF4-FFF2-40B4-BE49-F238E27FC236}">
                  <a16:creationId xmlns:a16="http://schemas.microsoft.com/office/drawing/2014/main" id="{CC1974CC-34E6-4209-ABF6-0DE5B403A98F}"/>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4023" name="Group 7">
            <a:extLst>
              <a:ext uri="{FF2B5EF4-FFF2-40B4-BE49-F238E27FC236}">
                <a16:creationId xmlns:a16="http://schemas.microsoft.com/office/drawing/2014/main" id="{D8DF6C53-6C43-42AD-A113-8ABFC58FFBEF}"/>
              </a:ext>
            </a:extLst>
          </p:cNvPr>
          <p:cNvGrpSpPr>
            <a:grpSpLocks/>
          </p:cNvGrpSpPr>
          <p:nvPr/>
        </p:nvGrpSpPr>
        <p:grpSpPr bwMode="auto">
          <a:xfrm>
            <a:off x="-30163" y="5826125"/>
            <a:ext cx="11857038" cy="565150"/>
            <a:chOff x="0" y="3670"/>
            <a:chExt cx="7421" cy="356"/>
          </a:xfrm>
        </p:grpSpPr>
        <p:pic>
          <p:nvPicPr>
            <p:cNvPr id="39979" name="Picture 8" descr="1">
              <a:extLst>
                <a:ext uri="{FF2B5EF4-FFF2-40B4-BE49-F238E27FC236}">
                  <a16:creationId xmlns:a16="http://schemas.microsoft.com/office/drawing/2014/main" id="{EEBD8E3D-93D2-4B04-B177-B4072E78C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0" name="矩形 4">
              <a:extLst>
                <a:ext uri="{FF2B5EF4-FFF2-40B4-BE49-F238E27FC236}">
                  <a16:creationId xmlns:a16="http://schemas.microsoft.com/office/drawing/2014/main" id="{12BB6F50-014D-40E8-BCEE-A00CCE7D8E8F}"/>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sp>
        <p:nvSpPr>
          <p:cNvPr id="214026" name="Rectangle 20">
            <a:extLst>
              <a:ext uri="{FF2B5EF4-FFF2-40B4-BE49-F238E27FC236}">
                <a16:creationId xmlns:a16="http://schemas.microsoft.com/office/drawing/2014/main" id="{448CA54E-6075-4B03-A1CF-B3ADDE99200F}"/>
              </a:ext>
            </a:extLst>
          </p:cNvPr>
          <p:cNvSpPr>
            <a:spLocks noChangeArrowheads="1"/>
          </p:cNvSpPr>
          <p:nvPr/>
        </p:nvSpPr>
        <p:spPr bwMode="auto">
          <a:xfrm>
            <a:off x="1090613" y="1298575"/>
            <a:ext cx="239871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875F8"/>
                </a:solidFill>
                <a:ea typeface="微软雅黑" panose="020B0503020204020204" pitchFamily="34" charset="-122"/>
              </a:rPr>
              <a:t>Click to add text</a:t>
            </a:r>
            <a:endParaRPr lang="zh-CN" altLang="en-US" sz="1500">
              <a:solidFill>
                <a:srgbClr val="0875F8"/>
              </a:solidFill>
              <a:ea typeface="微软雅黑" panose="020B0503020204020204" pitchFamily="34" charset="-122"/>
            </a:endParaRPr>
          </a:p>
          <a:p>
            <a:pPr algn="l" eaLnBrk="1" hangingPunct="1">
              <a:lnSpc>
                <a:spcPct val="120000"/>
              </a:lnSpc>
            </a:pPr>
            <a:r>
              <a:rPr lang="zh-CN" altLang="en-US" sz="1500">
                <a:solidFill>
                  <a:srgbClr val="3399FF"/>
                </a:solidFill>
                <a:ea typeface="微软雅黑" panose="020B0503020204020204" pitchFamily="34" charset="-122"/>
              </a:rPr>
              <a:t>Click here to add text</a:t>
            </a:r>
          </a:p>
          <a:p>
            <a:pPr algn="l" eaLnBrk="1" hangingPunct="1">
              <a:lnSpc>
                <a:spcPct val="120000"/>
              </a:lnSpc>
            </a:pPr>
            <a:r>
              <a:rPr lang="zh-CN" altLang="en-US" sz="1500">
                <a:solidFill>
                  <a:srgbClr val="3399FF"/>
                </a:solidFill>
                <a:ea typeface="微软雅黑" panose="020B0503020204020204" pitchFamily="34" charset="-122"/>
              </a:rPr>
              <a:t>Click here to add text</a:t>
            </a:r>
          </a:p>
        </p:txBody>
      </p:sp>
      <p:sp>
        <p:nvSpPr>
          <p:cNvPr id="214027" name="Line 21">
            <a:extLst>
              <a:ext uri="{FF2B5EF4-FFF2-40B4-BE49-F238E27FC236}">
                <a16:creationId xmlns:a16="http://schemas.microsoft.com/office/drawing/2014/main" id="{D609231F-DDD3-4C06-B3B6-F5B6489B4580}"/>
              </a:ext>
            </a:extLst>
          </p:cNvPr>
          <p:cNvSpPr>
            <a:spLocks noChangeShapeType="1"/>
          </p:cNvSpPr>
          <p:nvPr/>
        </p:nvSpPr>
        <p:spPr bwMode="auto">
          <a:xfrm flipV="1">
            <a:off x="1111250" y="1387475"/>
            <a:ext cx="0" cy="1127125"/>
          </a:xfrm>
          <a:prstGeom prst="line">
            <a:avLst/>
          </a:prstGeom>
          <a:noFill/>
          <a:ln w="12700">
            <a:solidFill>
              <a:srgbClr val="0875F8"/>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4028" name="Rectangle 22">
            <a:extLst>
              <a:ext uri="{FF2B5EF4-FFF2-40B4-BE49-F238E27FC236}">
                <a16:creationId xmlns:a16="http://schemas.microsoft.com/office/drawing/2014/main" id="{1C0345BC-FB59-42B5-970A-E8F9194F172E}"/>
              </a:ext>
            </a:extLst>
          </p:cNvPr>
          <p:cNvSpPr>
            <a:spLocks noChangeArrowheads="1"/>
          </p:cNvSpPr>
          <p:nvPr/>
        </p:nvSpPr>
        <p:spPr bwMode="auto">
          <a:xfrm>
            <a:off x="4546600" y="1298575"/>
            <a:ext cx="23987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00000"/>
                </a:solidFill>
                <a:ea typeface="微软雅黑" panose="020B0503020204020204" pitchFamily="34" charset="-122"/>
              </a:rPr>
              <a:t>Click to add text</a:t>
            </a:r>
            <a:endParaRPr lang="zh-CN" altLang="en-US" sz="1500">
              <a:solidFill>
                <a:srgbClr val="000000"/>
              </a:solidFill>
              <a:ea typeface="微软雅黑" panose="020B0503020204020204" pitchFamily="34" charset="-122"/>
            </a:endParaRPr>
          </a:p>
          <a:p>
            <a:pPr algn="l" eaLnBrk="1" hangingPunct="1">
              <a:lnSpc>
                <a:spcPct val="120000"/>
              </a:lnSpc>
            </a:pPr>
            <a:r>
              <a:rPr lang="zh-CN" altLang="en-US" sz="1500">
                <a:solidFill>
                  <a:srgbClr val="333333"/>
                </a:solidFill>
                <a:ea typeface="微软雅黑" panose="020B0503020204020204" pitchFamily="34" charset="-122"/>
              </a:rPr>
              <a:t>Click here to add text</a:t>
            </a:r>
          </a:p>
          <a:p>
            <a:pPr algn="l" eaLnBrk="1" hangingPunct="1">
              <a:lnSpc>
                <a:spcPct val="120000"/>
              </a:lnSpc>
            </a:pPr>
            <a:r>
              <a:rPr lang="zh-CN" altLang="en-US" sz="1500">
                <a:solidFill>
                  <a:srgbClr val="333333"/>
                </a:solidFill>
                <a:ea typeface="微软雅黑" panose="020B0503020204020204" pitchFamily="34" charset="-122"/>
              </a:rPr>
              <a:t>Click here to add text</a:t>
            </a:r>
          </a:p>
        </p:txBody>
      </p:sp>
      <p:sp>
        <p:nvSpPr>
          <p:cNvPr id="214029" name="Line 23">
            <a:extLst>
              <a:ext uri="{FF2B5EF4-FFF2-40B4-BE49-F238E27FC236}">
                <a16:creationId xmlns:a16="http://schemas.microsoft.com/office/drawing/2014/main" id="{6C9198D3-231E-43B5-A569-6EB32220310E}"/>
              </a:ext>
            </a:extLst>
          </p:cNvPr>
          <p:cNvSpPr>
            <a:spLocks noChangeShapeType="1"/>
          </p:cNvSpPr>
          <p:nvPr/>
        </p:nvSpPr>
        <p:spPr bwMode="auto">
          <a:xfrm flipV="1">
            <a:off x="4576763" y="1398588"/>
            <a:ext cx="0" cy="1127125"/>
          </a:xfrm>
          <a:prstGeom prst="line">
            <a:avLst/>
          </a:prstGeom>
          <a:noFill/>
          <a:ln w="127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4030" name="Rectangle 24">
            <a:extLst>
              <a:ext uri="{FF2B5EF4-FFF2-40B4-BE49-F238E27FC236}">
                <a16:creationId xmlns:a16="http://schemas.microsoft.com/office/drawing/2014/main" id="{0A3771AE-DC6A-47D9-BA2C-0D33E4776FF7}"/>
              </a:ext>
            </a:extLst>
          </p:cNvPr>
          <p:cNvSpPr>
            <a:spLocks noChangeArrowheads="1"/>
          </p:cNvSpPr>
          <p:nvPr/>
        </p:nvSpPr>
        <p:spPr bwMode="auto">
          <a:xfrm>
            <a:off x="7329488" y="1298575"/>
            <a:ext cx="24003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00000"/>
                </a:solidFill>
                <a:ea typeface="微软雅黑" panose="020B0503020204020204" pitchFamily="34" charset="-122"/>
              </a:rPr>
              <a:t>Click to add text</a:t>
            </a:r>
            <a:endParaRPr lang="zh-CN" altLang="en-US" sz="1500">
              <a:solidFill>
                <a:srgbClr val="000000"/>
              </a:solidFill>
              <a:ea typeface="微软雅黑" panose="020B0503020204020204" pitchFamily="34" charset="-122"/>
            </a:endParaRPr>
          </a:p>
          <a:p>
            <a:pPr algn="l" eaLnBrk="1" hangingPunct="1">
              <a:lnSpc>
                <a:spcPct val="120000"/>
              </a:lnSpc>
            </a:pPr>
            <a:r>
              <a:rPr lang="zh-CN" altLang="en-US" sz="1500">
                <a:solidFill>
                  <a:srgbClr val="333333"/>
                </a:solidFill>
                <a:ea typeface="微软雅黑" panose="020B0503020204020204" pitchFamily="34" charset="-122"/>
              </a:rPr>
              <a:t>Click here to add text</a:t>
            </a:r>
          </a:p>
          <a:p>
            <a:pPr algn="l" eaLnBrk="1" hangingPunct="1">
              <a:lnSpc>
                <a:spcPct val="120000"/>
              </a:lnSpc>
            </a:pPr>
            <a:r>
              <a:rPr lang="zh-CN" altLang="en-US" sz="1500">
                <a:solidFill>
                  <a:srgbClr val="333333"/>
                </a:solidFill>
                <a:ea typeface="微软雅黑" panose="020B0503020204020204" pitchFamily="34" charset="-122"/>
              </a:rPr>
              <a:t>Click here to add text</a:t>
            </a:r>
          </a:p>
        </p:txBody>
      </p:sp>
      <p:sp>
        <p:nvSpPr>
          <p:cNvPr id="214031" name="Line 25">
            <a:extLst>
              <a:ext uri="{FF2B5EF4-FFF2-40B4-BE49-F238E27FC236}">
                <a16:creationId xmlns:a16="http://schemas.microsoft.com/office/drawing/2014/main" id="{53242CA9-6CC7-4534-9D32-70671723326C}"/>
              </a:ext>
            </a:extLst>
          </p:cNvPr>
          <p:cNvSpPr>
            <a:spLocks noChangeShapeType="1"/>
          </p:cNvSpPr>
          <p:nvPr/>
        </p:nvSpPr>
        <p:spPr bwMode="auto">
          <a:xfrm flipV="1">
            <a:off x="7329488" y="1395413"/>
            <a:ext cx="0" cy="1127125"/>
          </a:xfrm>
          <a:prstGeom prst="line">
            <a:avLst/>
          </a:prstGeom>
          <a:noFill/>
          <a:ln w="127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4032" name="Rectangle 26">
            <a:extLst>
              <a:ext uri="{FF2B5EF4-FFF2-40B4-BE49-F238E27FC236}">
                <a16:creationId xmlns:a16="http://schemas.microsoft.com/office/drawing/2014/main" id="{5B017100-409B-441F-8673-00E2F60D7826}"/>
              </a:ext>
            </a:extLst>
          </p:cNvPr>
          <p:cNvSpPr>
            <a:spLocks noChangeArrowheads="1"/>
          </p:cNvSpPr>
          <p:nvPr/>
        </p:nvSpPr>
        <p:spPr bwMode="auto">
          <a:xfrm>
            <a:off x="3106738" y="4413250"/>
            <a:ext cx="239871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00000"/>
                </a:solidFill>
                <a:ea typeface="微软雅黑" panose="020B0503020204020204" pitchFamily="34" charset="-122"/>
              </a:rPr>
              <a:t>Click to add text</a:t>
            </a:r>
            <a:endParaRPr lang="zh-CN" altLang="en-US" sz="1500">
              <a:solidFill>
                <a:srgbClr val="000000"/>
              </a:solidFill>
              <a:ea typeface="微软雅黑" panose="020B0503020204020204" pitchFamily="34" charset="-122"/>
            </a:endParaRPr>
          </a:p>
          <a:p>
            <a:pPr algn="l" eaLnBrk="1" hangingPunct="1">
              <a:lnSpc>
                <a:spcPct val="120000"/>
              </a:lnSpc>
            </a:pPr>
            <a:r>
              <a:rPr lang="zh-CN" altLang="en-US" sz="1500">
                <a:solidFill>
                  <a:srgbClr val="333333"/>
                </a:solidFill>
                <a:ea typeface="微软雅黑" panose="020B0503020204020204" pitchFamily="34" charset="-122"/>
              </a:rPr>
              <a:t>Click here to add text</a:t>
            </a:r>
          </a:p>
          <a:p>
            <a:pPr algn="l" eaLnBrk="1" hangingPunct="1">
              <a:lnSpc>
                <a:spcPct val="120000"/>
              </a:lnSpc>
            </a:pPr>
            <a:r>
              <a:rPr lang="zh-CN" altLang="en-US" sz="1500">
                <a:solidFill>
                  <a:srgbClr val="333333"/>
                </a:solidFill>
                <a:ea typeface="微软雅黑" panose="020B0503020204020204" pitchFamily="34" charset="-122"/>
              </a:rPr>
              <a:t>Click here to add text</a:t>
            </a:r>
          </a:p>
        </p:txBody>
      </p:sp>
      <p:sp>
        <p:nvSpPr>
          <p:cNvPr id="214033" name="Line 27">
            <a:extLst>
              <a:ext uri="{FF2B5EF4-FFF2-40B4-BE49-F238E27FC236}">
                <a16:creationId xmlns:a16="http://schemas.microsoft.com/office/drawing/2014/main" id="{7018FE76-0C2D-4B8A-ABE2-564E7EB8474D}"/>
              </a:ext>
            </a:extLst>
          </p:cNvPr>
          <p:cNvSpPr>
            <a:spLocks noChangeShapeType="1"/>
          </p:cNvSpPr>
          <p:nvPr/>
        </p:nvSpPr>
        <p:spPr bwMode="auto">
          <a:xfrm flipV="1">
            <a:off x="3132138" y="3935413"/>
            <a:ext cx="0" cy="1171575"/>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214034" name="Rectangle 28">
            <a:extLst>
              <a:ext uri="{FF2B5EF4-FFF2-40B4-BE49-F238E27FC236}">
                <a16:creationId xmlns:a16="http://schemas.microsoft.com/office/drawing/2014/main" id="{3EFC8C5E-9542-4FCC-994B-B61A9C117E26}"/>
              </a:ext>
            </a:extLst>
          </p:cNvPr>
          <p:cNvSpPr>
            <a:spLocks noChangeArrowheads="1"/>
          </p:cNvSpPr>
          <p:nvPr/>
        </p:nvSpPr>
        <p:spPr bwMode="auto">
          <a:xfrm>
            <a:off x="5986463" y="4421188"/>
            <a:ext cx="24003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00000"/>
                </a:solidFill>
                <a:ea typeface="微软雅黑" panose="020B0503020204020204" pitchFamily="34" charset="-122"/>
              </a:rPr>
              <a:t>Click to add text</a:t>
            </a:r>
            <a:endParaRPr lang="zh-CN" altLang="en-US" sz="1500">
              <a:solidFill>
                <a:srgbClr val="000000"/>
              </a:solidFill>
              <a:ea typeface="微软雅黑" panose="020B0503020204020204" pitchFamily="34" charset="-122"/>
            </a:endParaRPr>
          </a:p>
          <a:p>
            <a:pPr algn="l" eaLnBrk="1" hangingPunct="1">
              <a:lnSpc>
                <a:spcPct val="120000"/>
              </a:lnSpc>
            </a:pPr>
            <a:r>
              <a:rPr lang="zh-CN" altLang="en-US" sz="1500">
                <a:solidFill>
                  <a:srgbClr val="333333"/>
                </a:solidFill>
                <a:ea typeface="微软雅黑" panose="020B0503020204020204" pitchFamily="34" charset="-122"/>
              </a:rPr>
              <a:t>Click here to add text</a:t>
            </a:r>
          </a:p>
          <a:p>
            <a:pPr algn="l" eaLnBrk="1" hangingPunct="1">
              <a:lnSpc>
                <a:spcPct val="120000"/>
              </a:lnSpc>
            </a:pPr>
            <a:r>
              <a:rPr lang="zh-CN" altLang="en-US" sz="1500">
                <a:solidFill>
                  <a:srgbClr val="333333"/>
                </a:solidFill>
                <a:ea typeface="微软雅黑" panose="020B0503020204020204" pitchFamily="34" charset="-122"/>
              </a:rPr>
              <a:t>Click here to add text</a:t>
            </a:r>
          </a:p>
        </p:txBody>
      </p:sp>
      <p:sp>
        <p:nvSpPr>
          <p:cNvPr id="214035" name="Line 29">
            <a:extLst>
              <a:ext uri="{FF2B5EF4-FFF2-40B4-BE49-F238E27FC236}">
                <a16:creationId xmlns:a16="http://schemas.microsoft.com/office/drawing/2014/main" id="{E3DA1CE3-6B22-4591-AFFE-FEB009C24C7D}"/>
              </a:ext>
            </a:extLst>
          </p:cNvPr>
          <p:cNvSpPr>
            <a:spLocks noChangeShapeType="1"/>
          </p:cNvSpPr>
          <p:nvPr/>
        </p:nvSpPr>
        <p:spPr bwMode="auto">
          <a:xfrm flipV="1">
            <a:off x="5889625" y="3870325"/>
            <a:ext cx="0" cy="1263650"/>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214036" name="Rectangle 30">
            <a:extLst>
              <a:ext uri="{FF2B5EF4-FFF2-40B4-BE49-F238E27FC236}">
                <a16:creationId xmlns:a16="http://schemas.microsoft.com/office/drawing/2014/main" id="{C1D755D9-E3B3-4A66-A968-DC767ED40279}"/>
              </a:ext>
            </a:extLst>
          </p:cNvPr>
          <p:cNvSpPr>
            <a:spLocks noChangeArrowheads="1"/>
          </p:cNvSpPr>
          <p:nvPr/>
        </p:nvSpPr>
        <p:spPr bwMode="auto">
          <a:xfrm>
            <a:off x="8918575" y="4421188"/>
            <a:ext cx="23987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2000" b="1">
                <a:solidFill>
                  <a:srgbClr val="000000"/>
                </a:solidFill>
                <a:ea typeface="微软雅黑" panose="020B0503020204020204" pitchFamily="34" charset="-122"/>
              </a:rPr>
              <a:t>Click to add text</a:t>
            </a:r>
            <a:endParaRPr lang="zh-CN" altLang="en-US" sz="1500">
              <a:solidFill>
                <a:srgbClr val="000000"/>
              </a:solidFill>
              <a:ea typeface="微软雅黑" panose="020B0503020204020204" pitchFamily="34" charset="-122"/>
            </a:endParaRPr>
          </a:p>
          <a:p>
            <a:pPr algn="l" eaLnBrk="1" hangingPunct="1">
              <a:lnSpc>
                <a:spcPct val="120000"/>
              </a:lnSpc>
            </a:pPr>
            <a:r>
              <a:rPr lang="zh-CN" altLang="en-US" sz="1500">
                <a:solidFill>
                  <a:srgbClr val="333333"/>
                </a:solidFill>
                <a:ea typeface="微软雅黑" panose="020B0503020204020204" pitchFamily="34" charset="-122"/>
              </a:rPr>
              <a:t>Click here to add text</a:t>
            </a:r>
          </a:p>
          <a:p>
            <a:pPr algn="l" eaLnBrk="1" hangingPunct="1">
              <a:lnSpc>
                <a:spcPct val="120000"/>
              </a:lnSpc>
            </a:pPr>
            <a:r>
              <a:rPr lang="zh-CN" altLang="en-US" sz="1500">
                <a:solidFill>
                  <a:srgbClr val="333333"/>
                </a:solidFill>
                <a:ea typeface="微软雅黑" panose="020B0503020204020204" pitchFamily="34" charset="-122"/>
              </a:rPr>
              <a:t>Click here to add text</a:t>
            </a:r>
          </a:p>
        </p:txBody>
      </p:sp>
      <p:sp>
        <p:nvSpPr>
          <p:cNvPr id="214037" name="Line 31">
            <a:extLst>
              <a:ext uri="{FF2B5EF4-FFF2-40B4-BE49-F238E27FC236}">
                <a16:creationId xmlns:a16="http://schemas.microsoft.com/office/drawing/2014/main" id="{D0322426-0EBB-4332-8CBF-6C1042B7D1B8}"/>
              </a:ext>
            </a:extLst>
          </p:cNvPr>
          <p:cNvSpPr>
            <a:spLocks noChangeShapeType="1"/>
          </p:cNvSpPr>
          <p:nvPr/>
        </p:nvSpPr>
        <p:spPr bwMode="auto">
          <a:xfrm flipV="1">
            <a:off x="8929688" y="3975100"/>
            <a:ext cx="0" cy="1158875"/>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p>
        </p:txBody>
      </p:sp>
      <p:grpSp>
        <p:nvGrpSpPr>
          <p:cNvPr id="214038" name="Group 22">
            <a:extLst>
              <a:ext uri="{FF2B5EF4-FFF2-40B4-BE49-F238E27FC236}">
                <a16:creationId xmlns:a16="http://schemas.microsoft.com/office/drawing/2014/main" id="{6013E3E2-482A-4540-94E8-FA8473722401}"/>
              </a:ext>
            </a:extLst>
          </p:cNvPr>
          <p:cNvGrpSpPr>
            <a:grpSpLocks/>
          </p:cNvGrpSpPr>
          <p:nvPr/>
        </p:nvGrpSpPr>
        <p:grpSpPr bwMode="auto">
          <a:xfrm>
            <a:off x="287338" y="2352675"/>
            <a:ext cx="10498137" cy="1695450"/>
            <a:chOff x="-113" y="1963"/>
            <a:chExt cx="5893" cy="880"/>
          </a:xfrm>
        </p:grpSpPr>
        <p:sp>
          <p:nvSpPr>
            <p:cNvPr id="39954" name="Freeform 2">
              <a:extLst>
                <a:ext uri="{FF2B5EF4-FFF2-40B4-BE49-F238E27FC236}">
                  <a16:creationId xmlns:a16="http://schemas.microsoft.com/office/drawing/2014/main" id="{E769571B-B1F0-45CC-ABD8-BAC0CD8B6886}"/>
                </a:ext>
              </a:extLst>
            </p:cNvPr>
            <p:cNvSpPr>
              <a:spLocks/>
            </p:cNvSpPr>
            <p:nvPr/>
          </p:nvSpPr>
          <p:spPr bwMode="auto">
            <a:xfrm flipH="1">
              <a:off x="3548" y="2575"/>
              <a:ext cx="552" cy="149"/>
            </a:xfrm>
            <a:custGeom>
              <a:avLst/>
              <a:gdLst>
                <a:gd name="T0" fmla="*/ 552 w 2331"/>
                <a:gd name="T1" fmla="*/ 149 h 688"/>
                <a:gd name="T2" fmla="*/ 25 w 2331"/>
                <a:gd name="T3" fmla="*/ 30 h 688"/>
                <a:gd name="T4" fmla="*/ 494 w 2331"/>
                <a:gd name="T5" fmla="*/ 0 h 688"/>
                <a:gd name="T6" fmla="*/ 552 w 2331"/>
                <a:gd name="T7" fmla="*/ 149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55" name="Freeform 3">
              <a:extLst>
                <a:ext uri="{FF2B5EF4-FFF2-40B4-BE49-F238E27FC236}">
                  <a16:creationId xmlns:a16="http://schemas.microsoft.com/office/drawing/2014/main" id="{51A8EB68-FA41-4077-93D8-92A0C960FB39}"/>
                </a:ext>
              </a:extLst>
            </p:cNvPr>
            <p:cNvSpPr>
              <a:spLocks/>
            </p:cNvSpPr>
            <p:nvPr/>
          </p:nvSpPr>
          <p:spPr bwMode="auto">
            <a:xfrm>
              <a:off x="-113" y="2614"/>
              <a:ext cx="619" cy="229"/>
            </a:xfrm>
            <a:custGeom>
              <a:avLst/>
              <a:gdLst>
                <a:gd name="T0" fmla="*/ 619 w 2331"/>
                <a:gd name="T1" fmla="*/ 229 h 688"/>
                <a:gd name="T2" fmla="*/ 28 w 2331"/>
                <a:gd name="T3" fmla="*/ 46 h 688"/>
                <a:gd name="T4" fmla="*/ 554 w 2331"/>
                <a:gd name="T5" fmla="*/ 0 h 688"/>
                <a:gd name="T6" fmla="*/ 619 w 2331"/>
                <a:gd name="T7" fmla="*/ 229 h 6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0875F8">
                    <a:alpha val="0"/>
                  </a:srgbClr>
                </a:gs>
                <a:gs pos="100000">
                  <a:srgbClr val="044087">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56" name="Freeform 4">
              <a:extLst>
                <a:ext uri="{FF2B5EF4-FFF2-40B4-BE49-F238E27FC236}">
                  <a16:creationId xmlns:a16="http://schemas.microsoft.com/office/drawing/2014/main" id="{215410DE-04D6-4DE2-828F-1ECA6C036CC0}"/>
                </a:ext>
              </a:extLst>
            </p:cNvPr>
            <p:cNvSpPr>
              <a:spLocks/>
            </p:cNvSpPr>
            <p:nvPr/>
          </p:nvSpPr>
          <p:spPr bwMode="auto">
            <a:xfrm flipH="1">
              <a:off x="4360" y="2523"/>
              <a:ext cx="544" cy="245"/>
            </a:xfrm>
            <a:custGeom>
              <a:avLst/>
              <a:gdLst>
                <a:gd name="T0" fmla="*/ 544 w 2331"/>
                <a:gd name="T1" fmla="*/ 245 h 688"/>
                <a:gd name="T2" fmla="*/ 24 w 2331"/>
                <a:gd name="T3" fmla="*/ 49 h 688"/>
                <a:gd name="T4" fmla="*/ 487 w 2331"/>
                <a:gd name="T5" fmla="*/ 0 h 688"/>
                <a:gd name="T6" fmla="*/ 544 w 2331"/>
                <a:gd name="T7" fmla="*/ 245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57" name="Freeform 5">
              <a:extLst>
                <a:ext uri="{FF2B5EF4-FFF2-40B4-BE49-F238E27FC236}">
                  <a16:creationId xmlns:a16="http://schemas.microsoft.com/office/drawing/2014/main" id="{4FA71B4E-E3C5-47C7-92C0-2F29CE88FA3D}"/>
                </a:ext>
              </a:extLst>
            </p:cNvPr>
            <p:cNvSpPr>
              <a:spLocks/>
            </p:cNvSpPr>
            <p:nvPr/>
          </p:nvSpPr>
          <p:spPr bwMode="auto">
            <a:xfrm flipH="1">
              <a:off x="5252" y="2609"/>
              <a:ext cx="528" cy="229"/>
            </a:xfrm>
            <a:custGeom>
              <a:avLst/>
              <a:gdLst>
                <a:gd name="T0" fmla="*/ 528 w 2331"/>
                <a:gd name="T1" fmla="*/ 229 h 688"/>
                <a:gd name="T2" fmla="*/ 24 w 2331"/>
                <a:gd name="T3" fmla="*/ 46 h 688"/>
                <a:gd name="T4" fmla="*/ 473 w 2331"/>
                <a:gd name="T5" fmla="*/ 0 h 688"/>
                <a:gd name="T6" fmla="*/ 528 w 2331"/>
                <a:gd name="T7" fmla="*/ 229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58" name="Freeform 6">
              <a:extLst>
                <a:ext uri="{FF2B5EF4-FFF2-40B4-BE49-F238E27FC236}">
                  <a16:creationId xmlns:a16="http://schemas.microsoft.com/office/drawing/2014/main" id="{C8B5602A-DD9B-418E-A7F7-D91CBD1FD3B0}"/>
                </a:ext>
              </a:extLst>
            </p:cNvPr>
            <p:cNvSpPr>
              <a:spLocks/>
            </p:cNvSpPr>
            <p:nvPr/>
          </p:nvSpPr>
          <p:spPr bwMode="auto">
            <a:xfrm>
              <a:off x="846" y="2525"/>
              <a:ext cx="528" cy="229"/>
            </a:xfrm>
            <a:custGeom>
              <a:avLst/>
              <a:gdLst>
                <a:gd name="T0" fmla="*/ 528 w 2331"/>
                <a:gd name="T1" fmla="*/ 229 h 688"/>
                <a:gd name="T2" fmla="*/ 24 w 2331"/>
                <a:gd name="T3" fmla="*/ 46 h 688"/>
                <a:gd name="T4" fmla="*/ 473 w 2331"/>
                <a:gd name="T5" fmla="*/ 0 h 688"/>
                <a:gd name="T6" fmla="*/ 528 w 2331"/>
                <a:gd name="T7" fmla="*/ 229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59" name="Freeform 7">
              <a:extLst>
                <a:ext uri="{FF2B5EF4-FFF2-40B4-BE49-F238E27FC236}">
                  <a16:creationId xmlns:a16="http://schemas.microsoft.com/office/drawing/2014/main" id="{B4677B59-63EB-416C-89AA-A7A267699824}"/>
                </a:ext>
              </a:extLst>
            </p:cNvPr>
            <p:cNvSpPr>
              <a:spLocks/>
            </p:cNvSpPr>
            <p:nvPr/>
          </p:nvSpPr>
          <p:spPr bwMode="auto">
            <a:xfrm>
              <a:off x="1662" y="2575"/>
              <a:ext cx="558" cy="149"/>
            </a:xfrm>
            <a:custGeom>
              <a:avLst/>
              <a:gdLst>
                <a:gd name="T0" fmla="*/ 558 w 2331"/>
                <a:gd name="T1" fmla="*/ 149 h 688"/>
                <a:gd name="T2" fmla="*/ 25 w 2331"/>
                <a:gd name="T3" fmla="*/ 30 h 688"/>
                <a:gd name="T4" fmla="*/ 499 w 2331"/>
                <a:gd name="T5" fmla="*/ 0 h 688"/>
                <a:gd name="T6" fmla="*/ 558 w 2331"/>
                <a:gd name="T7" fmla="*/ 149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0" name="Freeform 8">
              <a:extLst>
                <a:ext uri="{FF2B5EF4-FFF2-40B4-BE49-F238E27FC236}">
                  <a16:creationId xmlns:a16="http://schemas.microsoft.com/office/drawing/2014/main" id="{056F848A-0F6C-4DC2-974A-7C55E1B16D38}"/>
                </a:ext>
              </a:extLst>
            </p:cNvPr>
            <p:cNvSpPr>
              <a:spLocks/>
            </p:cNvSpPr>
            <p:nvPr/>
          </p:nvSpPr>
          <p:spPr bwMode="auto">
            <a:xfrm>
              <a:off x="508" y="1963"/>
              <a:ext cx="705" cy="877"/>
            </a:xfrm>
            <a:custGeom>
              <a:avLst/>
              <a:gdLst>
                <a:gd name="T0" fmla="*/ 0 w 1006"/>
                <a:gd name="T1" fmla="*/ 0 h 1251"/>
                <a:gd name="T2" fmla="*/ 0 w 1006"/>
                <a:gd name="T3" fmla="*/ 877 h 1251"/>
                <a:gd name="T4" fmla="*/ 705 w 1006"/>
                <a:gd name="T5" fmla="*/ 809 h 1251"/>
                <a:gd name="T6" fmla="*/ 705 w 1006"/>
                <a:gd name="T7" fmla="*/ 5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3399FF"/>
                </a:gs>
                <a:gs pos="100000">
                  <a:srgbClr val="0875F8"/>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1" name="Freeform 9">
              <a:extLst>
                <a:ext uri="{FF2B5EF4-FFF2-40B4-BE49-F238E27FC236}">
                  <a16:creationId xmlns:a16="http://schemas.microsoft.com/office/drawing/2014/main" id="{3EAEAC39-922B-4D63-A8FE-99CFD205FEFE}"/>
                </a:ext>
              </a:extLst>
            </p:cNvPr>
            <p:cNvSpPr>
              <a:spLocks/>
            </p:cNvSpPr>
            <p:nvPr/>
          </p:nvSpPr>
          <p:spPr bwMode="auto">
            <a:xfrm>
              <a:off x="270" y="1963"/>
              <a:ext cx="238" cy="877"/>
            </a:xfrm>
            <a:custGeom>
              <a:avLst/>
              <a:gdLst>
                <a:gd name="T0" fmla="*/ 0 w 339"/>
                <a:gd name="T1" fmla="*/ 77 h 1251"/>
                <a:gd name="T2" fmla="*/ 0 w 339"/>
                <a:gd name="T3" fmla="*/ 757 h 1251"/>
                <a:gd name="T4" fmla="*/ 238 w 339"/>
                <a:gd name="T5" fmla="*/ 877 h 1251"/>
                <a:gd name="T6" fmla="*/ 238 w 339"/>
                <a:gd name="T7" fmla="*/ 0 h 1251"/>
                <a:gd name="T8" fmla="*/ 0 w 339"/>
                <a:gd name="T9" fmla="*/ 7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0875F8"/>
                </a:gs>
                <a:gs pos="100000">
                  <a:srgbClr val="0E58C4"/>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2" name="Freeform 10">
              <a:extLst>
                <a:ext uri="{FF2B5EF4-FFF2-40B4-BE49-F238E27FC236}">
                  <a16:creationId xmlns:a16="http://schemas.microsoft.com/office/drawing/2014/main" id="{8B793EDA-92A2-4219-B17E-1DFD2CD66485}"/>
                </a:ext>
              </a:extLst>
            </p:cNvPr>
            <p:cNvSpPr>
              <a:spLocks/>
            </p:cNvSpPr>
            <p:nvPr/>
          </p:nvSpPr>
          <p:spPr bwMode="auto">
            <a:xfrm>
              <a:off x="1383" y="2024"/>
              <a:ext cx="682" cy="749"/>
            </a:xfrm>
            <a:custGeom>
              <a:avLst/>
              <a:gdLst>
                <a:gd name="T0" fmla="*/ 0 w 973"/>
                <a:gd name="T1" fmla="*/ 0 h 1069"/>
                <a:gd name="T2" fmla="*/ 0 w 973"/>
                <a:gd name="T3" fmla="*/ 749 h 1069"/>
                <a:gd name="T4" fmla="*/ 682 w 973"/>
                <a:gd name="T5" fmla="*/ 736 h 1069"/>
                <a:gd name="T6" fmla="*/ 682 w 973"/>
                <a:gd name="T7" fmla="*/ 25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3" name="Freeform 11">
              <a:extLst>
                <a:ext uri="{FF2B5EF4-FFF2-40B4-BE49-F238E27FC236}">
                  <a16:creationId xmlns:a16="http://schemas.microsoft.com/office/drawing/2014/main" id="{553A5B5E-6CB4-439B-85EC-CC775024A851}"/>
                </a:ext>
              </a:extLst>
            </p:cNvPr>
            <p:cNvSpPr>
              <a:spLocks/>
            </p:cNvSpPr>
            <p:nvPr/>
          </p:nvSpPr>
          <p:spPr bwMode="auto">
            <a:xfrm>
              <a:off x="1251" y="2015"/>
              <a:ext cx="138" cy="749"/>
            </a:xfrm>
            <a:custGeom>
              <a:avLst/>
              <a:gdLst>
                <a:gd name="T0" fmla="*/ 0 w 197"/>
                <a:gd name="T1" fmla="*/ 86 h 1069"/>
                <a:gd name="T2" fmla="*/ 0 w 197"/>
                <a:gd name="T3" fmla="*/ 664 h 1069"/>
                <a:gd name="T4" fmla="*/ 138 w 197"/>
                <a:gd name="T5" fmla="*/ 749 h 1069"/>
                <a:gd name="T6" fmla="*/ 138 w 197"/>
                <a:gd name="T7" fmla="*/ 0 h 1069"/>
                <a:gd name="T8" fmla="*/ 0 w 197"/>
                <a:gd name="T9" fmla="*/ 86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4" name="Freeform 12">
              <a:extLst>
                <a:ext uri="{FF2B5EF4-FFF2-40B4-BE49-F238E27FC236}">
                  <a16:creationId xmlns:a16="http://schemas.microsoft.com/office/drawing/2014/main" id="{2304253A-0DEB-4407-9702-ED3E3873DFE0}"/>
                </a:ext>
              </a:extLst>
            </p:cNvPr>
            <p:cNvSpPr>
              <a:spLocks/>
            </p:cNvSpPr>
            <p:nvPr/>
          </p:nvSpPr>
          <p:spPr bwMode="auto">
            <a:xfrm>
              <a:off x="2199" y="2049"/>
              <a:ext cx="640" cy="681"/>
            </a:xfrm>
            <a:custGeom>
              <a:avLst/>
              <a:gdLst>
                <a:gd name="T0" fmla="*/ 640 w 913"/>
                <a:gd name="T1" fmla="*/ 671 h 972"/>
                <a:gd name="T2" fmla="*/ 0 w 913"/>
                <a:gd name="T3" fmla="*/ 681 h 972"/>
                <a:gd name="T4" fmla="*/ 0 w 913"/>
                <a:gd name="T5" fmla="*/ 0 h 972"/>
                <a:gd name="T6" fmla="*/ 640 w 913"/>
                <a:gd name="T7" fmla="*/ 4 h 972"/>
                <a:gd name="T8" fmla="*/ 640 w 913"/>
                <a:gd name="T9" fmla="*/ 671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9965" name="Freeform 13">
              <a:extLst>
                <a:ext uri="{FF2B5EF4-FFF2-40B4-BE49-F238E27FC236}">
                  <a16:creationId xmlns:a16="http://schemas.microsoft.com/office/drawing/2014/main" id="{E98D6D6C-D161-43F8-A8B2-384B13845FB8}"/>
                </a:ext>
              </a:extLst>
            </p:cNvPr>
            <p:cNvSpPr>
              <a:spLocks/>
            </p:cNvSpPr>
            <p:nvPr/>
          </p:nvSpPr>
          <p:spPr bwMode="auto">
            <a:xfrm>
              <a:off x="2151" y="2049"/>
              <a:ext cx="48" cy="681"/>
            </a:xfrm>
            <a:custGeom>
              <a:avLst/>
              <a:gdLst>
                <a:gd name="T0" fmla="*/ 0 w 69"/>
                <a:gd name="T1" fmla="*/ 61 h 972"/>
                <a:gd name="T2" fmla="*/ 0 w 69"/>
                <a:gd name="T3" fmla="*/ 635 h 972"/>
                <a:gd name="T4" fmla="*/ 48 w 69"/>
                <a:gd name="T5" fmla="*/ 681 h 972"/>
                <a:gd name="T6" fmla="*/ 48 w 69"/>
                <a:gd name="T7" fmla="*/ 0 h 972"/>
                <a:gd name="T8" fmla="*/ 0 w 69"/>
                <a:gd name="T9" fmla="*/ 61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6" name="Freeform 14">
              <a:extLst>
                <a:ext uri="{FF2B5EF4-FFF2-40B4-BE49-F238E27FC236}">
                  <a16:creationId xmlns:a16="http://schemas.microsoft.com/office/drawing/2014/main" id="{BDD16A0D-EBD2-4694-9EC1-F93543809A03}"/>
                </a:ext>
              </a:extLst>
            </p:cNvPr>
            <p:cNvSpPr>
              <a:spLocks/>
            </p:cNvSpPr>
            <p:nvPr/>
          </p:nvSpPr>
          <p:spPr bwMode="auto">
            <a:xfrm flipH="1">
              <a:off x="4544" y="1963"/>
              <a:ext cx="705" cy="877"/>
            </a:xfrm>
            <a:custGeom>
              <a:avLst/>
              <a:gdLst>
                <a:gd name="T0" fmla="*/ 0 w 1006"/>
                <a:gd name="T1" fmla="*/ 0 h 1251"/>
                <a:gd name="T2" fmla="*/ 0 w 1006"/>
                <a:gd name="T3" fmla="*/ 877 h 1251"/>
                <a:gd name="T4" fmla="*/ 705 w 1006"/>
                <a:gd name="T5" fmla="*/ 809 h 1251"/>
                <a:gd name="T6" fmla="*/ 705 w 1006"/>
                <a:gd name="T7" fmla="*/ 5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9967" name="Freeform 15">
              <a:extLst>
                <a:ext uri="{FF2B5EF4-FFF2-40B4-BE49-F238E27FC236}">
                  <a16:creationId xmlns:a16="http://schemas.microsoft.com/office/drawing/2014/main" id="{3C637FCE-3FD1-4E13-A2CA-81B90B72F12C}"/>
                </a:ext>
              </a:extLst>
            </p:cNvPr>
            <p:cNvSpPr>
              <a:spLocks/>
            </p:cNvSpPr>
            <p:nvPr/>
          </p:nvSpPr>
          <p:spPr bwMode="auto">
            <a:xfrm flipH="1">
              <a:off x="5249" y="1963"/>
              <a:ext cx="238" cy="877"/>
            </a:xfrm>
            <a:custGeom>
              <a:avLst/>
              <a:gdLst>
                <a:gd name="T0" fmla="*/ 0 w 339"/>
                <a:gd name="T1" fmla="*/ 77 h 1251"/>
                <a:gd name="T2" fmla="*/ 0 w 339"/>
                <a:gd name="T3" fmla="*/ 757 h 1251"/>
                <a:gd name="T4" fmla="*/ 238 w 339"/>
                <a:gd name="T5" fmla="*/ 877 h 1251"/>
                <a:gd name="T6" fmla="*/ 238 w 339"/>
                <a:gd name="T7" fmla="*/ 0 h 1251"/>
                <a:gd name="T8" fmla="*/ 0 w 339"/>
                <a:gd name="T9" fmla="*/ 7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68" name="Freeform 16">
              <a:extLst>
                <a:ext uri="{FF2B5EF4-FFF2-40B4-BE49-F238E27FC236}">
                  <a16:creationId xmlns:a16="http://schemas.microsoft.com/office/drawing/2014/main" id="{95FDC671-07D2-444A-8831-436735680017}"/>
                </a:ext>
              </a:extLst>
            </p:cNvPr>
            <p:cNvSpPr>
              <a:spLocks/>
            </p:cNvSpPr>
            <p:nvPr/>
          </p:nvSpPr>
          <p:spPr bwMode="auto">
            <a:xfrm flipH="1">
              <a:off x="3686" y="2015"/>
              <a:ext cx="682" cy="749"/>
            </a:xfrm>
            <a:custGeom>
              <a:avLst/>
              <a:gdLst>
                <a:gd name="T0" fmla="*/ 0 w 973"/>
                <a:gd name="T1" fmla="*/ 0 h 1069"/>
                <a:gd name="T2" fmla="*/ 0 w 973"/>
                <a:gd name="T3" fmla="*/ 749 h 1069"/>
                <a:gd name="T4" fmla="*/ 682 w 973"/>
                <a:gd name="T5" fmla="*/ 736 h 1069"/>
                <a:gd name="T6" fmla="*/ 682 w 973"/>
                <a:gd name="T7" fmla="*/ 25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9969" name="Freeform 17">
              <a:extLst>
                <a:ext uri="{FF2B5EF4-FFF2-40B4-BE49-F238E27FC236}">
                  <a16:creationId xmlns:a16="http://schemas.microsoft.com/office/drawing/2014/main" id="{C893DE7D-8201-4FA4-974A-F4642DF1D510}"/>
                </a:ext>
              </a:extLst>
            </p:cNvPr>
            <p:cNvSpPr>
              <a:spLocks/>
            </p:cNvSpPr>
            <p:nvPr/>
          </p:nvSpPr>
          <p:spPr bwMode="auto">
            <a:xfrm flipH="1">
              <a:off x="4368" y="2015"/>
              <a:ext cx="138" cy="749"/>
            </a:xfrm>
            <a:custGeom>
              <a:avLst/>
              <a:gdLst>
                <a:gd name="T0" fmla="*/ 0 w 197"/>
                <a:gd name="T1" fmla="*/ 86 h 1069"/>
                <a:gd name="T2" fmla="*/ 0 w 197"/>
                <a:gd name="T3" fmla="*/ 664 h 1069"/>
                <a:gd name="T4" fmla="*/ 138 w 197"/>
                <a:gd name="T5" fmla="*/ 749 h 1069"/>
                <a:gd name="T6" fmla="*/ 138 w 197"/>
                <a:gd name="T7" fmla="*/ 0 h 1069"/>
                <a:gd name="T8" fmla="*/ 0 w 197"/>
                <a:gd name="T9" fmla="*/ 86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70" name="Freeform 18">
              <a:extLst>
                <a:ext uri="{FF2B5EF4-FFF2-40B4-BE49-F238E27FC236}">
                  <a16:creationId xmlns:a16="http://schemas.microsoft.com/office/drawing/2014/main" id="{51F1B36A-1EBD-420A-AD9C-AB08055EB55E}"/>
                </a:ext>
              </a:extLst>
            </p:cNvPr>
            <p:cNvSpPr>
              <a:spLocks/>
            </p:cNvSpPr>
            <p:nvPr/>
          </p:nvSpPr>
          <p:spPr bwMode="auto">
            <a:xfrm flipH="1">
              <a:off x="2918" y="2049"/>
              <a:ext cx="640" cy="681"/>
            </a:xfrm>
            <a:custGeom>
              <a:avLst/>
              <a:gdLst>
                <a:gd name="T0" fmla="*/ 640 w 913"/>
                <a:gd name="T1" fmla="*/ 671 h 972"/>
                <a:gd name="T2" fmla="*/ 0 w 913"/>
                <a:gd name="T3" fmla="*/ 681 h 972"/>
                <a:gd name="T4" fmla="*/ 0 w 913"/>
                <a:gd name="T5" fmla="*/ 0 h 972"/>
                <a:gd name="T6" fmla="*/ 640 w 913"/>
                <a:gd name="T7" fmla="*/ 4 h 972"/>
                <a:gd name="T8" fmla="*/ 640 w 913"/>
                <a:gd name="T9" fmla="*/ 671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39971" name="Freeform 19">
              <a:extLst>
                <a:ext uri="{FF2B5EF4-FFF2-40B4-BE49-F238E27FC236}">
                  <a16:creationId xmlns:a16="http://schemas.microsoft.com/office/drawing/2014/main" id="{6A8FD658-EC0D-4405-99A4-96B7EB240733}"/>
                </a:ext>
              </a:extLst>
            </p:cNvPr>
            <p:cNvSpPr>
              <a:spLocks/>
            </p:cNvSpPr>
            <p:nvPr/>
          </p:nvSpPr>
          <p:spPr bwMode="auto">
            <a:xfrm flipH="1">
              <a:off x="3558" y="2049"/>
              <a:ext cx="48" cy="681"/>
            </a:xfrm>
            <a:custGeom>
              <a:avLst/>
              <a:gdLst>
                <a:gd name="T0" fmla="*/ 0 w 69"/>
                <a:gd name="T1" fmla="*/ 61 h 972"/>
                <a:gd name="T2" fmla="*/ 0 w 69"/>
                <a:gd name="T3" fmla="*/ 635 h 972"/>
                <a:gd name="T4" fmla="*/ 48 w 69"/>
                <a:gd name="T5" fmla="*/ 681 h 972"/>
                <a:gd name="T6" fmla="*/ 48 w 69"/>
                <a:gd name="T7" fmla="*/ 0 h 972"/>
                <a:gd name="T8" fmla="*/ 0 w 69"/>
                <a:gd name="T9" fmla="*/ 61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72" name="Freeform 32">
              <a:extLst>
                <a:ext uri="{FF2B5EF4-FFF2-40B4-BE49-F238E27FC236}">
                  <a16:creationId xmlns:a16="http://schemas.microsoft.com/office/drawing/2014/main" id="{DC72F4FD-FDB5-4042-B216-3EC1DA55ACC8}"/>
                </a:ext>
              </a:extLst>
            </p:cNvPr>
            <p:cNvSpPr>
              <a:spLocks/>
            </p:cNvSpPr>
            <p:nvPr/>
          </p:nvSpPr>
          <p:spPr bwMode="auto">
            <a:xfrm>
              <a:off x="1338" y="2803"/>
              <a:ext cx="15" cy="1"/>
            </a:xfrm>
            <a:custGeom>
              <a:avLst/>
              <a:gdLst>
                <a:gd name="T0" fmla="*/ 15 w 12"/>
                <a:gd name="T1" fmla="*/ 0 h 1587"/>
                <a:gd name="T2" fmla="*/ 0 w 12"/>
                <a:gd name="T3" fmla="*/ 0 h 1587"/>
                <a:gd name="T4" fmla="*/ 15 w 12"/>
                <a:gd name="T5" fmla="*/ 0 h 1587"/>
                <a:gd name="T6" fmla="*/ 0 60000 65536"/>
                <a:gd name="T7" fmla="*/ 0 60000 65536"/>
                <a:gd name="T8" fmla="*/ 0 60000 65536"/>
                <a:gd name="T9" fmla="*/ 0 w 12"/>
                <a:gd name="T10" fmla="*/ 0 h 1587"/>
                <a:gd name="T11" fmla="*/ 12 w 12"/>
                <a:gd name="T12" fmla="*/ 1587 h 1587"/>
              </a:gdLst>
              <a:ahLst/>
              <a:cxnLst>
                <a:cxn ang="T6">
                  <a:pos x="T0" y="T1"/>
                </a:cxn>
                <a:cxn ang="T7">
                  <a:pos x="T2" y="T3"/>
                </a:cxn>
                <a:cxn ang="T8">
                  <a:pos x="T4" y="T5"/>
                </a:cxn>
              </a:cxnLst>
              <a:rect l="T9" t="T10" r="T11" b="T12"/>
              <a:pathLst>
                <a:path w="12" h="1587">
                  <a:moveTo>
                    <a:pt x="12" y="0"/>
                  </a:moveTo>
                  <a:lnTo>
                    <a:pt x="0" y="0"/>
                  </a:lnTo>
                  <a:lnTo>
                    <a:pt x="12" y="0"/>
                  </a:lnTo>
                  <a:close/>
                </a:path>
              </a:pathLst>
            </a:custGeom>
            <a:solidFill>
              <a:srgbClr val="0875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9973" name="WordArt 33">
              <a:extLst>
                <a:ext uri="{FF2B5EF4-FFF2-40B4-BE49-F238E27FC236}">
                  <a16:creationId xmlns:a16="http://schemas.microsoft.com/office/drawing/2014/main" id="{A36FA17F-2997-49B5-B7E4-B9E54E63E717}"/>
                </a:ext>
              </a:extLst>
            </p:cNvPr>
            <p:cNvSpPr>
              <a:spLocks noChangeArrowheads="1" noChangeShapeType="1" noTextEdit="1"/>
            </p:cNvSpPr>
            <p:nvPr/>
          </p:nvSpPr>
          <p:spPr bwMode="auto">
            <a:xfrm>
              <a:off x="592" y="2579"/>
              <a:ext cx="87" cy="1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FFFFFF"/>
                  </a:solidFill>
                  <a:cs typeface="Arial" panose="020B0604020202020204" pitchFamily="34" charset="0"/>
                </a:rPr>
                <a:t>1</a:t>
              </a:r>
              <a:endParaRPr lang="zh-CN" altLang="en-US" sz="3600" b="1" kern="10">
                <a:solidFill>
                  <a:srgbClr val="FFFFFF"/>
                </a:solidFill>
                <a:cs typeface="Arial" panose="020B0604020202020204" pitchFamily="34" charset="0"/>
              </a:endParaRPr>
            </a:p>
          </p:txBody>
        </p:sp>
        <p:sp>
          <p:nvSpPr>
            <p:cNvPr id="39974" name="WordArt 34">
              <a:extLst>
                <a:ext uri="{FF2B5EF4-FFF2-40B4-BE49-F238E27FC236}">
                  <a16:creationId xmlns:a16="http://schemas.microsoft.com/office/drawing/2014/main" id="{2786CA24-2070-440E-AC22-E5DAA1ADC8F2}"/>
                </a:ext>
              </a:extLst>
            </p:cNvPr>
            <p:cNvSpPr>
              <a:spLocks noChangeArrowheads="1" noChangeShapeType="1" noTextEdit="1"/>
            </p:cNvSpPr>
            <p:nvPr/>
          </p:nvSpPr>
          <p:spPr bwMode="auto">
            <a:xfrm>
              <a:off x="1441" y="2527"/>
              <a:ext cx="110" cy="1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0875F8"/>
                  </a:solidFill>
                  <a:cs typeface="Arial" panose="020B0604020202020204" pitchFamily="34" charset="0"/>
                </a:rPr>
                <a:t>2</a:t>
              </a:r>
              <a:endParaRPr lang="zh-CN" altLang="en-US" sz="3600" b="1" kern="10">
                <a:solidFill>
                  <a:srgbClr val="0875F8"/>
                </a:solidFill>
                <a:cs typeface="Arial" panose="020B0604020202020204" pitchFamily="34" charset="0"/>
              </a:endParaRPr>
            </a:p>
          </p:txBody>
        </p:sp>
        <p:sp>
          <p:nvSpPr>
            <p:cNvPr id="39975" name="WordArt 35">
              <a:extLst>
                <a:ext uri="{FF2B5EF4-FFF2-40B4-BE49-F238E27FC236}">
                  <a16:creationId xmlns:a16="http://schemas.microsoft.com/office/drawing/2014/main" id="{E1760F5C-3E85-4D7F-B720-A619EE942612}"/>
                </a:ext>
              </a:extLst>
            </p:cNvPr>
            <p:cNvSpPr>
              <a:spLocks noChangeArrowheads="1" noChangeShapeType="1" noTextEdit="1"/>
            </p:cNvSpPr>
            <p:nvPr/>
          </p:nvSpPr>
          <p:spPr bwMode="auto">
            <a:xfrm>
              <a:off x="2252" y="2523"/>
              <a:ext cx="110" cy="1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0875F8"/>
                  </a:solidFill>
                  <a:cs typeface="Arial" panose="020B0604020202020204" pitchFamily="34" charset="0"/>
                </a:rPr>
                <a:t>3</a:t>
              </a:r>
              <a:endParaRPr lang="zh-CN" altLang="en-US" sz="3600" b="1" kern="10">
                <a:solidFill>
                  <a:srgbClr val="0875F8"/>
                </a:solidFill>
                <a:cs typeface="Arial" panose="020B0604020202020204" pitchFamily="34" charset="0"/>
              </a:endParaRPr>
            </a:p>
          </p:txBody>
        </p:sp>
        <p:sp>
          <p:nvSpPr>
            <p:cNvPr id="39976" name="WordArt 36">
              <a:extLst>
                <a:ext uri="{FF2B5EF4-FFF2-40B4-BE49-F238E27FC236}">
                  <a16:creationId xmlns:a16="http://schemas.microsoft.com/office/drawing/2014/main" id="{E7684F77-8FF1-4474-9850-CD85187ED650}"/>
                </a:ext>
              </a:extLst>
            </p:cNvPr>
            <p:cNvSpPr>
              <a:spLocks noChangeArrowheads="1" noChangeShapeType="1" noTextEdit="1"/>
            </p:cNvSpPr>
            <p:nvPr/>
          </p:nvSpPr>
          <p:spPr bwMode="auto">
            <a:xfrm>
              <a:off x="2968" y="2523"/>
              <a:ext cx="110" cy="1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0875F8"/>
                  </a:solidFill>
                  <a:cs typeface="Arial" panose="020B0604020202020204" pitchFamily="34" charset="0"/>
                </a:rPr>
                <a:t>4</a:t>
              </a:r>
              <a:endParaRPr lang="zh-CN" altLang="en-US" sz="3600" b="1" kern="10">
                <a:solidFill>
                  <a:srgbClr val="0875F8"/>
                </a:solidFill>
                <a:cs typeface="Arial" panose="020B0604020202020204" pitchFamily="34" charset="0"/>
              </a:endParaRPr>
            </a:p>
          </p:txBody>
        </p:sp>
        <p:sp>
          <p:nvSpPr>
            <p:cNvPr id="39977" name="WordArt 37">
              <a:extLst>
                <a:ext uri="{FF2B5EF4-FFF2-40B4-BE49-F238E27FC236}">
                  <a16:creationId xmlns:a16="http://schemas.microsoft.com/office/drawing/2014/main" id="{8333FE06-D792-455F-A770-B07F862AE920}"/>
                </a:ext>
              </a:extLst>
            </p:cNvPr>
            <p:cNvSpPr>
              <a:spLocks noChangeArrowheads="1" noChangeShapeType="1" noTextEdit="1"/>
            </p:cNvSpPr>
            <p:nvPr/>
          </p:nvSpPr>
          <p:spPr bwMode="auto">
            <a:xfrm>
              <a:off x="3742" y="2527"/>
              <a:ext cx="110" cy="1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0875F8"/>
                  </a:solidFill>
                  <a:cs typeface="Arial" panose="020B0604020202020204" pitchFamily="34" charset="0"/>
                </a:rPr>
                <a:t>5</a:t>
              </a:r>
              <a:endParaRPr lang="zh-CN" altLang="en-US" sz="3600" b="1" kern="10">
                <a:solidFill>
                  <a:srgbClr val="0875F8"/>
                </a:solidFill>
                <a:cs typeface="Arial" panose="020B0604020202020204" pitchFamily="34" charset="0"/>
              </a:endParaRPr>
            </a:p>
          </p:txBody>
        </p:sp>
        <p:sp>
          <p:nvSpPr>
            <p:cNvPr id="39978" name="WordArt 38">
              <a:extLst>
                <a:ext uri="{FF2B5EF4-FFF2-40B4-BE49-F238E27FC236}">
                  <a16:creationId xmlns:a16="http://schemas.microsoft.com/office/drawing/2014/main" id="{445413E7-2241-46DE-B4AF-8EE28C1B460F}"/>
                </a:ext>
              </a:extLst>
            </p:cNvPr>
            <p:cNvSpPr>
              <a:spLocks noChangeArrowheads="1" noChangeShapeType="1" noTextEdit="1"/>
            </p:cNvSpPr>
            <p:nvPr/>
          </p:nvSpPr>
          <p:spPr bwMode="auto">
            <a:xfrm>
              <a:off x="4604" y="2568"/>
              <a:ext cx="115" cy="17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0875F8"/>
                  </a:solidFill>
                  <a:cs typeface="Arial" panose="020B0604020202020204" pitchFamily="34" charset="0"/>
                </a:rPr>
                <a:t>6</a:t>
              </a:r>
              <a:endParaRPr lang="zh-CN" altLang="en-US" sz="3600" b="1" kern="10">
                <a:solidFill>
                  <a:srgbClr val="0875F8"/>
                </a:solidFill>
                <a:cs typeface="Arial" panose="020B060402020202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4019"/>
                                        </p:tgtEl>
                                        <p:attrNameLst>
                                          <p:attrName>style.visibility</p:attrName>
                                        </p:attrNameLst>
                                      </p:cBhvr>
                                      <p:to>
                                        <p:strVal val="visible"/>
                                      </p:to>
                                    </p:set>
                                    <p:anim calcmode="lin" valueType="num">
                                      <p:cBhvr additive="base">
                                        <p:cTn id="7" dur="500" fill="hold"/>
                                        <p:tgtEl>
                                          <p:spTgt spid="214019"/>
                                        </p:tgtEl>
                                        <p:attrNameLst>
                                          <p:attrName>ppt_x</p:attrName>
                                        </p:attrNameLst>
                                      </p:cBhvr>
                                      <p:tavLst>
                                        <p:tav tm="0">
                                          <p:val>
                                            <p:strVal val="1+#ppt_w/2"/>
                                          </p:val>
                                        </p:tav>
                                        <p:tav tm="100000">
                                          <p:val>
                                            <p:strVal val="#ppt_x"/>
                                          </p:val>
                                        </p:tav>
                                      </p:tavLst>
                                    </p:anim>
                                    <p:anim calcmode="lin" valueType="num">
                                      <p:cBhvr additive="base">
                                        <p:cTn id="8" dur="500" fill="hold"/>
                                        <p:tgtEl>
                                          <p:spTgt spid="2140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4023"/>
                                        </p:tgtEl>
                                        <p:attrNameLst>
                                          <p:attrName>style.visibility</p:attrName>
                                        </p:attrNameLst>
                                      </p:cBhvr>
                                      <p:to>
                                        <p:strVal val="visible"/>
                                      </p:to>
                                    </p:set>
                                    <p:anim calcmode="lin" valueType="num">
                                      <p:cBhvr additive="base">
                                        <p:cTn id="11" dur="500" fill="hold"/>
                                        <p:tgtEl>
                                          <p:spTgt spid="214023"/>
                                        </p:tgtEl>
                                        <p:attrNameLst>
                                          <p:attrName>ppt_x</p:attrName>
                                        </p:attrNameLst>
                                      </p:cBhvr>
                                      <p:tavLst>
                                        <p:tav tm="0">
                                          <p:val>
                                            <p:strVal val="0-#ppt_w/2"/>
                                          </p:val>
                                        </p:tav>
                                        <p:tav tm="100000">
                                          <p:val>
                                            <p:strVal val="#ppt_x"/>
                                          </p:val>
                                        </p:tav>
                                      </p:tavLst>
                                    </p:anim>
                                    <p:anim calcmode="lin" valueType="num">
                                      <p:cBhvr additive="base">
                                        <p:cTn id="12" dur="500" fill="hold"/>
                                        <p:tgtEl>
                                          <p:spTgt spid="2140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4038"/>
                                        </p:tgtEl>
                                        <p:attrNameLst>
                                          <p:attrName>style.visibility</p:attrName>
                                        </p:attrNameLst>
                                      </p:cBhvr>
                                      <p:to>
                                        <p:strVal val="visible"/>
                                      </p:to>
                                    </p:set>
                                    <p:animEffect transition="in" filter="wipe(left)">
                                      <p:cBhvr>
                                        <p:cTn id="16" dur="1000"/>
                                        <p:tgtEl>
                                          <p:spTgt spid="214038"/>
                                        </p:tgtEl>
                                      </p:cBhvr>
                                    </p:animEffect>
                                  </p:childTnLst>
                                </p:cTn>
                              </p:par>
                            </p:childTnLst>
                          </p:cTn>
                        </p:par>
                        <p:par>
                          <p:cTn id="17" fill="hold" nodeType="afterGroup">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214026"/>
                                        </p:tgtEl>
                                        <p:attrNameLst>
                                          <p:attrName>style.visibility</p:attrName>
                                        </p:attrNameLst>
                                      </p:cBhvr>
                                      <p:to>
                                        <p:strVal val="visible"/>
                                      </p:to>
                                    </p:set>
                                    <p:animEffect transition="in" filter="fade">
                                      <p:cBhvr>
                                        <p:cTn id="20" dur="500"/>
                                        <p:tgtEl>
                                          <p:spTgt spid="214026"/>
                                        </p:tgtEl>
                                      </p:cBhvr>
                                    </p:animEffect>
                                    <p:anim calcmode="lin" valueType="num">
                                      <p:cBhvr>
                                        <p:cTn id="21" dur="500" fill="hold"/>
                                        <p:tgtEl>
                                          <p:spTgt spid="214026"/>
                                        </p:tgtEl>
                                        <p:attrNameLst>
                                          <p:attrName>ppt_x</p:attrName>
                                        </p:attrNameLst>
                                      </p:cBhvr>
                                      <p:tavLst>
                                        <p:tav tm="0">
                                          <p:val>
                                            <p:strVal val="#ppt_x"/>
                                          </p:val>
                                        </p:tav>
                                        <p:tav tm="100000">
                                          <p:val>
                                            <p:strVal val="#ppt_x"/>
                                          </p:val>
                                        </p:tav>
                                      </p:tavLst>
                                    </p:anim>
                                    <p:anim calcmode="lin" valueType="num">
                                      <p:cBhvr>
                                        <p:cTn id="22" dur="500" fill="hold"/>
                                        <p:tgtEl>
                                          <p:spTgt spid="2140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4027"/>
                                        </p:tgtEl>
                                        <p:attrNameLst>
                                          <p:attrName>style.visibility</p:attrName>
                                        </p:attrNameLst>
                                      </p:cBhvr>
                                      <p:to>
                                        <p:strVal val="visible"/>
                                      </p:to>
                                    </p:set>
                                    <p:animEffect transition="in" filter="fade">
                                      <p:cBhvr>
                                        <p:cTn id="25" dur="1000"/>
                                        <p:tgtEl>
                                          <p:spTgt spid="214027"/>
                                        </p:tgtEl>
                                      </p:cBhvr>
                                    </p:animEffect>
                                    <p:anim calcmode="lin" valueType="num">
                                      <p:cBhvr>
                                        <p:cTn id="26" dur="1000" fill="hold"/>
                                        <p:tgtEl>
                                          <p:spTgt spid="214027"/>
                                        </p:tgtEl>
                                        <p:attrNameLst>
                                          <p:attrName>ppt_x</p:attrName>
                                        </p:attrNameLst>
                                      </p:cBhvr>
                                      <p:tavLst>
                                        <p:tav tm="0">
                                          <p:val>
                                            <p:strVal val="#ppt_x"/>
                                          </p:val>
                                        </p:tav>
                                        <p:tav tm="100000">
                                          <p:val>
                                            <p:strVal val="#ppt_x"/>
                                          </p:val>
                                        </p:tav>
                                      </p:tavLst>
                                    </p:anim>
                                    <p:anim calcmode="lin" valueType="num">
                                      <p:cBhvr>
                                        <p:cTn id="27" dur="1000" fill="hold"/>
                                        <p:tgtEl>
                                          <p:spTgt spid="21402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14028"/>
                                        </p:tgtEl>
                                        <p:attrNameLst>
                                          <p:attrName>style.visibility</p:attrName>
                                        </p:attrNameLst>
                                      </p:cBhvr>
                                      <p:to>
                                        <p:strVal val="visible"/>
                                      </p:to>
                                    </p:set>
                                    <p:animEffect transition="in" filter="fade">
                                      <p:cBhvr>
                                        <p:cTn id="30" dur="1000"/>
                                        <p:tgtEl>
                                          <p:spTgt spid="214028"/>
                                        </p:tgtEl>
                                      </p:cBhvr>
                                    </p:animEffect>
                                    <p:anim calcmode="lin" valueType="num">
                                      <p:cBhvr>
                                        <p:cTn id="31" dur="1000" fill="hold"/>
                                        <p:tgtEl>
                                          <p:spTgt spid="214028"/>
                                        </p:tgtEl>
                                        <p:attrNameLst>
                                          <p:attrName>ppt_x</p:attrName>
                                        </p:attrNameLst>
                                      </p:cBhvr>
                                      <p:tavLst>
                                        <p:tav tm="0">
                                          <p:val>
                                            <p:strVal val="#ppt_x"/>
                                          </p:val>
                                        </p:tav>
                                        <p:tav tm="100000">
                                          <p:val>
                                            <p:strVal val="#ppt_x"/>
                                          </p:val>
                                        </p:tav>
                                      </p:tavLst>
                                    </p:anim>
                                    <p:anim calcmode="lin" valueType="num">
                                      <p:cBhvr>
                                        <p:cTn id="32" dur="1000" fill="hold"/>
                                        <p:tgtEl>
                                          <p:spTgt spid="2140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4029"/>
                                        </p:tgtEl>
                                        <p:attrNameLst>
                                          <p:attrName>style.visibility</p:attrName>
                                        </p:attrNameLst>
                                      </p:cBhvr>
                                      <p:to>
                                        <p:strVal val="visible"/>
                                      </p:to>
                                    </p:set>
                                    <p:animEffect transition="in" filter="fade">
                                      <p:cBhvr>
                                        <p:cTn id="35" dur="1000"/>
                                        <p:tgtEl>
                                          <p:spTgt spid="214029"/>
                                        </p:tgtEl>
                                      </p:cBhvr>
                                    </p:animEffect>
                                    <p:anim calcmode="lin" valueType="num">
                                      <p:cBhvr>
                                        <p:cTn id="36" dur="1000" fill="hold"/>
                                        <p:tgtEl>
                                          <p:spTgt spid="214029"/>
                                        </p:tgtEl>
                                        <p:attrNameLst>
                                          <p:attrName>ppt_x</p:attrName>
                                        </p:attrNameLst>
                                      </p:cBhvr>
                                      <p:tavLst>
                                        <p:tav tm="0">
                                          <p:val>
                                            <p:strVal val="#ppt_x"/>
                                          </p:val>
                                        </p:tav>
                                        <p:tav tm="100000">
                                          <p:val>
                                            <p:strVal val="#ppt_x"/>
                                          </p:val>
                                        </p:tav>
                                      </p:tavLst>
                                    </p:anim>
                                    <p:anim calcmode="lin" valueType="num">
                                      <p:cBhvr>
                                        <p:cTn id="37" dur="1000" fill="hold"/>
                                        <p:tgtEl>
                                          <p:spTgt spid="21402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14030"/>
                                        </p:tgtEl>
                                        <p:attrNameLst>
                                          <p:attrName>style.visibility</p:attrName>
                                        </p:attrNameLst>
                                      </p:cBhvr>
                                      <p:to>
                                        <p:strVal val="visible"/>
                                      </p:to>
                                    </p:set>
                                    <p:animEffect transition="in" filter="fade">
                                      <p:cBhvr>
                                        <p:cTn id="40" dur="1000"/>
                                        <p:tgtEl>
                                          <p:spTgt spid="214030"/>
                                        </p:tgtEl>
                                      </p:cBhvr>
                                    </p:animEffect>
                                    <p:anim calcmode="lin" valueType="num">
                                      <p:cBhvr>
                                        <p:cTn id="41" dur="1000" fill="hold"/>
                                        <p:tgtEl>
                                          <p:spTgt spid="214030"/>
                                        </p:tgtEl>
                                        <p:attrNameLst>
                                          <p:attrName>ppt_x</p:attrName>
                                        </p:attrNameLst>
                                      </p:cBhvr>
                                      <p:tavLst>
                                        <p:tav tm="0">
                                          <p:val>
                                            <p:strVal val="#ppt_x"/>
                                          </p:val>
                                        </p:tav>
                                        <p:tav tm="100000">
                                          <p:val>
                                            <p:strVal val="#ppt_x"/>
                                          </p:val>
                                        </p:tav>
                                      </p:tavLst>
                                    </p:anim>
                                    <p:anim calcmode="lin" valueType="num">
                                      <p:cBhvr>
                                        <p:cTn id="42" dur="1000" fill="hold"/>
                                        <p:tgtEl>
                                          <p:spTgt spid="21403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14031"/>
                                        </p:tgtEl>
                                        <p:attrNameLst>
                                          <p:attrName>style.visibility</p:attrName>
                                        </p:attrNameLst>
                                      </p:cBhvr>
                                      <p:to>
                                        <p:strVal val="visible"/>
                                      </p:to>
                                    </p:set>
                                    <p:animEffect transition="in" filter="fade">
                                      <p:cBhvr>
                                        <p:cTn id="45" dur="1000"/>
                                        <p:tgtEl>
                                          <p:spTgt spid="214031"/>
                                        </p:tgtEl>
                                      </p:cBhvr>
                                    </p:animEffect>
                                    <p:anim calcmode="lin" valueType="num">
                                      <p:cBhvr>
                                        <p:cTn id="46" dur="1000" fill="hold"/>
                                        <p:tgtEl>
                                          <p:spTgt spid="214031"/>
                                        </p:tgtEl>
                                        <p:attrNameLst>
                                          <p:attrName>ppt_x</p:attrName>
                                        </p:attrNameLst>
                                      </p:cBhvr>
                                      <p:tavLst>
                                        <p:tav tm="0">
                                          <p:val>
                                            <p:strVal val="#ppt_x"/>
                                          </p:val>
                                        </p:tav>
                                        <p:tav tm="100000">
                                          <p:val>
                                            <p:strVal val="#ppt_x"/>
                                          </p:val>
                                        </p:tav>
                                      </p:tavLst>
                                    </p:anim>
                                    <p:anim calcmode="lin" valueType="num">
                                      <p:cBhvr>
                                        <p:cTn id="47" dur="1000" fill="hold"/>
                                        <p:tgtEl>
                                          <p:spTgt spid="214031"/>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2500"/>
                            </p:stCondLst>
                            <p:childTnLst>
                              <p:par>
                                <p:cTn id="49" presetID="47" presetClass="entr" presetSubtype="0" fill="hold" grpId="0" nodeType="afterEffect">
                                  <p:stCondLst>
                                    <p:cond delay="0"/>
                                  </p:stCondLst>
                                  <p:childTnLst>
                                    <p:set>
                                      <p:cBhvr>
                                        <p:cTn id="50" dur="1" fill="hold">
                                          <p:stCondLst>
                                            <p:cond delay="0"/>
                                          </p:stCondLst>
                                        </p:cTn>
                                        <p:tgtEl>
                                          <p:spTgt spid="214032"/>
                                        </p:tgtEl>
                                        <p:attrNameLst>
                                          <p:attrName>style.visibility</p:attrName>
                                        </p:attrNameLst>
                                      </p:cBhvr>
                                      <p:to>
                                        <p:strVal val="visible"/>
                                      </p:to>
                                    </p:set>
                                    <p:animEffect transition="in" filter="fade">
                                      <p:cBhvr>
                                        <p:cTn id="51" dur="500"/>
                                        <p:tgtEl>
                                          <p:spTgt spid="214032"/>
                                        </p:tgtEl>
                                      </p:cBhvr>
                                    </p:animEffect>
                                    <p:anim calcmode="lin" valueType="num">
                                      <p:cBhvr>
                                        <p:cTn id="52" dur="500" fill="hold"/>
                                        <p:tgtEl>
                                          <p:spTgt spid="214032"/>
                                        </p:tgtEl>
                                        <p:attrNameLst>
                                          <p:attrName>ppt_x</p:attrName>
                                        </p:attrNameLst>
                                      </p:cBhvr>
                                      <p:tavLst>
                                        <p:tav tm="0">
                                          <p:val>
                                            <p:strVal val="#ppt_x"/>
                                          </p:val>
                                        </p:tav>
                                        <p:tav tm="100000">
                                          <p:val>
                                            <p:strVal val="#ppt_x"/>
                                          </p:val>
                                        </p:tav>
                                      </p:tavLst>
                                    </p:anim>
                                    <p:anim calcmode="lin" valueType="num">
                                      <p:cBhvr>
                                        <p:cTn id="53" dur="500" fill="hold"/>
                                        <p:tgtEl>
                                          <p:spTgt spid="214032"/>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214033"/>
                                        </p:tgtEl>
                                        <p:attrNameLst>
                                          <p:attrName>style.visibility</p:attrName>
                                        </p:attrNameLst>
                                      </p:cBhvr>
                                      <p:to>
                                        <p:strVal val="visible"/>
                                      </p:to>
                                    </p:set>
                                    <p:animEffect transition="in" filter="fade">
                                      <p:cBhvr>
                                        <p:cTn id="56" dur="1000"/>
                                        <p:tgtEl>
                                          <p:spTgt spid="214033"/>
                                        </p:tgtEl>
                                      </p:cBhvr>
                                    </p:animEffect>
                                    <p:anim calcmode="lin" valueType="num">
                                      <p:cBhvr>
                                        <p:cTn id="57" dur="1000" fill="hold"/>
                                        <p:tgtEl>
                                          <p:spTgt spid="214033"/>
                                        </p:tgtEl>
                                        <p:attrNameLst>
                                          <p:attrName>ppt_x</p:attrName>
                                        </p:attrNameLst>
                                      </p:cBhvr>
                                      <p:tavLst>
                                        <p:tav tm="0">
                                          <p:val>
                                            <p:strVal val="#ppt_x"/>
                                          </p:val>
                                        </p:tav>
                                        <p:tav tm="100000">
                                          <p:val>
                                            <p:strVal val="#ppt_x"/>
                                          </p:val>
                                        </p:tav>
                                      </p:tavLst>
                                    </p:anim>
                                    <p:anim calcmode="lin" valueType="num">
                                      <p:cBhvr>
                                        <p:cTn id="58" dur="1000" fill="hold"/>
                                        <p:tgtEl>
                                          <p:spTgt spid="214033"/>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214034"/>
                                        </p:tgtEl>
                                        <p:attrNameLst>
                                          <p:attrName>style.visibility</p:attrName>
                                        </p:attrNameLst>
                                      </p:cBhvr>
                                      <p:to>
                                        <p:strVal val="visible"/>
                                      </p:to>
                                    </p:set>
                                    <p:animEffect transition="in" filter="fade">
                                      <p:cBhvr>
                                        <p:cTn id="61" dur="1000"/>
                                        <p:tgtEl>
                                          <p:spTgt spid="214034"/>
                                        </p:tgtEl>
                                      </p:cBhvr>
                                    </p:animEffect>
                                    <p:anim calcmode="lin" valueType="num">
                                      <p:cBhvr>
                                        <p:cTn id="62" dur="1000" fill="hold"/>
                                        <p:tgtEl>
                                          <p:spTgt spid="214034"/>
                                        </p:tgtEl>
                                        <p:attrNameLst>
                                          <p:attrName>ppt_x</p:attrName>
                                        </p:attrNameLst>
                                      </p:cBhvr>
                                      <p:tavLst>
                                        <p:tav tm="0">
                                          <p:val>
                                            <p:strVal val="#ppt_x"/>
                                          </p:val>
                                        </p:tav>
                                        <p:tav tm="100000">
                                          <p:val>
                                            <p:strVal val="#ppt_x"/>
                                          </p:val>
                                        </p:tav>
                                      </p:tavLst>
                                    </p:anim>
                                    <p:anim calcmode="lin" valueType="num">
                                      <p:cBhvr>
                                        <p:cTn id="63" dur="1000" fill="hold"/>
                                        <p:tgtEl>
                                          <p:spTgt spid="214034"/>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14035"/>
                                        </p:tgtEl>
                                        <p:attrNameLst>
                                          <p:attrName>style.visibility</p:attrName>
                                        </p:attrNameLst>
                                      </p:cBhvr>
                                      <p:to>
                                        <p:strVal val="visible"/>
                                      </p:to>
                                    </p:set>
                                    <p:animEffect transition="in" filter="fade">
                                      <p:cBhvr>
                                        <p:cTn id="66" dur="1000"/>
                                        <p:tgtEl>
                                          <p:spTgt spid="214035"/>
                                        </p:tgtEl>
                                      </p:cBhvr>
                                    </p:animEffect>
                                    <p:anim calcmode="lin" valueType="num">
                                      <p:cBhvr>
                                        <p:cTn id="67" dur="1000" fill="hold"/>
                                        <p:tgtEl>
                                          <p:spTgt spid="214035"/>
                                        </p:tgtEl>
                                        <p:attrNameLst>
                                          <p:attrName>ppt_x</p:attrName>
                                        </p:attrNameLst>
                                      </p:cBhvr>
                                      <p:tavLst>
                                        <p:tav tm="0">
                                          <p:val>
                                            <p:strVal val="#ppt_x"/>
                                          </p:val>
                                        </p:tav>
                                        <p:tav tm="100000">
                                          <p:val>
                                            <p:strVal val="#ppt_x"/>
                                          </p:val>
                                        </p:tav>
                                      </p:tavLst>
                                    </p:anim>
                                    <p:anim calcmode="lin" valueType="num">
                                      <p:cBhvr>
                                        <p:cTn id="68" dur="1000" fill="hold"/>
                                        <p:tgtEl>
                                          <p:spTgt spid="214035"/>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14036"/>
                                        </p:tgtEl>
                                        <p:attrNameLst>
                                          <p:attrName>style.visibility</p:attrName>
                                        </p:attrNameLst>
                                      </p:cBhvr>
                                      <p:to>
                                        <p:strVal val="visible"/>
                                      </p:to>
                                    </p:set>
                                    <p:animEffect transition="in" filter="fade">
                                      <p:cBhvr>
                                        <p:cTn id="71" dur="1000"/>
                                        <p:tgtEl>
                                          <p:spTgt spid="214036"/>
                                        </p:tgtEl>
                                      </p:cBhvr>
                                    </p:animEffect>
                                    <p:anim calcmode="lin" valueType="num">
                                      <p:cBhvr>
                                        <p:cTn id="72" dur="1000" fill="hold"/>
                                        <p:tgtEl>
                                          <p:spTgt spid="214036"/>
                                        </p:tgtEl>
                                        <p:attrNameLst>
                                          <p:attrName>ppt_x</p:attrName>
                                        </p:attrNameLst>
                                      </p:cBhvr>
                                      <p:tavLst>
                                        <p:tav tm="0">
                                          <p:val>
                                            <p:strVal val="#ppt_x"/>
                                          </p:val>
                                        </p:tav>
                                        <p:tav tm="100000">
                                          <p:val>
                                            <p:strVal val="#ppt_x"/>
                                          </p:val>
                                        </p:tav>
                                      </p:tavLst>
                                    </p:anim>
                                    <p:anim calcmode="lin" valueType="num">
                                      <p:cBhvr>
                                        <p:cTn id="73" dur="1000" fill="hold"/>
                                        <p:tgtEl>
                                          <p:spTgt spid="214036"/>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0"/>
                                  </p:stCondLst>
                                  <p:childTnLst>
                                    <p:set>
                                      <p:cBhvr>
                                        <p:cTn id="75" dur="1" fill="hold">
                                          <p:stCondLst>
                                            <p:cond delay="0"/>
                                          </p:stCondLst>
                                        </p:cTn>
                                        <p:tgtEl>
                                          <p:spTgt spid="214037"/>
                                        </p:tgtEl>
                                        <p:attrNameLst>
                                          <p:attrName>style.visibility</p:attrName>
                                        </p:attrNameLst>
                                      </p:cBhvr>
                                      <p:to>
                                        <p:strVal val="visible"/>
                                      </p:to>
                                    </p:set>
                                    <p:animEffect transition="in" filter="fade">
                                      <p:cBhvr>
                                        <p:cTn id="76" dur="1000"/>
                                        <p:tgtEl>
                                          <p:spTgt spid="214037"/>
                                        </p:tgtEl>
                                      </p:cBhvr>
                                    </p:animEffect>
                                    <p:anim calcmode="lin" valueType="num">
                                      <p:cBhvr>
                                        <p:cTn id="77" dur="1000" fill="hold"/>
                                        <p:tgtEl>
                                          <p:spTgt spid="214037"/>
                                        </p:tgtEl>
                                        <p:attrNameLst>
                                          <p:attrName>ppt_x</p:attrName>
                                        </p:attrNameLst>
                                      </p:cBhvr>
                                      <p:tavLst>
                                        <p:tav tm="0">
                                          <p:val>
                                            <p:strVal val="#ppt_x"/>
                                          </p:val>
                                        </p:tav>
                                        <p:tav tm="100000">
                                          <p:val>
                                            <p:strVal val="#ppt_x"/>
                                          </p:val>
                                        </p:tav>
                                      </p:tavLst>
                                    </p:anim>
                                    <p:anim calcmode="lin" valueType="num">
                                      <p:cBhvr>
                                        <p:cTn id="78" dur="1000" fill="hold"/>
                                        <p:tgtEl>
                                          <p:spTgt spid="214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6" grpId="0"/>
      <p:bldP spid="214028" grpId="0"/>
      <p:bldP spid="214030" grpId="0"/>
      <p:bldP spid="214032" grpId="0"/>
      <p:bldP spid="214034" grpId="0"/>
      <p:bldP spid="2140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501" name="Picture 21" descr="1">
            <a:extLst>
              <a:ext uri="{FF2B5EF4-FFF2-40B4-BE49-F238E27FC236}">
                <a16:creationId xmlns:a16="http://schemas.microsoft.com/office/drawing/2014/main" id="{63F5BB1A-E9B0-4853-8709-B89A93279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2" name="Picture 22" descr="1">
            <a:extLst>
              <a:ext uri="{FF2B5EF4-FFF2-40B4-BE49-F238E27FC236}">
                <a16:creationId xmlns:a16="http://schemas.microsoft.com/office/drawing/2014/main" id="{5D440713-8F5A-4569-8F47-5E427CF7E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9588"/>
            <a:ext cx="11210925"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03" name="Rectangle 23">
            <a:extLst>
              <a:ext uri="{FF2B5EF4-FFF2-40B4-BE49-F238E27FC236}">
                <a16:creationId xmlns:a16="http://schemas.microsoft.com/office/drawing/2014/main" id="{3DAECD09-11A7-4414-8079-764F87FC17B3}"/>
              </a:ext>
            </a:extLst>
          </p:cNvPr>
          <p:cNvSpPr>
            <a:spLocks noChangeArrowheads="1"/>
          </p:cNvSpPr>
          <p:nvPr/>
        </p:nvSpPr>
        <p:spPr bwMode="gray">
          <a:xfrm>
            <a:off x="0" y="420688"/>
            <a:ext cx="4389438" cy="990600"/>
          </a:xfrm>
          <a:prstGeom prst="rect">
            <a:avLst/>
          </a:prstGeom>
          <a:solidFill>
            <a:srgbClr val="EAEAEA">
              <a:alpha val="67842"/>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C8C8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8495" name="Rectangle 15">
            <a:extLst>
              <a:ext uri="{FF2B5EF4-FFF2-40B4-BE49-F238E27FC236}">
                <a16:creationId xmlns:a16="http://schemas.microsoft.com/office/drawing/2014/main" id="{9DBAE6A8-DFEC-420F-97A0-DAFC3A5B1157}"/>
              </a:ext>
            </a:extLst>
          </p:cNvPr>
          <p:cNvSpPr>
            <a:spLocks noChangeArrowheads="1"/>
          </p:cNvSpPr>
          <p:nvPr/>
        </p:nvSpPr>
        <p:spPr bwMode="gray">
          <a:xfrm>
            <a:off x="482600" y="555625"/>
            <a:ext cx="95250" cy="679450"/>
          </a:xfrm>
          <a:prstGeom prst="rect">
            <a:avLst/>
          </a:prstGeom>
          <a:solidFill>
            <a:srgbClr val="0066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003D5C"/>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8497" name="Rectangle 17" descr="2">
            <a:extLst>
              <a:ext uri="{FF2B5EF4-FFF2-40B4-BE49-F238E27FC236}">
                <a16:creationId xmlns:a16="http://schemas.microsoft.com/office/drawing/2014/main" id="{29305B22-A2EB-4B64-A3C3-4A91CFB4D54C}"/>
              </a:ext>
            </a:extLst>
          </p:cNvPr>
          <p:cNvSpPr>
            <a:spLocks noChangeArrowheads="1"/>
          </p:cNvSpPr>
          <p:nvPr/>
        </p:nvSpPr>
        <p:spPr bwMode="gray">
          <a:xfrm>
            <a:off x="504804" y="763990"/>
            <a:ext cx="2833730" cy="362506"/>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115160" tIns="57580" rIns="115160" bIns="57580" anchor="ctr">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r>
              <a:rPr lang="en-US" altLang="zh-CN" sz="1600" dirty="0"/>
              <a:t>DEVELOPMENT PROCESS</a:t>
            </a:r>
          </a:p>
        </p:txBody>
      </p:sp>
      <p:sp>
        <p:nvSpPr>
          <p:cNvPr id="148498" name="AutoShape 18">
            <a:extLst>
              <a:ext uri="{FF2B5EF4-FFF2-40B4-BE49-F238E27FC236}">
                <a16:creationId xmlns:a16="http://schemas.microsoft.com/office/drawing/2014/main" id="{6D01685C-21B5-4508-8F82-347420A3971F}"/>
              </a:ext>
            </a:extLst>
          </p:cNvPr>
          <p:cNvSpPr>
            <a:spLocks noChangeArrowheads="1"/>
          </p:cNvSpPr>
          <p:nvPr/>
        </p:nvSpPr>
        <p:spPr bwMode="auto">
          <a:xfrm>
            <a:off x="3240088" y="74771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sp>
        <p:nvSpPr>
          <p:cNvPr id="148499" name="AutoShape 19">
            <a:extLst>
              <a:ext uri="{FF2B5EF4-FFF2-40B4-BE49-F238E27FC236}">
                <a16:creationId xmlns:a16="http://schemas.microsoft.com/office/drawing/2014/main" id="{53D6DA29-1EFB-4EF8-A135-EE4889E681AA}"/>
              </a:ext>
            </a:extLst>
          </p:cNvPr>
          <p:cNvSpPr>
            <a:spLocks noChangeArrowheads="1"/>
          </p:cNvSpPr>
          <p:nvPr/>
        </p:nvSpPr>
        <p:spPr bwMode="auto">
          <a:xfrm>
            <a:off x="3624263" y="747713"/>
            <a:ext cx="384175" cy="479425"/>
          </a:xfrm>
          <a:prstGeom prst="chevron">
            <a:avLst>
              <a:gd name="adj" fmla="val 56250"/>
            </a:avLst>
          </a:prstGeom>
          <a:gradFill rotWithShape="1">
            <a:gsLst>
              <a:gs pos="0">
                <a:srgbClr val="0F6FC6"/>
              </a:gs>
              <a:gs pos="100000">
                <a:srgbClr val="009DD9">
                  <a:alpha val="89998"/>
                </a:srgbClr>
              </a:gs>
            </a:gsLst>
            <a:lin ang="270000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a:p>
        </p:txBody>
      </p:sp>
      <p:pic>
        <p:nvPicPr>
          <p:cNvPr id="3" name="图片 2">
            <a:extLst>
              <a:ext uri="{FF2B5EF4-FFF2-40B4-BE49-F238E27FC236}">
                <a16:creationId xmlns:a16="http://schemas.microsoft.com/office/drawing/2014/main" id="{281E48C6-6552-4C93-922D-CAC845BC95B2}"/>
              </a:ext>
            </a:extLst>
          </p:cNvPr>
          <p:cNvPicPr>
            <a:picLocks noChangeAspect="1"/>
          </p:cNvPicPr>
          <p:nvPr/>
        </p:nvPicPr>
        <p:blipFill>
          <a:blip r:embed="rId5">
            <a:extLst>
              <a:ext uri="{28A0092B-C50C-407E-A947-70E740481C1C}">
                <a14:useLocalDpi xmlns:a14="http://schemas.microsoft.com/office/drawing/2010/main" val="0"/>
              </a:ext>
            </a:extLst>
          </a:blip>
          <a:srcRect l="25000" t="38231" r="56163" b="27670"/>
          <a:stretch>
            <a:fillRect/>
          </a:stretch>
        </p:blipFill>
        <p:spPr bwMode="auto">
          <a:xfrm>
            <a:off x="579438" y="3163888"/>
            <a:ext cx="134778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a16="http://schemas.microsoft.com/office/drawing/2014/main" id="{8068614B-8153-4F29-A3B3-11427033DD79}"/>
              </a:ext>
            </a:extLst>
          </p:cNvPr>
          <p:cNvPicPr>
            <a:picLocks noChangeAspect="1"/>
          </p:cNvPicPr>
          <p:nvPr/>
        </p:nvPicPr>
        <p:blipFill>
          <a:blip r:embed="rId6">
            <a:extLst>
              <a:ext uri="{28A0092B-C50C-407E-A947-70E740481C1C}">
                <a14:useLocalDpi xmlns:a14="http://schemas.microsoft.com/office/drawing/2010/main" val="0"/>
              </a:ext>
            </a:extLst>
          </a:blip>
          <a:srcRect l="25000" t="38231" r="56163" b="27670"/>
          <a:stretch>
            <a:fillRect/>
          </a:stretch>
        </p:blipFill>
        <p:spPr bwMode="auto">
          <a:xfrm>
            <a:off x="4008438" y="2325688"/>
            <a:ext cx="112395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a:extLst>
              <a:ext uri="{FF2B5EF4-FFF2-40B4-BE49-F238E27FC236}">
                <a16:creationId xmlns:a16="http://schemas.microsoft.com/office/drawing/2014/main" id="{3D912D1C-F8E9-40F3-904E-7F5217E8114F}"/>
              </a:ext>
            </a:extLst>
          </p:cNvPr>
          <p:cNvPicPr>
            <a:picLocks noChangeAspect="1"/>
          </p:cNvPicPr>
          <p:nvPr/>
        </p:nvPicPr>
        <p:blipFill>
          <a:blip r:embed="rId7">
            <a:extLst>
              <a:ext uri="{28A0092B-C50C-407E-A947-70E740481C1C}">
                <a14:useLocalDpi xmlns:a14="http://schemas.microsoft.com/office/drawing/2010/main" val="0"/>
              </a:ext>
            </a:extLst>
          </a:blip>
          <a:srcRect l="25000" t="38231" r="56163" b="27670"/>
          <a:stretch>
            <a:fillRect/>
          </a:stretch>
        </p:blipFill>
        <p:spPr bwMode="auto">
          <a:xfrm>
            <a:off x="6218238" y="1792288"/>
            <a:ext cx="97472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3F403E1A-ADCD-47DA-84E5-9F12DC70FC29}"/>
              </a:ext>
            </a:extLst>
          </p:cNvPr>
          <p:cNvPicPr>
            <a:picLocks noChangeAspect="1"/>
          </p:cNvPicPr>
          <p:nvPr/>
        </p:nvPicPr>
        <p:blipFill>
          <a:blip r:embed="rId8">
            <a:extLst>
              <a:ext uri="{28A0092B-C50C-407E-A947-70E740481C1C}">
                <a14:useLocalDpi xmlns:a14="http://schemas.microsoft.com/office/drawing/2010/main" val="0"/>
              </a:ext>
            </a:extLst>
          </a:blip>
          <a:srcRect l="25000" t="38231" r="56163" b="27670"/>
          <a:stretch>
            <a:fillRect/>
          </a:stretch>
        </p:blipFill>
        <p:spPr bwMode="auto">
          <a:xfrm>
            <a:off x="8589963" y="1258888"/>
            <a:ext cx="6762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09" name="Text Box 29" descr="2">
            <a:extLst>
              <a:ext uri="{FF2B5EF4-FFF2-40B4-BE49-F238E27FC236}">
                <a16:creationId xmlns:a16="http://schemas.microsoft.com/office/drawing/2014/main" id="{4C7E7BE8-68BF-4646-AA7C-9C5605D32FC8}"/>
              </a:ext>
            </a:extLst>
          </p:cNvPr>
          <p:cNvSpPr txBox="1">
            <a:spLocks noChangeArrowheads="1"/>
          </p:cNvSpPr>
          <p:nvPr/>
        </p:nvSpPr>
        <p:spPr bwMode="gray">
          <a:xfrm>
            <a:off x="876301" y="4203450"/>
            <a:ext cx="3289300" cy="1416641"/>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900" dirty="0">
                <a:solidFill>
                  <a:srgbClr val="333333"/>
                </a:solidFill>
                <a:latin typeface="方正大黑简体" pitchFamily="2" charset="-122"/>
                <a:ea typeface="方正大黑简体" pitchFamily="2" charset="-122"/>
              </a:rPr>
              <a:t>1998</a:t>
            </a:r>
            <a:r>
              <a:rPr lang="zh-CN" altLang="en-US" sz="2900" dirty="0">
                <a:solidFill>
                  <a:srgbClr val="333333"/>
                </a:solidFill>
                <a:latin typeface="方正大黑简体" pitchFamily="2" charset="-122"/>
                <a:ea typeface="方正大黑简体" pitchFamily="2" charset="-122"/>
              </a:rPr>
              <a:t>Years</a:t>
            </a:r>
            <a:r>
              <a:rPr lang="zh-CN" altLang="en-US" sz="1900" dirty="0">
                <a:solidFill>
                  <a:srgbClr val="333333"/>
                </a:solidFill>
                <a:latin typeface="方正黑体简体" pitchFamily="2" charset="-122"/>
                <a:ea typeface="方正黑体简体" pitchFamily="2" charset="-122"/>
              </a:rPr>
              <a:t> </a:t>
            </a:r>
          </a:p>
          <a:p>
            <a:pPr algn="l" eaLnBrk="1" hangingPunct="1">
              <a:spcBef>
                <a:spcPct val="50000"/>
              </a:spcBef>
            </a:pPr>
            <a:endParaRPr lang="zh-CN" altLang="en-US" sz="3700" dirty="0">
              <a:solidFill>
                <a:srgbClr val="333333"/>
              </a:solidFill>
              <a:latin typeface="方正黑体简体" pitchFamily="2" charset="-122"/>
              <a:ea typeface="方正黑体简体" pitchFamily="2" charset="-122"/>
            </a:endParaRPr>
          </a:p>
        </p:txBody>
      </p:sp>
      <p:sp>
        <p:nvSpPr>
          <p:cNvPr id="148510" name="Text Box 30" descr="2">
            <a:extLst>
              <a:ext uri="{FF2B5EF4-FFF2-40B4-BE49-F238E27FC236}">
                <a16:creationId xmlns:a16="http://schemas.microsoft.com/office/drawing/2014/main" id="{ABA372B8-B70C-4304-8E65-506D7C4B88E3}"/>
              </a:ext>
            </a:extLst>
          </p:cNvPr>
          <p:cNvSpPr txBox="1">
            <a:spLocks noChangeArrowheads="1"/>
          </p:cNvSpPr>
          <p:nvPr/>
        </p:nvSpPr>
        <p:spPr bwMode="gray">
          <a:xfrm>
            <a:off x="4148138" y="3163888"/>
            <a:ext cx="3289300" cy="1416641"/>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900" dirty="0">
                <a:solidFill>
                  <a:srgbClr val="333333"/>
                </a:solidFill>
                <a:latin typeface="方正大黑简体" pitchFamily="2" charset="-122"/>
                <a:ea typeface="方正大黑简体" pitchFamily="2" charset="-122"/>
              </a:rPr>
              <a:t>2010</a:t>
            </a:r>
            <a:r>
              <a:rPr lang="zh-CN" altLang="en-US" sz="2900" dirty="0">
                <a:solidFill>
                  <a:srgbClr val="333333"/>
                </a:solidFill>
                <a:latin typeface="方正大黑简体" pitchFamily="2" charset="-122"/>
                <a:ea typeface="方正大黑简体" pitchFamily="2" charset="-122"/>
              </a:rPr>
              <a:t>Years</a:t>
            </a:r>
            <a:r>
              <a:rPr lang="zh-CN" altLang="en-US" sz="1900" dirty="0">
                <a:solidFill>
                  <a:srgbClr val="333333"/>
                </a:solidFill>
                <a:latin typeface="方正黑体简体" pitchFamily="2" charset="-122"/>
                <a:ea typeface="方正黑体简体" pitchFamily="2" charset="-122"/>
              </a:rPr>
              <a:t> </a:t>
            </a:r>
          </a:p>
          <a:p>
            <a:pPr algn="l" eaLnBrk="1" hangingPunct="1">
              <a:spcBef>
                <a:spcPct val="50000"/>
              </a:spcBef>
            </a:pPr>
            <a:endParaRPr lang="zh-CN" altLang="en-US" sz="3700" dirty="0">
              <a:solidFill>
                <a:srgbClr val="333333"/>
              </a:solidFill>
              <a:latin typeface="方正黑体简体" pitchFamily="2" charset="-122"/>
              <a:ea typeface="方正黑体简体" pitchFamily="2" charset="-122"/>
            </a:endParaRPr>
          </a:p>
        </p:txBody>
      </p:sp>
      <p:sp>
        <p:nvSpPr>
          <p:cNvPr id="148511" name="Text Box 31" descr="2">
            <a:extLst>
              <a:ext uri="{FF2B5EF4-FFF2-40B4-BE49-F238E27FC236}">
                <a16:creationId xmlns:a16="http://schemas.microsoft.com/office/drawing/2014/main" id="{B114DF1A-7711-48A1-8006-8C5CA3C4CEFD}"/>
              </a:ext>
            </a:extLst>
          </p:cNvPr>
          <p:cNvSpPr txBox="1">
            <a:spLocks noChangeArrowheads="1"/>
          </p:cNvSpPr>
          <p:nvPr/>
        </p:nvSpPr>
        <p:spPr bwMode="gray">
          <a:xfrm>
            <a:off x="6294438" y="2554288"/>
            <a:ext cx="3289300" cy="1416641"/>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900" dirty="0">
                <a:solidFill>
                  <a:srgbClr val="333333"/>
                </a:solidFill>
                <a:latin typeface="方正大黑简体" pitchFamily="2" charset="-122"/>
                <a:ea typeface="方正大黑简体" pitchFamily="2" charset="-122"/>
              </a:rPr>
              <a:t>2017</a:t>
            </a:r>
            <a:r>
              <a:rPr lang="zh-CN" altLang="en-US" sz="2900" dirty="0">
                <a:solidFill>
                  <a:srgbClr val="333333"/>
                </a:solidFill>
                <a:latin typeface="方正大黑简体" pitchFamily="2" charset="-122"/>
                <a:ea typeface="方正大黑简体" pitchFamily="2" charset="-122"/>
              </a:rPr>
              <a:t>Years</a:t>
            </a:r>
            <a:r>
              <a:rPr lang="zh-CN" altLang="en-US" sz="1900" dirty="0">
                <a:solidFill>
                  <a:srgbClr val="333333"/>
                </a:solidFill>
                <a:latin typeface="方正黑体简体" pitchFamily="2" charset="-122"/>
                <a:ea typeface="方正黑体简体" pitchFamily="2" charset="-122"/>
              </a:rPr>
              <a:t> </a:t>
            </a:r>
          </a:p>
          <a:p>
            <a:pPr algn="l" eaLnBrk="1" hangingPunct="1">
              <a:spcBef>
                <a:spcPct val="50000"/>
              </a:spcBef>
            </a:pPr>
            <a:endParaRPr lang="zh-CN" altLang="en-US" sz="3700" dirty="0">
              <a:solidFill>
                <a:srgbClr val="333333"/>
              </a:solidFill>
              <a:latin typeface="方正黑体简体" pitchFamily="2" charset="-122"/>
              <a:ea typeface="方正黑体简体" pitchFamily="2" charset="-122"/>
            </a:endParaRPr>
          </a:p>
        </p:txBody>
      </p:sp>
      <p:sp>
        <p:nvSpPr>
          <p:cNvPr id="148512" name="Text Box 32" descr="2">
            <a:extLst>
              <a:ext uri="{FF2B5EF4-FFF2-40B4-BE49-F238E27FC236}">
                <a16:creationId xmlns:a16="http://schemas.microsoft.com/office/drawing/2014/main" id="{EA0FB1EC-1416-4B50-82E1-53C5111695BD}"/>
              </a:ext>
            </a:extLst>
          </p:cNvPr>
          <p:cNvSpPr txBox="1">
            <a:spLocks noChangeArrowheads="1"/>
          </p:cNvSpPr>
          <p:nvPr/>
        </p:nvSpPr>
        <p:spPr bwMode="gray">
          <a:xfrm>
            <a:off x="8580438" y="1716088"/>
            <a:ext cx="3289300" cy="2201471"/>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900" dirty="0">
                <a:solidFill>
                  <a:srgbClr val="333333"/>
                </a:solidFill>
                <a:latin typeface="方正大黑简体" pitchFamily="2" charset="-122"/>
                <a:ea typeface="方正大黑简体" pitchFamily="2" charset="-122"/>
              </a:rPr>
              <a:t>2019</a:t>
            </a:r>
            <a:r>
              <a:rPr lang="zh-CN" altLang="en-US" sz="2900" dirty="0">
                <a:solidFill>
                  <a:srgbClr val="333333"/>
                </a:solidFill>
                <a:latin typeface="方正大黑简体" pitchFamily="2" charset="-122"/>
                <a:ea typeface="方正大黑简体" pitchFamily="2" charset="-122"/>
              </a:rPr>
              <a:t>Years</a:t>
            </a:r>
            <a:r>
              <a:rPr lang="zh-CN" altLang="en-US" sz="1900" dirty="0">
                <a:solidFill>
                  <a:srgbClr val="333333"/>
                </a:solidFill>
                <a:latin typeface="方正黑体简体" pitchFamily="2" charset="-122"/>
                <a:ea typeface="方正黑体简体" pitchFamily="2" charset="-122"/>
              </a:rPr>
              <a:t> </a:t>
            </a:r>
          </a:p>
          <a:p>
            <a:pPr algn="l" eaLnBrk="1" hangingPunct="1"/>
            <a:r>
              <a:rPr lang="zh-CN" altLang="en-US" sz="1700" dirty="0">
                <a:solidFill>
                  <a:srgbClr val="333333"/>
                </a:solidFill>
                <a:latin typeface="方正黑体简体" pitchFamily="2" charset="-122"/>
                <a:ea typeface="方正黑体简体" pitchFamily="2" charset="-122"/>
              </a:rPr>
              <a:t>Target to become the </a:t>
            </a:r>
            <a:endParaRPr lang="en-US" altLang="zh-CN" sz="1700" dirty="0">
              <a:solidFill>
                <a:srgbClr val="333333"/>
              </a:solidFill>
              <a:latin typeface="方正黑体简体" pitchFamily="2" charset="-122"/>
              <a:ea typeface="方正黑体简体" pitchFamily="2" charset="-122"/>
            </a:endParaRPr>
          </a:p>
          <a:p>
            <a:pPr algn="l" eaLnBrk="1" hangingPunct="1"/>
            <a:r>
              <a:rPr lang="zh-CN" altLang="en-US" sz="1700" dirty="0">
                <a:solidFill>
                  <a:srgbClr val="333333"/>
                </a:solidFill>
                <a:latin typeface="方正黑体简体" pitchFamily="2" charset="-122"/>
                <a:ea typeface="方正黑体简体" pitchFamily="2" charset="-122"/>
              </a:rPr>
              <a:t>world's top </a:t>
            </a:r>
            <a:endParaRPr lang="en-US" altLang="zh-CN" sz="1700" dirty="0">
              <a:solidFill>
                <a:srgbClr val="333333"/>
              </a:solidFill>
              <a:latin typeface="方正黑体简体" pitchFamily="2" charset="-122"/>
              <a:ea typeface="方正黑体简体" pitchFamily="2" charset="-122"/>
            </a:endParaRPr>
          </a:p>
          <a:p>
            <a:pPr algn="l" eaLnBrk="1" hangingPunct="1"/>
            <a:r>
              <a:rPr lang="zh-CN" altLang="en-US" sz="1700" dirty="0">
                <a:solidFill>
                  <a:srgbClr val="333333"/>
                </a:solidFill>
                <a:latin typeface="方正黑体简体" pitchFamily="2" charset="-122"/>
                <a:ea typeface="方正黑体简体" pitchFamily="2" charset="-122"/>
              </a:rPr>
              <a:t>500 enterprises</a:t>
            </a:r>
          </a:p>
          <a:p>
            <a:pPr algn="l" eaLnBrk="1" hangingPunct="1">
              <a:spcBef>
                <a:spcPct val="50000"/>
              </a:spcBef>
            </a:pPr>
            <a:endParaRPr lang="zh-CN" altLang="en-US" sz="3700" dirty="0">
              <a:solidFill>
                <a:srgbClr val="333333"/>
              </a:solidFill>
              <a:latin typeface="方正黑体简体" pitchFamily="2" charset="-122"/>
              <a:ea typeface="方正黑体简体" pitchFamily="2" charset="-122"/>
            </a:endParaRPr>
          </a:p>
        </p:txBody>
      </p:sp>
      <p:pic>
        <p:nvPicPr>
          <p:cNvPr id="46" name="Picture 20">
            <a:extLst>
              <a:ext uri="{FF2B5EF4-FFF2-40B4-BE49-F238E27FC236}">
                <a16:creationId xmlns:a16="http://schemas.microsoft.com/office/drawing/2014/main" id="{F1FA24B6-12F7-42E5-80DE-A11D00FA7B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800000">
            <a:off x="9037638" y="260123"/>
            <a:ext cx="14509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8501"/>
                                        </p:tgtEl>
                                        <p:attrNameLst>
                                          <p:attrName>style.visibility</p:attrName>
                                        </p:attrNameLst>
                                      </p:cBhvr>
                                      <p:to>
                                        <p:strVal val="visible"/>
                                      </p:to>
                                    </p:set>
                                    <p:animEffect transition="in" filter="fade">
                                      <p:cBhvr>
                                        <p:cTn id="7" dur="2000"/>
                                        <p:tgtEl>
                                          <p:spTgt spid="148501"/>
                                        </p:tgtEl>
                                      </p:cBhvr>
                                    </p:animEffect>
                                  </p:childTnLst>
                                </p:cTn>
                              </p:par>
                            </p:childTnLst>
                          </p:cTn>
                        </p:par>
                        <p:par>
                          <p:cTn id="8" fill="hold" nodeType="afterGroup">
                            <p:stCondLst>
                              <p:cond delay="2000"/>
                            </p:stCondLst>
                            <p:childTnLst>
                              <p:par>
                                <p:cTn id="9" presetID="12" presetClass="entr" presetSubtype="8" fill="hold" nodeType="afterEffect">
                                  <p:stCondLst>
                                    <p:cond delay="0"/>
                                  </p:stCondLst>
                                  <p:childTnLst>
                                    <p:set>
                                      <p:cBhvr>
                                        <p:cTn id="10" dur="1" fill="hold">
                                          <p:stCondLst>
                                            <p:cond delay="0"/>
                                          </p:stCondLst>
                                        </p:cTn>
                                        <p:tgtEl>
                                          <p:spTgt spid="148502"/>
                                        </p:tgtEl>
                                        <p:attrNameLst>
                                          <p:attrName>style.visibility</p:attrName>
                                        </p:attrNameLst>
                                      </p:cBhvr>
                                      <p:to>
                                        <p:strVal val="visible"/>
                                      </p:to>
                                    </p:set>
                                    <p:animEffect transition="in" filter="slide(fromLeft)">
                                      <p:cBhvr>
                                        <p:cTn id="11" dur="1000"/>
                                        <p:tgtEl>
                                          <p:spTgt spid="148502"/>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48503"/>
                                        </p:tgtEl>
                                        <p:attrNameLst>
                                          <p:attrName>style.visibility</p:attrName>
                                        </p:attrNameLst>
                                      </p:cBhvr>
                                      <p:to>
                                        <p:strVal val="visible"/>
                                      </p:to>
                                    </p:set>
                                    <p:animEffect transition="in" filter="wipe(left)">
                                      <p:cBhvr>
                                        <p:cTn id="15" dur="1000"/>
                                        <p:tgtEl>
                                          <p:spTgt spid="148503"/>
                                        </p:tgtEl>
                                      </p:cBhvr>
                                    </p:animEffect>
                                  </p:childTnLst>
                                </p:cTn>
                              </p:par>
                            </p:childTnLst>
                          </p:cTn>
                        </p:par>
                        <p:par>
                          <p:cTn id="16" fill="hold" nodeType="afterGroup">
                            <p:stCondLst>
                              <p:cond delay="4000"/>
                            </p:stCondLst>
                            <p:childTnLst>
                              <p:par>
                                <p:cTn id="17" presetID="47" presetClass="entr" presetSubtype="0" fill="hold" grpId="0" nodeType="afterEffect">
                                  <p:stCondLst>
                                    <p:cond delay="0"/>
                                  </p:stCondLst>
                                  <p:childTnLst>
                                    <p:set>
                                      <p:cBhvr>
                                        <p:cTn id="18" dur="1" fill="hold">
                                          <p:stCondLst>
                                            <p:cond delay="0"/>
                                          </p:stCondLst>
                                        </p:cTn>
                                        <p:tgtEl>
                                          <p:spTgt spid="148495"/>
                                        </p:tgtEl>
                                        <p:attrNameLst>
                                          <p:attrName>style.visibility</p:attrName>
                                        </p:attrNameLst>
                                      </p:cBhvr>
                                      <p:to>
                                        <p:strVal val="visible"/>
                                      </p:to>
                                    </p:set>
                                    <p:animEffect transition="in" filter="fade">
                                      <p:cBhvr>
                                        <p:cTn id="19" dur="1000"/>
                                        <p:tgtEl>
                                          <p:spTgt spid="148495"/>
                                        </p:tgtEl>
                                      </p:cBhvr>
                                    </p:animEffect>
                                    <p:anim calcmode="lin" valueType="num">
                                      <p:cBhvr>
                                        <p:cTn id="20" dur="1000" fill="hold"/>
                                        <p:tgtEl>
                                          <p:spTgt spid="148495"/>
                                        </p:tgtEl>
                                        <p:attrNameLst>
                                          <p:attrName>ppt_x</p:attrName>
                                        </p:attrNameLst>
                                      </p:cBhvr>
                                      <p:tavLst>
                                        <p:tav tm="0">
                                          <p:val>
                                            <p:strVal val="#ppt_x"/>
                                          </p:val>
                                        </p:tav>
                                        <p:tav tm="100000">
                                          <p:val>
                                            <p:strVal val="#ppt_x"/>
                                          </p:val>
                                        </p:tav>
                                      </p:tavLst>
                                    </p:anim>
                                    <p:anim calcmode="lin" valueType="num">
                                      <p:cBhvr>
                                        <p:cTn id="21" dur="1000" fill="hold"/>
                                        <p:tgtEl>
                                          <p:spTgt spid="148495"/>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5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48497"/>
                                        </p:tgtEl>
                                        <p:attrNameLst>
                                          <p:attrName>style.visibility</p:attrName>
                                        </p:attrNameLst>
                                      </p:cBhvr>
                                      <p:to>
                                        <p:strVal val="visible"/>
                                      </p:to>
                                    </p:set>
                                    <p:anim by="(-#ppt_w*2)" calcmode="lin" valueType="num">
                                      <p:cBhvr rctx="PPT">
                                        <p:cTn id="25" dur="250" autoRev="1" fill="hold">
                                          <p:stCondLst>
                                            <p:cond delay="0"/>
                                          </p:stCondLst>
                                        </p:cTn>
                                        <p:tgtEl>
                                          <p:spTgt spid="148497"/>
                                        </p:tgtEl>
                                        <p:attrNameLst>
                                          <p:attrName>ppt_w</p:attrName>
                                        </p:attrNameLst>
                                      </p:cBhvr>
                                    </p:anim>
                                    <p:anim by="(#ppt_w*0.50)" calcmode="lin" valueType="num">
                                      <p:cBhvr>
                                        <p:cTn id="26" dur="250" decel="50000" autoRev="1" fill="hold">
                                          <p:stCondLst>
                                            <p:cond delay="0"/>
                                          </p:stCondLst>
                                        </p:cTn>
                                        <p:tgtEl>
                                          <p:spTgt spid="148497"/>
                                        </p:tgtEl>
                                        <p:attrNameLst>
                                          <p:attrName>ppt_x</p:attrName>
                                        </p:attrNameLst>
                                      </p:cBhvr>
                                    </p:anim>
                                    <p:anim from="(-#ppt_h/2)" to="(#ppt_y)" calcmode="lin" valueType="num">
                                      <p:cBhvr>
                                        <p:cTn id="27" dur="500" fill="hold">
                                          <p:stCondLst>
                                            <p:cond delay="0"/>
                                          </p:stCondLst>
                                        </p:cTn>
                                        <p:tgtEl>
                                          <p:spTgt spid="148497"/>
                                        </p:tgtEl>
                                        <p:attrNameLst>
                                          <p:attrName>ppt_y</p:attrName>
                                        </p:attrNameLst>
                                      </p:cBhvr>
                                    </p:anim>
                                    <p:animRot by="21600000">
                                      <p:cBhvr>
                                        <p:cTn id="28" dur="500" fill="hold">
                                          <p:stCondLst>
                                            <p:cond delay="0"/>
                                          </p:stCondLst>
                                        </p:cTn>
                                        <p:tgtEl>
                                          <p:spTgt spid="148497"/>
                                        </p:tgtEl>
                                        <p:attrNameLst>
                                          <p:attrName>r</p:attrName>
                                        </p:attrNameLst>
                                      </p:cBhvr>
                                    </p:animRot>
                                  </p:childTnLst>
                                </p:cTn>
                              </p:par>
                            </p:childTnLst>
                          </p:cTn>
                        </p:par>
                        <p:par>
                          <p:cTn id="29" fill="hold" nodeType="afterGroup">
                            <p:stCondLst>
                              <p:cond delay="6350"/>
                            </p:stCondLst>
                            <p:childTnLst>
                              <p:par>
                                <p:cTn id="30" presetID="2" presetClass="entr" presetSubtype="8" fill="hold" grpId="0" nodeType="afterEffect">
                                  <p:stCondLst>
                                    <p:cond delay="0"/>
                                  </p:stCondLst>
                                  <p:childTnLst>
                                    <p:set>
                                      <p:cBhvr>
                                        <p:cTn id="31" dur="1" fill="hold">
                                          <p:stCondLst>
                                            <p:cond delay="0"/>
                                          </p:stCondLst>
                                        </p:cTn>
                                        <p:tgtEl>
                                          <p:spTgt spid="148499"/>
                                        </p:tgtEl>
                                        <p:attrNameLst>
                                          <p:attrName>style.visibility</p:attrName>
                                        </p:attrNameLst>
                                      </p:cBhvr>
                                      <p:to>
                                        <p:strVal val="visible"/>
                                      </p:to>
                                    </p:set>
                                    <p:anim calcmode="lin" valueType="num">
                                      <p:cBhvr additive="base">
                                        <p:cTn id="32" dur="500" fill="hold"/>
                                        <p:tgtEl>
                                          <p:spTgt spid="148499"/>
                                        </p:tgtEl>
                                        <p:attrNameLst>
                                          <p:attrName>ppt_x</p:attrName>
                                        </p:attrNameLst>
                                      </p:cBhvr>
                                      <p:tavLst>
                                        <p:tav tm="0">
                                          <p:val>
                                            <p:strVal val="0-#ppt_w/2"/>
                                          </p:val>
                                        </p:tav>
                                        <p:tav tm="100000">
                                          <p:val>
                                            <p:strVal val="#ppt_x"/>
                                          </p:val>
                                        </p:tav>
                                      </p:tavLst>
                                    </p:anim>
                                    <p:anim calcmode="lin" valueType="num">
                                      <p:cBhvr additive="base">
                                        <p:cTn id="33" dur="500" fill="hold"/>
                                        <p:tgtEl>
                                          <p:spTgt spid="148499"/>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400"/>
                                  </p:stCondLst>
                                  <p:childTnLst>
                                    <p:set>
                                      <p:cBhvr>
                                        <p:cTn id="35" dur="1" fill="hold">
                                          <p:stCondLst>
                                            <p:cond delay="0"/>
                                          </p:stCondLst>
                                        </p:cTn>
                                        <p:tgtEl>
                                          <p:spTgt spid="148498"/>
                                        </p:tgtEl>
                                        <p:attrNameLst>
                                          <p:attrName>style.visibility</p:attrName>
                                        </p:attrNameLst>
                                      </p:cBhvr>
                                      <p:to>
                                        <p:strVal val="visible"/>
                                      </p:to>
                                    </p:set>
                                    <p:anim calcmode="lin" valueType="num">
                                      <p:cBhvr additive="base">
                                        <p:cTn id="36" dur="500" fill="hold"/>
                                        <p:tgtEl>
                                          <p:spTgt spid="148498"/>
                                        </p:tgtEl>
                                        <p:attrNameLst>
                                          <p:attrName>ppt_x</p:attrName>
                                        </p:attrNameLst>
                                      </p:cBhvr>
                                      <p:tavLst>
                                        <p:tav tm="0">
                                          <p:val>
                                            <p:strVal val="0-#ppt_w/2"/>
                                          </p:val>
                                        </p:tav>
                                        <p:tav tm="100000">
                                          <p:val>
                                            <p:strVal val="#ppt_x"/>
                                          </p:val>
                                        </p:tav>
                                      </p:tavLst>
                                    </p:anim>
                                    <p:anim calcmode="lin" valueType="num">
                                      <p:cBhvr additive="base">
                                        <p:cTn id="37" dur="500" fill="hold"/>
                                        <p:tgtEl>
                                          <p:spTgt spid="148498"/>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7250"/>
                            </p:stCondLst>
                            <p:childTnLst>
                              <p:par>
                                <p:cTn id="39" presetID="2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7750"/>
                            </p:stCondLst>
                            <p:childTnLst>
                              <p:par>
                                <p:cTn id="44" presetID="27" presetClass="entr" presetSubtype="0" fill="hold" grpId="0" nodeType="afterEffect">
                                  <p:stCondLst>
                                    <p:cond delay="0"/>
                                  </p:stCondLst>
                                  <p:iterate type="lt">
                                    <p:tmPct val="50000"/>
                                  </p:iterate>
                                  <p:childTnLst>
                                    <p:set>
                                      <p:cBhvr>
                                        <p:cTn id="45" dur="1" fill="hold">
                                          <p:stCondLst>
                                            <p:cond delay="0"/>
                                          </p:stCondLst>
                                        </p:cTn>
                                        <p:tgtEl>
                                          <p:spTgt spid="148509"/>
                                        </p:tgtEl>
                                        <p:attrNameLst>
                                          <p:attrName>style.visibility</p:attrName>
                                        </p:attrNameLst>
                                      </p:cBhvr>
                                      <p:to>
                                        <p:strVal val="visible"/>
                                      </p:to>
                                    </p:set>
                                    <p:anim calcmode="discrete" valueType="clr">
                                      <p:cBhvr override="childStyle">
                                        <p:cTn id="46" dur="80"/>
                                        <p:tgtEl>
                                          <p:spTgt spid="148509"/>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48509"/>
                                        </p:tgtEl>
                                        <p:attrNameLst>
                                          <p:attrName>fillcolor</p:attrName>
                                        </p:attrNameLst>
                                      </p:cBhvr>
                                      <p:tavLst>
                                        <p:tav tm="0">
                                          <p:val>
                                            <p:clrVal>
                                              <a:schemeClr val="accent2"/>
                                            </p:clrVal>
                                          </p:val>
                                        </p:tav>
                                        <p:tav tm="50000">
                                          <p:val>
                                            <p:clrVal>
                                              <a:schemeClr val="hlink"/>
                                            </p:clrVal>
                                          </p:val>
                                        </p:tav>
                                      </p:tavLst>
                                    </p:anim>
                                    <p:set>
                                      <p:cBhvr>
                                        <p:cTn id="48" dur="80"/>
                                        <p:tgtEl>
                                          <p:spTgt spid="148509"/>
                                        </p:tgtEl>
                                        <p:attrNameLst>
                                          <p:attrName>fill.type</p:attrName>
                                        </p:attrNameLst>
                                      </p:cBhvr>
                                      <p:to>
                                        <p:strVal val="solid"/>
                                      </p:to>
                                    </p:set>
                                  </p:childTnLst>
                                </p:cTn>
                              </p:par>
                            </p:childTnLst>
                          </p:cTn>
                        </p:par>
                        <p:par>
                          <p:cTn id="49" fill="hold" nodeType="afterGroup">
                            <p:stCondLst>
                              <p:cond delay="8150"/>
                            </p:stCondLst>
                            <p:childTnLst>
                              <p:par>
                                <p:cTn id="50" presetID="23" presetClass="entr" presetSubtype="16"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childTnLst>
                                </p:cTn>
                              </p:par>
                            </p:childTnLst>
                          </p:cTn>
                        </p:par>
                        <p:par>
                          <p:cTn id="54" fill="hold" nodeType="afterGroup">
                            <p:stCondLst>
                              <p:cond delay="8650"/>
                            </p:stCondLst>
                            <p:childTnLst>
                              <p:par>
                                <p:cTn id="55" presetID="27" presetClass="entr" presetSubtype="0" fill="hold" grpId="0" nodeType="afterEffect">
                                  <p:stCondLst>
                                    <p:cond delay="0"/>
                                  </p:stCondLst>
                                  <p:iterate type="lt">
                                    <p:tmPct val="50000"/>
                                  </p:iterate>
                                  <p:childTnLst>
                                    <p:set>
                                      <p:cBhvr>
                                        <p:cTn id="56" dur="1" fill="hold">
                                          <p:stCondLst>
                                            <p:cond delay="0"/>
                                          </p:stCondLst>
                                        </p:cTn>
                                        <p:tgtEl>
                                          <p:spTgt spid="148510"/>
                                        </p:tgtEl>
                                        <p:attrNameLst>
                                          <p:attrName>style.visibility</p:attrName>
                                        </p:attrNameLst>
                                      </p:cBhvr>
                                      <p:to>
                                        <p:strVal val="visible"/>
                                      </p:to>
                                    </p:set>
                                    <p:anim calcmode="discrete" valueType="clr">
                                      <p:cBhvr override="childStyle">
                                        <p:cTn id="57" dur="80"/>
                                        <p:tgtEl>
                                          <p:spTgt spid="148510"/>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48510"/>
                                        </p:tgtEl>
                                        <p:attrNameLst>
                                          <p:attrName>fillcolor</p:attrName>
                                        </p:attrNameLst>
                                      </p:cBhvr>
                                      <p:tavLst>
                                        <p:tav tm="0">
                                          <p:val>
                                            <p:clrVal>
                                              <a:schemeClr val="accent2"/>
                                            </p:clrVal>
                                          </p:val>
                                        </p:tav>
                                        <p:tav tm="50000">
                                          <p:val>
                                            <p:clrVal>
                                              <a:schemeClr val="hlink"/>
                                            </p:clrVal>
                                          </p:val>
                                        </p:tav>
                                      </p:tavLst>
                                    </p:anim>
                                    <p:set>
                                      <p:cBhvr>
                                        <p:cTn id="59" dur="80"/>
                                        <p:tgtEl>
                                          <p:spTgt spid="148510"/>
                                        </p:tgtEl>
                                        <p:attrNameLst>
                                          <p:attrName>fill.type</p:attrName>
                                        </p:attrNameLst>
                                      </p:cBhvr>
                                      <p:to>
                                        <p:strVal val="solid"/>
                                      </p:to>
                                    </p:set>
                                  </p:childTnLst>
                                </p:cTn>
                              </p:par>
                            </p:childTnLst>
                          </p:cTn>
                        </p:par>
                        <p:par>
                          <p:cTn id="60" fill="hold" nodeType="afterGroup">
                            <p:stCondLst>
                              <p:cond delay="9050"/>
                            </p:stCondLst>
                            <p:childTnLst>
                              <p:par>
                                <p:cTn id="61" presetID="23" presetClass="entr" presetSubtype="16" fill="hold" nodeType="after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childTnLst>
                                </p:cTn>
                              </p:par>
                            </p:childTnLst>
                          </p:cTn>
                        </p:par>
                        <p:par>
                          <p:cTn id="65" fill="hold" nodeType="afterGroup">
                            <p:stCondLst>
                              <p:cond delay="955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148511"/>
                                        </p:tgtEl>
                                        <p:attrNameLst>
                                          <p:attrName>style.visibility</p:attrName>
                                        </p:attrNameLst>
                                      </p:cBhvr>
                                      <p:to>
                                        <p:strVal val="visible"/>
                                      </p:to>
                                    </p:set>
                                    <p:anim calcmode="discrete" valueType="clr">
                                      <p:cBhvr override="childStyle">
                                        <p:cTn id="68" dur="80"/>
                                        <p:tgtEl>
                                          <p:spTgt spid="148511"/>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48511"/>
                                        </p:tgtEl>
                                        <p:attrNameLst>
                                          <p:attrName>fillcolor</p:attrName>
                                        </p:attrNameLst>
                                      </p:cBhvr>
                                      <p:tavLst>
                                        <p:tav tm="0">
                                          <p:val>
                                            <p:clrVal>
                                              <a:schemeClr val="accent2"/>
                                            </p:clrVal>
                                          </p:val>
                                        </p:tav>
                                        <p:tav tm="50000">
                                          <p:val>
                                            <p:clrVal>
                                              <a:schemeClr val="hlink"/>
                                            </p:clrVal>
                                          </p:val>
                                        </p:tav>
                                      </p:tavLst>
                                    </p:anim>
                                    <p:set>
                                      <p:cBhvr>
                                        <p:cTn id="70" dur="80"/>
                                        <p:tgtEl>
                                          <p:spTgt spid="148511"/>
                                        </p:tgtEl>
                                        <p:attrNameLst>
                                          <p:attrName>fill.type</p:attrName>
                                        </p:attrNameLst>
                                      </p:cBhvr>
                                      <p:to>
                                        <p:strVal val="solid"/>
                                      </p:to>
                                    </p:set>
                                  </p:childTnLst>
                                </p:cTn>
                              </p:par>
                            </p:childTnLst>
                          </p:cTn>
                        </p:par>
                        <p:par>
                          <p:cTn id="71" fill="hold" nodeType="afterGroup">
                            <p:stCondLst>
                              <p:cond delay="9950"/>
                            </p:stCondLst>
                            <p:childTnLst>
                              <p:par>
                                <p:cTn id="72" presetID="23" presetClass="entr" presetSubtype="16" fill="hold" nodeType="after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p:cTn id="74" dur="500" fill="hold"/>
                                        <p:tgtEl>
                                          <p:spTgt spid="5"/>
                                        </p:tgtEl>
                                        <p:attrNameLst>
                                          <p:attrName>ppt_w</p:attrName>
                                        </p:attrNameLst>
                                      </p:cBhvr>
                                      <p:tavLst>
                                        <p:tav tm="0">
                                          <p:val>
                                            <p:fltVal val="0"/>
                                          </p:val>
                                        </p:tav>
                                        <p:tav tm="100000">
                                          <p:val>
                                            <p:strVal val="#ppt_w"/>
                                          </p:val>
                                        </p:tav>
                                      </p:tavLst>
                                    </p:anim>
                                    <p:anim calcmode="lin" valueType="num">
                                      <p:cBhvr>
                                        <p:cTn id="75" dur="500" fill="hold"/>
                                        <p:tgtEl>
                                          <p:spTgt spid="5"/>
                                        </p:tgtEl>
                                        <p:attrNameLst>
                                          <p:attrName>ppt_h</p:attrName>
                                        </p:attrNameLst>
                                      </p:cBhvr>
                                      <p:tavLst>
                                        <p:tav tm="0">
                                          <p:val>
                                            <p:fltVal val="0"/>
                                          </p:val>
                                        </p:tav>
                                        <p:tav tm="100000">
                                          <p:val>
                                            <p:strVal val="#ppt_h"/>
                                          </p:val>
                                        </p:tav>
                                      </p:tavLst>
                                    </p:anim>
                                  </p:childTnLst>
                                </p:cTn>
                              </p:par>
                            </p:childTnLst>
                          </p:cTn>
                        </p:par>
                        <p:par>
                          <p:cTn id="76" fill="hold" nodeType="afterGroup">
                            <p:stCondLst>
                              <p:cond delay="1045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148512"/>
                                        </p:tgtEl>
                                        <p:attrNameLst>
                                          <p:attrName>style.visibility</p:attrName>
                                        </p:attrNameLst>
                                      </p:cBhvr>
                                      <p:to>
                                        <p:strVal val="visible"/>
                                      </p:to>
                                    </p:set>
                                    <p:anim calcmode="discrete" valueType="clr">
                                      <p:cBhvr override="childStyle">
                                        <p:cTn id="79" dur="80"/>
                                        <p:tgtEl>
                                          <p:spTgt spid="148512"/>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148512"/>
                                        </p:tgtEl>
                                        <p:attrNameLst>
                                          <p:attrName>fillcolor</p:attrName>
                                        </p:attrNameLst>
                                      </p:cBhvr>
                                      <p:tavLst>
                                        <p:tav tm="0">
                                          <p:val>
                                            <p:clrVal>
                                              <a:schemeClr val="accent2"/>
                                            </p:clrVal>
                                          </p:val>
                                        </p:tav>
                                        <p:tav tm="50000">
                                          <p:val>
                                            <p:clrVal>
                                              <a:schemeClr val="hlink"/>
                                            </p:clrVal>
                                          </p:val>
                                        </p:tav>
                                      </p:tavLst>
                                    </p:anim>
                                    <p:set>
                                      <p:cBhvr>
                                        <p:cTn id="81" dur="80"/>
                                        <p:tgtEl>
                                          <p:spTgt spid="148512"/>
                                        </p:tgtEl>
                                        <p:attrNameLst>
                                          <p:attrName>fill.type</p:attrName>
                                        </p:attrNameLst>
                                      </p:cBhvr>
                                      <p:to>
                                        <p:strVal val="solid"/>
                                      </p:to>
                                    </p:set>
                                  </p:childTnLst>
                                </p:cTn>
                              </p:par>
                            </p:childTnLst>
                          </p:cTn>
                        </p:par>
                        <p:par>
                          <p:cTn id="82" fill="hold" nodeType="afterGroup">
                            <p:stCondLst>
                              <p:cond delay="12490"/>
                            </p:stCondLst>
                            <p:childTnLst>
                              <p:par>
                                <p:cTn id="83" presetID="1" presetClass="entr" presetSubtype="0" fill="hold" nodeType="after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8" presetClass="emph" presetSubtype="0" fill="hold" nodeType="withEffect">
                                  <p:stCondLst>
                                    <p:cond delay="0"/>
                                  </p:stCondLst>
                                  <p:childTnLst>
                                    <p:animRot by="10800000">
                                      <p:cBhvr>
                                        <p:cTn id="86" dur="1000" fill="hold"/>
                                        <p:tgtEl>
                                          <p:spTgt spid="46"/>
                                        </p:tgtEl>
                                        <p:attrNameLst>
                                          <p:attrName>r</p:attrName>
                                        </p:attrNameLst>
                                      </p:cBhvr>
                                    </p:animRot>
                                  </p:childTnLst>
                                </p:cTn>
                              </p:par>
                              <p:par>
                                <p:cTn id="87" presetID="10" presetClass="exit" presetSubtype="0" fill="hold" nodeType="withEffect">
                                  <p:stCondLst>
                                    <p:cond delay="1000"/>
                                  </p:stCondLst>
                                  <p:childTnLst>
                                    <p:animEffect transition="out" filter="fade">
                                      <p:cBhvr>
                                        <p:cTn id="88" dur="800"/>
                                        <p:tgtEl>
                                          <p:spTgt spid="46"/>
                                        </p:tgtEl>
                                      </p:cBhvr>
                                    </p:animEffect>
                                    <p:set>
                                      <p:cBhvr>
                                        <p:cTn id="89" dur="1" fill="hold">
                                          <p:stCondLst>
                                            <p:cond delay="7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03" grpId="0" animBg="1"/>
      <p:bldP spid="148495" grpId="0" animBg="1"/>
      <p:bldP spid="148497" grpId="0"/>
      <p:bldP spid="148498" grpId="0" animBg="1"/>
      <p:bldP spid="148499" grpId="0" animBg="1"/>
      <p:bldP spid="148509" grpId="0"/>
      <p:bldP spid="148510" grpId="0"/>
      <p:bldP spid="148511" grpId="0"/>
      <p:bldP spid="1485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0E8776A1-92EE-4121-9DDE-A333D9C0C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139" name="Group 3">
            <a:extLst>
              <a:ext uri="{FF2B5EF4-FFF2-40B4-BE49-F238E27FC236}">
                <a16:creationId xmlns:a16="http://schemas.microsoft.com/office/drawing/2014/main" id="{DC3A5043-3EDA-4D60-9D45-5DED85F33425}"/>
              </a:ext>
            </a:extLst>
          </p:cNvPr>
          <p:cNvGrpSpPr>
            <a:grpSpLocks/>
          </p:cNvGrpSpPr>
          <p:nvPr/>
        </p:nvGrpSpPr>
        <p:grpSpPr bwMode="auto">
          <a:xfrm>
            <a:off x="225425" y="219075"/>
            <a:ext cx="11295063" cy="419100"/>
            <a:chOff x="142" y="138"/>
            <a:chExt cx="7115" cy="264"/>
          </a:xfrm>
        </p:grpSpPr>
        <p:sp>
          <p:nvSpPr>
            <p:cNvPr id="40985" name="矩形 4">
              <a:extLst>
                <a:ext uri="{FF2B5EF4-FFF2-40B4-BE49-F238E27FC236}">
                  <a16:creationId xmlns:a16="http://schemas.microsoft.com/office/drawing/2014/main" id="{0BF3A487-A7FB-42F3-AAE4-DD73E29A07C7}"/>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40986" name="矩形 1">
              <a:extLst>
                <a:ext uri="{FF2B5EF4-FFF2-40B4-BE49-F238E27FC236}">
                  <a16:creationId xmlns:a16="http://schemas.microsoft.com/office/drawing/2014/main" id="{D3B7411D-C9CD-40B6-B2E4-3A3B71411BC7}"/>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40987" name="矩形 9">
              <a:extLst>
                <a:ext uri="{FF2B5EF4-FFF2-40B4-BE49-F238E27FC236}">
                  <a16:creationId xmlns:a16="http://schemas.microsoft.com/office/drawing/2014/main" id="{B5E997D5-9E83-4F38-A84D-32A64D18CD50}"/>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19143" name="Group 7">
            <a:extLst>
              <a:ext uri="{FF2B5EF4-FFF2-40B4-BE49-F238E27FC236}">
                <a16:creationId xmlns:a16="http://schemas.microsoft.com/office/drawing/2014/main" id="{711AC36C-9F2C-4799-86FE-6572A1D86AC2}"/>
              </a:ext>
            </a:extLst>
          </p:cNvPr>
          <p:cNvGrpSpPr>
            <a:grpSpLocks/>
          </p:cNvGrpSpPr>
          <p:nvPr/>
        </p:nvGrpSpPr>
        <p:grpSpPr bwMode="auto">
          <a:xfrm>
            <a:off x="-30163" y="5826125"/>
            <a:ext cx="11857038" cy="565150"/>
            <a:chOff x="0" y="3670"/>
            <a:chExt cx="7421" cy="356"/>
          </a:xfrm>
        </p:grpSpPr>
        <p:pic>
          <p:nvPicPr>
            <p:cNvPr id="40983" name="Picture 8" descr="1">
              <a:extLst>
                <a:ext uri="{FF2B5EF4-FFF2-40B4-BE49-F238E27FC236}">
                  <a16:creationId xmlns:a16="http://schemas.microsoft.com/office/drawing/2014/main" id="{F0574923-9914-4EA8-A49D-F8B8200B7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4" name="矩形 4">
              <a:extLst>
                <a:ext uri="{FF2B5EF4-FFF2-40B4-BE49-F238E27FC236}">
                  <a16:creationId xmlns:a16="http://schemas.microsoft.com/office/drawing/2014/main" id="{18F44D15-FC13-40E9-92BD-54857C49EB38}"/>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grpSp>
        <p:nvGrpSpPr>
          <p:cNvPr id="46" name="组合 45">
            <a:extLst>
              <a:ext uri="{FF2B5EF4-FFF2-40B4-BE49-F238E27FC236}">
                <a16:creationId xmlns:a16="http://schemas.microsoft.com/office/drawing/2014/main" id="{9AE35FD9-FC14-4C0A-A463-22E502272836}"/>
              </a:ext>
            </a:extLst>
          </p:cNvPr>
          <p:cNvGrpSpPr>
            <a:grpSpLocks/>
          </p:cNvGrpSpPr>
          <p:nvPr/>
        </p:nvGrpSpPr>
        <p:grpSpPr bwMode="auto">
          <a:xfrm>
            <a:off x="3514725" y="1514475"/>
            <a:ext cx="4924425" cy="3357563"/>
            <a:chOff x="2588507" y="1383995"/>
            <a:chExt cx="3907055" cy="2960894"/>
          </a:xfrm>
        </p:grpSpPr>
        <p:sp>
          <p:nvSpPr>
            <p:cNvPr id="47" name="Freeform 2">
              <a:extLst>
                <a:ext uri="{FF2B5EF4-FFF2-40B4-BE49-F238E27FC236}">
                  <a16:creationId xmlns:a16="http://schemas.microsoft.com/office/drawing/2014/main" id="{6ABFCEA0-4FEF-48AF-8D74-5BEE522DF467}"/>
                </a:ext>
              </a:extLst>
            </p:cNvPr>
            <p:cNvSpPr>
              <a:spLocks/>
            </p:cNvSpPr>
            <p:nvPr/>
          </p:nvSpPr>
          <p:spPr bwMode="blackWhite">
            <a:xfrm>
              <a:off x="3884561" y="1784381"/>
              <a:ext cx="1248192" cy="2560508"/>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48" name="Freeform 3">
              <a:extLst>
                <a:ext uri="{FF2B5EF4-FFF2-40B4-BE49-F238E27FC236}">
                  <a16:creationId xmlns:a16="http://schemas.microsoft.com/office/drawing/2014/main" id="{BB316B65-28E2-422B-91D6-5E37BBABD5C0}"/>
                </a:ext>
              </a:extLst>
            </p:cNvPr>
            <p:cNvSpPr>
              <a:spLocks/>
            </p:cNvSpPr>
            <p:nvPr/>
          </p:nvSpPr>
          <p:spPr bwMode="blackWhite">
            <a:xfrm>
              <a:off x="3086021" y="1383995"/>
              <a:ext cx="2946035" cy="1104561"/>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Lst>
              <a:ahLst/>
              <a:cxnLst>
                <a:cxn ang="0">
                  <a:pos x="T0" y="T1"/>
                </a:cxn>
                <a:cxn ang="0">
                  <a:pos x="T2" y="T3"/>
                </a:cxn>
                <a:cxn ang="0">
                  <a:pos x="T4" y="T5"/>
                </a:cxn>
                <a:cxn ang="0">
                  <a:pos x="T6" y="T7"/>
                </a:cxn>
                <a:cxn ang="0">
                  <a:pos x="T8" y="T9"/>
                </a:cxn>
                <a:cxn ang="0">
                  <a:pos x="T10" y="T11"/>
                </a:cxn>
                <a:cxn ang="0">
                  <a:pos x="T12" y="T13"/>
                </a:cxn>
              </a:cxnLst>
              <a:rect l="0" t="0" r="r" b="b"/>
              <a:pathLst>
                <a:path w="2042" h="789">
                  <a:moveTo>
                    <a:pt x="0" y="788"/>
                  </a:moveTo>
                  <a:lnTo>
                    <a:pt x="2041" y="78"/>
                  </a:lnTo>
                  <a:lnTo>
                    <a:pt x="1996" y="0"/>
                  </a:lnTo>
                  <a:lnTo>
                    <a:pt x="985" y="178"/>
                  </a:lnTo>
                  <a:lnTo>
                    <a:pt x="834" y="230"/>
                  </a:lnTo>
                  <a:lnTo>
                    <a:pt x="8" y="682"/>
                  </a:lnTo>
                  <a:lnTo>
                    <a:pt x="0" y="788"/>
                  </a:lnTo>
                </a:path>
              </a:pathLst>
            </a:custGeom>
            <a:gradFill>
              <a:gsLst>
                <a:gs pos="1667">
                  <a:srgbClr val="00B0F0">
                    <a:lumMod val="65000"/>
                    <a:lumOff val="35000"/>
                  </a:srgbClr>
                </a:gs>
                <a:gs pos="51000">
                  <a:srgbClr val="00B0F0"/>
                </a:gs>
                <a:gs pos="100000">
                  <a:srgbClr val="0070C0"/>
                </a:gs>
              </a:gsLst>
              <a:lin ang="5400000" scaled="0"/>
            </a:gradFill>
            <a:ln w="25400" cap="flat" cmpd="sng" algn="ctr">
              <a:noFill/>
              <a:prstDash val="solid"/>
            </a:ln>
            <a:effectLst>
              <a:outerShdw blurRad="152400" dist="38100" dir="5400000" algn="t" rotWithShape="0">
                <a:prstClr val="black">
                  <a:alpha val="96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4100" b="1" kern="0">
                <a:solidFill>
                  <a:sysClr val="window" lastClr="FFFFFF"/>
                </a:solidFill>
                <a:latin typeface="微软雅黑" pitchFamily="34" charset="-122"/>
                <a:ea typeface="微软雅黑" pitchFamily="34" charset="-122"/>
              </a:endParaRPr>
            </a:p>
          </p:txBody>
        </p:sp>
        <p:sp>
          <p:nvSpPr>
            <p:cNvPr id="40974" name="Oval 4">
              <a:extLst>
                <a:ext uri="{FF2B5EF4-FFF2-40B4-BE49-F238E27FC236}">
                  <a16:creationId xmlns:a16="http://schemas.microsoft.com/office/drawing/2014/main" id="{876DD0D6-F145-462E-8696-FB752CDB0936}"/>
                </a:ext>
              </a:extLst>
            </p:cNvPr>
            <p:cNvSpPr>
              <a:spLocks noChangeArrowheads="1"/>
            </p:cNvSpPr>
            <p:nvPr/>
          </p:nvSpPr>
          <p:spPr bwMode="blackWhite">
            <a:xfrm>
              <a:off x="4431885" y="1748438"/>
              <a:ext cx="153884" cy="149017"/>
            </a:xfrm>
            <a:prstGeom prst="ellipse">
              <a:avLst/>
            </a:prstGeom>
            <a:gradFill rotWithShape="0">
              <a:gsLst>
                <a:gs pos="0">
                  <a:schemeClr val="bg1"/>
                </a:gs>
                <a:gs pos="100000">
                  <a:srgbClr val="00B0F0"/>
                </a:gs>
              </a:gsLst>
              <a:lin ang="5400000"/>
            </a:gradFill>
            <a:ln>
              <a:noFill/>
            </a:ln>
            <a:effectLst>
              <a:outerShdw dist="38100" dir="5400000" algn="t" rotWithShape="0">
                <a:srgbClr val="000000">
                  <a:alpha val="39998"/>
                </a:srgbClr>
              </a:outerShdw>
            </a:effectLst>
            <a:extLst>
              <a:ext uri="{91240B29-F687-4F45-9708-019B960494DF}">
                <a14:hiddenLine xmlns:a14="http://schemas.microsoft.com/office/drawing/2010/main" w="25400" algn="ctr">
                  <a:solidFill>
                    <a:srgbClr val="000000"/>
                  </a:solidFill>
                  <a:round/>
                  <a:headEnd/>
                  <a:tailEnd/>
                </a14:hiddenLine>
              </a:ext>
            </a:extLst>
          </p:spPr>
          <p:txBody>
            <a:bodyPr lIns="113006" tIns="56503" rIns="113006" bIns="56503"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endParaRPr lang="zh-CN" altLang="en-US" sz="5000" b="1">
                <a:solidFill>
                  <a:srgbClr val="FFFFFF"/>
                </a:solidFill>
                <a:latin typeface="微软雅黑" panose="020B0503020204020204" pitchFamily="34" charset="-122"/>
                <a:ea typeface="微软雅黑" panose="020B0503020204020204" pitchFamily="34" charset="-122"/>
              </a:endParaRPr>
            </a:p>
          </p:txBody>
        </p:sp>
        <p:sp>
          <p:nvSpPr>
            <p:cNvPr id="50" name="Line 5">
              <a:extLst>
                <a:ext uri="{FF2B5EF4-FFF2-40B4-BE49-F238E27FC236}">
                  <a16:creationId xmlns:a16="http://schemas.microsoft.com/office/drawing/2014/main" id="{2B6A1826-EEC4-43E3-87F2-EBFB814764F7}"/>
                </a:ext>
              </a:extLst>
            </p:cNvPr>
            <p:cNvSpPr>
              <a:spLocks noChangeShapeType="1"/>
            </p:cNvSpPr>
            <p:nvPr/>
          </p:nvSpPr>
          <p:spPr bwMode="blackWhite">
            <a:xfrm>
              <a:off x="5933813" y="1523990"/>
              <a:ext cx="529002" cy="1271154"/>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1" name="Line 6">
              <a:extLst>
                <a:ext uri="{FF2B5EF4-FFF2-40B4-BE49-F238E27FC236}">
                  <a16:creationId xmlns:a16="http://schemas.microsoft.com/office/drawing/2014/main" id="{719ED5DA-0531-4993-8066-5F14011D9B23}"/>
                </a:ext>
              </a:extLst>
            </p:cNvPr>
            <p:cNvSpPr>
              <a:spLocks noChangeShapeType="1"/>
            </p:cNvSpPr>
            <p:nvPr/>
          </p:nvSpPr>
          <p:spPr bwMode="blackWhite">
            <a:xfrm>
              <a:off x="5922477" y="1523990"/>
              <a:ext cx="0" cy="126275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2" name="Line 7">
              <a:extLst>
                <a:ext uri="{FF2B5EF4-FFF2-40B4-BE49-F238E27FC236}">
                  <a16:creationId xmlns:a16="http://schemas.microsoft.com/office/drawing/2014/main" id="{0315DFC1-7C6C-43F8-9F18-527C6F45EC21}"/>
                </a:ext>
              </a:extLst>
            </p:cNvPr>
            <p:cNvSpPr>
              <a:spLocks noChangeShapeType="1"/>
            </p:cNvSpPr>
            <p:nvPr/>
          </p:nvSpPr>
          <p:spPr bwMode="blackWhite">
            <a:xfrm flipH="1">
              <a:off x="5363247" y="1526790"/>
              <a:ext cx="552932" cy="1230556"/>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3" name="Freeform 8">
              <a:extLst>
                <a:ext uri="{FF2B5EF4-FFF2-40B4-BE49-F238E27FC236}">
                  <a16:creationId xmlns:a16="http://schemas.microsoft.com/office/drawing/2014/main" id="{620A5E7E-F4FF-4B47-82D6-F94A79801F08}"/>
                </a:ext>
              </a:extLst>
            </p:cNvPr>
            <p:cNvSpPr>
              <a:spLocks/>
            </p:cNvSpPr>
            <p:nvPr/>
          </p:nvSpPr>
          <p:spPr bwMode="blackWhite">
            <a:xfrm>
              <a:off x="5296492" y="2765746"/>
              <a:ext cx="1199070" cy="384986"/>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B0F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4" name="Line 9">
              <a:extLst>
                <a:ext uri="{FF2B5EF4-FFF2-40B4-BE49-F238E27FC236}">
                  <a16:creationId xmlns:a16="http://schemas.microsoft.com/office/drawing/2014/main" id="{33C1326F-723A-4A1E-9E93-46E83A070A5C}"/>
                </a:ext>
              </a:extLst>
            </p:cNvPr>
            <p:cNvSpPr>
              <a:spLocks noChangeShapeType="1"/>
            </p:cNvSpPr>
            <p:nvPr/>
          </p:nvSpPr>
          <p:spPr bwMode="blackWhite">
            <a:xfrm>
              <a:off x="3223309" y="2435358"/>
              <a:ext cx="530262" cy="1269754"/>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5" name="Line 10">
              <a:extLst>
                <a:ext uri="{FF2B5EF4-FFF2-40B4-BE49-F238E27FC236}">
                  <a16:creationId xmlns:a16="http://schemas.microsoft.com/office/drawing/2014/main" id="{5ABDAFBC-7FA0-4CD7-8629-FE2B21F5C9E8}"/>
                </a:ext>
              </a:extLst>
            </p:cNvPr>
            <p:cNvSpPr>
              <a:spLocks noChangeShapeType="1"/>
            </p:cNvSpPr>
            <p:nvPr/>
          </p:nvSpPr>
          <p:spPr bwMode="blackWhite">
            <a:xfrm>
              <a:off x="3215752" y="2435358"/>
              <a:ext cx="0" cy="1262755"/>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6" name="Line 11">
              <a:extLst>
                <a:ext uri="{FF2B5EF4-FFF2-40B4-BE49-F238E27FC236}">
                  <a16:creationId xmlns:a16="http://schemas.microsoft.com/office/drawing/2014/main" id="{3AA9E462-2695-40A6-B105-E67982F76BFF}"/>
                </a:ext>
              </a:extLst>
            </p:cNvPr>
            <p:cNvSpPr>
              <a:spLocks noChangeShapeType="1"/>
            </p:cNvSpPr>
            <p:nvPr/>
          </p:nvSpPr>
          <p:spPr bwMode="blackWhite">
            <a:xfrm flipH="1">
              <a:off x="2646445" y="2436757"/>
              <a:ext cx="560490" cy="1238956"/>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sp>
          <p:nvSpPr>
            <p:cNvPr id="57" name="Freeform 12">
              <a:extLst>
                <a:ext uri="{FF2B5EF4-FFF2-40B4-BE49-F238E27FC236}">
                  <a16:creationId xmlns:a16="http://schemas.microsoft.com/office/drawing/2014/main" id="{25DFC2B6-E989-4D13-AD42-BA3DF2B8E3AF}"/>
                </a:ext>
              </a:extLst>
            </p:cNvPr>
            <p:cNvSpPr>
              <a:spLocks/>
            </p:cNvSpPr>
            <p:nvPr/>
          </p:nvSpPr>
          <p:spPr bwMode="blackWhite">
            <a:xfrm>
              <a:off x="2588507" y="3675713"/>
              <a:ext cx="1199070" cy="386386"/>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FFC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gn="l" fontAlgn="auto">
                <a:lnSpc>
                  <a:spcPct val="120000"/>
                </a:lnSpc>
                <a:spcBef>
                  <a:spcPts val="0"/>
                </a:spcBef>
                <a:spcAft>
                  <a:spcPts val="0"/>
                </a:spcAft>
                <a:defRPr/>
              </a:pPr>
              <a:endParaRPr lang="zh-CN" altLang="en-US" sz="1200" kern="0">
                <a:solidFill>
                  <a:srgbClr val="4D4D4D"/>
                </a:solidFill>
                <a:latin typeface="微软雅黑" pitchFamily="34" charset="-122"/>
                <a:ea typeface="微软雅黑" pitchFamily="34" charset="-122"/>
              </a:endParaRPr>
            </a:p>
          </p:txBody>
        </p:sp>
      </p:grpSp>
      <p:sp>
        <p:nvSpPr>
          <p:cNvPr id="58" name="TextBox 53">
            <a:extLst>
              <a:ext uri="{FF2B5EF4-FFF2-40B4-BE49-F238E27FC236}">
                <a16:creationId xmlns:a16="http://schemas.microsoft.com/office/drawing/2014/main" id="{A22BCF1A-AAA8-4B68-8CEC-5465ABC52078}"/>
              </a:ext>
            </a:extLst>
          </p:cNvPr>
          <p:cNvSpPr txBox="1">
            <a:spLocks noChangeArrowheads="1"/>
          </p:cNvSpPr>
          <p:nvPr/>
        </p:nvSpPr>
        <p:spPr bwMode="auto">
          <a:xfrm>
            <a:off x="935038" y="3603625"/>
            <a:ext cx="2647950" cy="36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006" tIns="56503" rIns="113006" bIns="56503">
            <a:spAutoFit/>
          </a:bodyPr>
          <a:lstStyle>
            <a:lvl1pPr defTabSz="1128713" eaLnBrk="0" hangingPunct="0">
              <a:defRPr sz="1100">
                <a:solidFill>
                  <a:schemeClr val="tx1"/>
                </a:solidFill>
                <a:latin typeface="Arial" panose="020B0604020202020204" pitchFamily="34" charset="0"/>
              </a:defRPr>
            </a:lvl1pPr>
            <a:lvl2pPr marL="742950" indent="-285750" defTabSz="1128713" eaLnBrk="0" hangingPunct="0">
              <a:defRPr sz="1100">
                <a:solidFill>
                  <a:schemeClr val="tx1"/>
                </a:solidFill>
                <a:latin typeface="Arial" panose="020B0604020202020204" pitchFamily="34" charset="0"/>
              </a:defRPr>
            </a:lvl2pPr>
            <a:lvl3pPr marL="1143000" indent="-228600" defTabSz="1128713" eaLnBrk="0" hangingPunct="0">
              <a:defRPr sz="1100">
                <a:solidFill>
                  <a:schemeClr val="tx1"/>
                </a:solidFill>
                <a:latin typeface="Arial" panose="020B0604020202020204" pitchFamily="34" charset="0"/>
              </a:defRPr>
            </a:lvl3pPr>
            <a:lvl4pPr marL="1600200" indent="-228600" defTabSz="1128713" eaLnBrk="0" hangingPunct="0">
              <a:defRPr sz="1100">
                <a:solidFill>
                  <a:schemeClr val="tx1"/>
                </a:solidFill>
                <a:latin typeface="Arial" panose="020B0604020202020204" pitchFamily="34" charset="0"/>
              </a:defRPr>
            </a:lvl4pPr>
            <a:lvl5pPr marL="2057400" indent="-228600" defTabSz="1128713" eaLnBrk="0" hangingPunct="0">
              <a:defRPr sz="1100">
                <a:solidFill>
                  <a:schemeClr val="tx1"/>
                </a:solidFill>
                <a:latin typeface="Arial" panose="020B0604020202020204" pitchFamily="34" charset="0"/>
              </a:defRPr>
            </a:lvl5pPr>
            <a:lvl6pPr marL="2514600" indent="-228600" algn="ctr" defTabSz="112871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2871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2871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2871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1600" b="1" dirty="0">
                <a:solidFill>
                  <a:srgbClr val="0070C0"/>
                </a:solidFill>
                <a:latin typeface="微软雅黑" panose="020B0503020204020204" pitchFamily="34" charset="-122"/>
                <a:ea typeface="微软雅黑" panose="020B0503020204020204" pitchFamily="34" charset="-122"/>
                <a:cs typeface="宋体" panose="02010600030101010101" pitchFamily="2" charset="-122"/>
              </a:rPr>
              <a:t>Click here to add a title</a:t>
            </a:r>
          </a:p>
        </p:txBody>
      </p:sp>
      <p:sp>
        <p:nvSpPr>
          <p:cNvPr id="59" name="TextBox 58">
            <a:extLst>
              <a:ext uri="{FF2B5EF4-FFF2-40B4-BE49-F238E27FC236}">
                <a16:creationId xmlns:a16="http://schemas.microsoft.com/office/drawing/2014/main" id="{57F9D058-55C4-44C9-A8D1-4944547156F9}"/>
              </a:ext>
            </a:extLst>
          </p:cNvPr>
          <p:cNvSpPr txBox="1">
            <a:spLocks noChangeArrowheads="1"/>
          </p:cNvSpPr>
          <p:nvPr/>
        </p:nvSpPr>
        <p:spPr bwMode="auto">
          <a:xfrm>
            <a:off x="935038" y="3886200"/>
            <a:ext cx="2222500" cy="97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006" tIns="56503" rIns="113006" bIns="56503">
            <a:spAutoFit/>
          </a:bodyPr>
          <a:lstStyle>
            <a:lvl1pPr defTabSz="1128713" eaLnBrk="0" hangingPunct="0">
              <a:defRPr sz="1100">
                <a:solidFill>
                  <a:schemeClr val="tx1"/>
                </a:solidFill>
                <a:latin typeface="Arial" panose="020B0604020202020204" pitchFamily="34" charset="0"/>
              </a:defRPr>
            </a:lvl1pPr>
            <a:lvl2pPr marL="742950" indent="-285750" defTabSz="1128713" eaLnBrk="0" hangingPunct="0">
              <a:defRPr sz="1100">
                <a:solidFill>
                  <a:schemeClr val="tx1"/>
                </a:solidFill>
                <a:latin typeface="Arial" panose="020B0604020202020204" pitchFamily="34" charset="0"/>
              </a:defRPr>
            </a:lvl2pPr>
            <a:lvl3pPr marL="1143000" indent="-228600" defTabSz="1128713" eaLnBrk="0" hangingPunct="0">
              <a:defRPr sz="1100">
                <a:solidFill>
                  <a:schemeClr val="tx1"/>
                </a:solidFill>
                <a:latin typeface="Arial" panose="020B0604020202020204" pitchFamily="34" charset="0"/>
              </a:defRPr>
            </a:lvl3pPr>
            <a:lvl4pPr marL="1600200" indent="-228600" defTabSz="1128713" eaLnBrk="0" hangingPunct="0">
              <a:defRPr sz="1100">
                <a:solidFill>
                  <a:schemeClr val="tx1"/>
                </a:solidFill>
                <a:latin typeface="Arial" panose="020B0604020202020204" pitchFamily="34" charset="0"/>
              </a:defRPr>
            </a:lvl4pPr>
            <a:lvl5pPr marL="2057400" indent="-228600" defTabSz="1128713" eaLnBrk="0" hangingPunct="0">
              <a:defRPr sz="1100">
                <a:solidFill>
                  <a:schemeClr val="tx1"/>
                </a:solidFill>
                <a:latin typeface="Arial" panose="020B0604020202020204" pitchFamily="34" charset="0"/>
              </a:defRPr>
            </a:lvl5pPr>
            <a:lvl6pPr marL="2514600" indent="-228600" algn="ctr" defTabSz="112871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2871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2871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2871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50000"/>
              </a:lnSpc>
            </a:pPr>
            <a:r>
              <a:rPr lang="zh-CN" altLang="en-US" sz="1300" dirty="0">
                <a:solidFill>
                  <a:srgbClr val="0070C0"/>
                </a:solidFill>
                <a:latin typeface="微软雅黑" panose="020B0503020204020204" pitchFamily="34" charset="-122"/>
                <a:ea typeface="微软雅黑" panose="020B0503020204020204" pitchFamily="34" charset="-122"/>
              </a:rPr>
              <a:t>Click here to add paragraph text Click here to add paragraph text</a:t>
            </a:r>
          </a:p>
        </p:txBody>
      </p:sp>
      <p:sp>
        <p:nvSpPr>
          <p:cNvPr id="60" name="TextBox 53">
            <a:extLst>
              <a:ext uri="{FF2B5EF4-FFF2-40B4-BE49-F238E27FC236}">
                <a16:creationId xmlns:a16="http://schemas.microsoft.com/office/drawing/2014/main" id="{0DC0939B-DC9C-4D6A-B26F-79DEDA8309E9}"/>
              </a:ext>
            </a:extLst>
          </p:cNvPr>
          <p:cNvSpPr txBox="1">
            <a:spLocks noChangeArrowheads="1"/>
          </p:cNvSpPr>
          <p:nvPr/>
        </p:nvSpPr>
        <p:spPr bwMode="auto">
          <a:xfrm>
            <a:off x="8112125" y="2413000"/>
            <a:ext cx="2700338" cy="36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006" tIns="56503" rIns="113006" bIns="56503">
            <a:spAutoFit/>
          </a:bodyPr>
          <a:lstStyle>
            <a:lvl1pPr defTabSz="1128713" eaLnBrk="0" hangingPunct="0">
              <a:defRPr sz="1100">
                <a:solidFill>
                  <a:schemeClr val="tx1"/>
                </a:solidFill>
                <a:latin typeface="Arial" panose="020B0604020202020204" pitchFamily="34" charset="0"/>
              </a:defRPr>
            </a:lvl1pPr>
            <a:lvl2pPr marL="742950" indent="-285750" defTabSz="1128713" eaLnBrk="0" hangingPunct="0">
              <a:defRPr sz="1100">
                <a:solidFill>
                  <a:schemeClr val="tx1"/>
                </a:solidFill>
                <a:latin typeface="Arial" panose="020B0604020202020204" pitchFamily="34" charset="0"/>
              </a:defRPr>
            </a:lvl2pPr>
            <a:lvl3pPr marL="1143000" indent="-228600" defTabSz="1128713" eaLnBrk="0" hangingPunct="0">
              <a:defRPr sz="1100">
                <a:solidFill>
                  <a:schemeClr val="tx1"/>
                </a:solidFill>
                <a:latin typeface="Arial" panose="020B0604020202020204" pitchFamily="34" charset="0"/>
              </a:defRPr>
            </a:lvl3pPr>
            <a:lvl4pPr marL="1600200" indent="-228600" defTabSz="1128713" eaLnBrk="0" hangingPunct="0">
              <a:defRPr sz="1100">
                <a:solidFill>
                  <a:schemeClr val="tx1"/>
                </a:solidFill>
                <a:latin typeface="Arial" panose="020B0604020202020204" pitchFamily="34" charset="0"/>
              </a:defRPr>
            </a:lvl4pPr>
            <a:lvl5pPr marL="2057400" indent="-228600" defTabSz="1128713" eaLnBrk="0" hangingPunct="0">
              <a:defRPr sz="1100">
                <a:solidFill>
                  <a:schemeClr val="tx1"/>
                </a:solidFill>
                <a:latin typeface="Arial" panose="020B0604020202020204" pitchFamily="34" charset="0"/>
              </a:defRPr>
            </a:lvl5pPr>
            <a:lvl6pPr marL="2514600" indent="-228600" algn="ctr" defTabSz="112871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2871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2871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28713" eaLnBrk="0" fontAlgn="base" hangingPunct="0">
              <a:spcBef>
                <a:spcPct val="0"/>
              </a:spcBef>
              <a:spcAft>
                <a:spcPct val="0"/>
              </a:spcAft>
              <a:defRPr sz="1100">
                <a:solidFill>
                  <a:schemeClr val="tx1"/>
                </a:solidFill>
                <a:latin typeface="Arial" panose="020B0604020202020204" pitchFamily="34" charset="0"/>
              </a:defRPr>
            </a:lvl9pPr>
          </a:lstStyle>
          <a:p>
            <a:pPr algn="r" eaLnBrk="1" hangingPunct="1"/>
            <a:r>
              <a:rPr lang="zh-CN" altLang="en-US" sz="1600" b="1" dirty="0">
                <a:solidFill>
                  <a:srgbClr val="0070C0"/>
                </a:solidFill>
                <a:latin typeface="微软雅黑" panose="020B0503020204020204" pitchFamily="34" charset="-122"/>
                <a:ea typeface="微软雅黑" panose="020B0503020204020204" pitchFamily="34" charset="-122"/>
                <a:cs typeface="宋体" panose="02010600030101010101" pitchFamily="2" charset="-122"/>
              </a:rPr>
              <a:t>Click here to add a title</a:t>
            </a:r>
            <a:endParaRPr lang="zh-CN" altLang="en-US" sz="1600" dirty="0">
              <a:solidFill>
                <a:srgbClr val="0070C0"/>
              </a:solidFill>
              <a:ea typeface="微软雅黑" panose="020B0503020204020204" pitchFamily="34" charset="-122"/>
              <a:cs typeface="宋体" panose="02010600030101010101" pitchFamily="2" charset="-122"/>
            </a:endParaRPr>
          </a:p>
        </p:txBody>
      </p:sp>
      <p:sp>
        <p:nvSpPr>
          <p:cNvPr id="61" name="TextBox 60">
            <a:extLst>
              <a:ext uri="{FF2B5EF4-FFF2-40B4-BE49-F238E27FC236}">
                <a16:creationId xmlns:a16="http://schemas.microsoft.com/office/drawing/2014/main" id="{BBFB505E-E5A0-47EA-9F67-7886EB2C6253}"/>
              </a:ext>
            </a:extLst>
          </p:cNvPr>
          <p:cNvSpPr txBox="1">
            <a:spLocks noChangeArrowheads="1"/>
          </p:cNvSpPr>
          <p:nvPr/>
        </p:nvSpPr>
        <p:spPr bwMode="auto">
          <a:xfrm>
            <a:off x="8589963" y="2717800"/>
            <a:ext cx="2222500" cy="97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006" tIns="56503" rIns="113006" bIns="56503">
            <a:spAutoFit/>
          </a:bodyPr>
          <a:lstStyle>
            <a:lvl1pPr defTabSz="1128713" eaLnBrk="0" hangingPunct="0">
              <a:defRPr sz="1100">
                <a:solidFill>
                  <a:schemeClr val="tx1"/>
                </a:solidFill>
                <a:latin typeface="Arial" panose="020B0604020202020204" pitchFamily="34" charset="0"/>
              </a:defRPr>
            </a:lvl1pPr>
            <a:lvl2pPr marL="742950" indent="-285750" defTabSz="1128713" eaLnBrk="0" hangingPunct="0">
              <a:defRPr sz="1100">
                <a:solidFill>
                  <a:schemeClr val="tx1"/>
                </a:solidFill>
                <a:latin typeface="Arial" panose="020B0604020202020204" pitchFamily="34" charset="0"/>
              </a:defRPr>
            </a:lvl2pPr>
            <a:lvl3pPr marL="1143000" indent="-228600" defTabSz="1128713" eaLnBrk="0" hangingPunct="0">
              <a:defRPr sz="1100">
                <a:solidFill>
                  <a:schemeClr val="tx1"/>
                </a:solidFill>
                <a:latin typeface="Arial" panose="020B0604020202020204" pitchFamily="34" charset="0"/>
              </a:defRPr>
            </a:lvl3pPr>
            <a:lvl4pPr marL="1600200" indent="-228600" defTabSz="1128713" eaLnBrk="0" hangingPunct="0">
              <a:defRPr sz="1100">
                <a:solidFill>
                  <a:schemeClr val="tx1"/>
                </a:solidFill>
                <a:latin typeface="Arial" panose="020B0604020202020204" pitchFamily="34" charset="0"/>
              </a:defRPr>
            </a:lvl4pPr>
            <a:lvl5pPr marL="2057400" indent="-228600" defTabSz="1128713" eaLnBrk="0" hangingPunct="0">
              <a:defRPr sz="1100">
                <a:solidFill>
                  <a:schemeClr val="tx1"/>
                </a:solidFill>
                <a:latin typeface="Arial" panose="020B0604020202020204" pitchFamily="34" charset="0"/>
              </a:defRPr>
            </a:lvl5pPr>
            <a:lvl6pPr marL="2514600" indent="-228600" algn="ctr" defTabSz="112871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2871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2871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2871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50000"/>
              </a:lnSpc>
            </a:pPr>
            <a:r>
              <a:rPr lang="zh-CN" altLang="en-US" sz="1300" dirty="0">
                <a:solidFill>
                  <a:srgbClr val="0070C0"/>
                </a:solidFill>
                <a:latin typeface="微软雅黑" panose="020B0503020204020204" pitchFamily="34" charset="-122"/>
                <a:ea typeface="微软雅黑" panose="020B0503020204020204" pitchFamily="34" charset="-122"/>
              </a:rPr>
              <a:t>Click here to add paragraph text Click here to add paragraph text</a:t>
            </a:r>
          </a:p>
        </p:txBody>
      </p:sp>
      <p:pic>
        <p:nvPicPr>
          <p:cNvPr id="62" name="Picture 12" descr="S11_Rafa">
            <a:extLst>
              <a:ext uri="{FF2B5EF4-FFF2-40B4-BE49-F238E27FC236}">
                <a16:creationId xmlns:a16="http://schemas.microsoft.com/office/drawing/2014/main" id="{993FA0FC-08CE-40D6-A7BB-C122D123B7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250" t="17223" r="31250" b="72961"/>
          <a:stretch>
            <a:fillRect/>
          </a:stretch>
        </p:blipFill>
        <p:spPr bwMode="auto">
          <a:xfrm>
            <a:off x="1539875" y="2732088"/>
            <a:ext cx="86518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3" descr="S11_Rafa">
            <a:extLst>
              <a:ext uri="{FF2B5EF4-FFF2-40B4-BE49-F238E27FC236}">
                <a16:creationId xmlns:a16="http://schemas.microsoft.com/office/drawing/2014/main" id="{76B27DEF-A6D2-40B5-90B3-A3AD4AFE8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4445" t="17223" r="17778" b="72592"/>
          <a:stretch>
            <a:fillRect/>
          </a:stretch>
        </p:blipFill>
        <p:spPr bwMode="auto">
          <a:xfrm>
            <a:off x="9253538" y="1514475"/>
            <a:ext cx="8969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19139"/>
                                        </p:tgtEl>
                                        <p:attrNameLst>
                                          <p:attrName>style.visibility</p:attrName>
                                        </p:attrNameLst>
                                      </p:cBhvr>
                                      <p:to>
                                        <p:strVal val="visible"/>
                                      </p:to>
                                    </p:set>
                                    <p:anim calcmode="lin" valueType="num">
                                      <p:cBhvr additive="base">
                                        <p:cTn id="7" dur="500" fill="hold"/>
                                        <p:tgtEl>
                                          <p:spTgt spid="219139"/>
                                        </p:tgtEl>
                                        <p:attrNameLst>
                                          <p:attrName>ppt_x</p:attrName>
                                        </p:attrNameLst>
                                      </p:cBhvr>
                                      <p:tavLst>
                                        <p:tav tm="0">
                                          <p:val>
                                            <p:strVal val="1+#ppt_w/2"/>
                                          </p:val>
                                        </p:tav>
                                        <p:tav tm="100000">
                                          <p:val>
                                            <p:strVal val="#ppt_x"/>
                                          </p:val>
                                        </p:tav>
                                      </p:tavLst>
                                    </p:anim>
                                    <p:anim calcmode="lin" valueType="num">
                                      <p:cBhvr additive="base">
                                        <p:cTn id="8" dur="500" fill="hold"/>
                                        <p:tgtEl>
                                          <p:spTgt spid="21913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9143"/>
                                        </p:tgtEl>
                                        <p:attrNameLst>
                                          <p:attrName>style.visibility</p:attrName>
                                        </p:attrNameLst>
                                      </p:cBhvr>
                                      <p:to>
                                        <p:strVal val="visible"/>
                                      </p:to>
                                    </p:set>
                                    <p:anim calcmode="lin" valueType="num">
                                      <p:cBhvr additive="base">
                                        <p:cTn id="11" dur="500" fill="hold"/>
                                        <p:tgtEl>
                                          <p:spTgt spid="219143"/>
                                        </p:tgtEl>
                                        <p:attrNameLst>
                                          <p:attrName>ppt_x</p:attrName>
                                        </p:attrNameLst>
                                      </p:cBhvr>
                                      <p:tavLst>
                                        <p:tav tm="0">
                                          <p:val>
                                            <p:strVal val="0-#ppt_w/2"/>
                                          </p:val>
                                        </p:tav>
                                        <p:tav tm="100000">
                                          <p:val>
                                            <p:strVal val="#ppt_x"/>
                                          </p:val>
                                        </p:tav>
                                      </p:tavLst>
                                    </p:anim>
                                    <p:anim calcmode="lin" valueType="num">
                                      <p:cBhvr additive="base">
                                        <p:cTn id="12" dur="500" fill="hold"/>
                                        <p:tgtEl>
                                          <p:spTgt spid="21914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52" presetClass="entr" presetSubtype="0" fill="hold" nodeType="afterEffect">
                                  <p:stCondLst>
                                    <p:cond delay="0"/>
                                  </p:stCondLst>
                                  <p:childTnLst>
                                    <p:set>
                                      <p:cBhvr>
                                        <p:cTn id="15" dur="1" fill="hold">
                                          <p:stCondLst>
                                            <p:cond delay="0"/>
                                          </p:stCondLst>
                                        </p:cTn>
                                        <p:tgtEl>
                                          <p:spTgt spid="46"/>
                                        </p:tgtEl>
                                        <p:attrNameLst>
                                          <p:attrName>style.visibility</p:attrName>
                                        </p:attrNameLst>
                                      </p:cBhvr>
                                      <p:to>
                                        <p:strVal val="visible"/>
                                      </p:to>
                                    </p:set>
                                    <p:animScale>
                                      <p:cBhvr>
                                        <p:cTn id="16" dur="1000" decel="50000" fill="hold">
                                          <p:stCondLst>
                                            <p:cond delay="0"/>
                                          </p:stCondLst>
                                        </p:cTn>
                                        <p:tgtEl>
                                          <p:spTgt spid="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46"/>
                                        </p:tgtEl>
                                        <p:attrNameLst>
                                          <p:attrName>ppt_x</p:attrName>
                                          <p:attrName>ppt_y</p:attrName>
                                        </p:attrNameLst>
                                      </p:cBhvr>
                                    </p:animMotion>
                                    <p:animEffect transition="in" filter="fade">
                                      <p:cBhvr>
                                        <p:cTn id="18" dur="1000"/>
                                        <p:tgtEl>
                                          <p:spTgt spid="46"/>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par>
                                <p:cTn id="22" presetID="35" presetClass="emph" presetSubtype="0" repeatCount="5000" fill="hold" nodeType="withEffect">
                                  <p:stCondLst>
                                    <p:cond delay="0"/>
                                  </p:stCondLst>
                                  <p:childTnLst>
                                    <p:anim calcmode="discrete" valueType="str">
                                      <p:cBhvr>
                                        <p:cTn id="23" dur="100" fill="hold"/>
                                        <p:tgtEl>
                                          <p:spTgt spid="62"/>
                                        </p:tgtEl>
                                        <p:attrNameLst>
                                          <p:attrName>style.visibility</p:attrName>
                                        </p:attrNameLst>
                                      </p:cBhvr>
                                      <p:tavLst>
                                        <p:tav tm="0">
                                          <p:val>
                                            <p:strVal val="hidden"/>
                                          </p:val>
                                        </p:tav>
                                        <p:tav tm="50000">
                                          <p:val>
                                            <p:strVal val="visible"/>
                                          </p:val>
                                        </p:tav>
                                      </p:tavLst>
                                    </p:anim>
                                  </p:childTnLst>
                                </p:cTn>
                              </p:par>
                            </p:childTnLst>
                          </p:cTn>
                        </p:par>
                        <p:par>
                          <p:cTn id="24" fill="hold" nodeType="afterGroup">
                            <p:stCondLst>
                              <p:cond delay="2000"/>
                            </p:stCondLst>
                            <p:childTnLst>
                              <p:par>
                                <p:cTn id="25" presetID="1" presetClass="entr" presetSubtype="0"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35" presetClass="emph" presetSubtype="0" repeatCount="5000" fill="hold" nodeType="withEffect">
                                  <p:stCondLst>
                                    <p:cond delay="0"/>
                                  </p:stCondLst>
                                  <p:childTnLst>
                                    <p:anim calcmode="discrete" valueType="str">
                                      <p:cBhvr>
                                        <p:cTn id="28" dur="100" fill="hold"/>
                                        <p:tgtEl>
                                          <p:spTgt spid="63"/>
                                        </p:tgtEl>
                                        <p:attrNameLst>
                                          <p:attrName>style.visibility</p:attrName>
                                        </p:attrNameLst>
                                      </p:cBhvr>
                                      <p:tavLst>
                                        <p:tav tm="0">
                                          <p:val>
                                            <p:strVal val="hidden"/>
                                          </p:val>
                                        </p:tav>
                                        <p:tav tm="50000">
                                          <p:val>
                                            <p:strVal val="visible"/>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fill="hold"/>
                                        <p:tgtEl>
                                          <p:spTgt spid="58"/>
                                        </p:tgtEl>
                                        <p:attrNameLst>
                                          <p:attrName>ppt_x</p:attrName>
                                        </p:attrNameLst>
                                      </p:cBhvr>
                                      <p:tavLst>
                                        <p:tav tm="0">
                                          <p:val>
                                            <p:strVal val="#ppt_x"/>
                                          </p:val>
                                        </p:tav>
                                        <p:tav tm="100000">
                                          <p:val>
                                            <p:strVal val="#ppt_x"/>
                                          </p:val>
                                        </p:tav>
                                      </p:tavLst>
                                    </p:anim>
                                    <p:anim calcmode="lin" valueType="num">
                                      <p:cBhvr additive="base">
                                        <p:cTn id="33" dur="500" fill="hold"/>
                                        <p:tgtEl>
                                          <p:spTgt spid="5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fill="hold"/>
                                        <p:tgtEl>
                                          <p:spTgt spid="59"/>
                                        </p:tgtEl>
                                        <p:attrNameLst>
                                          <p:attrName>ppt_x</p:attrName>
                                        </p:attrNameLst>
                                      </p:cBhvr>
                                      <p:tavLst>
                                        <p:tav tm="0">
                                          <p:val>
                                            <p:strVal val="#ppt_x"/>
                                          </p:val>
                                        </p:tav>
                                        <p:tav tm="100000">
                                          <p:val>
                                            <p:strVal val="#ppt_x"/>
                                          </p:val>
                                        </p:tav>
                                      </p:tavLst>
                                    </p:anim>
                                    <p:anim calcmode="lin" valueType="num">
                                      <p:cBhvr additive="base">
                                        <p:cTn id="37" dur="500" fill="hold"/>
                                        <p:tgtEl>
                                          <p:spTgt spid="59"/>
                                        </p:tgtEl>
                                        <p:attrNameLst>
                                          <p:attrName>ppt_y</p:attrName>
                                        </p:attrNameLst>
                                      </p:cBhvr>
                                      <p:tavLst>
                                        <p:tav tm="0">
                                          <p:val>
                                            <p:strVal val="1+#ppt_h/2"/>
                                          </p:val>
                                        </p:tav>
                                        <p:tav tm="100000">
                                          <p:val>
                                            <p:strVal val="#ppt_y"/>
                                          </p:val>
                                        </p:tav>
                                      </p:tavLst>
                                    </p:anim>
                                  </p:childTnLst>
                                </p:cTn>
                              </p:par>
                            </p:childTnLst>
                          </p:cTn>
                        </p:par>
                        <p:par>
                          <p:cTn id="38" fill="hold" nodeType="afterGroup">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ppt_x"/>
                                          </p:val>
                                        </p:tav>
                                        <p:tav tm="100000">
                                          <p:val>
                                            <p:strVal val="#ppt_x"/>
                                          </p:val>
                                        </p:tav>
                                      </p:tavLst>
                                    </p:anim>
                                    <p:anim calcmode="lin" valueType="num">
                                      <p:cBhvr additive="base">
                                        <p:cTn id="42" dur="500" fill="hold"/>
                                        <p:tgtEl>
                                          <p:spTgt spid="6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500" fill="hold"/>
                                        <p:tgtEl>
                                          <p:spTgt spid="61"/>
                                        </p:tgtEl>
                                        <p:attrNameLst>
                                          <p:attrName>ppt_x</p:attrName>
                                        </p:attrNameLst>
                                      </p:cBhvr>
                                      <p:tavLst>
                                        <p:tav tm="0">
                                          <p:val>
                                            <p:strVal val="#ppt_x"/>
                                          </p:val>
                                        </p:tav>
                                        <p:tav tm="100000">
                                          <p:val>
                                            <p:strVal val="#ppt_x"/>
                                          </p:val>
                                        </p:tav>
                                      </p:tavLst>
                                    </p:anim>
                                    <p:anim calcmode="lin" valueType="num">
                                      <p:cBhvr additive="base">
                                        <p:cTn id="4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2C49E63E-3D2D-45BB-96E8-6C2C8FB6F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3235" name="Group 3">
            <a:extLst>
              <a:ext uri="{FF2B5EF4-FFF2-40B4-BE49-F238E27FC236}">
                <a16:creationId xmlns:a16="http://schemas.microsoft.com/office/drawing/2014/main" id="{26EECFBD-4B63-407F-9A0C-F520856246FE}"/>
              </a:ext>
            </a:extLst>
          </p:cNvPr>
          <p:cNvGrpSpPr>
            <a:grpSpLocks/>
          </p:cNvGrpSpPr>
          <p:nvPr/>
        </p:nvGrpSpPr>
        <p:grpSpPr bwMode="auto">
          <a:xfrm>
            <a:off x="225425" y="219075"/>
            <a:ext cx="11295063" cy="419100"/>
            <a:chOff x="142" y="138"/>
            <a:chExt cx="7115" cy="264"/>
          </a:xfrm>
        </p:grpSpPr>
        <p:sp>
          <p:nvSpPr>
            <p:cNvPr id="41993" name="矩形 4">
              <a:extLst>
                <a:ext uri="{FF2B5EF4-FFF2-40B4-BE49-F238E27FC236}">
                  <a16:creationId xmlns:a16="http://schemas.microsoft.com/office/drawing/2014/main" id="{931F5BB5-CBF1-41C4-9A51-D0A52B1C1471}"/>
                </a:ext>
              </a:extLst>
            </p:cNvPr>
            <p:cNvSpPr>
              <a:spLocks noChangeArrowheads="1"/>
            </p:cNvSpPr>
            <p:nvPr/>
          </p:nvSpPr>
          <p:spPr bwMode="auto">
            <a:xfrm>
              <a:off x="142" y="138"/>
              <a:ext cx="1841"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2000" b="1" dirty="0">
                  <a:solidFill>
                    <a:srgbClr val="0070C0"/>
                  </a:solidFill>
                  <a:latin typeface="微软雅黑" panose="020B0503020204020204" pitchFamily="34" charset="-122"/>
                  <a:ea typeface="微软雅黑" panose="020B0503020204020204" pitchFamily="34" charset="-122"/>
                </a:rPr>
                <a:t>Click to add title text</a:t>
              </a:r>
            </a:p>
          </p:txBody>
        </p:sp>
        <p:sp>
          <p:nvSpPr>
            <p:cNvPr id="41994" name="矩形 1">
              <a:extLst>
                <a:ext uri="{FF2B5EF4-FFF2-40B4-BE49-F238E27FC236}">
                  <a16:creationId xmlns:a16="http://schemas.microsoft.com/office/drawing/2014/main" id="{990E3E7B-EAB2-4704-8E0B-293034B210A5}"/>
                </a:ext>
              </a:extLst>
            </p:cNvPr>
            <p:cNvSpPr>
              <a:spLocks noChangeArrowheads="1"/>
            </p:cNvSpPr>
            <p:nvPr/>
          </p:nvSpPr>
          <p:spPr bwMode="auto">
            <a:xfrm flipV="1">
              <a:off x="2019" y="272"/>
              <a:ext cx="4242" cy="33"/>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sp>
          <p:nvSpPr>
            <p:cNvPr id="41995" name="矩形 9">
              <a:extLst>
                <a:ext uri="{FF2B5EF4-FFF2-40B4-BE49-F238E27FC236}">
                  <a16:creationId xmlns:a16="http://schemas.microsoft.com/office/drawing/2014/main" id="{B1752AC8-12E5-47E5-BF70-4498B12888A9}"/>
                </a:ext>
              </a:extLst>
            </p:cNvPr>
            <p:cNvSpPr>
              <a:spLocks noChangeArrowheads="1"/>
            </p:cNvSpPr>
            <p:nvPr/>
          </p:nvSpPr>
          <p:spPr bwMode="auto">
            <a:xfrm flipV="1">
              <a:off x="6271" y="272"/>
              <a:ext cx="986" cy="33"/>
            </a:xfrm>
            <a:prstGeom prst="rect">
              <a:avLst/>
            </a:prstGeom>
            <a:solidFill>
              <a:srgbClr val="7F7F7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lIns="110758" tIns="55379" rIns="110758" bIns="55379" anchor="ct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en-US" sz="2200">
                <a:solidFill>
                  <a:srgbClr val="FFFFFF"/>
                </a:solidFill>
                <a:latin typeface="Calibri" panose="020F0502020204030204" pitchFamily="34" charset="0"/>
                <a:ea typeface="宋体" panose="02010600030101010101" pitchFamily="2" charset="-122"/>
              </a:endParaRPr>
            </a:p>
          </p:txBody>
        </p:sp>
      </p:grpSp>
      <p:grpSp>
        <p:nvGrpSpPr>
          <p:cNvPr id="223239" name="Group 7">
            <a:extLst>
              <a:ext uri="{FF2B5EF4-FFF2-40B4-BE49-F238E27FC236}">
                <a16:creationId xmlns:a16="http://schemas.microsoft.com/office/drawing/2014/main" id="{D64F0FA1-97FA-4690-A592-F22D1DC23829}"/>
              </a:ext>
            </a:extLst>
          </p:cNvPr>
          <p:cNvGrpSpPr>
            <a:grpSpLocks/>
          </p:cNvGrpSpPr>
          <p:nvPr/>
        </p:nvGrpSpPr>
        <p:grpSpPr bwMode="auto">
          <a:xfrm>
            <a:off x="-30163" y="5826125"/>
            <a:ext cx="11857038" cy="565150"/>
            <a:chOff x="0" y="3670"/>
            <a:chExt cx="7421" cy="356"/>
          </a:xfrm>
        </p:grpSpPr>
        <p:pic>
          <p:nvPicPr>
            <p:cNvPr id="41991" name="Picture 8" descr="1">
              <a:extLst>
                <a:ext uri="{FF2B5EF4-FFF2-40B4-BE49-F238E27FC236}">
                  <a16:creationId xmlns:a16="http://schemas.microsoft.com/office/drawing/2014/main" id="{5FCE835D-A866-4422-8F8D-F839E6005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21"/>
              <a:ext cx="742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矩形 4">
              <a:extLst>
                <a:ext uri="{FF2B5EF4-FFF2-40B4-BE49-F238E27FC236}">
                  <a16:creationId xmlns:a16="http://schemas.microsoft.com/office/drawing/2014/main" id="{2E5273CD-3053-42D2-AF8C-2181005B393D}"/>
                </a:ext>
              </a:extLst>
            </p:cNvPr>
            <p:cNvSpPr>
              <a:spLocks noChangeArrowheads="1"/>
            </p:cNvSpPr>
            <p:nvPr/>
          </p:nvSpPr>
          <p:spPr bwMode="auto">
            <a:xfrm>
              <a:off x="6173" y="3670"/>
              <a:ext cx="591"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0758" tIns="55379" rIns="110758" bIns="55379">
              <a:spAutoFit/>
            </a:bodyPr>
            <a:lstStyle>
              <a:lvl1pPr defTabSz="1108075" eaLnBrk="0" hangingPunct="0">
                <a:defRPr sz="1100">
                  <a:solidFill>
                    <a:schemeClr val="tx1"/>
                  </a:solidFill>
                  <a:latin typeface="Arial" panose="020B0604020202020204" pitchFamily="34" charset="0"/>
                </a:defRPr>
              </a:lvl1pPr>
              <a:lvl2pPr marL="742950" indent="-285750" defTabSz="1108075" eaLnBrk="0" hangingPunct="0">
                <a:defRPr sz="1100">
                  <a:solidFill>
                    <a:schemeClr val="tx1"/>
                  </a:solidFill>
                  <a:latin typeface="Arial" panose="020B0604020202020204" pitchFamily="34" charset="0"/>
                </a:defRPr>
              </a:lvl2pPr>
              <a:lvl3pPr marL="1143000" indent="-228600" defTabSz="1108075" eaLnBrk="0" hangingPunct="0">
                <a:defRPr sz="1100">
                  <a:solidFill>
                    <a:schemeClr val="tx1"/>
                  </a:solidFill>
                  <a:latin typeface="Arial" panose="020B0604020202020204" pitchFamily="34" charset="0"/>
                </a:defRPr>
              </a:lvl3pPr>
              <a:lvl4pPr marL="1600200" indent="-228600" defTabSz="1108075" eaLnBrk="0" hangingPunct="0">
                <a:defRPr sz="1100">
                  <a:solidFill>
                    <a:schemeClr val="tx1"/>
                  </a:solidFill>
                  <a:latin typeface="Arial" panose="020B0604020202020204" pitchFamily="34" charset="0"/>
                </a:defRPr>
              </a:lvl4pPr>
              <a:lvl5pPr marL="2057400" indent="-228600" defTabSz="1108075" eaLnBrk="0" hangingPunct="0">
                <a:defRPr sz="1100">
                  <a:solidFill>
                    <a:schemeClr val="tx1"/>
                  </a:solidFill>
                  <a:latin typeface="Arial" panose="020B0604020202020204" pitchFamily="34" charset="0"/>
                </a:defRPr>
              </a:lvl5pPr>
              <a:lvl6pPr marL="2514600" indent="-228600" algn="ctr" defTabSz="1108075"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08075"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08075"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08075"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2800" b="1">
                  <a:solidFill>
                    <a:srgbClr val="0070C0"/>
                  </a:solidFill>
                  <a:latin typeface="Impact" panose="020B0806030902050204" pitchFamily="34" charset="0"/>
                  <a:ea typeface="微软雅黑" panose="020B0503020204020204" pitchFamily="34" charset="-122"/>
                </a:rPr>
                <a:t>LOGO</a:t>
              </a:r>
            </a:p>
          </p:txBody>
        </p:sp>
      </p:grpSp>
      <p:pic>
        <p:nvPicPr>
          <p:cNvPr id="223334" name="Picture 5">
            <a:extLst>
              <a:ext uri="{FF2B5EF4-FFF2-40B4-BE49-F238E27FC236}">
                <a16:creationId xmlns:a16="http://schemas.microsoft.com/office/drawing/2014/main" id="{2071F942-3591-4A35-9A00-7175D77BFD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1428750"/>
            <a:ext cx="8716963"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4">
            <a:extLst>
              <a:ext uri="{FF2B5EF4-FFF2-40B4-BE49-F238E27FC236}">
                <a16:creationId xmlns:a16="http://schemas.microsoft.com/office/drawing/2014/main" id="{AEC3264B-E284-4F55-968D-2BC752FD0ACA}"/>
              </a:ext>
            </a:extLst>
          </p:cNvPr>
          <p:cNvSpPr>
            <a:spLocks noChangeArrowheads="1"/>
          </p:cNvSpPr>
          <p:nvPr/>
        </p:nvSpPr>
        <p:spPr bwMode="auto">
          <a:xfrm>
            <a:off x="3654425" y="2357438"/>
            <a:ext cx="4413250" cy="2674937"/>
          </a:xfrm>
          <a:prstGeom prst="roundRect">
            <a:avLst>
              <a:gd name="adj" fmla="val 0"/>
            </a:avLst>
          </a:prstGeom>
          <a:noFill/>
          <a:ln w="9525">
            <a:noFill/>
            <a:round/>
            <a:headEnd/>
            <a:tailEnd/>
          </a:ln>
          <a:effectLst>
            <a:prstShdw prst="shdw17" dist="17961" dir="2700000">
              <a:schemeClr val="bg1">
                <a:gamma/>
                <a:shade val="60000"/>
                <a:invGamma/>
                <a:alpha val="50000"/>
              </a:schemeClr>
            </a:prstShdw>
          </a:effectLst>
        </p:spPr>
        <p:txBody>
          <a:bodyPr/>
          <a:lstStyle/>
          <a:p>
            <a:pPr marL="357188" indent="-357188" algn="l">
              <a:lnSpc>
                <a:spcPct val="120000"/>
              </a:lnSpc>
              <a:buClr>
                <a:schemeClr val="accent2"/>
              </a:buClr>
              <a:buFont typeface="Wingdings" pitchFamily="2" charset="2"/>
              <a:buNone/>
              <a:defRPr/>
            </a:pPr>
            <a:r>
              <a:rPr lang="zh-CN" altLang="en-US" sz="1800">
                <a:solidFill>
                  <a:srgbClr val="333333"/>
                </a:solidFill>
                <a:ea typeface="宋体" pitchFamily="2" charset="-122"/>
              </a:rPr>
              <a:t>     Click Add paragraph text Click Add paragraph text Click Add paragraph text Click Add paragraph text Click Add paragraph text Click Add paragraph text.</a:t>
            </a:r>
          </a:p>
          <a:p>
            <a:pPr marL="357188" indent="-357188" algn="l">
              <a:lnSpc>
                <a:spcPct val="120000"/>
              </a:lnSpc>
              <a:buClr>
                <a:schemeClr val="accent2"/>
              </a:buClr>
              <a:buFont typeface="Wingdings" pitchFamily="2" charset="2"/>
              <a:buChar char="n"/>
              <a:defRPr/>
            </a:pPr>
            <a:endParaRPr lang="zh-CN" altLang="en-US" sz="1800">
              <a:solidFill>
                <a:srgbClr val="333333"/>
              </a:solidFill>
              <a:ea typeface="宋体" pitchFamily="2" charset="-122"/>
            </a:endParaRPr>
          </a:p>
          <a:p>
            <a:pPr marL="357188" indent="-357188" algn="l">
              <a:lnSpc>
                <a:spcPct val="120000"/>
              </a:lnSpc>
              <a:buClr>
                <a:schemeClr val="accent2"/>
              </a:buClr>
              <a:buFont typeface="Wingdings" pitchFamily="2" charset="2"/>
              <a:buNone/>
              <a:defRPr/>
            </a:pPr>
            <a:endParaRPr lang="zh-CN" altLang="en-US" sz="1800">
              <a:solidFill>
                <a:srgbClr val="333333"/>
              </a:solidFill>
              <a:ea typeface="宋体" pitchFamily="2" charset="-122"/>
            </a:endParaRPr>
          </a:p>
          <a:p>
            <a:pPr marL="357188" indent="-357188" algn="l">
              <a:lnSpc>
                <a:spcPct val="120000"/>
              </a:lnSpc>
              <a:buClr>
                <a:schemeClr val="accent2"/>
              </a:buClr>
              <a:buFont typeface="Wingdings" pitchFamily="2" charset="2"/>
              <a:buChar char="n"/>
              <a:defRPr/>
            </a:pPr>
            <a:endParaRPr lang="zh-CN" altLang="en-US" sz="1800">
              <a:solidFill>
                <a:srgbClr val="333333"/>
              </a:solidFill>
              <a:ea typeface="宋体" pitchFamily="2" charset="-122"/>
            </a:endParaRPr>
          </a:p>
          <a:p>
            <a:pPr marL="357188" indent="-357188" algn="l">
              <a:lnSpc>
                <a:spcPct val="120000"/>
              </a:lnSpc>
              <a:buClr>
                <a:schemeClr val="accent2"/>
              </a:buClr>
              <a:buFont typeface="Wingdings" pitchFamily="2" charset="2"/>
              <a:buChar char="n"/>
              <a:defRPr/>
            </a:pPr>
            <a:endParaRPr lang="en-US" altLang="zh-CN" sz="1800">
              <a:solidFill>
                <a:srgbClr val="333333"/>
              </a:solidFill>
              <a:ea typeface="宋体"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23235"/>
                                        </p:tgtEl>
                                        <p:attrNameLst>
                                          <p:attrName>style.visibility</p:attrName>
                                        </p:attrNameLst>
                                      </p:cBhvr>
                                      <p:to>
                                        <p:strVal val="visible"/>
                                      </p:to>
                                    </p:set>
                                    <p:anim calcmode="lin" valueType="num">
                                      <p:cBhvr additive="base">
                                        <p:cTn id="7" dur="500" fill="hold"/>
                                        <p:tgtEl>
                                          <p:spTgt spid="223235"/>
                                        </p:tgtEl>
                                        <p:attrNameLst>
                                          <p:attrName>ppt_x</p:attrName>
                                        </p:attrNameLst>
                                      </p:cBhvr>
                                      <p:tavLst>
                                        <p:tav tm="0">
                                          <p:val>
                                            <p:strVal val="1+#ppt_w/2"/>
                                          </p:val>
                                        </p:tav>
                                        <p:tav tm="100000">
                                          <p:val>
                                            <p:strVal val="#ppt_x"/>
                                          </p:val>
                                        </p:tav>
                                      </p:tavLst>
                                    </p:anim>
                                    <p:anim calcmode="lin" valueType="num">
                                      <p:cBhvr additive="base">
                                        <p:cTn id="8" dur="500" fill="hold"/>
                                        <p:tgtEl>
                                          <p:spTgt spid="22323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3239"/>
                                        </p:tgtEl>
                                        <p:attrNameLst>
                                          <p:attrName>style.visibility</p:attrName>
                                        </p:attrNameLst>
                                      </p:cBhvr>
                                      <p:to>
                                        <p:strVal val="visible"/>
                                      </p:to>
                                    </p:set>
                                    <p:anim calcmode="lin" valueType="num">
                                      <p:cBhvr additive="base">
                                        <p:cTn id="11" dur="500" fill="hold"/>
                                        <p:tgtEl>
                                          <p:spTgt spid="223239"/>
                                        </p:tgtEl>
                                        <p:attrNameLst>
                                          <p:attrName>ppt_x</p:attrName>
                                        </p:attrNameLst>
                                      </p:cBhvr>
                                      <p:tavLst>
                                        <p:tav tm="0">
                                          <p:val>
                                            <p:strVal val="0-#ppt_w/2"/>
                                          </p:val>
                                        </p:tav>
                                        <p:tav tm="100000">
                                          <p:val>
                                            <p:strVal val="#ppt_x"/>
                                          </p:val>
                                        </p:tav>
                                      </p:tavLst>
                                    </p:anim>
                                    <p:anim calcmode="lin" valueType="num">
                                      <p:cBhvr additive="base">
                                        <p:cTn id="12" dur="500" fill="hold"/>
                                        <p:tgtEl>
                                          <p:spTgt spid="223239"/>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0" presetClass="entr" presetSubtype="0" fill="hold" nodeType="afterEffect">
                                  <p:stCondLst>
                                    <p:cond delay="0"/>
                                  </p:stCondLst>
                                  <p:childTnLst>
                                    <p:set>
                                      <p:cBhvr>
                                        <p:cTn id="15" dur="1" fill="hold">
                                          <p:stCondLst>
                                            <p:cond delay="0"/>
                                          </p:stCondLst>
                                        </p:cTn>
                                        <p:tgtEl>
                                          <p:spTgt spid="223334"/>
                                        </p:tgtEl>
                                        <p:attrNameLst>
                                          <p:attrName>style.visibility</p:attrName>
                                        </p:attrNameLst>
                                      </p:cBhvr>
                                      <p:to>
                                        <p:strVal val="visible"/>
                                      </p:to>
                                    </p:set>
                                    <p:animEffect transition="in" filter="wedge">
                                      <p:cBhvr>
                                        <p:cTn id="16" dur="2000"/>
                                        <p:tgtEl>
                                          <p:spTgt spid="223334"/>
                                        </p:tgtEl>
                                      </p:cBhvr>
                                    </p:animEffect>
                                  </p:childTnLst>
                                </p:cTn>
                              </p:par>
                            </p:childTnLst>
                          </p:cTn>
                        </p:par>
                        <p:par>
                          <p:cTn id="17" fill="hold" nodeType="afterGroup">
                            <p:stCondLst>
                              <p:cond delay="25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par>
                          <p:cTn id="25" fill="hold" nodeType="afterGroup">
                            <p:stCondLst>
                              <p:cond delay="4600"/>
                            </p:stCondLst>
                            <p:childTnLst>
                              <p:par>
                                <p:cTn id="26" presetID="27" presetClass="entr" presetSubtype="0" fill="hold" grpId="1" nodeType="afterEffect">
                                  <p:stCondLst>
                                    <p:cond delay="0"/>
                                  </p:stCondLst>
                                  <p:iterate type="lt">
                                    <p:tmPct val="50000"/>
                                  </p:iterate>
                                  <p:childTnLst>
                                    <p:set>
                                      <p:cBhvr>
                                        <p:cTn id="27" dur="1" fill="hold">
                                          <p:stCondLst>
                                            <p:cond delay="0"/>
                                          </p:stCondLst>
                                        </p:cTn>
                                        <p:tgtEl>
                                          <p:spTgt spid="3"/>
                                        </p:tgtEl>
                                        <p:attrNameLst>
                                          <p:attrName>style.visibility</p:attrName>
                                        </p:attrNameLst>
                                      </p:cBhvr>
                                      <p:to>
                                        <p:strVal val="visible"/>
                                      </p:to>
                                    </p:set>
                                    <p:anim calcmode="discrete" valueType="clr">
                                      <p:cBhvr override="childStyle">
                                        <p:cTn id="2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gtEl>
                                        <p:attrNameLst>
                                          <p:attrName>fillcolor</p:attrName>
                                        </p:attrNameLst>
                                      </p:cBhvr>
                                      <p:tavLst>
                                        <p:tav tm="0">
                                          <p:val>
                                            <p:clrVal>
                                              <a:schemeClr val="accent2"/>
                                            </p:clrVal>
                                          </p:val>
                                        </p:tav>
                                        <p:tav tm="50000">
                                          <p:val>
                                            <p:clrVal>
                                              <a:schemeClr val="hlink"/>
                                            </p:clrVal>
                                          </p:val>
                                        </p:tav>
                                      </p:tavLst>
                                    </p:anim>
                                    <p:set>
                                      <p:cBhvr>
                                        <p:cTn id="30"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D4E6D18B-753B-49F2-8BD5-C755DA0F5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Oval 60">
            <a:hlinkClick r:id="rId4"/>
            <a:extLst>
              <a:ext uri="{FF2B5EF4-FFF2-40B4-BE49-F238E27FC236}">
                <a16:creationId xmlns:a16="http://schemas.microsoft.com/office/drawing/2014/main" id="{761FE360-8505-4218-8F0A-2A6FAA1B876F}"/>
              </a:ext>
            </a:extLst>
          </p:cNvPr>
          <p:cNvSpPr>
            <a:spLocks noChangeArrowheads="1"/>
          </p:cNvSpPr>
          <p:nvPr/>
        </p:nvSpPr>
        <p:spPr bwMode="auto">
          <a:xfrm>
            <a:off x="5637213" y="3587750"/>
            <a:ext cx="419100" cy="495300"/>
          </a:xfrm>
          <a:prstGeom prst="ellipse">
            <a:avLst/>
          </a:prstGeom>
          <a:solidFill>
            <a:srgbClr val="0079C5">
              <a:alpha val="0"/>
            </a:srgbClr>
          </a:solidFill>
          <a:ln>
            <a:noFill/>
          </a:ln>
          <a:extLst>
            <a:ext uri="{91240B29-F687-4F45-9708-019B960494DF}">
              <a14:hiddenLine xmlns:a14="http://schemas.microsoft.com/office/drawing/2010/main" w="33338">
                <a:solidFill>
                  <a:srgbClr val="000000"/>
                </a:solidFill>
                <a:miter lim="800000"/>
                <a:headEnd/>
                <a:tailEnd/>
              </a14:hiddenLine>
            </a:ext>
          </a:extLst>
        </p:spPr>
        <p:txBody>
          <a:bodyPr lIns="86371" tIns="43185" rIns="86371" bIns="43185"/>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solidFill>
                <a:srgbClr val="000000"/>
              </a:solidFill>
              <a:ea typeface="宋体" panose="02010600030101010101" pitchFamily="2" charset="-122"/>
            </a:endParaRPr>
          </a:p>
        </p:txBody>
      </p:sp>
      <p:sp>
        <p:nvSpPr>
          <p:cNvPr id="43012" name="Oval 61">
            <a:hlinkClick r:id="rId5"/>
            <a:extLst>
              <a:ext uri="{FF2B5EF4-FFF2-40B4-BE49-F238E27FC236}">
                <a16:creationId xmlns:a16="http://schemas.microsoft.com/office/drawing/2014/main" id="{19FCDC94-A57E-46F3-8B16-C0AEC9FFEED4}"/>
              </a:ext>
            </a:extLst>
          </p:cNvPr>
          <p:cNvSpPr>
            <a:spLocks noChangeArrowheads="1"/>
          </p:cNvSpPr>
          <p:nvPr/>
        </p:nvSpPr>
        <p:spPr bwMode="auto">
          <a:xfrm>
            <a:off x="5648325" y="4352925"/>
            <a:ext cx="396875" cy="492125"/>
          </a:xfrm>
          <a:prstGeom prst="ellipse">
            <a:avLst/>
          </a:prstGeom>
          <a:solidFill>
            <a:srgbClr val="0079C5">
              <a:alpha val="0"/>
            </a:srgbClr>
          </a:solidFill>
          <a:ln>
            <a:noFill/>
          </a:ln>
          <a:extLst>
            <a:ext uri="{91240B29-F687-4F45-9708-019B960494DF}">
              <a14:hiddenLine xmlns:a14="http://schemas.microsoft.com/office/drawing/2010/main" w="33338">
                <a:solidFill>
                  <a:srgbClr val="000000"/>
                </a:solidFill>
                <a:miter lim="800000"/>
                <a:headEnd/>
                <a:tailEnd/>
              </a14:hiddenLine>
            </a:ext>
          </a:extLst>
        </p:spPr>
        <p:txBody>
          <a:bodyPr lIns="86371" tIns="43185" rIns="86371" bIns="43185"/>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solidFill>
                <a:srgbClr val="000000"/>
              </a:solidFill>
              <a:ea typeface="宋体" panose="02010600030101010101" pitchFamily="2" charset="-122"/>
            </a:endParaRPr>
          </a:p>
        </p:txBody>
      </p:sp>
      <p:sp>
        <p:nvSpPr>
          <p:cNvPr id="26" name="矩形​​ 5">
            <a:extLst>
              <a:ext uri="{FF2B5EF4-FFF2-40B4-BE49-F238E27FC236}">
                <a16:creationId xmlns:a16="http://schemas.microsoft.com/office/drawing/2014/main" id="{2B594453-AC13-4042-A4AB-C8FF6B099740}"/>
              </a:ext>
            </a:extLst>
          </p:cNvPr>
          <p:cNvSpPr>
            <a:spLocks noChangeArrowheads="1"/>
          </p:cNvSpPr>
          <p:nvPr/>
        </p:nvSpPr>
        <p:spPr bwMode="auto">
          <a:xfrm>
            <a:off x="0" y="1365250"/>
            <a:ext cx="11522075" cy="3856038"/>
          </a:xfrm>
          <a:prstGeom prst="rect">
            <a:avLst/>
          </a:prstGeom>
          <a:solidFill>
            <a:srgbClr val="0070C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86393" tIns="43196" rIns="86393" bIns="43196" anchor="ct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endParaRPr lang="zh-CN" altLang="zh-CN" sz="1700">
              <a:solidFill>
                <a:srgbClr val="FFFFFF"/>
              </a:solidFill>
              <a:latin typeface="Calibri" panose="020F0502020204030204" pitchFamily="34" charset="0"/>
              <a:ea typeface="宋体" panose="02010600030101010101" pitchFamily="2" charset="-122"/>
              <a:sym typeface="Arial" panose="020B0604020202020204" pitchFamily="34" charset="0"/>
            </a:endParaRPr>
          </a:p>
        </p:txBody>
      </p:sp>
      <p:sp>
        <p:nvSpPr>
          <p:cNvPr id="28" name="Line 33">
            <a:extLst>
              <a:ext uri="{FF2B5EF4-FFF2-40B4-BE49-F238E27FC236}">
                <a16:creationId xmlns:a16="http://schemas.microsoft.com/office/drawing/2014/main" id="{51E80A71-0243-4E60-A927-17E4637808DE}"/>
              </a:ext>
            </a:extLst>
          </p:cNvPr>
          <p:cNvSpPr>
            <a:spLocks noChangeShapeType="1"/>
          </p:cNvSpPr>
          <p:nvPr/>
        </p:nvSpPr>
        <p:spPr bwMode="auto">
          <a:xfrm flipV="1">
            <a:off x="5845175" y="2562225"/>
            <a:ext cx="1588" cy="2551113"/>
          </a:xfrm>
          <a:prstGeom prst="line">
            <a:avLst/>
          </a:prstGeom>
          <a:noFill/>
          <a:ln w="33338">
            <a:solidFill>
              <a:srgbClr val="FFFFFF"/>
            </a:solidFill>
            <a:miter lim="800000"/>
            <a:headEnd/>
            <a:tailEn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sp>
        <p:nvSpPr>
          <p:cNvPr id="29" name="Line 5">
            <a:extLst>
              <a:ext uri="{FF2B5EF4-FFF2-40B4-BE49-F238E27FC236}">
                <a16:creationId xmlns:a16="http://schemas.microsoft.com/office/drawing/2014/main" id="{D33916A9-E0A2-4D73-AD7A-CB5AAC67C23A}"/>
              </a:ext>
            </a:extLst>
          </p:cNvPr>
          <p:cNvSpPr>
            <a:spLocks noChangeShapeType="1"/>
          </p:cNvSpPr>
          <p:nvPr/>
        </p:nvSpPr>
        <p:spPr bwMode="auto">
          <a:xfrm>
            <a:off x="0" y="4681538"/>
            <a:ext cx="1816100" cy="14287"/>
          </a:xfrm>
          <a:prstGeom prst="line">
            <a:avLst/>
          </a:prstGeom>
          <a:noFill/>
          <a:ln w="33338">
            <a:solidFill>
              <a:srgbClr val="FFFFFF"/>
            </a:solidFill>
            <a:miter lim="800000"/>
            <a:headEnd/>
            <a:tailEn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sp>
        <p:nvSpPr>
          <p:cNvPr id="31" name="Line 19">
            <a:extLst>
              <a:ext uri="{FF2B5EF4-FFF2-40B4-BE49-F238E27FC236}">
                <a16:creationId xmlns:a16="http://schemas.microsoft.com/office/drawing/2014/main" id="{4DF286BE-4696-4B4B-A816-6BA892AD5AE8}"/>
              </a:ext>
            </a:extLst>
          </p:cNvPr>
          <p:cNvSpPr>
            <a:spLocks noChangeShapeType="1"/>
          </p:cNvSpPr>
          <p:nvPr/>
        </p:nvSpPr>
        <p:spPr bwMode="auto">
          <a:xfrm flipH="1">
            <a:off x="1816100" y="3573463"/>
            <a:ext cx="188913" cy="1122362"/>
          </a:xfrm>
          <a:prstGeom prst="line">
            <a:avLst/>
          </a:prstGeom>
          <a:noFill/>
          <a:ln w="33338">
            <a:solidFill>
              <a:srgbClr val="FFFFFF"/>
            </a:solidFill>
            <a:miter lim="800000"/>
            <a:headEnd/>
            <a:tailEn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sp>
        <p:nvSpPr>
          <p:cNvPr id="32" name="Line 21">
            <a:extLst>
              <a:ext uri="{FF2B5EF4-FFF2-40B4-BE49-F238E27FC236}">
                <a16:creationId xmlns:a16="http://schemas.microsoft.com/office/drawing/2014/main" id="{155934A0-55A1-469C-9A73-1AEA83779AD6}"/>
              </a:ext>
            </a:extLst>
          </p:cNvPr>
          <p:cNvSpPr>
            <a:spLocks noChangeShapeType="1"/>
          </p:cNvSpPr>
          <p:nvPr/>
        </p:nvSpPr>
        <p:spPr bwMode="auto">
          <a:xfrm>
            <a:off x="2962275" y="3403600"/>
            <a:ext cx="7938" cy="1706563"/>
          </a:xfrm>
          <a:prstGeom prst="line">
            <a:avLst/>
          </a:prstGeom>
          <a:noFill/>
          <a:ln w="33338">
            <a:solidFill>
              <a:srgbClr val="EAEAEA"/>
            </a:solidFill>
            <a:miter lim="800000"/>
            <a:headEnd/>
            <a:tailEn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sp>
        <p:nvSpPr>
          <p:cNvPr id="34" name="Oval 22">
            <a:extLst>
              <a:ext uri="{FF2B5EF4-FFF2-40B4-BE49-F238E27FC236}">
                <a16:creationId xmlns:a16="http://schemas.microsoft.com/office/drawing/2014/main" id="{3DFCC1EC-2C64-4203-A39C-B5C48B7B41E6}"/>
              </a:ext>
            </a:extLst>
          </p:cNvPr>
          <p:cNvSpPr>
            <a:spLocks noChangeArrowheads="1"/>
          </p:cNvSpPr>
          <p:nvPr/>
        </p:nvSpPr>
        <p:spPr bwMode="auto">
          <a:xfrm>
            <a:off x="5380038" y="1636713"/>
            <a:ext cx="952500" cy="925512"/>
          </a:xfrm>
          <a:prstGeom prst="ellipse">
            <a:avLst/>
          </a:prstGeom>
          <a:noFill/>
          <a:ln w="33338">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lIns="86371" tIns="43185" rIns="86371" bIns="43185"/>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en-US" altLang="zh-CN" sz="1900" b="1" dirty="0">
                <a:solidFill>
                  <a:srgbClr val="FFFFFF"/>
                </a:solidFill>
                <a:latin typeface="微软雅黑" panose="020B0503020204020204" pitchFamily="34" charset="-122"/>
                <a:ea typeface="微软雅黑" panose="020B0503020204020204" pitchFamily="34" charset="-122"/>
              </a:rPr>
              <a:t>BY</a:t>
            </a:r>
            <a:endParaRPr lang="zh-CN" altLang="en-US" sz="1900" b="1" dirty="0">
              <a:solidFill>
                <a:srgbClr val="FFFFFF"/>
              </a:solidFill>
              <a:latin typeface="微软雅黑" panose="020B0503020204020204" pitchFamily="34" charset="-122"/>
              <a:ea typeface="微软雅黑" panose="020B0503020204020204" pitchFamily="34" charset="-122"/>
            </a:endParaRPr>
          </a:p>
        </p:txBody>
      </p:sp>
      <p:grpSp>
        <p:nvGrpSpPr>
          <p:cNvPr id="35" name="Group 63">
            <a:extLst>
              <a:ext uri="{FF2B5EF4-FFF2-40B4-BE49-F238E27FC236}">
                <a16:creationId xmlns:a16="http://schemas.microsoft.com/office/drawing/2014/main" id="{8A6D55C3-82F1-44E5-96AB-D8CF60A1F4C5}"/>
              </a:ext>
            </a:extLst>
          </p:cNvPr>
          <p:cNvGrpSpPr>
            <a:grpSpLocks/>
          </p:cNvGrpSpPr>
          <p:nvPr/>
        </p:nvGrpSpPr>
        <p:grpSpPr bwMode="auto">
          <a:xfrm>
            <a:off x="5580063" y="3587750"/>
            <a:ext cx="531812" cy="495300"/>
            <a:chOff x="3073" y="2610"/>
            <a:chExt cx="438" cy="440"/>
          </a:xfrm>
        </p:grpSpPr>
        <p:sp>
          <p:nvSpPr>
            <p:cNvPr id="43039" name="Rectangle 28">
              <a:extLst>
                <a:ext uri="{FF2B5EF4-FFF2-40B4-BE49-F238E27FC236}">
                  <a16:creationId xmlns:a16="http://schemas.microsoft.com/office/drawing/2014/main" id="{D431C1C3-A911-432F-A89A-407DD220D7EF}"/>
                </a:ext>
              </a:extLst>
            </p:cNvPr>
            <p:cNvSpPr>
              <a:spLocks noChangeArrowheads="1"/>
            </p:cNvSpPr>
            <p:nvPr/>
          </p:nvSpPr>
          <p:spPr bwMode="auto">
            <a:xfrm>
              <a:off x="3181" y="2748"/>
              <a:ext cx="222" cy="164"/>
            </a:xfrm>
            <a:prstGeom prst="rect">
              <a:avLst/>
            </a:prstGeom>
            <a:solidFill>
              <a:srgbClr val="FFFFFF"/>
            </a:solidFill>
            <a:ln>
              <a:noFill/>
            </a:ln>
            <a:extLst>
              <a:ext uri="{91240B29-F687-4F45-9708-019B960494DF}">
                <a14:hiddenLine xmlns:a14="http://schemas.microsoft.com/office/drawing/2010/main" w="11113">
                  <a:solidFill>
                    <a:srgbClr val="000000"/>
                  </a:solidFill>
                  <a:miter lim="800000"/>
                  <a:headEnd/>
                  <a:tailEnd/>
                </a14:hiddenLine>
              </a:ext>
            </a:extLst>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solidFill>
                  <a:srgbClr val="000000"/>
                </a:solidFill>
                <a:ea typeface="宋体" panose="02010600030101010101" pitchFamily="2" charset="-122"/>
              </a:endParaRPr>
            </a:p>
          </p:txBody>
        </p:sp>
        <p:sp>
          <p:nvSpPr>
            <p:cNvPr id="43040" name="Freeform 29">
              <a:extLst>
                <a:ext uri="{FF2B5EF4-FFF2-40B4-BE49-F238E27FC236}">
                  <a16:creationId xmlns:a16="http://schemas.microsoft.com/office/drawing/2014/main" id="{FA65C760-0040-426F-B974-769734E1AD8F}"/>
                </a:ext>
              </a:extLst>
            </p:cNvPr>
            <p:cNvSpPr>
              <a:spLocks/>
            </p:cNvSpPr>
            <p:nvPr/>
          </p:nvSpPr>
          <p:spPr bwMode="auto">
            <a:xfrm>
              <a:off x="3182" y="2748"/>
              <a:ext cx="220" cy="110"/>
            </a:xfrm>
            <a:custGeom>
              <a:avLst/>
              <a:gdLst>
                <a:gd name="T0" fmla="*/ 0 w 278"/>
                <a:gd name="T1" fmla="*/ 0 h 140"/>
                <a:gd name="T2" fmla="*/ 68 w 278"/>
                <a:gd name="T3" fmla="*/ 68 h 140"/>
                <a:gd name="T4" fmla="*/ 138 w 278"/>
                <a:gd name="T5" fmla="*/ 0 h 140"/>
                <a:gd name="T6" fmla="*/ 0 w 278"/>
                <a:gd name="T7" fmla="*/ 0 h 140"/>
                <a:gd name="T8" fmla="*/ 0 60000 65536"/>
                <a:gd name="T9" fmla="*/ 0 60000 65536"/>
                <a:gd name="T10" fmla="*/ 0 60000 65536"/>
                <a:gd name="T11" fmla="*/ 0 60000 65536"/>
                <a:gd name="T12" fmla="*/ 0 w 278"/>
                <a:gd name="T13" fmla="*/ 0 h 140"/>
                <a:gd name="T14" fmla="*/ 278 w 278"/>
                <a:gd name="T15" fmla="*/ 140 h 140"/>
              </a:gdLst>
              <a:ahLst/>
              <a:cxnLst>
                <a:cxn ang="T8">
                  <a:pos x="T0" y="T1"/>
                </a:cxn>
                <a:cxn ang="T9">
                  <a:pos x="T2" y="T3"/>
                </a:cxn>
                <a:cxn ang="T10">
                  <a:pos x="T4" y="T5"/>
                </a:cxn>
                <a:cxn ang="T11">
                  <a:pos x="T6" y="T7"/>
                </a:cxn>
              </a:cxnLst>
              <a:rect l="T12" t="T13" r="T14" b="T15"/>
              <a:pathLst>
                <a:path w="278" h="140">
                  <a:moveTo>
                    <a:pt x="0" y="0"/>
                  </a:moveTo>
                  <a:lnTo>
                    <a:pt x="138" y="140"/>
                  </a:lnTo>
                  <a:lnTo>
                    <a:pt x="278" y="0"/>
                  </a:lnTo>
                  <a:lnTo>
                    <a:pt x="0" y="0"/>
                  </a:lnTo>
                  <a:close/>
                </a:path>
              </a:pathLst>
            </a:custGeom>
            <a:solidFill>
              <a:srgbClr val="FFFFFF"/>
            </a:solidFill>
            <a:ln w="19050" cap="flat" cmpd="sng">
              <a:solidFill>
                <a:schemeClr val="accent1"/>
              </a:solidFill>
              <a:prstDash val="solid"/>
              <a:miter lim="800000"/>
              <a:headEnd/>
              <a:tailEnd/>
            </a:ln>
          </p:spPr>
          <p:txBody>
            <a:bodyPr/>
            <a:lstStyle/>
            <a:p>
              <a:endParaRPr lang="zh-CN" altLang="en-US"/>
            </a:p>
          </p:txBody>
        </p:sp>
        <p:sp>
          <p:nvSpPr>
            <p:cNvPr id="43041" name="Oval 27">
              <a:extLst>
                <a:ext uri="{FF2B5EF4-FFF2-40B4-BE49-F238E27FC236}">
                  <a16:creationId xmlns:a16="http://schemas.microsoft.com/office/drawing/2014/main" id="{A4928030-FA82-474F-874F-52E7BDDFC540}"/>
                </a:ext>
              </a:extLst>
            </p:cNvPr>
            <p:cNvSpPr>
              <a:spLocks noChangeArrowheads="1"/>
            </p:cNvSpPr>
            <p:nvPr/>
          </p:nvSpPr>
          <p:spPr bwMode="auto">
            <a:xfrm>
              <a:off x="3073" y="2610"/>
              <a:ext cx="438" cy="440"/>
            </a:xfrm>
            <a:prstGeom prst="ellipse">
              <a:avLst/>
            </a:prstGeom>
            <a:solidFill>
              <a:schemeClr val="accent1"/>
            </a:solidFill>
            <a:ln w="33338">
              <a:solidFill>
                <a:srgbClr val="FFFFFF"/>
              </a:solidFill>
              <a:miter lim="800000"/>
              <a:headEnd/>
              <a:tailEnd/>
            </a:ln>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solidFill>
                  <a:srgbClr val="000000"/>
                </a:solidFill>
                <a:ea typeface="宋体" panose="02010600030101010101" pitchFamily="2" charset="-122"/>
              </a:endParaRPr>
            </a:p>
          </p:txBody>
        </p:sp>
      </p:grpSp>
      <p:grpSp>
        <p:nvGrpSpPr>
          <p:cNvPr id="39" name="Group 64">
            <a:extLst>
              <a:ext uri="{FF2B5EF4-FFF2-40B4-BE49-F238E27FC236}">
                <a16:creationId xmlns:a16="http://schemas.microsoft.com/office/drawing/2014/main" id="{61876A54-371A-4A24-B686-45BD20FA4D8D}"/>
              </a:ext>
            </a:extLst>
          </p:cNvPr>
          <p:cNvGrpSpPr>
            <a:grpSpLocks/>
          </p:cNvGrpSpPr>
          <p:nvPr/>
        </p:nvGrpSpPr>
        <p:grpSpPr bwMode="auto">
          <a:xfrm>
            <a:off x="5580063" y="4352925"/>
            <a:ext cx="531812" cy="492125"/>
            <a:chOff x="3073" y="3289"/>
            <a:chExt cx="438" cy="438"/>
          </a:xfrm>
        </p:grpSpPr>
        <p:sp>
          <p:nvSpPr>
            <p:cNvPr id="43037" name="Freeform 32">
              <a:extLst>
                <a:ext uri="{FF2B5EF4-FFF2-40B4-BE49-F238E27FC236}">
                  <a16:creationId xmlns:a16="http://schemas.microsoft.com/office/drawing/2014/main" id="{D96D75C9-9003-46F0-8571-1C602471DBB3}"/>
                </a:ext>
              </a:extLst>
            </p:cNvPr>
            <p:cNvSpPr>
              <a:spLocks/>
            </p:cNvSpPr>
            <p:nvPr/>
          </p:nvSpPr>
          <p:spPr bwMode="auto">
            <a:xfrm>
              <a:off x="3173" y="3389"/>
              <a:ext cx="240" cy="241"/>
            </a:xfrm>
            <a:custGeom>
              <a:avLst/>
              <a:gdLst>
                <a:gd name="T0" fmla="*/ 150 w 303"/>
                <a:gd name="T1" fmla="*/ 130 h 305"/>
                <a:gd name="T2" fmla="*/ 85 w 303"/>
                <a:gd name="T3" fmla="*/ 65 h 305"/>
                <a:gd name="T4" fmla="*/ 111 w 303"/>
                <a:gd name="T5" fmla="*/ 38 h 305"/>
                <a:gd name="T6" fmla="*/ 0 w 303"/>
                <a:gd name="T7" fmla="*/ 0 h 305"/>
                <a:gd name="T8" fmla="*/ 38 w 303"/>
                <a:gd name="T9" fmla="*/ 111 h 305"/>
                <a:gd name="T10" fmla="*/ 64 w 303"/>
                <a:gd name="T11" fmla="*/ 84 h 305"/>
                <a:gd name="T12" fmla="*/ 131 w 303"/>
                <a:gd name="T13" fmla="*/ 150 h 305"/>
                <a:gd name="T14" fmla="*/ 150 w 303"/>
                <a:gd name="T15" fmla="*/ 130 h 305"/>
                <a:gd name="T16" fmla="*/ 0 60000 65536"/>
                <a:gd name="T17" fmla="*/ 0 60000 65536"/>
                <a:gd name="T18" fmla="*/ 0 60000 65536"/>
                <a:gd name="T19" fmla="*/ 0 60000 65536"/>
                <a:gd name="T20" fmla="*/ 0 60000 65536"/>
                <a:gd name="T21" fmla="*/ 0 60000 65536"/>
                <a:gd name="T22" fmla="*/ 0 60000 65536"/>
                <a:gd name="T23" fmla="*/ 0 60000 65536"/>
                <a:gd name="T24" fmla="*/ 0 w 303"/>
                <a:gd name="T25" fmla="*/ 0 h 305"/>
                <a:gd name="T26" fmla="*/ 303 w 303"/>
                <a:gd name="T27" fmla="*/ 305 h 3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3" h="305">
                  <a:moveTo>
                    <a:pt x="303" y="263"/>
                  </a:moveTo>
                  <a:lnTo>
                    <a:pt x="171" y="131"/>
                  </a:lnTo>
                  <a:lnTo>
                    <a:pt x="223" y="77"/>
                  </a:lnTo>
                  <a:lnTo>
                    <a:pt x="0" y="0"/>
                  </a:lnTo>
                  <a:lnTo>
                    <a:pt x="76" y="224"/>
                  </a:lnTo>
                  <a:lnTo>
                    <a:pt x="129" y="170"/>
                  </a:lnTo>
                  <a:lnTo>
                    <a:pt x="262" y="305"/>
                  </a:lnTo>
                  <a:lnTo>
                    <a:pt x="303" y="263"/>
                  </a:lnTo>
                  <a:close/>
                </a:path>
              </a:pathLst>
            </a:custGeom>
            <a:solidFill>
              <a:schemeClr val="bg1"/>
            </a:solidFill>
            <a:ln>
              <a:noFill/>
            </a:ln>
            <a:extLst>
              <a:ext uri="{91240B29-F687-4F45-9708-019B960494DF}">
                <a14:hiddenLine xmlns:a14="http://schemas.microsoft.com/office/drawing/2010/main" w="11113" cap="flat">
                  <a:solidFill>
                    <a:srgbClr val="000000"/>
                  </a:solidFill>
                  <a:prstDash val="solid"/>
                  <a:miter lim="800000"/>
                  <a:headEnd/>
                  <a:tailEnd/>
                </a14:hiddenLine>
              </a:ext>
            </a:extLst>
          </p:spPr>
          <p:txBody>
            <a:bodyPr/>
            <a:lstStyle/>
            <a:p>
              <a:endParaRPr lang="zh-CN" altLang="en-US"/>
            </a:p>
          </p:txBody>
        </p:sp>
        <p:sp>
          <p:nvSpPr>
            <p:cNvPr id="43038" name="Oval 30">
              <a:extLst>
                <a:ext uri="{FF2B5EF4-FFF2-40B4-BE49-F238E27FC236}">
                  <a16:creationId xmlns:a16="http://schemas.microsoft.com/office/drawing/2014/main" id="{7586AC3D-A8B6-47B0-8413-929D27E9B304}"/>
                </a:ext>
              </a:extLst>
            </p:cNvPr>
            <p:cNvSpPr>
              <a:spLocks noChangeArrowheads="1"/>
            </p:cNvSpPr>
            <p:nvPr/>
          </p:nvSpPr>
          <p:spPr bwMode="auto">
            <a:xfrm>
              <a:off x="3073" y="3289"/>
              <a:ext cx="438" cy="438"/>
            </a:xfrm>
            <a:prstGeom prst="ellipse">
              <a:avLst/>
            </a:prstGeom>
            <a:solidFill>
              <a:schemeClr val="accent1"/>
            </a:solidFill>
            <a:ln w="33338">
              <a:solidFill>
                <a:srgbClr val="FFFFFF"/>
              </a:solidFill>
              <a:miter lim="800000"/>
              <a:headEnd/>
              <a:tailEnd/>
            </a:ln>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solidFill>
                  <a:srgbClr val="000000"/>
                </a:solidFill>
                <a:ea typeface="宋体" panose="02010600030101010101" pitchFamily="2" charset="-122"/>
              </a:endParaRPr>
            </a:p>
          </p:txBody>
        </p:sp>
      </p:grpSp>
      <p:sp>
        <p:nvSpPr>
          <p:cNvPr id="53" name="Freeform 11">
            <a:extLst>
              <a:ext uri="{FF2B5EF4-FFF2-40B4-BE49-F238E27FC236}">
                <a16:creationId xmlns:a16="http://schemas.microsoft.com/office/drawing/2014/main" id="{60C1C271-85C5-4587-8D43-5A56C99618BF}"/>
              </a:ext>
            </a:extLst>
          </p:cNvPr>
          <p:cNvSpPr>
            <a:spLocks/>
          </p:cNvSpPr>
          <p:nvPr/>
        </p:nvSpPr>
        <p:spPr bwMode="auto">
          <a:xfrm>
            <a:off x="1090613" y="3570288"/>
            <a:ext cx="927100" cy="188912"/>
          </a:xfrm>
          <a:custGeom>
            <a:avLst/>
            <a:gdLst>
              <a:gd name="T0" fmla="*/ 0 w 618"/>
              <a:gd name="T1" fmla="*/ 2147483647 h 167"/>
              <a:gd name="T2" fmla="*/ 2147483647 w 618"/>
              <a:gd name="T3" fmla="*/ 2147483647 h 167"/>
              <a:gd name="T4" fmla="*/ 2147483647 w 618"/>
              <a:gd name="T5" fmla="*/ 0 h 167"/>
              <a:gd name="T6" fmla="*/ 2147483647 w 618"/>
              <a:gd name="T7" fmla="*/ 2147483647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rgbClr val="FFFFFF"/>
          </a:solidFill>
          <a:ln>
            <a:noFill/>
          </a:ln>
          <a:extLst>
            <a:ext uri="{91240B29-F687-4F45-9708-019B960494DF}">
              <a14:hiddenLine xmlns:a14="http://schemas.microsoft.com/office/drawing/2010/main" w="11113" cap="flat">
                <a:solidFill>
                  <a:srgbClr val="FFFFFF"/>
                </a:solidFill>
                <a:prstDash val="solid"/>
                <a:miter lim="800000"/>
                <a:headEnd/>
                <a:tailEnd/>
              </a14:hiddenLine>
            </a:ext>
          </a:extLst>
        </p:spPr>
        <p:txBody>
          <a:bodyPr lIns="91417" tIns="45708" rIns="91417" bIns="45708"/>
          <a:lstStyle/>
          <a:p>
            <a:endParaRPr lang="zh-CN" altLang="en-US"/>
          </a:p>
        </p:txBody>
      </p:sp>
      <p:sp>
        <p:nvSpPr>
          <p:cNvPr id="54" name="Freeform 13">
            <a:extLst>
              <a:ext uri="{FF2B5EF4-FFF2-40B4-BE49-F238E27FC236}">
                <a16:creationId xmlns:a16="http://schemas.microsoft.com/office/drawing/2014/main" id="{2AADB2A4-6510-47C1-ABF5-6D7F52D43655}"/>
              </a:ext>
            </a:extLst>
          </p:cNvPr>
          <p:cNvSpPr>
            <a:spLocks/>
          </p:cNvSpPr>
          <p:nvPr/>
        </p:nvSpPr>
        <p:spPr bwMode="auto">
          <a:xfrm>
            <a:off x="1987550" y="3308350"/>
            <a:ext cx="1479550" cy="292100"/>
          </a:xfrm>
          <a:custGeom>
            <a:avLst/>
            <a:gdLst>
              <a:gd name="T0" fmla="*/ 0 w 987"/>
              <a:gd name="T1" fmla="*/ 2147483647 h 260"/>
              <a:gd name="T2" fmla="*/ 2147483647 w 987"/>
              <a:gd name="T3" fmla="*/ 2147483647 h 260"/>
              <a:gd name="T4" fmla="*/ 2147483647 w 987"/>
              <a:gd name="T5" fmla="*/ 0 h 260"/>
              <a:gd name="T6" fmla="*/ 2147483647 w 987"/>
              <a:gd name="T7" fmla="*/ 2147483647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rgbClr val="FFFFFF"/>
          </a:solidFill>
          <a:ln>
            <a:noFill/>
          </a:ln>
          <a:extLst>
            <a:ext uri="{91240B29-F687-4F45-9708-019B960494DF}">
              <a14:hiddenLine xmlns:a14="http://schemas.microsoft.com/office/drawing/2010/main" w="11113" cap="flat" cmpd="sng">
                <a:solidFill>
                  <a:schemeClr val="bg1"/>
                </a:solidFill>
                <a:prstDash val="solid"/>
                <a:miter lim="800000"/>
                <a:headEnd type="none" w="med" len="med"/>
                <a:tailEnd type="none" w="med" len="med"/>
              </a14:hiddenLine>
            </a:ext>
          </a:extLst>
        </p:spPr>
        <p:txBody>
          <a:bodyPr lIns="91417" tIns="45708" rIns="91417" bIns="45708"/>
          <a:lstStyle/>
          <a:p>
            <a:endParaRPr lang="zh-CN" altLang="en-US"/>
          </a:p>
        </p:txBody>
      </p:sp>
      <p:sp>
        <p:nvSpPr>
          <p:cNvPr id="55" name="Freeform 15">
            <a:extLst>
              <a:ext uri="{FF2B5EF4-FFF2-40B4-BE49-F238E27FC236}">
                <a16:creationId xmlns:a16="http://schemas.microsoft.com/office/drawing/2014/main" id="{A5F47AA7-75DE-475C-8358-DEF0661C176F}"/>
              </a:ext>
            </a:extLst>
          </p:cNvPr>
          <p:cNvSpPr>
            <a:spLocks/>
          </p:cNvSpPr>
          <p:nvPr/>
        </p:nvSpPr>
        <p:spPr bwMode="auto">
          <a:xfrm>
            <a:off x="1190625" y="1876425"/>
            <a:ext cx="2401888" cy="800100"/>
          </a:xfrm>
          <a:custGeom>
            <a:avLst/>
            <a:gdLst>
              <a:gd name="T0" fmla="*/ 2147483647 w 1002"/>
              <a:gd name="T1" fmla="*/ 2147483647 h 396"/>
              <a:gd name="T2" fmla="*/ 2147483647 w 1002"/>
              <a:gd name="T3" fmla="*/ 2147483647 h 396"/>
              <a:gd name="T4" fmla="*/ 2147483647 w 1002"/>
              <a:gd name="T5" fmla="*/ 2147483647 h 396"/>
              <a:gd name="T6" fmla="*/ 2147483647 w 1002"/>
              <a:gd name="T7" fmla="*/ 2147483647 h 396"/>
              <a:gd name="T8" fmla="*/ 2147483647 w 1002"/>
              <a:gd name="T9" fmla="*/ 2147483647 h 396"/>
              <a:gd name="T10" fmla="*/ 2147483647 w 1002"/>
              <a:gd name="T11" fmla="*/ 2147483647 h 396"/>
              <a:gd name="T12" fmla="*/ 2147483647 w 1002"/>
              <a:gd name="T13" fmla="*/ 2147483647 h 396"/>
              <a:gd name="T14" fmla="*/ 2147483647 w 1002"/>
              <a:gd name="T15" fmla="*/ 2147483647 h 396"/>
              <a:gd name="T16" fmla="*/ 2147483647 w 1002"/>
              <a:gd name="T17" fmla="*/ 2147483647 h 396"/>
              <a:gd name="T18" fmla="*/ 2147483647 w 1002"/>
              <a:gd name="T19" fmla="*/ 2147483647 h 396"/>
              <a:gd name="T20" fmla="*/ 0 w 1002"/>
              <a:gd name="T21" fmla="*/ 2147483647 h 396"/>
              <a:gd name="T22" fmla="*/ 2147483647 w 1002"/>
              <a:gd name="T23" fmla="*/ 2147483647 h 396"/>
              <a:gd name="T24" fmla="*/ 2147483647 w 1002"/>
              <a:gd name="T25" fmla="*/ 2147483647 h 396"/>
              <a:gd name="T26" fmla="*/ 2147483647 w 1002"/>
              <a:gd name="T27" fmla="*/ 2147483647 h 396"/>
              <a:gd name="T28" fmla="*/ 2147483647 w 1002"/>
              <a:gd name="T29" fmla="*/ 2147483647 h 396"/>
              <a:gd name="T30" fmla="*/ 2147483647 w 1002"/>
              <a:gd name="T31" fmla="*/ 2147483647 h 396"/>
              <a:gd name="T32" fmla="*/ 2147483647 w 1002"/>
              <a:gd name="T33" fmla="*/ 0 h 396"/>
              <a:gd name="T34" fmla="*/ 2147483647 w 1002"/>
              <a:gd name="T35" fmla="*/ 2147483647 h 396"/>
              <a:gd name="T36" fmla="*/ 2147483647 w 1002"/>
              <a:gd name="T37" fmla="*/ 2147483647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rgbClr val="FFFFFF"/>
          </a:solidFill>
          <a:ln>
            <a:noFill/>
          </a:ln>
          <a:extLst>
            <a:ext uri="{91240B29-F687-4F45-9708-019B960494DF}">
              <a14:hiddenLine xmlns:a14="http://schemas.microsoft.com/office/drawing/2010/main" w="11113" cap="flat" cmpd="sng">
                <a:solidFill>
                  <a:srgbClr val="FFFFFF"/>
                </a:solidFill>
                <a:prstDash val="solid"/>
                <a:miter lim="800000"/>
                <a:headEnd type="none" w="med" len="med"/>
                <a:tailEnd type="none" w="med" len="med"/>
              </a14:hiddenLine>
            </a:ext>
          </a:extLst>
        </p:spPr>
        <p:txBody>
          <a:bodyPr lIns="91417" tIns="45708" rIns="91417" bIns="45708"/>
          <a:lstStyle/>
          <a:p>
            <a:endParaRPr lang="zh-CN" altLang="en-US"/>
          </a:p>
        </p:txBody>
      </p:sp>
      <p:sp>
        <p:nvSpPr>
          <p:cNvPr id="56" name="Freeform 16">
            <a:extLst>
              <a:ext uri="{FF2B5EF4-FFF2-40B4-BE49-F238E27FC236}">
                <a16:creationId xmlns:a16="http://schemas.microsoft.com/office/drawing/2014/main" id="{F34D1E67-A963-431A-A387-976BB7068042}"/>
              </a:ext>
            </a:extLst>
          </p:cNvPr>
          <p:cNvSpPr>
            <a:spLocks/>
          </p:cNvSpPr>
          <p:nvPr/>
        </p:nvSpPr>
        <p:spPr bwMode="auto">
          <a:xfrm>
            <a:off x="885825" y="2663825"/>
            <a:ext cx="307975" cy="1125538"/>
          </a:xfrm>
          <a:custGeom>
            <a:avLst/>
            <a:gdLst>
              <a:gd name="T0" fmla="*/ 2147483647 w 128"/>
              <a:gd name="T1" fmla="*/ 2147483647 h 558"/>
              <a:gd name="T2" fmla="*/ 2147483647 w 128"/>
              <a:gd name="T3" fmla="*/ 2147483647 h 558"/>
              <a:gd name="T4" fmla="*/ 2147483647 w 128"/>
              <a:gd name="T5" fmla="*/ 2147483647 h 558"/>
              <a:gd name="T6" fmla="*/ 2147483647 w 128"/>
              <a:gd name="T7" fmla="*/ 2147483647 h 558"/>
              <a:gd name="T8" fmla="*/ 2147483647 w 128"/>
              <a:gd name="T9" fmla="*/ 2147483647 h 558"/>
              <a:gd name="T10" fmla="*/ 2147483647 w 128"/>
              <a:gd name="T11" fmla="*/ 2147483647 h 558"/>
              <a:gd name="T12" fmla="*/ 2147483647 w 128"/>
              <a:gd name="T13" fmla="*/ 2147483647 h 558"/>
              <a:gd name="T14" fmla="*/ 2147483647 w 128"/>
              <a:gd name="T15" fmla="*/ 2147483647 h 558"/>
              <a:gd name="T16" fmla="*/ 2147483647 w 128"/>
              <a:gd name="T17" fmla="*/ 2147483647 h 558"/>
              <a:gd name="T18" fmla="*/ 2147483647 w 128"/>
              <a:gd name="T19" fmla="*/ 2147483647 h 558"/>
              <a:gd name="T20" fmla="*/ 2147483647 w 128"/>
              <a:gd name="T21" fmla="*/ 2147483647 h 558"/>
              <a:gd name="T22" fmla="*/ 2147483647 w 128"/>
              <a:gd name="T23" fmla="*/ 2147483647 h 558"/>
              <a:gd name="T24" fmla="*/ 2147483647 w 128"/>
              <a:gd name="T25" fmla="*/ 2147483647 h 558"/>
              <a:gd name="T26" fmla="*/ 2147483647 w 128"/>
              <a:gd name="T27" fmla="*/ 2147483647 h 558"/>
              <a:gd name="T28" fmla="*/ 2147483647 w 128"/>
              <a:gd name="T29" fmla="*/ 2147483647 h 558"/>
              <a:gd name="T30" fmla="*/ 2147483647 w 128"/>
              <a:gd name="T31" fmla="*/ 2147483647 h 558"/>
              <a:gd name="T32" fmla="*/ 2147483647 w 128"/>
              <a:gd name="T33" fmla="*/ 2147483647 h 558"/>
              <a:gd name="T34" fmla="*/ 2147483647 w 128"/>
              <a:gd name="T35" fmla="*/ 2147483647 h 558"/>
              <a:gd name="T36" fmla="*/ 0 w 128"/>
              <a:gd name="T37" fmla="*/ 2147483647 h 558"/>
              <a:gd name="T38" fmla="*/ 2147483647 w 128"/>
              <a:gd name="T39" fmla="*/ 2147483647 h 558"/>
              <a:gd name="T40" fmla="*/ 2147483647 w 128"/>
              <a:gd name="T41" fmla="*/ 2147483647 h 558"/>
              <a:gd name="T42" fmla="*/ 2147483647 w 128"/>
              <a:gd name="T43" fmla="*/ 2147483647 h 558"/>
              <a:gd name="T44" fmla="*/ 2147483647 w 128"/>
              <a:gd name="T45" fmla="*/ 2147483647 h 558"/>
              <a:gd name="T46" fmla="*/ 2147483647 w 128"/>
              <a:gd name="T47" fmla="*/ 2147483647 h 558"/>
              <a:gd name="T48" fmla="*/ 2147483647 w 128"/>
              <a:gd name="T49" fmla="*/ 2147483647 h 558"/>
              <a:gd name="T50" fmla="*/ 2147483647 w 128"/>
              <a:gd name="T51" fmla="*/ 2147483647 h 558"/>
              <a:gd name="T52" fmla="*/ 2147483647 w 128"/>
              <a:gd name="T53" fmla="*/ 2147483647 h 558"/>
              <a:gd name="T54" fmla="*/ 2147483647 w 128"/>
              <a:gd name="T55" fmla="*/ 0 h 558"/>
              <a:gd name="T56" fmla="*/ 2147483647 w 128"/>
              <a:gd name="T57" fmla="*/ 2147483647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rgbClr val="FFFFFF"/>
          </a:solidFill>
          <a:ln>
            <a:noFill/>
          </a:ln>
          <a:extLst>
            <a:ext uri="{91240B29-F687-4F45-9708-019B960494DF}">
              <a14:hiddenLine xmlns:a14="http://schemas.microsoft.com/office/drawing/2010/main" w="11113" cap="flat">
                <a:solidFill>
                  <a:srgbClr val="FFFFFF"/>
                </a:solidFill>
                <a:prstDash val="solid"/>
                <a:miter lim="800000"/>
                <a:headEnd/>
                <a:tailEnd/>
              </a14:hiddenLine>
            </a:ext>
          </a:extLst>
        </p:spPr>
        <p:txBody>
          <a:bodyPr lIns="91417" tIns="45708" rIns="91417" bIns="45708"/>
          <a:lstStyle/>
          <a:p>
            <a:endParaRPr lang="zh-CN" altLang="en-US"/>
          </a:p>
        </p:txBody>
      </p:sp>
      <p:sp>
        <p:nvSpPr>
          <p:cNvPr id="57" name="Freeform 17">
            <a:extLst>
              <a:ext uri="{FF2B5EF4-FFF2-40B4-BE49-F238E27FC236}">
                <a16:creationId xmlns:a16="http://schemas.microsoft.com/office/drawing/2014/main" id="{56265F8C-0930-4A08-871E-40FC70C3B540}"/>
              </a:ext>
            </a:extLst>
          </p:cNvPr>
          <p:cNvSpPr>
            <a:spLocks/>
          </p:cNvSpPr>
          <p:nvPr/>
        </p:nvSpPr>
        <p:spPr bwMode="auto">
          <a:xfrm>
            <a:off x="3470275" y="1882775"/>
            <a:ext cx="1236663" cy="1444625"/>
          </a:xfrm>
          <a:custGeom>
            <a:avLst/>
            <a:gdLst>
              <a:gd name="T0" fmla="*/ 2147483647 w 516"/>
              <a:gd name="T1" fmla="*/ 2147483647 h 716"/>
              <a:gd name="T2" fmla="*/ 2147483647 w 516"/>
              <a:gd name="T3" fmla="*/ 2147483647 h 716"/>
              <a:gd name="T4" fmla="*/ 2147483647 w 516"/>
              <a:gd name="T5" fmla="*/ 2147483647 h 716"/>
              <a:gd name="T6" fmla="*/ 2147483647 w 516"/>
              <a:gd name="T7" fmla="*/ 2147483647 h 716"/>
              <a:gd name="T8" fmla="*/ 2147483647 w 516"/>
              <a:gd name="T9" fmla="*/ 2147483647 h 716"/>
              <a:gd name="T10" fmla="*/ 2147483647 w 516"/>
              <a:gd name="T11" fmla="*/ 2147483647 h 716"/>
              <a:gd name="T12" fmla="*/ 2147483647 w 516"/>
              <a:gd name="T13" fmla="*/ 2147483647 h 716"/>
              <a:gd name="T14" fmla="*/ 2147483647 w 516"/>
              <a:gd name="T15" fmla="*/ 2147483647 h 716"/>
              <a:gd name="T16" fmla="*/ 2147483647 w 516"/>
              <a:gd name="T17" fmla="*/ 2147483647 h 716"/>
              <a:gd name="T18" fmla="*/ 2147483647 w 516"/>
              <a:gd name="T19" fmla="*/ 2147483647 h 716"/>
              <a:gd name="T20" fmla="*/ 2147483647 w 516"/>
              <a:gd name="T21" fmla="*/ 2147483647 h 716"/>
              <a:gd name="T22" fmla="*/ 0 w 516"/>
              <a:gd name="T23" fmla="*/ 2147483647 h 716"/>
              <a:gd name="T24" fmla="*/ 0 w 516"/>
              <a:gd name="T25" fmla="*/ 2147483647 h 716"/>
              <a:gd name="T26" fmla="*/ 2147483647 w 516"/>
              <a:gd name="T27" fmla="*/ 2147483647 h 716"/>
              <a:gd name="T28" fmla="*/ 2147483647 w 516"/>
              <a:gd name="T29" fmla="*/ 2147483647 h 716"/>
              <a:gd name="T30" fmla="*/ 2147483647 w 516"/>
              <a:gd name="T31" fmla="*/ 2147483647 h 716"/>
              <a:gd name="T32" fmla="*/ 2147483647 w 516"/>
              <a:gd name="T33" fmla="*/ 2147483647 h 716"/>
              <a:gd name="T34" fmla="*/ 2147483647 w 516"/>
              <a:gd name="T35" fmla="*/ 2147483647 h 716"/>
              <a:gd name="T36" fmla="*/ 2147483647 w 516"/>
              <a:gd name="T37" fmla="*/ 2147483647 h 716"/>
              <a:gd name="T38" fmla="*/ 2147483647 w 516"/>
              <a:gd name="T39" fmla="*/ 2147483647 h 716"/>
              <a:gd name="T40" fmla="*/ 2147483647 w 516"/>
              <a:gd name="T41" fmla="*/ 2147483647 h 716"/>
              <a:gd name="T42" fmla="*/ 2147483647 w 516"/>
              <a:gd name="T43" fmla="*/ 2147483647 h 716"/>
              <a:gd name="T44" fmla="*/ 2147483647 w 516"/>
              <a:gd name="T45" fmla="*/ 2147483647 h 716"/>
              <a:gd name="T46" fmla="*/ 2147483647 w 516"/>
              <a:gd name="T47" fmla="*/ 0 h 716"/>
              <a:gd name="T48" fmla="*/ 2147483647 w 516"/>
              <a:gd name="T49" fmla="*/ 2147483647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6"/>
              <a:gd name="T76" fmla="*/ 0 h 716"/>
              <a:gd name="T77" fmla="*/ 516 w 516"/>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6" h="716">
                <a:moveTo>
                  <a:pt x="46" y="9"/>
                </a:moveTo>
                <a:cubicBezTo>
                  <a:pt x="485" y="148"/>
                  <a:pt x="485" y="148"/>
                  <a:pt x="485" y="148"/>
                </a:cubicBezTo>
                <a:cubicBezTo>
                  <a:pt x="490" y="150"/>
                  <a:pt x="493" y="152"/>
                  <a:pt x="496" y="154"/>
                </a:cubicBezTo>
                <a:cubicBezTo>
                  <a:pt x="499" y="157"/>
                  <a:pt x="500" y="160"/>
                  <a:pt x="501" y="164"/>
                </a:cubicBezTo>
                <a:cubicBezTo>
                  <a:pt x="502" y="167"/>
                  <a:pt x="502" y="171"/>
                  <a:pt x="501" y="175"/>
                </a:cubicBezTo>
                <a:cubicBezTo>
                  <a:pt x="500" y="179"/>
                  <a:pt x="498" y="183"/>
                  <a:pt x="494" y="187"/>
                </a:cubicBezTo>
                <a:cubicBezTo>
                  <a:pt x="113" y="656"/>
                  <a:pt x="113" y="656"/>
                  <a:pt x="113" y="656"/>
                </a:cubicBezTo>
                <a:cubicBezTo>
                  <a:pt x="109" y="660"/>
                  <a:pt x="105" y="664"/>
                  <a:pt x="100" y="668"/>
                </a:cubicBezTo>
                <a:cubicBezTo>
                  <a:pt x="95" y="672"/>
                  <a:pt x="89" y="676"/>
                  <a:pt x="84" y="679"/>
                </a:cubicBezTo>
                <a:cubicBezTo>
                  <a:pt x="78" y="683"/>
                  <a:pt x="72" y="686"/>
                  <a:pt x="66" y="689"/>
                </a:cubicBezTo>
                <a:cubicBezTo>
                  <a:pt x="60" y="691"/>
                  <a:pt x="55" y="693"/>
                  <a:pt x="49" y="694"/>
                </a:cubicBezTo>
                <a:cubicBezTo>
                  <a:pt x="0" y="705"/>
                  <a:pt x="0" y="705"/>
                  <a:pt x="0" y="705"/>
                </a:cubicBezTo>
                <a:cubicBezTo>
                  <a:pt x="0" y="716"/>
                  <a:pt x="0" y="716"/>
                  <a:pt x="0" y="716"/>
                </a:cubicBezTo>
                <a:cubicBezTo>
                  <a:pt x="50" y="705"/>
                  <a:pt x="50" y="705"/>
                  <a:pt x="50" y="705"/>
                </a:cubicBezTo>
                <a:cubicBezTo>
                  <a:pt x="56" y="704"/>
                  <a:pt x="63" y="702"/>
                  <a:pt x="69" y="699"/>
                </a:cubicBezTo>
                <a:cubicBezTo>
                  <a:pt x="76" y="696"/>
                  <a:pt x="83" y="693"/>
                  <a:pt x="89" y="689"/>
                </a:cubicBezTo>
                <a:cubicBezTo>
                  <a:pt x="96" y="685"/>
                  <a:pt x="102" y="680"/>
                  <a:pt x="108" y="676"/>
                </a:cubicBezTo>
                <a:cubicBezTo>
                  <a:pt x="113" y="671"/>
                  <a:pt x="118" y="666"/>
                  <a:pt x="122" y="661"/>
                </a:cubicBezTo>
                <a:cubicBezTo>
                  <a:pt x="506" y="190"/>
                  <a:pt x="506" y="190"/>
                  <a:pt x="506" y="190"/>
                </a:cubicBezTo>
                <a:cubicBezTo>
                  <a:pt x="510" y="185"/>
                  <a:pt x="513" y="180"/>
                  <a:pt x="515" y="174"/>
                </a:cubicBezTo>
                <a:cubicBezTo>
                  <a:pt x="516" y="169"/>
                  <a:pt x="516" y="164"/>
                  <a:pt x="515" y="159"/>
                </a:cubicBezTo>
                <a:cubicBezTo>
                  <a:pt x="514" y="154"/>
                  <a:pt x="511" y="150"/>
                  <a:pt x="508" y="147"/>
                </a:cubicBezTo>
                <a:cubicBezTo>
                  <a:pt x="504" y="143"/>
                  <a:pt x="499" y="140"/>
                  <a:pt x="493" y="138"/>
                </a:cubicBezTo>
                <a:cubicBezTo>
                  <a:pt x="51" y="0"/>
                  <a:pt x="51" y="0"/>
                  <a:pt x="51" y="0"/>
                </a:cubicBezTo>
                <a:lnTo>
                  <a:pt x="46" y="9"/>
                </a:lnTo>
                <a:close/>
              </a:path>
            </a:pathLst>
          </a:custGeom>
          <a:solidFill>
            <a:srgbClr val="FFFFFF"/>
          </a:solidFill>
          <a:ln>
            <a:noFill/>
          </a:ln>
          <a:extLst>
            <a:ext uri="{91240B29-F687-4F45-9708-019B960494DF}">
              <a14:hiddenLine xmlns:a14="http://schemas.microsoft.com/office/drawing/2010/main" w="11113" cap="flat" cmpd="sng">
                <a:solidFill>
                  <a:srgbClr val="FFFFFF"/>
                </a:solidFill>
                <a:prstDash val="solid"/>
                <a:miter lim="800000"/>
                <a:headEnd type="none" w="med" len="med"/>
                <a:tailEnd type="none" w="med" len="med"/>
              </a14:hiddenLine>
            </a:ext>
          </a:extLst>
        </p:spPr>
        <p:txBody>
          <a:bodyPr lIns="91417" tIns="45708" rIns="91417" bIns="45708"/>
          <a:lstStyle/>
          <a:p>
            <a:endParaRPr lang="zh-CN" altLang="en-US"/>
          </a:p>
        </p:txBody>
      </p:sp>
      <p:sp>
        <p:nvSpPr>
          <p:cNvPr id="58" name="Line 51">
            <a:extLst>
              <a:ext uri="{FF2B5EF4-FFF2-40B4-BE49-F238E27FC236}">
                <a16:creationId xmlns:a16="http://schemas.microsoft.com/office/drawing/2014/main" id="{280FA4D6-8766-4E3F-844A-9A69071CA98A}"/>
              </a:ext>
            </a:extLst>
          </p:cNvPr>
          <p:cNvSpPr>
            <a:spLocks noChangeShapeType="1"/>
          </p:cNvSpPr>
          <p:nvPr/>
        </p:nvSpPr>
        <p:spPr bwMode="auto">
          <a:xfrm>
            <a:off x="2955925" y="5108575"/>
            <a:ext cx="2900363" cy="1588"/>
          </a:xfrm>
          <a:prstGeom prst="line">
            <a:avLst/>
          </a:prstGeom>
          <a:noFill/>
          <a:ln w="33338">
            <a:solidFill>
              <a:srgbClr val="FFFFFF"/>
            </a:solidFill>
            <a:miter lim="800000"/>
            <a:headEnd/>
            <a:tailEnd/>
          </a:ln>
          <a:extLst>
            <a:ext uri="{909E8E84-426E-40DD-AFC4-6F175D3DCCD1}">
              <a14:hiddenFill xmlns:a14="http://schemas.microsoft.com/office/drawing/2010/main">
                <a:noFill/>
              </a14:hiddenFill>
            </a:ext>
          </a:extLst>
        </p:spPr>
        <p:txBody>
          <a:bodyPr lIns="91417" tIns="45708" rIns="91417" bIns="45708"/>
          <a:lstStyle/>
          <a:p>
            <a:endParaRPr lang="zh-CN" altLang="en-US"/>
          </a:p>
        </p:txBody>
      </p:sp>
      <p:sp>
        <p:nvSpPr>
          <p:cNvPr id="59" name="Text Box 52">
            <a:extLst>
              <a:ext uri="{FF2B5EF4-FFF2-40B4-BE49-F238E27FC236}">
                <a16:creationId xmlns:a16="http://schemas.microsoft.com/office/drawing/2014/main" id="{BB915F02-F6D4-49D9-87AD-268761160B7C}"/>
              </a:ext>
            </a:extLst>
          </p:cNvPr>
          <p:cNvSpPr txBox="1">
            <a:spLocks noChangeArrowheads="1"/>
          </p:cNvSpPr>
          <p:nvPr/>
        </p:nvSpPr>
        <p:spPr bwMode="auto">
          <a:xfrm>
            <a:off x="6410325" y="2928938"/>
            <a:ext cx="43640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1" tIns="43185" rIns="86371" bIns="43185" anchor="ct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100" dirty="0">
                <a:solidFill>
                  <a:srgbClr val="FFFFFF"/>
                </a:solidFill>
                <a:ea typeface="宋体" panose="02010600030101010101" pitchFamily="2" charset="-122"/>
              </a:rPr>
              <a:t>https://www.freeppt7.com</a:t>
            </a:r>
            <a:endParaRPr lang="en-GB" altLang="zh-CN" sz="2100" dirty="0">
              <a:solidFill>
                <a:srgbClr val="FFFFFF"/>
              </a:solidFill>
              <a:ea typeface="宋体" panose="02010600030101010101" pitchFamily="2" charset="-122"/>
            </a:endParaRPr>
          </a:p>
        </p:txBody>
      </p:sp>
      <p:sp>
        <p:nvSpPr>
          <p:cNvPr id="60" name="Text Box 54">
            <a:hlinkClick r:id="rId4"/>
            <a:extLst>
              <a:ext uri="{FF2B5EF4-FFF2-40B4-BE49-F238E27FC236}">
                <a16:creationId xmlns:a16="http://schemas.microsoft.com/office/drawing/2014/main" id="{D580D831-9D83-482E-B2A0-6D54FAB992BA}"/>
              </a:ext>
            </a:extLst>
          </p:cNvPr>
          <p:cNvSpPr txBox="1">
            <a:spLocks noChangeArrowheads="1"/>
          </p:cNvSpPr>
          <p:nvPr/>
        </p:nvSpPr>
        <p:spPr bwMode="auto">
          <a:xfrm>
            <a:off x="6410325" y="3671888"/>
            <a:ext cx="4227513"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1" tIns="43185" rIns="86371" bIns="43185" anchor="ct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100" dirty="0">
                <a:solidFill>
                  <a:srgbClr val="FFFFFF"/>
                </a:solidFill>
                <a:ea typeface="宋体" panose="02010600030101010101" pitchFamily="2" charset="-122"/>
              </a:rPr>
              <a:t>https://www.freeppt7.com</a:t>
            </a:r>
            <a:endParaRPr lang="en-GB" altLang="zh-CN" sz="2100" dirty="0">
              <a:solidFill>
                <a:srgbClr val="FFFFFF"/>
              </a:solidFill>
              <a:ea typeface="宋体" panose="02010600030101010101" pitchFamily="2" charset="-122"/>
            </a:endParaRPr>
          </a:p>
        </p:txBody>
      </p:sp>
      <p:sp>
        <p:nvSpPr>
          <p:cNvPr id="61" name="Text Box 59">
            <a:hlinkClick r:id="rId5"/>
            <a:extLst>
              <a:ext uri="{FF2B5EF4-FFF2-40B4-BE49-F238E27FC236}">
                <a16:creationId xmlns:a16="http://schemas.microsoft.com/office/drawing/2014/main" id="{C9B2B330-A811-42B8-8A5A-9E69D1511D8F}"/>
              </a:ext>
            </a:extLst>
          </p:cNvPr>
          <p:cNvSpPr txBox="1">
            <a:spLocks noChangeArrowheads="1"/>
          </p:cNvSpPr>
          <p:nvPr/>
        </p:nvSpPr>
        <p:spPr bwMode="auto">
          <a:xfrm>
            <a:off x="6410325" y="4445000"/>
            <a:ext cx="47196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1" tIns="43185" rIns="86371" bIns="43185" anchor="ct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en-US" altLang="zh-CN" sz="2100" dirty="0">
                <a:solidFill>
                  <a:srgbClr val="FFFFFF"/>
                </a:solidFill>
                <a:ea typeface="宋体" panose="02010600030101010101" pitchFamily="2" charset="-122"/>
              </a:rPr>
              <a:t>https://www.freeppt7.com</a:t>
            </a:r>
            <a:endParaRPr lang="en-GB" altLang="zh-CN" sz="2100" dirty="0">
              <a:solidFill>
                <a:srgbClr val="FFFFFF"/>
              </a:solidFill>
              <a:ea typeface="宋体" panose="02010600030101010101" pitchFamily="2" charset="-122"/>
            </a:endParaRPr>
          </a:p>
        </p:txBody>
      </p:sp>
      <p:sp>
        <p:nvSpPr>
          <p:cNvPr id="62" name="Text Box 62">
            <a:extLst>
              <a:ext uri="{FF2B5EF4-FFF2-40B4-BE49-F238E27FC236}">
                <a16:creationId xmlns:a16="http://schemas.microsoft.com/office/drawing/2014/main" id="{3DFCEF45-A605-40F7-A65C-898B8429171D}"/>
              </a:ext>
            </a:extLst>
          </p:cNvPr>
          <p:cNvSpPr txBox="1">
            <a:spLocks noChangeArrowheads="1"/>
          </p:cNvSpPr>
          <p:nvPr/>
        </p:nvSpPr>
        <p:spPr bwMode="auto">
          <a:xfrm>
            <a:off x="6410325" y="1816100"/>
            <a:ext cx="450056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1" tIns="43185" rIns="86371" bIns="43185" anchor="ct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spcBef>
                <a:spcPct val="50000"/>
              </a:spcBef>
            </a:pPr>
            <a:r>
              <a:rPr lang="zh-CN" altLang="en-US" sz="2100" dirty="0">
                <a:solidFill>
                  <a:srgbClr val="FFFFFF"/>
                </a:solidFill>
                <a:latin typeface="微软雅黑" panose="020B0503020204020204" pitchFamily="34" charset="-122"/>
                <a:ea typeface="微软雅黑" panose="020B0503020204020204" pitchFamily="34" charset="-122"/>
              </a:rPr>
              <a:t>PRODUCER: Your name</a:t>
            </a:r>
            <a:endParaRPr lang="en-GB" altLang="zh-CN" sz="2100" dirty="0">
              <a:solidFill>
                <a:srgbClr val="FFFFFF"/>
              </a:solidFill>
              <a:latin typeface="微软雅黑" panose="020B0503020204020204" pitchFamily="34" charset="-122"/>
              <a:ea typeface="微软雅黑" panose="020B0503020204020204" pitchFamily="34" charset="-122"/>
            </a:endParaRPr>
          </a:p>
        </p:txBody>
      </p:sp>
      <p:sp>
        <p:nvSpPr>
          <p:cNvPr id="63" name="TextBox 29">
            <a:extLst>
              <a:ext uri="{FF2B5EF4-FFF2-40B4-BE49-F238E27FC236}">
                <a16:creationId xmlns:a16="http://schemas.microsoft.com/office/drawing/2014/main" id="{C2005974-FBE8-4771-BA7D-445C1BD7CDD6}"/>
              </a:ext>
            </a:extLst>
          </p:cNvPr>
          <p:cNvSpPr txBox="1">
            <a:spLocks noChangeArrowheads="1"/>
          </p:cNvSpPr>
          <p:nvPr/>
        </p:nvSpPr>
        <p:spPr bwMode="auto">
          <a:xfrm rot="-1154752">
            <a:off x="1434978" y="2392903"/>
            <a:ext cx="2518019" cy="87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71" tIns="43185" rIns="86371" bIns="43185">
            <a:spAutoFit/>
          </a:bodyPr>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zh-CN" altLang="en-US" sz="5100" b="1" dirty="0">
                <a:solidFill>
                  <a:srgbClr val="FFFFFF"/>
                </a:solidFill>
                <a:latin typeface="微软雅黑" panose="020B0503020204020204" pitchFamily="34" charset="-122"/>
                <a:ea typeface="微软雅黑" panose="020B0503020204020204" pitchFamily="34" charset="-122"/>
              </a:rPr>
              <a:t>Thanks</a:t>
            </a:r>
          </a:p>
        </p:txBody>
      </p:sp>
      <p:pic>
        <p:nvPicPr>
          <p:cNvPr id="64" name="Picture 3">
            <a:extLst>
              <a:ext uri="{FF2B5EF4-FFF2-40B4-BE49-F238E27FC236}">
                <a16:creationId xmlns:a16="http://schemas.microsoft.com/office/drawing/2014/main" id="{62725E8D-883C-4561-8D1F-14CB0F4FDD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0388" y="4416425"/>
            <a:ext cx="43338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3">
            <a:extLst>
              <a:ext uri="{FF2B5EF4-FFF2-40B4-BE49-F238E27FC236}">
                <a16:creationId xmlns:a16="http://schemas.microsoft.com/office/drawing/2014/main" id="{2E43F252-D567-40C8-81F3-ED39F4B603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8488" y="3624263"/>
            <a:ext cx="3381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 name="组合 67">
            <a:extLst>
              <a:ext uri="{FF2B5EF4-FFF2-40B4-BE49-F238E27FC236}">
                <a16:creationId xmlns:a16="http://schemas.microsoft.com/office/drawing/2014/main" id="{E627257C-BDA2-4D78-9292-2B23F2A402BD}"/>
              </a:ext>
            </a:extLst>
          </p:cNvPr>
          <p:cNvGrpSpPr>
            <a:grpSpLocks/>
          </p:cNvGrpSpPr>
          <p:nvPr/>
        </p:nvGrpSpPr>
        <p:grpSpPr bwMode="auto">
          <a:xfrm>
            <a:off x="5580063" y="2840038"/>
            <a:ext cx="531812" cy="495300"/>
            <a:chOff x="5907429" y="1965479"/>
            <a:chExt cx="564102" cy="523876"/>
          </a:xfrm>
        </p:grpSpPr>
        <p:sp>
          <p:nvSpPr>
            <p:cNvPr id="43035" name="Oval 25">
              <a:extLst>
                <a:ext uri="{FF2B5EF4-FFF2-40B4-BE49-F238E27FC236}">
                  <a16:creationId xmlns:a16="http://schemas.microsoft.com/office/drawing/2014/main" id="{1FC8FBC8-1D2E-4228-A7B3-2B74E4F407DB}"/>
                </a:ext>
              </a:extLst>
            </p:cNvPr>
            <p:cNvSpPr>
              <a:spLocks noChangeArrowheads="1"/>
            </p:cNvSpPr>
            <p:nvPr/>
          </p:nvSpPr>
          <p:spPr bwMode="auto">
            <a:xfrm>
              <a:off x="5907429" y="1965479"/>
              <a:ext cx="564102" cy="523876"/>
            </a:xfrm>
            <a:prstGeom prst="ellipse">
              <a:avLst/>
            </a:prstGeom>
            <a:solidFill>
              <a:schemeClr val="accent1"/>
            </a:solidFill>
            <a:ln w="33338">
              <a:solidFill>
                <a:srgbClr val="FFFFFF"/>
              </a:solidFill>
              <a:miter lim="800000"/>
              <a:headEnd/>
              <a:tailEnd/>
            </a:ln>
          </p:spPr>
          <p:txBody>
            <a:bodyPr lIns="86393" tIns="43196" rIns="86393" bIns="43196"/>
            <a:lstStyle>
              <a:lvl1pPr defTabSz="863600" eaLnBrk="0" hangingPunct="0">
                <a:defRPr sz="1100">
                  <a:solidFill>
                    <a:schemeClr val="tx1"/>
                  </a:solidFill>
                  <a:latin typeface="Arial" panose="020B0604020202020204" pitchFamily="34" charset="0"/>
                </a:defRPr>
              </a:lvl1pPr>
              <a:lvl2pPr marL="742950" indent="-285750" defTabSz="863600" eaLnBrk="0" hangingPunct="0">
                <a:defRPr sz="1100">
                  <a:solidFill>
                    <a:schemeClr val="tx1"/>
                  </a:solidFill>
                  <a:latin typeface="Arial" panose="020B0604020202020204" pitchFamily="34" charset="0"/>
                </a:defRPr>
              </a:lvl2pPr>
              <a:lvl3pPr marL="1143000" indent="-228600" defTabSz="863600" eaLnBrk="0" hangingPunct="0">
                <a:defRPr sz="1100">
                  <a:solidFill>
                    <a:schemeClr val="tx1"/>
                  </a:solidFill>
                  <a:latin typeface="Arial" panose="020B0604020202020204" pitchFamily="34" charset="0"/>
                </a:defRPr>
              </a:lvl3pPr>
              <a:lvl4pPr marL="1600200" indent="-228600" defTabSz="863600" eaLnBrk="0" hangingPunct="0">
                <a:defRPr sz="1100">
                  <a:solidFill>
                    <a:schemeClr val="tx1"/>
                  </a:solidFill>
                  <a:latin typeface="Arial" panose="020B0604020202020204" pitchFamily="34" charset="0"/>
                </a:defRPr>
              </a:lvl4pPr>
              <a:lvl5pPr marL="2057400" indent="-228600" defTabSz="863600" eaLnBrk="0" hangingPunct="0">
                <a:defRPr sz="1100">
                  <a:solidFill>
                    <a:schemeClr val="tx1"/>
                  </a:solidFill>
                  <a:latin typeface="Arial" panose="020B0604020202020204" pitchFamily="34" charset="0"/>
                </a:defRPr>
              </a:lvl5pPr>
              <a:lvl6pPr marL="2514600" indent="-228600" algn="ctr" defTabSz="863600"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863600"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863600"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863600"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700">
                <a:solidFill>
                  <a:srgbClr val="000000"/>
                </a:solidFill>
                <a:ea typeface="宋体" panose="02010600030101010101" pitchFamily="2" charset="-122"/>
              </a:endParaRPr>
            </a:p>
          </p:txBody>
        </p:sp>
        <p:pic>
          <p:nvPicPr>
            <p:cNvPr id="43036" name="Picture 4">
              <a:extLst>
                <a:ext uri="{FF2B5EF4-FFF2-40B4-BE49-F238E27FC236}">
                  <a16:creationId xmlns:a16="http://schemas.microsoft.com/office/drawing/2014/main" id="{25B098B2-9DF7-4E07-98C4-43F2A7273E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7082" y="2021384"/>
              <a:ext cx="448164" cy="40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300"/>
                                        <p:tgtEl>
                                          <p:spTgt spid="26"/>
                                        </p:tgtEl>
                                      </p:cBhvr>
                                    </p:animEffect>
                                  </p:childTnLst>
                                </p:cTn>
                              </p:par>
                              <p:par>
                                <p:cTn id="8" presetID="2" presetClass="entr" presetSubtype="9" fill="hold" grpId="1"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300"/>
                            </p:stCondLst>
                            <p:childTnLst>
                              <p:par>
                                <p:cTn id="13" presetID="22" presetClass="entr" presetSubtype="8"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1800"/>
                            </p:stCondLst>
                            <p:childTnLst>
                              <p:par>
                                <p:cTn id="17" presetID="2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nodeType="afterGroup">
                            <p:stCondLst>
                              <p:cond delay="2300"/>
                            </p:stCondLst>
                            <p:childTnLst>
                              <p:par>
                                <p:cTn id="21" presetID="22" presetClass="entr" presetSubtype="2"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right)">
                                      <p:cBhvr>
                                        <p:cTn id="23" dur="500"/>
                                        <p:tgtEl>
                                          <p:spTgt spid="53"/>
                                        </p:tgtEl>
                                      </p:cBhvr>
                                    </p:animEffect>
                                  </p:childTnLst>
                                </p:cTn>
                              </p:par>
                            </p:childTnLst>
                          </p:cTn>
                        </p:par>
                        <p:par>
                          <p:cTn id="24" fill="hold" nodeType="afterGroup">
                            <p:stCondLst>
                              <p:cond delay="2800"/>
                            </p:stCondLst>
                            <p:childTnLst>
                              <p:par>
                                <p:cTn id="25" presetID="22" presetClass="entr" presetSubtype="4" fill="hold"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down)">
                                      <p:cBhvr>
                                        <p:cTn id="27" dur="500"/>
                                        <p:tgtEl>
                                          <p:spTgt spid="56"/>
                                        </p:tgtEl>
                                      </p:cBhvr>
                                    </p:animEffect>
                                  </p:childTnLst>
                                </p:cTn>
                              </p:par>
                            </p:childTnLst>
                          </p:cTn>
                        </p:par>
                        <p:par>
                          <p:cTn id="28" fill="hold" nodeType="afterGroup">
                            <p:stCondLst>
                              <p:cond delay="3300"/>
                            </p:stCondLst>
                            <p:childTnLst>
                              <p:par>
                                <p:cTn id="29" presetID="22" presetClass="entr" presetSubtype="4"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down)">
                                      <p:cBhvr>
                                        <p:cTn id="31" dur="500"/>
                                        <p:tgtEl>
                                          <p:spTgt spid="55"/>
                                        </p:tgtEl>
                                      </p:cBhvr>
                                    </p:animEffect>
                                  </p:childTnLst>
                                </p:cTn>
                              </p:par>
                            </p:childTnLst>
                          </p:cTn>
                        </p:par>
                        <p:par>
                          <p:cTn id="32" fill="hold" nodeType="afterGroup">
                            <p:stCondLst>
                              <p:cond delay="3800"/>
                            </p:stCondLst>
                            <p:childTnLst>
                              <p:par>
                                <p:cTn id="33" presetID="22" presetClass="entr" presetSubtype="1" fill="hold"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up)">
                                      <p:cBhvr>
                                        <p:cTn id="35" dur="500"/>
                                        <p:tgtEl>
                                          <p:spTgt spid="57"/>
                                        </p:tgtEl>
                                      </p:cBhvr>
                                    </p:animEffect>
                                  </p:childTnLst>
                                </p:cTn>
                              </p:par>
                            </p:childTnLst>
                          </p:cTn>
                        </p:par>
                        <p:par>
                          <p:cTn id="36" fill="hold" nodeType="afterGroup">
                            <p:stCondLst>
                              <p:cond delay="4300"/>
                            </p:stCondLst>
                            <p:childTnLst>
                              <p:par>
                                <p:cTn id="37" presetID="22" presetClass="entr" presetSubtype="1"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up)">
                                      <p:cBhvr>
                                        <p:cTn id="39" dur="500"/>
                                        <p:tgtEl>
                                          <p:spTgt spid="54"/>
                                        </p:tgtEl>
                                      </p:cBhvr>
                                    </p:animEffect>
                                  </p:childTnLst>
                                </p:cTn>
                              </p:par>
                            </p:childTnLst>
                          </p:cTn>
                        </p:par>
                        <p:par>
                          <p:cTn id="40" fill="hold" nodeType="afterGroup">
                            <p:stCondLst>
                              <p:cond delay="4800"/>
                            </p:stCondLst>
                            <p:childTnLst>
                              <p:par>
                                <p:cTn id="41" presetID="22" presetClass="entr" presetSubtype="1"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nodeType="afterGroup">
                            <p:stCondLst>
                              <p:cond delay="5300"/>
                            </p:stCondLst>
                            <p:childTnLst>
                              <p:par>
                                <p:cTn id="45" presetID="22" presetClass="entr" presetSubtype="8" fill="hold" nodeType="afterEffect">
                                  <p:stCondLst>
                                    <p:cond delay="0"/>
                                  </p:stCondLst>
                                  <p:iterate type="lt">
                                    <p:tmPct val="0"/>
                                  </p:iterate>
                                  <p:childTnLst>
                                    <p:set>
                                      <p:cBhvr>
                                        <p:cTn id="46" dur="1" fill="hold">
                                          <p:stCondLst>
                                            <p:cond delay="0"/>
                                          </p:stCondLst>
                                        </p:cTn>
                                        <p:tgtEl>
                                          <p:spTgt spid="63">
                                            <p:txEl>
                                              <p:pRg st="0" end="0"/>
                                            </p:txEl>
                                          </p:spTgt>
                                        </p:tgtEl>
                                        <p:attrNameLst>
                                          <p:attrName>style.visibility</p:attrName>
                                        </p:attrNameLst>
                                      </p:cBhvr>
                                      <p:to>
                                        <p:strVal val="visible"/>
                                      </p:to>
                                    </p:set>
                                    <p:animEffect transition="in" filter="wipe(left)">
                                      <p:cBhvr>
                                        <p:cTn id="47" dur="500"/>
                                        <p:tgtEl>
                                          <p:spTgt spid="63">
                                            <p:txEl>
                                              <p:pRg st="0" end="0"/>
                                            </p:txEl>
                                          </p:spTgt>
                                        </p:tgtEl>
                                      </p:cBhvr>
                                    </p:animEffect>
                                  </p:childTnLst>
                                </p:cTn>
                              </p:par>
                            </p:childTnLst>
                          </p:cTn>
                        </p:par>
                        <p:par>
                          <p:cTn id="48" fill="hold" nodeType="afterGroup">
                            <p:stCondLst>
                              <p:cond delay="5800"/>
                            </p:stCondLst>
                            <p:childTnLst>
                              <p:par>
                                <p:cTn id="49" presetID="22" presetClass="entr" presetSubtype="8" fill="hold"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500"/>
                                        <p:tgtEl>
                                          <p:spTgt spid="58"/>
                                        </p:tgtEl>
                                      </p:cBhvr>
                                    </p:animEffect>
                                  </p:childTnLst>
                                </p:cTn>
                              </p:par>
                            </p:childTnLst>
                          </p:cTn>
                        </p:par>
                        <p:par>
                          <p:cTn id="52" fill="hold" nodeType="afterGroup">
                            <p:stCondLst>
                              <p:cond delay="6300"/>
                            </p:stCondLst>
                            <p:childTnLst>
                              <p:par>
                                <p:cTn id="53" presetID="22" presetClass="entr" presetSubtype="4"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childTnLst>
                          </p:cTn>
                        </p:par>
                        <p:par>
                          <p:cTn id="56" fill="hold" nodeType="afterGroup">
                            <p:stCondLst>
                              <p:cond delay="6800"/>
                            </p:stCondLst>
                            <p:childTnLst>
                              <p:par>
                                <p:cTn id="57" presetID="17" presetClass="entr" presetSubtype="1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 calcmode="lin" valueType="num">
                                      <p:cBhvr>
                                        <p:cTn id="59" dur="500" fill="hold"/>
                                        <p:tgtEl>
                                          <p:spTgt spid="34"/>
                                        </p:tgtEl>
                                        <p:attrNameLst>
                                          <p:attrName>ppt_w</p:attrName>
                                        </p:attrNameLst>
                                      </p:cBhvr>
                                      <p:tavLst>
                                        <p:tav tm="0">
                                          <p:val>
                                            <p:fltVal val="0"/>
                                          </p:val>
                                        </p:tav>
                                        <p:tav tm="100000">
                                          <p:val>
                                            <p:strVal val="#ppt_w"/>
                                          </p:val>
                                        </p:tav>
                                      </p:tavLst>
                                    </p:anim>
                                    <p:anim calcmode="lin" valueType="num">
                                      <p:cBhvr>
                                        <p:cTn id="60" dur="500" fill="hold"/>
                                        <p:tgtEl>
                                          <p:spTgt spid="34"/>
                                        </p:tgtEl>
                                        <p:attrNameLst>
                                          <p:attrName>ppt_h</p:attrName>
                                        </p:attrNameLst>
                                      </p:cBhvr>
                                      <p:tavLst>
                                        <p:tav tm="0">
                                          <p:val>
                                            <p:strVal val="#ppt_h"/>
                                          </p:val>
                                        </p:tav>
                                        <p:tav tm="100000">
                                          <p:val>
                                            <p:strVal val="#ppt_h"/>
                                          </p:val>
                                        </p:tav>
                                      </p:tavLst>
                                    </p:anim>
                                  </p:childTnLst>
                                </p:cTn>
                              </p:par>
                            </p:childTnLst>
                          </p:cTn>
                        </p:par>
                        <p:par>
                          <p:cTn id="61" fill="hold" nodeType="afterGroup">
                            <p:stCondLst>
                              <p:cond delay="7300"/>
                            </p:stCondLst>
                            <p:childTnLst>
                              <p:par>
                                <p:cTn id="62" presetID="22" presetClass="entr" presetSubtype="8"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left)">
                                      <p:cBhvr>
                                        <p:cTn id="64" dur="500"/>
                                        <p:tgtEl>
                                          <p:spTgt spid="62"/>
                                        </p:tgtEl>
                                      </p:cBhvr>
                                    </p:animEffect>
                                  </p:childTnLst>
                                </p:cTn>
                              </p:par>
                              <p:par>
                                <p:cTn id="65" presetID="17" presetClass="entr" presetSubtype="10" fill="hold" nodeType="withEffect">
                                  <p:stCondLst>
                                    <p:cond delay="0"/>
                                  </p:stCondLst>
                                  <p:childTnLst>
                                    <p:set>
                                      <p:cBhvr>
                                        <p:cTn id="66" dur="1" fill="hold">
                                          <p:stCondLst>
                                            <p:cond delay="0"/>
                                          </p:stCondLst>
                                        </p:cTn>
                                        <p:tgtEl>
                                          <p:spTgt spid="68"/>
                                        </p:tgtEl>
                                        <p:attrNameLst>
                                          <p:attrName>style.visibility</p:attrName>
                                        </p:attrNameLst>
                                      </p:cBhvr>
                                      <p:to>
                                        <p:strVal val="visible"/>
                                      </p:to>
                                    </p:set>
                                    <p:anim calcmode="lin" valueType="num">
                                      <p:cBhvr>
                                        <p:cTn id="67" dur="500" fill="hold"/>
                                        <p:tgtEl>
                                          <p:spTgt spid="68"/>
                                        </p:tgtEl>
                                        <p:attrNameLst>
                                          <p:attrName>ppt_w</p:attrName>
                                        </p:attrNameLst>
                                      </p:cBhvr>
                                      <p:tavLst>
                                        <p:tav tm="0">
                                          <p:val>
                                            <p:fltVal val="0"/>
                                          </p:val>
                                        </p:tav>
                                        <p:tav tm="100000">
                                          <p:val>
                                            <p:strVal val="#ppt_w"/>
                                          </p:val>
                                        </p:tav>
                                      </p:tavLst>
                                    </p:anim>
                                    <p:anim calcmode="lin" valueType="num">
                                      <p:cBhvr>
                                        <p:cTn id="68" dur="500" fill="hold"/>
                                        <p:tgtEl>
                                          <p:spTgt spid="68"/>
                                        </p:tgtEl>
                                        <p:attrNameLst>
                                          <p:attrName>ppt_h</p:attrName>
                                        </p:attrNameLst>
                                      </p:cBhvr>
                                      <p:tavLst>
                                        <p:tav tm="0">
                                          <p:val>
                                            <p:strVal val="#ppt_h"/>
                                          </p:val>
                                        </p:tav>
                                        <p:tav tm="100000">
                                          <p:val>
                                            <p:strVal val="#ppt_h"/>
                                          </p:val>
                                        </p:tav>
                                      </p:tavLst>
                                    </p:anim>
                                  </p:childTnLst>
                                </p:cTn>
                              </p:par>
                            </p:childTnLst>
                          </p:cTn>
                        </p:par>
                        <p:par>
                          <p:cTn id="69" fill="hold" nodeType="afterGroup">
                            <p:stCondLst>
                              <p:cond delay="7800"/>
                            </p:stCondLst>
                            <p:childTnLst>
                              <p:par>
                                <p:cTn id="70" presetID="22" presetClass="entr" presetSubtype="8" fill="hold" grpId="0" nodeType="after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left)">
                                      <p:cBhvr>
                                        <p:cTn id="72" dur="500"/>
                                        <p:tgtEl>
                                          <p:spTgt spid="59"/>
                                        </p:tgtEl>
                                      </p:cBhvr>
                                    </p:animEffect>
                                  </p:childTnLst>
                                </p:cTn>
                              </p:par>
                            </p:childTnLst>
                          </p:cTn>
                        </p:par>
                        <p:par>
                          <p:cTn id="73" fill="hold" nodeType="afterGroup">
                            <p:stCondLst>
                              <p:cond delay="8300"/>
                            </p:stCondLst>
                            <p:childTnLst>
                              <p:par>
                                <p:cTn id="74" presetID="17" presetClass="entr" presetSubtype="10"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strVal val="#ppt_h"/>
                                          </p:val>
                                        </p:tav>
                                        <p:tav tm="100000">
                                          <p:val>
                                            <p:strVal val="#ppt_h"/>
                                          </p:val>
                                        </p:tav>
                                      </p:tavLst>
                                    </p:anim>
                                  </p:childTnLst>
                                </p:cTn>
                              </p:par>
                              <p:par>
                                <p:cTn id="78" presetID="17" presetClass="entr" presetSubtype="10" fill="hold" nodeType="withEffect">
                                  <p:stCondLst>
                                    <p:cond delay="0"/>
                                  </p:stCondLst>
                                  <p:childTnLst>
                                    <p:set>
                                      <p:cBhvr>
                                        <p:cTn id="79" dur="1" fill="hold">
                                          <p:stCondLst>
                                            <p:cond delay="0"/>
                                          </p:stCondLst>
                                        </p:cTn>
                                        <p:tgtEl>
                                          <p:spTgt spid="67"/>
                                        </p:tgtEl>
                                        <p:attrNameLst>
                                          <p:attrName>style.visibility</p:attrName>
                                        </p:attrNameLst>
                                      </p:cBhvr>
                                      <p:to>
                                        <p:strVal val="visible"/>
                                      </p:to>
                                    </p:set>
                                    <p:anim calcmode="lin" valueType="num">
                                      <p:cBhvr>
                                        <p:cTn id="80" dur="500" fill="hold"/>
                                        <p:tgtEl>
                                          <p:spTgt spid="67"/>
                                        </p:tgtEl>
                                        <p:attrNameLst>
                                          <p:attrName>ppt_w</p:attrName>
                                        </p:attrNameLst>
                                      </p:cBhvr>
                                      <p:tavLst>
                                        <p:tav tm="0">
                                          <p:val>
                                            <p:fltVal val="0"/>
                                          </p:val>
                                        </p:tav>
                                        <p:tav tm="100000">
                                          <p:val>
                                            <p:strVal val="#ppt_w"/>
                                          </p:val>
                                        </p:tav>
                                      </p:tavLst>
                                    </p:anim>
                                    <p:anim calcmode="lin" valueType="num">
                                      <p:cBhvr>
                                        <p:cTn id="81" dur="500" fill="hold"/>
                                        <p:tgtEl>
                                          <p:spTgt spid="67"/>
                                        </p:tgtEl>
                                        <p:attrNameLst>
                                          <p:attrName>ppt_h</p:attrName>
                                        </p:attrNameLst>
                                      </p:cBhvr>
                                      <p:tavLst>
                                        <p:tav tm="0">
                                          <p:val>
                                            <p:strVal val="#ppt_h"/>
                                          </p:val>
                                        </p:tav>
                                        <p:tav tm="100000">
                                          <p:val>
                                            <p:strVal val="#ppt_h"/>
                                          </p:val>
                                        </p:tav>
                                      </p:tavLst>
                                    </p:anim>
                                  </p:childTnLst>
                                </p:cTn>
                              </p:par>
                            </p:childTnLst>
                          </p:cTn>
                        </p:par>
                        <p:par>
                          <p:cTn id="82" fill="hold" nodeType="afterGroup">
                            <p:stCondLst>
                              <p:cond delay="8800"/>
                            </p:stCondLst>
                            <p:childTnLst>
                              <p:par>
                                <p:cTn id="83" presetID="22" presetClass="entr" presetSubtype="8"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wipe(left)">
                                      <p:cBhvr>
                                        <p:cTn id="85" dur="500"/>
                                        <p:tgtEl>
                                          <p:spTgt spid="60"/>
                                        </p:tgtEl>
                                      </p:cBhvr>
                                    </p:animEffect>
                                  </p:childTnLst>
                                </p:cTn>
                              </p:par>
                              <p:par>
                                <p:cTn id="86" presetID="17" presetClass="entr" presetSubtype="1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500" fill="hold"/>
                                        <p:tgtEl>
                                          <p:spTgt spid="39"/>
                                        </p:tgtEl>
                                        <p:attrNameLst>
                                          <p:attrName>ppt_w</p:attrName>
                                        </p:attrNameLst>
                                      </p:cBhvr>
                                      <p:tavLst>
                                        <p:tav tm="0">
                                          <p:val>
                                            <p:fltVal val="0"/>
                                          </p:val>
                                        </p:tav>
                                        <p:tav tm="100000">
                                          <p:val>
                                            <p:strVal val="#ppt_w"/>
                                          </p:val>
                                        </p:tav>
                                      </p:tavLst>
                                    </p:anim>
                                    <p:anim calcmode="lin" valueType="num">
                                      <p:cBhvr>
                                        <p:cTn id="89" dur="500" fill="hold"/>
                                        <p:tgtEl>
                                          <p:spTgt spid="39"/>
                                        </p:tgtEl>
                                        <p:attrNameLst>
                                          <p:attrName>ppt_h</p:attrName>
                                        </p:attrNameLst>
                                      </p:cBhvr>
                                      <p:tavLst>
                                        <p:tav tm="0">
                                          <p:val>
                                            <p:strVal val="#ppt_h"/>
                                          </p:val>
                                        </p:tav>
                                        <p:tav tm="100000">
                                          <p:val>
                                            <p:strVal val="#ppt_h"/>
                                          </p:val>
                                        </p:tav>
                                      </p:tavLst>
                                    </p:anim>
                                  </p:childTnLst>
                                </p:cTn>
                              </p:par>
                              <p:par>
                                <p:cTn id="90" presetID="17" presetClass="entr" presetSubtype="10" fill="hold" nodeType="withEffect">
                                  <p:stCondLst>
                                    <p:cond delay="0"/>
                                  </p:stCondLst>
                                  <p:childTnLst>
                                    <p:set>
                                      <p:cBhvr>
                                        <p:cTn id="91" dur="1" fill="hold">
                                          <p:stCondLst>
                                            <p:cond delay="0"/>
                                          </p:stCondLst>
                                        </p:cTn>
                                        <p:tgtEl>
                                          <p:spTgt spid="64"/>
                                        </p:tgtEl>
                                        <p:attrNameLst>
                                          <p:attrName>style.visibility</p:attrName>
                                        </p:attrNameLst>
                                      </p:cBhvr>
                                      <p:to>
                                        <p:strVal val="visible"/>
                                      </p:to>
                                    </p:set>
                                    <p:anim calcmode="lin" valueType="num">
                                      <p:cBhvr>
                                        <p:cTn id="92" dur="500" fill="hold"/>
                                        <p:tgtEl>
                                          <p:spTgt spid="64"/>
                                        </p:tgtEl>
                                        <p:attrNameLst>
                                          <p:attrName>ppt_w</p:attrName>
                                        </p:attrNameLst>
                                      </p:cBhvr>
                                      <p:tavLst>
                                        <p:tav tm="0">
                                          <p:val>
                                            <p:fltVal val="0"/>
                                          </p:val>
                                        </p:tav>
                                        <p:tav tm="100000">
                                          <p:val>
                                            <p:strVal val="#ppt_w"/>
                                          </p:val>
                                        </p:tav>
                                      </p:tavLst>
                                    </p:anim>
                                    <p:anim calcmode="lin" valueType="num">
                                      <p:cBhvr>
                                        <p:cTn id="93" dur="500" fill="hold"/>
                                        <p:tgtEl>
                                          <p:spTgt spid="6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9300"/>
                            </p:stCondLst>
                            <p:childTnLst>
                              <p:par>
                                <p:cTn id="95" presetID="22" presetClass="entr" presetSubtype="8" fill="hold" grpId="0" nodeType="after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wipe(left)">
                                      <p:cBhvr>
                                        <p:cTn id="97" dur="500"/>
                                        <p:tgtEl>
                                          <p:spTgt spid="61"/>
                                        </p:tgtEl>
                                      </p:cBhvr>
                                    </p:animEffect>
                                  </p:childTnLst>
                                </p:cTn>
                              </p:par>
                            </p:childTnLst>
                          </p:cTn>
                        </p:par>
                        <p:par>
                          <p:cTn id="98" fill="hold" nodeType="afterGroup">
                            <p:stCondLst>
                              <p:cond delay="9800"/>
                            </p:stCondLst>
                            <p:childTnLst>
                              <p:par>
                                <p:cTn id="99" presetID="27" presetClass="entr" presetSubtype="0" fill="hold" grpId="0" nodeType="afterEffect">
                                  <p:stCondLst>
                                    <p:cond delay="0"/>
                                  </p:stCondLst>
                                  <p:iterate type="lt">
                                    <p:tmPct val="50000"/>
                                  </p:iterate>
                                  <p:childTnLst>
                                    <p:set>
                                      <p:cBhvr>
                                        <p:cTn id="100" dur="1" fill="hold">
                                          <p:stCondLst>
                                            <p:cond delay="0"/>
                                          </p:stCondLst>
                                        </p:cTn>
                                        <p:tgtEl>
                                          <p:spTgt spid="63">
                                            <p:txEl>
                                              <p:pRg st="0" end="0"/>
                                            </p:txEl>
                                          </p:spTgt>
                                        </p:tgtEl>
                                        <p:attrNameLst>
                                          <p:attrName>style.visibility</p:attrName>
                                        </p:attrNameLst>
                                      </p:cBhvr>
                                      <p:to>
                                        <p:strVal val="visible"/>
                                      </p:to>
                                    </p:set>
                                    <p:anim calcmode="discrete" valueType="clr">
                                      <p:cBhvr override="childStyle">
                                        <p:cTn id="101" dur="80"/>
                                        <p:tgtEl>
                                          <p:spTgt spid="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2" dur="80"/>
                                        <p:tgtEl>
                                          <p:spTgt spid="63">
                                            <p:txEl>
                                              <p:pRg st="0" end="0"/>
                                            </p:txEl>
                                          </p:spTgt>
                                        </p:tgtEl>
                                        <p:attrNameLst>
                                          <p:attrName>fillcolor</p:attrName>
                                        </p:attrNameLst>
                                      </p:cBhvr>
                                      <p:tavLst>
                                        <p:tav tm="0">
                                          <p:val>
                                            <p:clrVal>
                                              <a:schemeClr val="accent2"/>
                                            </p:clrVal>
                                          </p:val>
                                        </p:tav>
                                        <p:tav tm="50000">
                                          <p:val>
                                            <p:clrVal>
                                              <a:schemeClr val="hlink"/>
                                            </p:clrVal>
                                          </p:val>
                                        </p:tav>
                                      </p:tavLst>
                                    </p:anim>
                                    <p:set>
                                      <p:cBhvr>
                                        <p:cTn id="103" dur="80"/>
                                        <p:tgtEl>
                                          <p:spTgt spid="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34" grpId="0" animBg="1"/>
      <p:bldP spid="59" grpId="0"/>
      <p:bldP spid="60" grpId="0"/>
      <p:bldP spid="61" grpId="0"/>
      <p:bldP spid="62" grpId="0"/>
      <p:bldP spid="63"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45" name="Picture 37" descr="1">
            <a:extLst>
              <a:ext uri="{FF2B5EF4-FFF2-40B4-BE49-F238E27FC236}">
                <a16:creationId xmlns:a16="http://schemas.microsoft.com/office/drawing/2014/main" id="{0871E947-5883-4142-862A-13BF36569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1522075" cy="648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6" name="Picture 38" descr="1">
            <a:extLst>
              <a:ext uri="{FF2B5EF4-FFF2-40B4-BE49-F238E27FC236}">
                <a16:creationId xmlns:a16="http://schemas.microsoft.com/office/drawing/2014/main" id="{FC2C316C-7A72-4AA8-B1A6-A623C0DAD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075" y="1404938"/>
            <a:ext cx="6858000" cy="50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48" name="Rectangle 40" descr="2">
            <a:extLst>
              <a:ext uri="{FF2B5EF4-FFF2-40B4-BE49-F238E27FC236}">
                <a16:creationId xmlns:a16="http://schemas.microsoft.com/office/drawing/2014/main" id="{C9CBA671-3C63-4CD2-85E5-CC708FC54291}"/>
              </a:ext>
            </a:extLst>
          </p:cNvPr>
          <p:cNvSpPr>
            <a:spLocks noChangeArrowheads="1"/>
          </p:cNvSpPr>
          <p:nvPr/>
        </p:nvSpPr>
        <p:spPr bwMode="gray">
          <a:xfrm>
            <a:off x="655638" y="801688"/>
            <a:ext cx="1960562" cy="1150937"/>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6800" dirty="0">
                <a:solidFill>
                  <a:srgbClr val="000000"/>
                </a:solidFill>
                <a:latin typeface="叶根友毛笔行书简体" pitchFamily="2" charset="-122"/>
                <a:ea typeface="叶根友毛笔行书简体" pitchFamily="2" charset="-122"/>
              </a:rPr>
              <a:t>Team</a:t>
            </a:r>
          </a:p>
        </p:txBody>
      </p:sp>
      <p:sp>
        <p:nvSpPr>
          <p:cNvPr id="145449" name="Rectangle 41" descr="2">
            <a:extLst>
              <a:ext uri="{FF2B5EF4-FFF2-40B4-BE49-F238E27FC236}">
                <a16:creationId xmlns:a16="http://schemas.microsoft.com/office/drawing/2014/main" id="{D367C0F5-BB38-4AF4-81E2-7F66656CED0F}"/>
              </a:ext>
            </a:extLst>
          </p:cNvPr>
          <p:cNvSpPr>
            <a:spLocks noChangeArrowheads="1"/>
          </p:cNvSpPr>
          <p:nvPr/>
        </p:nvSpPr>
        <p:spPr bwMode="gray">
          <a:xfrm>
            <a:off x="2865437" y="1235314"/>
            <a:ext cx="1095375" cy="631825"/>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3400" dirty="0">
                <a:solidFill>
                  <a:srgbClr val="000000"/>
                </a:solidFill>
                <a:latin typeface="方正正大黑简体" pitchFamily="2" charset="-122"/>
                <a:ea typeface="方正正大黑简体" pitchFamily="2" charset="-122"/>
              </a:rPr>
              <a:t>Power</a:t>
            </a:r>
          </a:p>
        </p:txBody>
      </p:sp>
      <p:sp>
        <p:nvSpPr>
          <p:cNvPr id="145452" name="Rectangle 44" descr="2">
            <a:extLst>
              <a:ext uri="{FF2B5EF4-FFF2-40B4-BE49-F238E27FC236}">
                <a16:creationId xmlns:a16="http://schemas.microsoft.com/office/drawing/2014/main" id="{9EE42DF2-32CF-496D-A346-69DE21C09641}"/>
              </a:ext>
            </a:extLst>
          </p:cNvPr>
          <p:cNvSpPr>
            <a:spLocks noChangeArrowheads="1"/>
          </p:cNvSpPr>
          <p:nvPr/>
        </p:nvSpPr>
        <p:spPr bwMode="gray">
          <a:xfrm>
            <a:off x="655638" y="2179638"/>
            <a:ext cx="5280025" cy="908050"/>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r>
              <a:rPr lang="en-US" altLang="zh-CN" sz="1300">
                <a:solidFill>
                  <a:srgbClr val="000000"/>
                </a:solidFill>
              </a:rPr>
              <a:t>Dedicated service to the world Create our future together</a:t>
            </a:r>
          </a:p>
          <a:p>
            <a:pPr algn="l" eaLnBrk="1" hangingPunct="1"/>
            <a:r>
              <a:rPr lang="en-US" altLang="zh-CN" sz="1300">
                <a:solidFill>
                  <a:srgbClr val="000000"/>
                </a:solidFill>
              </a:rPr>
              <a:t>Create ourses will be together to service to the world Create ourswill will be the world create Our future together</a:t>
            </a:r>
            <a:endParaRPr lang="zh-CN" altLang="en-US" sz="1300">
              <a:solidFill>
                <a:srgbClr val="000000"/>
              </a:solidFill>
            </a:endParaRPr>
          </a:p>
        </p:txBody>
      </p:sp>
      <p:pic>
        <p:nvPicPr>
          <p:cNvPr id="46" name="Picture 20">
            <a:extLst>
              <a:ext uri="{FF2B5EF4-FFF2-40B4-BE49-F238E27FC236}">
                <a16:creationId xmlns:a16="http://schemas.microsoft.com/office/drawing/2014/main" id="{DD5C2D42-02D8-4FED-8733-42B049C54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0">
            <a:off x="274638" y="192088"/>
            <a:ext cx="14509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5445"/>
                                        </p:tgtEl>
                                        <p:attrNameLst>
                                          <p:attrName>style.visibility</p:attrName>
                                        </p:attrNameLst>
                                      </p:cBhvr>
                                      <p:to>
                                        <p:strVal val="visible"/>
                                      </p:to>
                                    </p:set>
                                    <p:animEffect transition="in" filter="fade">
                                      <p:cBhvr>
                                        <p:cTn id="7" dur="1000"/>
                                        <p:tgtEl>
                                          <p:spTgt spid="145445"/>
                                        </p:tgtEl>
                                      </p:cBhvr>
                                    </p:animEffect>
                                  </p:childTnLst>
                                </p:cTn>
                              </p:par>
                            </p:childTnLst>
                          </p:cTn>
                        </p:par>
                        <p:par>
                          <p:cTn id="8" fill="hold" nodeType="afterGroup">
                            <p:stCondLst>
                              <p:cond delay="1000"/>
                            </p:stCondLst>
                            <p:childTnLst>
                              <p:par>
                                <p:cTn id="9" presetID="12" presetClass="entr" presetSubtype="4" fill="hold" nodeType="afterEffect">
                                  <p:stCondLst>
                                    <p:cond delay="0"/>
                                  </p:stCondLst>
                                  <p:childTnLst>
                                    <p:set>
                                      <p:cBhvr>
                                        <p:cTn id="10" dur="1" fill="hold">
                                          <p:stCondLst>
                                            <p:cond delay="0"/>
                                          </p:stCondLst>
                                        </p:cTn>
                                        <p:tgtEl>
                                          <p:spTgt spid="145446"/>
                                        </p:tgtEl>
                                        <p:attrNameLst>
                                          <p:attrName>style.visibility</p:attrName>
                                        </p:attrNameLst>
                                      </p:cBhvr>
                                      <p:to>
                                        <p:strVal val="visible"/>
                                      </p:to>
                                    </p:set>
                                    <p:animEffect transition="in" filter="slide(fromBottom)">
                                      <p:cBhvr>
                                        <p:cTn id="11" dur="2000"/>
                                        <p:tgtEl>
                                          <p:spTgt spid="145446"/>
                                        </p:tgtEl>
                                      </p:cBhvr>
                                    </p:animEffect>
                                  </p:childTnLst>
                                </p:cTn>
                              </p:par>
                            </p:childTnLst>
                          </p:cTn>
                        </p:par>
                        <p:par>
                          <p:cTn id="12" fill="hold" nodeType="afterGroup">
                            <p:stCondLst>
                              <p:cond delay="3000"/>
                            </p:stCondLst>
                            <p:childTnLst>
                              <p:par>
                                <p:cTn id="13" presetID="23" presetClass="entr" presetSubtype="528" fill="hold" nodeType="afterEffect">
                                  <p:stCondLst>
                                    <p:cond delay="0"/>
                                  </p:stCondLst>
                                  <p:iterate type="lt">
                                    <p:tmPct val="60000"/>
                                  </p:iterate>
                                  <p:childTnLst>
                                    <p:set>
                                      <p:cBhvr>
                                        <p:cTn id="14" dur="1" fill="hold">
                                          <p:stCondLst>
                                            <p:cond delay="0"/>
                                          </p:stCondLst>
                                        </p:cTn>
                                        <p:tgtEl>
                                          <p:spTgt spid="145448"/>
                                        </p:tgtEl>
                                        <p:attrNameLst>
                                          <p:attrName>style.visibility</p:attrName>
                                        </p:attrNameLst>
                                      </p:cBhvr>
                                      <p:to>
                                        <p:strVal val="visible"/>
                                      </p:to>
                                    </p:set>
                                    <p:anim calcmode="lin" valueType="num">
                                      <p:cBhvr>
                                        <p:cTn id="15" dur="500" fill="hold"/>
                                        <p:tgtEl>
                                          <p:spTgt spid="145448"/>
                                        </p:tgtEl>
                                        <p:attrNameLst>
                                          <p:attrName>ppt_w</p:attrName>
                                        </p:attrNameLst>
                                      </p:cBhvr>
                                      <p:tavLst>
                                        <p:tav tm="0">
                                          <p:val>
                                            <p:fltVal val="0"/>
                                          </p:val>
                                        </p:tav>
                                        <p:tav tm="100000">
                                          <p:val>
                                            <p:strVal val="#ppt_w"/>
                                          </p:val>
                                        </p:tav>
                                      </p:tavLst>
                                    </p:anim>
                                    <p:anim calcmode="lin" valueType="num">
                                      <p:cBhvr>
                                        <p:cTn id="16" dur="500" fill="hold"/>
                                        <p:tgtEl>
                                          <p:spTgt spid="145448"/>
                                        </p:tgtEl>
                                        <p:attrNameLst>
                                          <p:attrName>ppt_h</p:attrName>
                                        </p:attrNameLst>
                                      </p:cBhvr>
                                      <p:tavLst>
                                        <p:tav tm="0">
                                          <p:val>
                                            <p:fltVal val="0"/>
                                          </p:val>
                                        </p:tav>
                                        <p:tav tm="100000">
                                          <p:val>
                                            <p:strVal val="#ppt_h"/>
                                          </p:val>
                                        </p:tav>
                                      </p:tavLst>
                                    </p:anim>
                                    <p:anim calcmode="lin" valueType="num">
                                      <p:cBhvr>
                                        <p:cTn id="17" dur="500" fill="hold"/>
                                        <p:tgtEl>
                                          <p:spTgt spid="145448"/>
                                        </p:tgtEl>
                                        <p:attrNameLst>
                                          <p:attrName>ppt_x</p:attrName>
                                        </p:attrNameLst>
                                      </p:cBhvr>
                                      <p:tavLst>
                                        <p:tav tm="0">
                                          <p:val>
                                            <p:fltVal val="0.5"/>
                                          </p:val>
                                        </p:tav>
                                        <p:tav tm="100000">
                                          <p:val>
                                            <p:strVal val="#ppt_x"/>
                                          </p:val>
                                        </p:tav>
                                      </p:tavLst>
                                    </p:anim>
                                    <p:anim calcmode="lin" valueType="num">
                                      <p:cBhvr>
                                        <p:cTn id="18" dur="500" fill="hold"/>
                                        <p:tgtEl>
                                          <p:spTgt spid="14544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3800"/>
                            </p:stCondLst>
                            <p:childTnLst>
                              <p:par>
                                <p:cTn id="20" presetID="23" presetClass="entr" presetSubtype="528" fill="hold" nodeType="afterEffect">
                                  <p:stCondLst>
                                    <p:cond delay="0"/>
                                  </p:stCondLst>
                                  <p:iterate type="lt">
                                    <p:tmPct val="60000"/>
                                  </p:iterate>
                                  <p:childTnLst>
                                    <p:set>
                                      <p:cBhvr>
                                        <p:cTn id="21" dur="1" fill="hold">
                                          <p:stCondLst>
                                            <p:cond delay="0"/>
                                          </p:stCondLst>
                                        </p:cTn>
                                        <p:tgtEl>
                                          <p:spTgt spid="145449"/>
                                        </p:tgtEl>
                                        <p:attrNameLst>
                                          <p:attrName>style.visibility</p:attrName>
                                        </p:attrNameLst>
                                      </p:cBhvr>
                                      <p:to>
                                        <p:strVal val="visible"/>
                                      </p:to>
                                    </p:set>
                                    <p:anim calcmode="lin" valueType="num">
                                      <p:cBhvr>
                                        <p:cTn id="22" dur="500" fill="hold"/>
                                        <p:tgtEl>
                                          <p:spTgt spid="145449"/>
                                        </p:tgtEl>
                                        <p:attrNameLst>
                                          <p:attrName>ppt_w</p:attrName>
                                        </p:attrNameLst>
                                      </p:cBhvr>
                                      <p:tavLst>
                                        <p:tav tm="0">
                                          <p:val>
                                            <p:fltVal val="0"/>
                                          </p:val>
                                        </p:tav>
                                        <p:tav tm="100000">
                                          <p:val>
                                            <p:strVal val="#ppt_w"/>
                                          </p:val>
                                        </p:tav>
                                      </p:tavLst>
                                    </p:anim>
                                    <p:anim calcmode="lin" valueType="num">
                                      <p:cBhvr>
                                        <p:cTn id="23" dur="500" fill="hold"/>
                                        <p:tgtEl>
                                          <p:spTgt spid="145449"/>
                                        </p:tgtEl>
                                        <p:attrNameLst>
                                          <p:attrName>ppt_h</p:attrName>
                                        </p:attrNameLst>
                                      </p:cBhvr>
                                      <p:tavLst>
                                        <p:tav tm="0">
                                          <p:val>
                                            <p:fltVal val="0"/>
                                          </p:val>
                                        </p:tav>
                                        <p:tav tm="100000">
                                          <p:val>
                                            <p:strVal val="#ppt_h"/>
                                          </p:val>
                                        </p:tav>
                                      </p:tavLst>
                                    </p:anim>
                                    <p:anim calcmode="lin" valueType="num">
                                      <p:cBhvr>
                                        <p:cTn id="24" dur="500" fill="hold"/>
                                        <p:tgtEl>
                                          <p:spTgt spid="145449"/>
                                        </p:tgtEl>
                                        <p:attrNameLst>
                                          <p:attrName>ppt_x</p:attrName>
                                        </p:attrNameLst>
                                      </p:cBhvr>
                                      <p:tavLst>
                                        <p:tav tm="0">
                                          <p:val>
                                            <p:fltVal val="0.5"/>
                                          </p:val>
                                        </p:tav>
                                        <p:tav tm="100000">
                                          <p:val>
                                            <p:strVal val="#ppt_x"/>
                                          </p:val>
                                        </p:tav>
                                      </p:tavLst>
                                    </p:anim>
                                    <p:anim calcmode="lin" valueType="num">
                                      <p:cBhvr>
                                        <p:cTn id="25" dur="500" fill="hold"/>
                                        <p:tgtEl>
                                          <p:spTgt spid="145449"/>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4600"/>
                            </p:stCondLst>
                            <p:childTnLst>
                              <p:par>
                                <p:cTn id="27" presetID="18" presetClass="entr" presetSubtype="6" fill="hold" grpId="0" nodeType="afterEffect">
                                  <p:stCondLst>
                                    <p:cond delay="0"/>
                                  </p:stCondLst>
                                  <p:childTnLst>
                                    <p:set>
                                      <p:cBhvr>
                                        <p:cTn id="28" dur="1" fill="hold">
                                          <p:stCondLst>
                                            <p:cond delay="0"/>
                                          </p:stCondLst>
                                        </p:cTn>
                                        <p:tgtEl>
                                          <p:spTgt spid="145452"/>
                                        </p:tgtEl>
                                        <p:attrNameLst>
                                          <p:attrName>style.visibility</p:attrName>
                                        </p:attrNameLst>
                                      </p:cBhvr>
                                      <p:to>
                                        <p:strVal val="visible"/>
                                      </p:to>
                                    </p:set>
                                    <p:animEffect transition="in" filter="strips(downRight)">
                                      <p:cBhvr>
                                        <p:cTn id="29" dur="1000"/>
                                        <p:tgtEl>
                                          <p:spTgt spid="145452"/>
                                        </p:tgtEl>
                                      </p:cBhvr>
                                    </p:animEffect>
                                  </p:childTnLst>
                                </p:cTn>
                              </p:par>
                            </p:childTnLst>
                          </p:cTn>
                        </p:par>
                        <p:par>
                          <p:cTn id="30" fill="hold" nodeType="afterGroup">
                            <p:stCondLst>
                              <p:cond delay="5600"/>
                            </p:stCondLst>
                            <p:childTnLst>
                              <p:par>
                                <p:cTn id="31" presetID="1" presetClass="entr" presetSubtype="0"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8" presetClass="emph" presetSubtype="0" fill="hold" nodeType="withEffect">
                                  <p:stCondLst>
                                    <p:cond delay="0"/>
                                  </p:stCondLst>
                                  <p:childTnLst>
                                    <p:animRot by="10800000">
                                      <p:cBhvr>
                                        <p:cTn id="34" dur="1000" fill="hold"/>
                                        <p:tgtEl>
                                          <p:spTgt spid="46"/>
                                        </p:tgtEl>
                                        <p:attrNameLst>
                                          <p:attrName>r</p:attrName>
                                        </p:attrNameLst>
                                      </p:cBhvr>
                                    </p:animRot>
                                  </p:childTnLst>
                                </p:cTn>
                              </p:par>
                              <p:par>
                                <p:cTn id="35" presetID="10" presetClass="exit" presetSubtype="0" fill="hold" nodeType="withEffect">
                                  <p:stCondLst>
                                    <p:cond delay="1000"/>
                                  </p:stCondLst>
                                  <p:childTnLst>
                                    <p:animEffect transition="out" filter="fade">
                                      <p:cBhvr>
                                        <p:cTn id="36" dur="800"/>
                                        <p:tgtEl>
                                          <p:spTgt spid="46"/>
                                        </p:tgtEl>
                                      </p:cBhvr>
                                    </p:animEffect>
                                    <p:set>
                                      <p:cBhvr>
                                        <p:cTn id="37" dur="1" fill="hold">
                                          <p:stCondLst>
                                            <p:cond delay="7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77" name="Picture 29" descr="1">
            <a:extLst>
              <a:ext uri="{FF2B5EF4-FFF2-40B4-BE49-F238E27FC236}">
                <a16:creationId xmlns:a16="http://schemas.microsoft.com/office/drawing/2014/main" id="{24A03FC5-3B46-48C5-AA6C-619DAA8EB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1522075" cy="648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5" name="Picture 27" descr="1">
            <a:extLst>
              <a:ext uri="{FF2B5EF4-FFF2-40B4-BE49-F238E27FC236}">
                <a16:creationId xmlns:a16="http://schemas.microsoft.com/office/drawing/2014/main" id="{5C8F6E93-758E-4997-A6B9-81A86B1B5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438" y="690563"/>
            <a:ext cx="43434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8" name="Picture 30" descr="1">
            <a:extLst>
              <a:ext uri="{FF2B5EF4-FFF2-40B4-BE49-F238E27FC236}">
                <a16:creationId xmlns:a16="http://schemas.microsoft.com/office/drawing/2014/main" id="{522817E2-F46A-46F4-84D1-612A7594F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2478088"/>
            <a:ext cx="79089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79" name="Rectangle 30">
            <a:extLst>
              <a:ext uri="{FF2B5EF4-FFF2-40B4-BE49-F238E27FC236}">
                <a16:creationId xmlns:a16="http://schemas.microsoft.com/office/drawing/2014/main" id="{ADC1D69A-4564-4D5A-B56C-E4C70B4EC6A0}"/>
              </a:ext>
            </a:extLst>
          </p:cNvPr>
          <p:cNvSpPr>
            <a:spLocks noChangeArrowheads="1"/>
          </p:cNvSpPr>
          <p:nvPr/>
        </p:nvSpPr>
        <p:spPr bwMode="auto">
          <a:xfrm>
            <a:off x="6773863" y="2020888"/>
            <a:ext cx="43211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r" eaLnBrk="1" hangingPunct="1">
              <a:lnSpc>
                <a:spcPct val="120000"/>
              </a:lnSpc>
            </a:pPr>
            <a:r>
              <a:rPr lang="zh-CN" altLang="en-US" sz="1300">
                <a:solidFill>
                  <a:srgbClr val="000000"/>
                </a:solidFill>
              </a:rPr>
              <a:t>Click here to add text Click here to add text Click here to add text Click here Click here to add text Click here add text Click here to add text Click here to add text Click here to add text Click here to add text Click here to add text Click here to add text Click here to add text</a:t>
            </a:r>
          </a:p>
        </p:txBody>
      </p:sp>
      <p:grpSp>
        <p:nvGrpSpPr>
          <p:cNvPr id="155685" name="Group 37">
            <a:extLst>
              <a:ext uri="{FF2B5EF4-FFF2-40B4-BE49-F238E27FC236}">
                <a16:creationId xmlns:a16="http://schemas.microsoft.com/office/drawing/2014/main" id="{41A55E98-8C56-42D7-AA10-138C10B28E79}"/>
              </a:ext>
            </a:extLst>
          </p:cNvPr>
          <p:cNvGrpSpPr>
            <a:grpSpLocks/>
          </p:cNvGrpSpPr>
          <p:nvPr/>
        </p:nvGrpSpPr>
        <p:grpSpPr bwMode="auto">
          <a:xfrm>
            <a:off x="8593138" y="647700"/>
            <a:ext cx="1958975" cy="1492251"/>
            <a:chOff x="5413" y="408"/>
            <a:chExt cx="1234" cy="940"/>
          </a:xfrm>
        </p:grpSpPr>
        <p:sp>
          <p:nvSpPr>
            <p:cNvPr id="6155" name="Rectangle 32" descr="2">
              <a:extLst>
                <a:ext uri="{FF2B5EF4-FFF2-40B4-BE49-F238E27FC236}">
                  <a16:creationId xmlns:a16="http://schemas.microsoft.com/office/drawing/2014/main" id="{3AF312C9-2B36-4C1E-BE23-1AD10CFD3DBD}"/>
                </a:ext>
              </a:extLst>
            </p:cNvPr>
            <p:cNvSpPr>
              <a:spLocks noChangeArrowheads="1"/>
            </p:cNvSpPr>
            <p:nvPr/>
          </p:nvSpPr>
          <p:spPr bwMode="gray">
            <a:xfrm>
              <a:off x="5413" y="408"/>
              <a:ext cx="1234" cy="725"/>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6800" dirty="0">
                  <a:solidFill>
                    <a:srgbClr val="EAEAEA"/>
                  </a:solidFill>
                  <a:latin typeface="方正大黑简体" pitchFamily="2" charset="-122"/>
                  <a:ea typeface="方正大黑简体" pitchFamily="2" charset="-122"/>
                </a:rPr>
                <a:t>Quality</a:t>
              </a:r>
            </a:p>
          </p:txBody>
        </p:sp>
        <p:sp>
          <p:nvSpPr>
            <p:cNvPr id="6156" name="Rectangle 33" descr="2">
              <a:extLst>
                <a:ext uri="{FF2B5EF4-FFF2-40B4-BE49-F238E27FC236}">
                  <a16:creationId xmlns:a16="http://schemas.microsoft.com/office/drawing/2014/main" id="{7B3C1596-D348-449E-8814-0A2821009D34}"/>
                </a:ext>
              </a:extLst>
            </p:cNvPr>
            <p:cNvSpPr>
              <a:spLocks noChangeArrowheads="1"/>
            </p:cNvSpPr>
            <p:nvPr/>
          </p:nvSpPr>
          <p:spPr bwMode="gray">
            <a:xfrm>
              <a:off x="5588" y="950"/>
              <a:ext cx="690" cy="398"/>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zh-CN" altLang="en-US" sz="3400" dirty="0">
                  <a:solidFill>
                    <a:srgbClr val="EAEAEA"/>
                  </a:solidFill>
                  <a:latin typeface="方正正大黑简体" pitchFamily="2" charset="-122"/>
                  <a:ea typeface="方正正大黑简体" pitchFamily="2" charset="-122"/>
                </a:rPr>
                <a:t>After-sales</a:t>
              </a:r>
            </a:p>
          </p:txBody>
        </p:sp>
      </p:grpSp>
      <p:grpSp>
        <p:nvGrpSpPr>
          <p:cNvPr id="155686" name="Group 38">
            <a:extLst>
              <a:ext uri="{FF2B5EF4-FFF2-40B4-BE49-F238E27FC236}">
                <a16:creationId xmlns:a16="http://schemas.microsoft.com/office/drawing/2014/main" id="{5C6AB963-91BE-4566-9D09-5E3B0DE583EB}"/>
              </a:ext>
            </a:extLst>
          </p:cNvPr>
          <p:cNvGrpSpPr>
            <a:grpSpLocks/>
          </p:cNvGrpSpPr>
          <p:nvPr/>
        </p:nvGrpSpPr>
        <p:grpSpPr bwMode="auto">
          <a:xfrm>
            <a:off x="7513638" y="1563688"/>
            <a:ext cx="685800" cy="381000"/>
            <a:chOff x="4733" y="985"/>
            <a:chExt cx="432" cy="240"/>
          </a:xfrm>
        </p:grpSpPr>
        <p:sp>
          <p:nvSpPr>
            <p:cNvPr id="3" name="燕尾形 2">
              <a:extLst>
                <a:ext uri="{FF2B5EF4-FFF2-40B4-BE49-F238E27FC236}">
                  <a16:creationId xmlns:a16="http://schemas.microsoft.com/office/drawing/2014/main" id="{9CD51969-1D53-4A4B-9747-5296D69612CF}"/>
                </a:ext>
              </a:extLst>
            </p:cNvPr>
            <p:cNvSpPr/>
            <p:nvPr/>
          </p:nvSpPr>
          <p:spPr>
            <a:xfrm>
              <a:off x="4733" y="985"/>
              <a:ext cx="240" cy="24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3200" b="1">
                <a:solidFill>
                  <a:schemeClr val="tx1"/>
                </a:solidFill>
              </a:endParaRPr>
            </a:p>
          </p:txBody>
        </p:sp>
        <p:sp>
          <p:nvSpPr>
            <p:cNvPr id="4" name="燕尾形 3">
              <a:extLst>
                <a:ext uri="{FF2B5EF4-FFF2-40B4-BE49-F238E27FC236}">
                  <a16:creationId xmlns:a16="http://schemas.microsoft.com/office/drawing/2014/main" id="{873281E8-8D34-41EB-939C-0508664F6A37}"/>
                </a:ext>
              </a:extLst>
            </p:cNvPr>
            <p:cNvSpPr/>
            <p:nvPr/>
          </p:nvSpPr>
          <p:spPr>
            <a:xfrm>
              <a:off x="4925" y="985"/>
              <a:ext cx="240" cy="24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4400" b="1">
                <a:solidFill>
                  <a:schemeClr val="tx1"/>
                </a:solidFill>
              </a:endParaRPr>
            </a:p>
          </p:txBody>
        </p:sp>
      </p:grpSp>
      <p:pic>
        <p:nvPicPr>
          <p:cNvPr id="46" name="Picture 20">
            <a:extLst>
              <a:ext uri="{FF2B5EF4-FFF2-40B4-BE49-F238E27FC236}">
                <a16:creationId xmlns:a16="http://schemas.microsoft.com/office/drawing/2014/main" id="{36AAC50A-9C1A-49DE-A191-4F268D45D0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0">
            <a:off x="7742238" y="420688"/>
            <a:ext cx="14509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55677"/>
                                        </p:tgtEl>
                                        <p:attrNameLst>
                                          <p:attrName>style.visibility</p:attrName>
                                        </p:attrNameLst>
                                      </p:cBhvr>
                                      <p:to>
                                        <p:strVal val="visible"/>
                                      </p:to>
                                    </p:set>
                                    <p:anim calcmode="lin" valueType="num">
                                      <p:cBhvr>
                                        <p:cTn id="7" dur="1000" fill="hold"/>
                                        <p:tgtEl>
                                          <p:spTgt spid="155677"/>
                                        </p:tgtEl>
                                        <p:attrNameLst>
                                          <p:attrName>ppt_w</p:attrName>
                                        </p:attrNameLst>
                                      </p:cBhvr>
                                      <p:tavLst>
                                        <p:tav tm="0">
                                          <p:val>
                                            <p:strVal val="4/3*#ppt_w"/>
                                          </p:val>
                                        </p:tav>
                                        <p:tav tm="100000">
                                          <p:val>
                                            <p:strVal val="#ppt_w"/>
                                          </p:val>
                                        </p:tav>
                                      </p:tavLst>
                                    </p:anim>
                                    <p:anim calcmode="lin" valueType="num">
                                      <p:cBhvr>
                                        <p:cTn id="8" dur="1000" fill="hold"/>
                                        <p:tgtEl>
                                          <p:spTgt spid="155677"/>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1000"/>
                            </p:stCondLst>
                            <p:childTnLst>
                              <p:par>
                                <p:cTn id="10" presetID="50" presetClass="entr" presetSubtype="0" decel="100000" fill="hold" nodeType="afterEffect">
                                  <p:stCondLst>
                                    <p:cond delay="0"/>
                                  </p:stCondLst>
                                  <p:childTnLst>
                                    <p:set>
                                      <p:cBhvr>
                                        <p:cTn id="11" dur="1" fill="hold">
                                          <p:stCondLst>
                                            <p:cond delay="0"/>
                                          </p:stCondLst>
                                        </p:cTn>
                                        <p:tgtEl>
                                          <p:spTgt spid="155678"/>
                                        </p:tgtEl>
                                        <p:attrNameLst>
                                          <p:attrName>style.visibility</p:attrName>
                                        </p:attrNameLst>
                                      </p:cBhvr>
                                      <p:to>
                                        <p:strVal val="visible"/>
                                      </p:to>
                                    </p:set>
                                    <p:anim calcmode="lin" valueType="num">
                                      <p:cBhvr>
                                        <p:cTn id="12" dur="1000" fill="hold"/>
                                        <p:tgtEl>
                                          <p:spTgt spid="155678"/>
                                        </p:tgtEl>
                                        <p:attrNameLst>
                                          <p:attrName>ppt_w</p:attrName>
                                        </p:attrNameLst>
                                      </p:cBhvr>
                                      <p:tavLst>
                                        <p:tav tm="0">
                                          <p:val>
                                            <p:strVal val="#ppt_w+.3"/>
                                          </p:val>
                                        </p:tav>
                                        <p:tav tm="100000">
                                          <p:val>
                                            <p:strVal val="#ppt_w"/>
                                          </p:val>
                                        </p:tav>
                                      </p:tavLst>
                                    </p:anim>
                                    <p:anim calcmode="lin" valueType="num">
                                      <p:cBhvr>
                                        <p:cTn id="13" dur="1000" fill="hold"/>
                                        <p:tgtEl>
                                          <p:spTgt spid="155678"/>
                                        </p:tgtEl>
                                        <p:attrNameLst>
                                          <p:attrName>ppt_h</p:attrName>
                                        </p:attrNameLst>
                                      </p:cBhvr>
                                      <p:tavLst>
                                        <p:tav tm="0">
                                          <p:val>
                                            <p:strVal val="#ppt_h"/>
                                          </p:val>
                                        </p:tav>
                                        <p:tav tm="100000">
                                          <p:val>
                                            <p:strVal val="#ppt_h"/>
                                          </p:val>
                                        </p:tav>
                                      </p:tavLst>
                                    </p:anim>
                                    <p:animEffect transition="in" filter="fade">
                                      <p:cBhvr>
                                        <p:cTn id="14" dur="1000"/>
                                        <p:tgtEl>
                                          <p:spTgt spid="155678"/>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155675"/>
                                        </p:tgtEl>
                                        <p:attrNameLst>
                                          <p:attrName>style.visibility</p:attrName>
                                        </p:attrNameLst>
                                      </p:cBhvr>
                                      <p:to>
                                        <p:strVal val="visible"/>
                                      </p:to>
                                    </p:set>
                                    <p:animEffect transition="in" filter="fade">
                                      <p:cBhvr>
                                        <p:cTn id="18" dur="2000"/>
                                        <p:tgtEl>
                                          <p:spTgt spid="155675"/>
                                        </p:tgtEl>
                                      </p:cBhvr>
                                    </p:animEffect>
                                  </p:childTnLst>
                                </p:cTn>
                              </p:par>
                            </p:childTnLst>
                          </p:cTn>
                        </p:par>
                        <p:par>
                          <p:cTn id="19" fill="hold" nodeType="afterGroup">
                            <p:stCondLst>
                              <p:cond delay="4000"/>
                            </p:stCondLst>
                            <p:childTnLst>
                              <p:par>
                                <p:cTn id="20" presetID="2" presetClass="entr" presetSubtype="2" fill="hold" nodeType="afterEffect">
                                  <p:stCondLst>
                                    <p:cond delay="0"/>
                                  </p:stCondLst>
                                  <p:childTnLst>
                                    <p:set>
                                      <p:cBhvr>
                                        <p:cTn id="21" dur="1" fill="hold">
                                          <p:stCondLst>
                                            <p:cond delay="0"/>
                                          </p:stCondLst>
                                        </p:cTn>
                                        <p:tgtEl>
                                          <p:spTgt spid="155685"/>
                                        </p:tgtEl>
                                        <p:attrNameLst>
                                          <p:attrName>style.visibility</p:attrName>
                                        </p:attrNameLst>
                                      </p:cBhvr>
                                      <p:to>
                                        <p:strVal val="visible"/>
                                      </p:to>
                                    </p:set>
                                    <p:anim calcmode="lin" valueType="num">
                                      <p:cBhvr additive="base">
                                        <p:cTn id="22" dur="500" fill="hold"/>
                                        <p:tgtEl>
                                          <p:spTgt spid="155685"/>
                                        </p:tgtEl>
                                        <p:attrNameLst>
                                          <p:attrName>ppt_x</p:attrName>
                                        </p:attrNameLst>
                                      </p:cBhvr>
                                      <p:tavLst>
                                        <p:tav tm="0">
                                          <p:val>
                                            <p:strVal val="1+#ppt_w/2"/>
                                          </p:val>
                                        </p:tav>
                                        <p:tav tm="100000">
                                          <p:val>
                                            <p:strVal val="#ppt_x"/>
                                          </p:val>
                                        </p:tav>
                                      </p:tavLst>
                                    </p:anim>
                                    <p:anim calcmode="lin" valueType="num">
                                      <p:cBhvr additive="base">
                                        <p:cTn id="23" dur="500" fill="hold"/>
                                        <p:tgtEl>
                                          <p:spTgt spid="155685"/>
                                        </p:tgtEl>
                                        <p:attrNameLst>
                                          <p:attrName>ppt_y</p:attrName>
                                        </p:attrNameLst>
                                      </p:cBhvr>
                                      <p:tavLst>
                                        <p:tav tm="0">
                                          <p:val>
                                            <p:strVal val="#ppt_y"/>
                                          </p:val>
                                        </p:tav>
                                        <p:tav tm="100000">
                                          <p:val>
                                            <p:strVal val="#ppt_y"/>
                                          </p:val>
                                        </p:tav>
                                      </p:tavLst>
                                    </p:anim>
                                  </p:childTnLst>
                                </p:cTn>
                              </p:par>
                              <p:par>
                                <p:cTn id="24" presetID="18" presetClass="entr" presetSubtype="6" fill="hold" nodeType="withEffect">
                                  <p:stCondLst>
                                    <p:cond delay="0"/>
                                  </p:stCondLst>
                                  <p:childTnLst>
                                    <p:set>
                                      <p:cBhvr>
                                        <p:cTn id="25" dur="1" fill="hold">
                                          <p:stCondLst>
                                            <p:cond delay="0"/>
                                          </p:stCondLst>
                                        </p:cTn>
                                        <p:tgtEl>
                                          <p:spTgt spid="155686"/>
                                        </p:tgtEl>
                                        <p:attrNameLst>
                                          <p:attrName>style.visibility</p:attrName>
                                        </p:attrNameLst>
                                      </p:cBhvr>
                                      <p:to>
                                        <p:strVal val="visible"/>
                                      </p:to>
                                    </p:set>
                                    <p:animEffect transition="in" filter="strips(downRight)">
                                      <p:cBhvr>
                                        <p:cTn id="26" dur="500"/>
                                        <p:tgtEl>
                                          <p:spTgt spid="155686"/>
                                        </p:tgtEl>
                                      </p:cBhvr>
                                    </p:animEffect>
                                  </p:childTnLst>
                                </p:cTn>
                              </p:par>
                            </p:childTnLst>
                          </p:cTn>
                        </p:par>
                        <p:par>
                          <p:cTn id="27" fill="hold" nodeType="afterGroup">
                            <p:stCondLst>
                              <p:cond delay="4500"/>
                            </p:stCondLst>
                            <p:childTnLst>
                              <p:par>
                                <p:cTn id="28" presetID="18" presetClass="entr" presetSubtype="6" fill="hold" grpId="0" nodeType="afterEffect">
                                  <p:stCondLst>
                                    <p:cond delay="0"/>
                                  </p:stCondLst>
                                  <p:childTnLst>
                                    <p:set>
                                      <p:cBhvr>
                                        <p:cTn id="29" dur="1" fill="hold">
                                          <p:stCondLst>
                                            <p:cond delay="0"/>
                                          </p:stCondLst>
                                        </p:cTn>
                                        <p:tgtEl>
                                          <p:spTgt spid="155679"/>
                                        </p:tgtEl>
                                        <p:attrNameLst>
                                          <p:attrName>style.visibility</p:attrName>
                                        </p:attrNameLst>
                                      </p:cBhvr>
                                      <p:to>
                                        <p:strVal val="visible"/>
                                      </p:to>
                                    </p:set>
                                    <p:animEffect transition="in" filter="strips(downRight)">
                                      <p:cBhvr>
                                        <p:cTn id="30" dur="500"/>
                                        <p:tgtEl>
                                          <p:spTgt spid="155679"/>
                                        </p:tgtEl>
                                      </p:cBhvr>
                                    </p:animEffect>
                                  </p:childTnLst>
                                </p:cTn>
                              </p:par>
                            </p:childTnLst>
                          </p:cTn>
                        </p:par>
                        <p:par>
                          <p:cTn id="31" fill="hold" nodeType="afterGroup">
                            <p:stCondLst>
                              <p:cond delay="50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par>
                                <p:cTn id="34" presetID="8" presetClass="emph" presetSubtype="0" fill="hold" nodeType="withEffect">
                                  <p:stCondLst>
                                    <p:cond delay="0"/>
                                  </p:stCondLst>
                                  <p:childTnLst>
                                    <p:animRot by="10800000">
                                      <p:cBhvr>
                                        <p:cTn id="35" dur="1000" fill="hold"/>
                                        <p:tgtEl>
                                          <p:spTgt spid="46"/>
                                        </p:tgtEl>
                                        <p:attrNameLst>
                                          <p:attrName>r</p:attrName>
                                        </p:attrNameLst>
                                      </p:cBhvr>
                                    </p:animRot>
                                  </p:childTnLst>
                                </p:cTn>
                              </p:par>
                              <p:par>
                                <p:cTn id="36" presetID="10" presetClass="exit" presetSubtype="0" fill="hold" nodeType="withEffect">
                                  <p:stCondLst>
                                    <p:cond delay="1000"/>
                                  </p:stCondLst>
                                  <p:childTnLst>
                                    <p:animEffect transition="out" filter="fade">
                                      <p:cBhvr>
                                        <p:cTn id="37" dur="800"/>
                                        <p:tgtEl>
                                          <p:spTgt spid="46"/>
                                        </p:tgtEl>
                                      </p:cBhvr>
                                    </p:animEffect>
                                    <p:set>
                                      <p:cBhvr>
                                        <p:cTn id="38" dur="1" fill="hold">
                                          <p:stCondLst>
                                            <p:cond delay="7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7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500" name="Picture 12" descr="1">
            <a:extLst>
              <a:ext uri="{FF2B5EF4-FFF2-40B4-BE49-F238E27FC236}">
                <a16:creationId xmlns:a16="http://schemas.microsoft.com/office/drawing/2014/main" id="{A3B0B709-CF7C-48B5-AFA1-41BBBBC21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15220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8" name="Rectangle 10" descr="2">
            <a:extLst>
              <a:ext uri="{FF2B5EF4-FFF2-40B4-BE49-F238E27FC236}">
                <a16:creationId xmlns:a16="http://schemas.microsoft.com/office/drawing/2014/main" id="{14F41200-4DD5-4419-AAF7-4350CB0D48C3}"/>
              </a:ext>
            </a:extLst>
          </p:cNvPr>
          <p:cNvSpPr>
            <a:spLocks noChangeArrowheads="1"/>
          </p:cNvSpPr>
          <p:nvPr/>
        </p:nvSpPr>
        <p:spPr bwMode="gray">
          <a:xfrm>
            <a:off x="579437" y="1182687"/>
            <a:ext cx="3595688" cy="541338"/>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115160" tIns="57580" rIns="115160" bIns="57580" anchor="ctr">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r>
              <a:rPr lang="zh-CN" altLang="en-US" sz="2800" b="1" dirty="0">
                <a:solidFill>
                  <a:srgbClr val="EAEAEA"/>
                </a:solidFill>
              </a:rPr>
              <a:t> </a:t>
            </a:r>
            <a:r>
              <a:rPr lang="en-US" altLang="zh-CN" sz="2400" b="1" dirty="0">
                <a:solidFill>
                  <a:srgbClr val="EAEAEA"/>
                </a:solidFill>
              </a:rPr>
              <a:t>ENTERPRISE HONOR</a:t>
            </a:r>
            <a:r>
              <a:rPr lang="en-US" altLang="zh-CN" sz="2800" dirty="0">
                <a:solidFill>
                  <a:srgbClr val="EAEAEA"/>
                </a:solidFill>
              </a:rPr>
              <a:t> </a:t>
            </a:r>
          </a:p>
        </p:txBody>
      </p:sp>
      <p:pic>
        <p:nvPicPr>
          <p:cNvPr id="191501" name="Picture 13" descr="鸽子01">
            <a:extLst>
              <a:ext uri="{FF2B5EF4-FFF2-40B4-BE49-F238E27FC236}">
                <a16:creationId xmlns:a16="http://schemas.microsoft.com/office/drawing/2014/main" id="{6B116E1C-DBA1-48F3-933F-197031A6B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1238" y="1563688"/>
            <a:ext cx="28765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0">
            <a:extLst>
              <a:ext uri="{FF2B5EF4-FFF2-40B4-BE49-F238E27FC236}">
                <a16:creationId xmlns:a16="http://schemas.microsoft.com/office/drawing/2014/main" id="{36256C38-507F-471B-B8A6-E25DB5E3B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0">
            <a:off x="9342438" y="268288"/>
            <a:ext cx="14509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8755958F-7D5D-4B11-93B4-69BEB37E3DF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638" y="2173288"/>
            <a:ext cx="35814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1500"/>
                                        </p:tgtEl>
                                        <p:attrNameLst>
                                          <p:attrName>style.visibility</p:attrName>
                                        </p:attrNameLst>
                                      </p:cBhvr>
                                      <p:to>
                                        <p:strVal val="visible"/>
                                      </p:to>
                                    </p:set>
                                    <p:animEffect transition="in" filter="fade">
                                      <p:cBhvr>
                                        <p:cTn id="7" dur="1000"/>
                                        <p:tgtEl>
                                          <p:spTgt spid="191500"/>
                                        </p:tgtEl>
                                      </p:cBhvr>
                                    </p:animEffect>
                                  </p:childTnLst>
                                </p:cTn>
                              </p:par>
                            </p:childTnLst>
                          </p:cTn>
                        </p:par>
                        <p:par>
                          <p:cTn id="8" fill="hold" nodeType="afterGroup">
                            <p:stCondLst>
                              <p:cond delay="1000"/>
                            </p:stCondLst>
                            <p:childTnLst>
                              <p:par>
                                <p:cTn id="9" presetID="2" presetClass="entr" presetSubtype="12" fill="hold" nodeType="afterEffect">
                                  <p:stCondLst>
                                    <p:cond delay="0"/>
                                  </p:stCondLst>
                                  <p:childTnLst>
                                    <p:set>
                                      <p:cBhvr>
                                        <p:cTn id="10" dur="1" fill="hold">
                                          <p:stCondLst>
                                            <p:cond delay="0"/>
                                          </p:stCondLst>
                                        </p:cTn>
                                        <p:tgtEl>
                                          <p:spTgt spid="191501"/>
                                        </p:tgtEl>
                                        <p:attrNameLst>
                                          <p:attrName>style.visibility</p:attrName>
                                        </p:attrNameLst>
                                      </p:cBhvr>
                                      <p:to>
                                        <p:strVal val="visible"/>
                                      </p:to>
                                    </p:set>
                                    <p:anim calcmode="lin" valueType="num">
                                      <p:cBhvr additive="base">
                                        <p:cTn id="11" dur="1000" fill="hold"/>
                                        <p:tgtEl>
                                          <p:spTgt spid="191501"/>
                                        </p:tgtEl>
                                        <p:attrNameLst>
                                          <p:attrName>ppt_x</p:attrName>
                                        </p:attrNameLst>
                                      </p:cBhvr>
                                      <p:tavLst>
                                        <p:tav tm="0">
                                          <p:val>
                                            <p:strVal val="0-#ppt_w/2"/>
                                          </p:val>
                                        </p:tav>
                                        <p:tav tm="100000">
                                          <p:val>
                                            <p:strVal val="#ppt_x"/>
                                          </p:val>
                                        </p:tav>
                                      </p:tavLst>
                                    </p:anim>
                                    <p:anim calcmode="lin" valueType="num">
                                      <p:cBhvr additive="base">
                                        <p:cTn id="12" dur="1000" fill="hold"/>
                                        <p:tgtEl>
                                          <p:spTgt spid="191501"/>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00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191498"/>
                                        </p:tgtEl>
                                        <p:attrNameLst>
                                          <p:attrName>style.visibility</p:attrName>
                                        </p:attrNameLst>
                                      </p:cBhvr>
                                      <p:to>
                                        <p:strVal val="visible"/>
                                      </p:to>
                                    </p:set>
                                    <p:anim calcmode="discrete" valueType="clr">
                                      <p:cBhvr override="childStyle">
                                        <p:cTn id="16" dur="80"/>
                                        <p:tgtEl>
                                          <p:spTgt spid="191498"/>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91498"/>
                                        </p:tgtEl>
                                        <p:attrNameLst>
                                          <p:attrName>fillcolor</p:attrName>
                                        </p:attrNameLst>
                                      </p:cBhvr>
                                      <p:tavLst>
                                        <p:tav tm="0">
                                          <p:val>
                                            <p:clrVal>
                                              <a:schemeClr val="accent2"/>
                                            </p:clrVal>
                                          </p:val>
                                        </p:tav>
                                        <p:tav tm="50000">
                                          <p:val>
                                            <p:clrVal>
                                              <a:schemeClr val="hlink"/>
                                            </p:clrVal>
                                          </p:val>
                                        </p:tav>
                                      </p:tavLst>
                                    </p:anim>
                                    <p:set>
                                      <p:cBhvr>
                                        <p:cTn id="18" dur="80"/>
                                        <p:tgtEl>
                                          <p:spTgt spid="191498"/>
                                        </p:tgtEl>
                                        <p:attrNameLst>
                                          <p:attrName>fill.type</p:attrName>
                                        </p:attrNameLst>
                                      </p:cBhvr>
                                      <p:to>
                                        <p:strVal val="solid"/>
                                      </p:to>
                                    </p:set>
                                  </p:childTnLst>
                                </p:cTn>
                              </p:par>
                            </p:childTnLst>
                          </p:cTn>
                        </p:par>
                        <p:par>
                          <p:cTn id="19" fill="hold" nodeType="afterGroup">
                            <p:stCondLst>
                              <p:cond delay="2640"/>
                            </p:stCondLst>
                            <p:childTnLst>
                              <p:par>
                                <p:cTn id="20" presetID="14"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1000"/>
                                        <p:tgtEl>
                                          <p:spTgt spid="4"/>
                                        </p:tgtEl>
                                      </p:cBhvr>
                                    </p:animEffect>
                                  </p:childTnLst>
                                </p:cTn>
                              </p:par>
                            </p:childTnLst>
                          </p:cTn>
                        </p:par>
                        <p:par>
                          <p:cTn id="23" fill="hold" nodeType="afterGroup">
                            <p:stCondLst>
                              <p:cond delay="3640"/>
                            </p:stCondLst>
                            <p:childTnLst>
                              <p:par>
                                <p:cTn id="24" presetID="1" presetClass="entr" presetSubtype="0"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childTnLst>
                                </p:cTn>
                              </p:par>
                              <p:par>
                                <p:cTn id="26" presetID="8" presetClass="emph" presetSubtype="0" fill="hold" nodeType="withEffect">
                                  <p:stCondLst>
                                    <p:cond delay="0"/>
                                  </p:stCondLst>
                                  <p:childTnLst>
                                    <p:animRot by="10800000">
                                      <p:cBhvr>
                                        <p:cTn id="27" dur="1000" fill="hold"/>
                                        <p:tgtEl>
                                          <p:spTgt spid="46"/>
                                        </p:tgtEl>
                                        <p:attrNameLst>
                                          <p:attrName>r</p:attrName>
                                        </p:attrNameLst>
                                      </p:cBhvr>
                                    </p:animRot>
                                  </p:childTnLst>
                                </p:cTn>
                              </p:par>
                              <p:par>
                                <p:cTn id="28" presetID="10" presetClass="exit" presetSubtype="0" fill="hold" nodeType="withEffect">
                                  <p:stCondLst>
                                    <p:cond delay="1000"/>
                                  </p:stCondLst>
                                  <p:childTnLst>
                                    <p:animEffect transition="out" filter="fade">
                                      <p:cBhvr>
                                        <p:cTn id="29" dur="800"/>
                                        <p:tgtEl>
                                          <p:spTgt spid="46"/>
                                        </p:tgtEl>
                                      </p:cBhvr>
                                    </p:animEffect>
                                    <p:set>
                                      <p:cBhvr>
                                        <p:cTn id="30" dur="1" fill="hold">
                                          <p:stCondLst>
                                            <p:cond delay="7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6" name="Picture 10" descr="1">
            <a:extLst>
              <a:ext uri="{FF2B5EF4-FFF2-40B4-BE49-F238E27FC236}">
                <a16:creationId xmlns:a16="http://schemas.microsoft.com/office/drawing/2014/main" id="{37F053C7-85AC-4A67-B25D-C255AC785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52207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8" descr="2">
            <a:extLst>
              <a:ext uri="{FF2B5EF4-FFF2-40B4-BE49-F238E27FC236}">
                <a16:creationId xmlns:a16="http://schemas.microsoft.com/office/drawing/2014/main" id="{FD76EE06-84F8-4B81-9064-62AC81E73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117" y="2654541"/>
            <a:ext cx="7370762"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5" name="Picture 9" descr="1">
            <a:extLst>
              <a:ext uri="{FF2B5EF4-FFF2-40B4-BE49-F238E27FC236}">
                <a16:creationId xmlns:a16="http://schemas.microsoft.com/office/drawing/2014/main" id="{54DFFA9F-006A-4E06-A4C6-B51DDA286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325" y="0"/>
            <a:ext cx="52387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Rectangle 30">
            <a:extLst>
              <a:ext uri="{FF2B5EF4-FFF2-40B4-BE49-F238E27FC236}">
                <a16:creationId xmlns:a16="http://schemas.microsoft.com/office/drawing/2014/main" id="{AE0BBC3F-F6B1-40F3-9703-C8FF3CA00212}"/>
              </a:ext>
            </a:extLst>
          </p:cNvPr>
          <p:cNvSpPr>
            <a:spLocks noChangeArrowheads="1"/>
          </p:cNvSpPr>
          <p:nvPr/>
        </p:nvSpPr>
        <p:spPr bwMode="auto">
          <a:xfrm>
            <a:off x="766909" y="1767316"/>
            <a:ext cx="6283240" cy="19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400" dirty="0">
                <a:solidFill>
                  <a:srgbClr val="000000"/>
                </a:solidFill>
              </a:rPr>
              <a:t>Click here to add text Click here to add text Click here to add text Click here add text Click here click on text Click here to add text Click here to add text Click here to add text Click here to add text Click here to add text Click here</a:t>
            </a:r>
          </a:p>
          <a:p>
            <a:pPr algn="l" eaLnBrk="1" hangingPunct="1">
              <a:lnSpc>
                <a:spcPct val="120000"/>
              </a:lnSpc>
            </a:pPr>
            <a:r>
              <a:rPr lang="zh-CN" altLang="en-US" sz="1400" dirty="0">
                <a:solidFill>
                  <a:srgbClr val="000000"/>
                </a:solidFill>
              </a:rPr>
              <a:t>Add text Click here to add text Click here Click here add text Click here click to add text Click here to add text Click here to add text Click here to add text</a:t>
            </a:r>
          </a:p>
          <a:p>
            <a:pPr algn="l" eaLnBrk="1" hangingPunct="1">
              <a:lnSpc>
                <a:spcPct val="120000"/>
              </a:lnSpc>
            </a:pPr>
            <a:endParaRPr lang="zh-CN" altLang="en-US" sz="1400" dirty="0">
              <a:solidFill>
                <a:srgbClr val="000000"/>
              </a:solidFill>
            </a:endParaRPr>
          </a:p>
          <a:p>
            <a:pPr algn="l" eaLnBrk="1" hangingPunct="1">
              <a:lnSpc>
                <a:spcPct val="120000"/>
              </a:lnSpc>
            </a:pPr>
            <a:endParaRPr lang="zh-CN" altLang="en-US" sz="1400" dirty="0">
              <a:solidFill>
                <a:srgbClr val="000000"/>
              </a:solidFill>
            </a:endParaRPr>
          </a:p>
        </p:txBody>
      </p:sp>
      <p:grpSp>
        <p:nvGrpSpPr>
          <p:cNvPr id="11" name="Group 550">
            <a:extLst>
              <a:ext uri="{FF2B5EF4-FFF2-40B4-BE49-F238E27FC236}">
                <a16:creationId xmlns:a16="http://schemas.microsoft.com/office/drawing/2014/main" id="{B09A0577-3F9B-41A1-9BF6-8221614F08FF}"/>
              </a:ext>
            </a:extLst>
          </p:cNvPr>
          <p:cNvGrpSpPr>
            <a:grpSpLocks/>
          </p:cNvGrpSpPr>
          <p:nvPr/>
        </p:nvGrpSpPr>
        <p:grpSpPr bwMode="auto">
          <a:xfrm>
            <a:off x="7589838" y="1901825"/>
            <a:ext cx="5091112" cy="4578350"/>
            <a:chOff x="295" y="3475"/>
            <a:chExt cx="1407" cy="1407"/>
          </a:xfrm>
        </p:grpSpPr>
        <p:sp>
          <p:nvSpPr>
            <p:cNvPr id="12" name="Oval 551">
              <a:extLst>
                <a:ext uri="{FF2B5EF4-FFF2-40B4-BE49-F238E27FC236}">
                  <a16:creationId xmlns:a16="http://schemas.microsoft.com/office/drawing/2014/main" id="{0DDF328D-B6BC-4036-878E-235C63FC0900}"/>
                </a:ext>
              </a:extLst>
            </p:cNvPr>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p:spPr>
          <p:txBody>
            <a:bodyPr wrap="none" anchor="ctr"/>
            <a:lstStyle/>
            <a:p>
              <a:pPr algn="l" fontAlgn="auto">
                <a:spcBef>
                  <a:spcPts val="0"/>
                </a:spcBef>
                <a:spcAft>
                  <a:spcPts val="0"/>
                </a:spcAft>
                <a:defRPr/>
              </a:pPr>
              <a:endParaRPr lang="zh-CN" altLang="en-US" sz="1800">
                <a:latin typeface="+mn-lt"/>
              </a:endParaRPr>
            </a:p>
          </p:txBody>
        </p:sp>
        <p:grpSp>
          <p:nvGrpSpPr>
            <p:cNvPr id="8201" name="Group 552">
              <a:extLst>
                <a:ext uri="{FF2B5EF4-FFF2-40B4-BE49-F238E27FC236}">
                  <a16:creationId xmlns:a16="http://schemas.microsoft.com/office/drawing/2014/main" id="{618D4E64-0E45-4DD6-AD76-0EE5015876A9}"/>
                </a:ext>
              </a:extLst>
            </p:cNvPr>
            <p:cNvGrpSpPr>
              <a:grpSpLocks/>
            </p:cNvGrpSpPr>
            <p:nvPr/>
          </p:nvGrpSpPr>
          <p:grpSpPr bwMode="auto">
            <a:xfrm>
              <a:off x="476" y="3657"/>
              <a:ext cx="1050" cy="1050"/>
              <a:chOff x="-6056" y="-2208"/>
              <a:chExt cx="2208" cy="2208"/>
            </a:xfrm>
          </p:grpSpPr>
          <p:sp>
            <p:nvSpPr>
              <p:cNvPr id="8202" name="Oval 553">
                <a:extLst>
                  <a:ext uri="{FF2B5EF4-FFF2-40B4-BE49-F238E27FC236}">
                    <a16:creationId xmlns:a16="http://schemas.microsoft.com/office/drawing/2014/main" id="{3E94FFD9-2959-46A1-BA3B-1AA69805F0BE}"/>
                  </a:ext>
                </a:extLst>
              </p:cNvPr>
              <p:cNvSpPr>
                <a:spLocks noChangeArrowheads="1"/>
              </p:cNvSpPr>
              <p:nvPr/>
            </p:nvSpPr>
            <p:spPr bwMode="auto">
              <a:xfrm>
                <a:off x="-6056" y="-2133"/>
                <a:ext cx="2132"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nvGrpSpPr>
              <p:cNvPr id="8203" name="Group 554">
                <a:extLst>
                  <a:ext uri="{FF2B5EF4-FFF2-40B4-BE49-F238E27FC236}">
                    <a16:creationId xmlns:a16="http://schemas.microsoft.com/office/drawing/2014/main" id="{861C3211-CC69-4FFD-AAF9-20BDD3CEF902}"/>
                  </a:ext>
                </a:extLst>
              </p:cNvPr>
              <p:cNvGrpSpPr>
                <a:grpSpLocks/>
              </p:cNvGrpSpPr>
              <p:nvPr/>
            </p:nvGrpSpPr>
            <p:grpSpPr bwMode="auto">
              <a:xfrm>
                <a:off x="-6056" y="-2208"/>
                <a:ext cx="2208" cy="2208"/>
                <a:chOff x="-4060" y="-879"/>
                <a:chExt cx="2208" cy="2208"/>
              </a:xfrm>
            </p:grpSpPr>
            <p:grpSp>
              <p:nvGrpSpPr>
                <p:cNvPr id="8204" name="Group 555">
                  <a:extLst>
                    <a:ext uri="{FF2B5EF4-FFF2-40B4-BE49-F238E27FC236}">
                      <a16:creationId xmlns:a16="http://schemas.microsoft.com/office/drawing/2014/main" id="{94D102C9-D68C-4B3D-809C-41B6FFC34A84}"/>
                    </a:ext>
                  </a:extLst>
                </p:cNvPr>
                <p:cNvGrpSpPr>
                  <a:grpSpLocks/>
                </p:cNvGrpSpPr>
                <p:nvPr/>
              </p:nvGrpSpPr>
              <p:grpSpPr bwMode="auto">
                <a:xfrm>
                  <a:off x="-4060" y="-879"/>
                  <a:ext cx="2208" cy="2208"/>
                  <a:chOff x="-3924" y="-788"/>
                  <a:chExt cx="2208" cy="2208"/>
                </a:xfrm>
              </p:grpSpPr>
              <p:grpSp>
                <p:nvGrpSpPr>
                  <p:cNvPr id="8220" name="Group 556">
                    <a:extLst>
                      <a:ext uri="{FF2B5EF4-FFF2-40B4-BE49-F238E27FC236}">
                        <a16:creationId xmlns:a16="http://schemas.microsoft.com/office/drawing/2014/main" id="{D95E449A-B855-4423-99A5-7805C1991D3B}"/>
                      </a:ext>
                    </a:extLst>
                  </p:cNvPr>
                  <p:cNvGrpSpPr>
                    <a:grpSpLocks noChangeAspect="1"/>
                  </p:cNvGrpSpPr>
                  <p:nvPr/>
                </p:nvGrpSpPr>
                <p:grpSpPr bwMode="auto">
                  <a:xfrm>
                    <a:off x="-3924" y="-788"/>
                    <a:ext cx="2208" cy="2202"/>
                    <a:chOff x="168" y="696"/>
                    <a:chExt cx="1429" cy="1429"/>
                  </a:xfrm>
                </p:grpSpPr>
                <p:grpSp>
                  <p:nvGrpSpPr>
                    <p:cNvPr id="8228" name="Group 557">
                      <a:extLst>
                        <a:ext uri="{FF2B5EF4-FFF2-40B4-BE49-F238E27FC236}">
                          <a16:creationId xmlns:a16="http://schemas.microsoft.com/office/drawing/2014/main" id="{E9CD1362-185D-472E-8E3C-BE148B342D21}"/>
                        </a:ext>
                      </a:extLst>
                    </p:cNvPr>
                    <p:cNvGrpSpPr>
                      <a:grpSpLocks noChangeAspect="1"/>
                    </p:cNvGrpSpPr>
                    <p:nvPr/>
                  </p:nvGrpSpPr>
                  <p:grpSpPr bwMode="auto">
                    <a:xfrm>
                      <a:off x="854" y="696"/>
                      <a:ext cx="56" cy="1429"/>
                      <a:chOff x="845" y="696"/>
                      <a:chExt cx="56" cy="1429"/>
                    </a:xfrm>
                  </p:grpSpPr>
                  <p:sp>
                    <p:nvSpPr>
                      <p:cNvPr id="8232" name="AutoShape 558">
                        <a:extLst>
                          <a:ext uri="{FF2B5EF4-FFF2-40B4-BE49-F238E27FC236}">
                            <a16:creationId xmlns:a16="http://schemas.microsoft.com/office/drawing/2014/main" id="{0736E0DB-F271-493D-B58B-29E6FF3230E8}"/>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33" name="AutoShape 559">
                        <a:extLst>
                          <a:ext uri="{FF2B5EF4-FFF2-40B4-BE49-F238E27FC236}">
                            <a16:creationId xmlns:a16="http://schemas.microsoft.com/office/drawing/2014/main" id="{D40F0869-9D23-4678-90C2-ED04CAB19A87}"/>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8229" name="Group 560">
                      <a:extLst>
                        <a:ext uri="{FF2B5EF4-FFF2-40B4-BE49-F238E27FC236}">
                          <a16:creationId xmlns:a16="http://schemas.microsoft.com/office/drawing/2014/main" id="{46C69015-1DFE-4C4C-850C-ADD990043D6A}"/>
                        </a:ext>
                      </a:extLst>
                    </p:cNvPr>
                    <p:cNvGrpSpPr>
                      <a:grpSpLocks noChangeAspect="1"/>
                    </p:cNvGrpSpPr>
                    <p:nvPr/>
                  </p:nvGrpSpPr>
                  <p:grpSpPr bwMode="auto">
                    <a:xfrm rot="5400000">
                      <a:off x="855" y="696"/>
                      <a:ext cx="56" cy="1429"/>
                      <a:chOff x="845" y="696"/>
                      <a:chExt cx="56" cy="1429"/>
                    </a:xfrm>
                  </p:grpSpPr>
                  <p:sp>
                    <p:nvSpPr>
                      <p:cNvPr id="8230" name="AutoShape 561">
                        <a:extLst>
                          <a:ext uri="{FF2B5EF4-FFF2-40B4-BE49-F238E27FC236}">
                            <a16:creationId xmlns:a16="http://schemas.microsoft.com/office/drawing/2014/main" id="{68490D0E-D424-475F-9DB4-ACCF0BAA7CAB}"/>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31" name="AutoShape 562">
                        <a:extLst>
                          <a:ext uri="{FF2B5EF4-FFF2-40B4-BE49-F238E27FC236}">
                            <a16:creationId xmlns:a16="http://schemas.microsoft.com/office/drawing/2014/main" id="{D56811C0-73E5-4A34-8A92-72D3D68933EC}"/>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nvGrpSpPr>
                  <p:cNvPr id="8221" name="Group 563">
                    <a:extLst>
                      <a:ext uri="{FF2B5EF4-FFF2-40B4-BE49-F238E27FC236}">
                        <a16:creationId xmlns:a16="http://schemas.microsoft.com/office/drawing/2014/main" id="{E58CF368-D344-4F43-8F3D-F5BF1AFB8DAC}"/>
                      </a:ext>
                    </a:extLst>
                  </p:cNvPr>
                  <p:cNvGrpSpPr>
                    <a:grpSpLocks noChangeAspect="1"/>
                  </p:cNvGrpSpPr>
                  <p:nvPr/>
                </p:nvGrpSpPr>
                <p:grpSpPr bwMode="auto">
                  <a:xfrm rot="2700000">
                    <a:off x="-3927" y="-785"/>
                    <a:ext cx="2208" cy="2202"/>
                    <a:chOff x="168" y="696"/>
                    <a:chExt cx="1429" cy="1429"/>
                  </a:xfrm>
                </p:grpSpPr>
                <p:grpSp>
                  <p:nvGrpSpPr>
                    <p:cNvPr id="8222" name="Group 564">
                      <a:extLst>
                        <a:ext uri="{FF2B5EF4-FFF2-40B4-BE49-F238E27FC236}">
                          <a16:creationId xmlns:a16="http://schemas.microsoft.com/office/drawing/2014/main" id="{3BA5C84B-EA60-47AD-8B74-F1F19B6ABE65}"/>
                        </a:ext>
                      </a:extLst>
                    </p:cNvPr>
                    <p:cNvGrpSpPr>
                      <a:grpSpLocks noChangeAspect="1"/>
                    </p:cNvGrpSpPr>
                    <p:nvPr/>
                  </p:nvGrpSpPr>
                  <p:grpSpPr bwMode="auto">
                    <a:xfrm>
                      <a:off x="854" y="696"/>
                      <a:ext cx="56" cy="1429"/>
                      <a:chOff x="845" y="696"/>
                      <a:chExt cx="56" cy="1429"/>
                    </a:xfrm>
                  </p:grpSpPr>
                  <p:sp>
                    <p:nvSpPr>
                      <p:cNvPr id="8226" name="AutoShape 565">
                        <a:extLst>
                          <a:ext uri="{FF2B5EF4-FFF2-40B4-BE49-F238E27FC236}">
                            <a16:creationId xmlns:a16="http://schemas.microsoft.com/office/drawing/2014/main" id="{ACD0B0EE-8365-44F2-98C6-D2B6504B886B}"/>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27" name="AutoShape 566">
                        <a:extLst>
                          <a:ext uri="{FF2B5EF4-FFF2-40B4-BE49-F238E27FC236}">
                            <a16:creationId xmlns:a16="http://schemas.microsoft.com/office/drawing/2014/main" id="{86DF4A53-2EF4-4464-ADBA-DF76353D411C}"/>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8223" name="Group 567">
                      <a:extLst>
                        <a:ext uri="{FF2B5EF4-FFF2-40B4-BE49-F238E27FC236}">
                          <a16:creationId xmlns:a16="http://schemas.microsoft.com/office/drawing/2014/main" id="{772CB49B-517D-4F74-97C3-F3A113747CEA}"/>
                        </a:ext>
                      </a:extLst>
                    </p:cNvPr>
                    <p:cNvGrpSpPr>
                      <a:grpSpLocks noChangeAspect="1"/>
                    </p:cNvGrpSpPr>
                    <p:nvPr/>
                  </p:nvGrpSpPr>
                  <p:grpSpPr bwMode="auto">
                    <a:xfrm rot="5400000">
                      <a:off x="855" y="696"/>
                      <a:ext cx="56" cy="1429"/>
                      <a:chOff x="845" y="696"/>
                      <a:chExt cx="56" cy="1429"/>
                    </a:xfrm>
                  </p:grpSpPr>
                  <p:sp>
                    <p:nvSpPr>
                      <p:cNvPr id="8224" name="AutoShape 568">
                        <a:extLst>
                          <a:ext uri="{FF2B5EF4-FFF2-40B4-BE49-F238E27FC236}">
                            <a16:creationId xmlns:a16="http://schemas.microsoft.com/office/drawing/2014/main" id="{3DDA5E8B-5CF0-4243-BCE9-CBDDD74FF447}"/>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25" name="AutoShape 569">
                        <a:extLst>
                          <a:ext uri="{FF2B5EF4-FFF2-40B4-BE49-F238E27FC236}">
                            <a16:creationId xmlns:a16="http://schemas.microsoft.com/office/drawing/2014/main" id="{81E4DB6C-23A4-4DA8-A10E-ABA4D91C3D3B}"/>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grpSp>
              <p:nvGrpSpPr>
                <p:cNvPr id="8205" name="Group 570">
                  <a:extLst>
                    <a:ext uri="{FF2B5EF4-FFF2-40B4-BE49-F238E27FC236}">
                      <a16:creationId xmlns:a16="http://schemas.microsoft.com/office/drawing/2014/main" id="{56E772A5-E4C9-40E9-BDD7-139D5C044E52}"/>
                    </a:ext>
                  </a:extLst>
                </p:cNvPr>
                <p:cNvGrpSpPr>
                  <a:grpSpLocks/>
                </p:cNvGrpSpPr>
                <p:nvPr/>
              </p:nvGrpSpPr>
              <p:grpSpPr bwMode="auto">
                <a:xfrm rot="1320000">
                  <a:off x="-3742" y="-520"/>
                  <a:ext cx="1546" cy="1546"/>
                  <a:chOff x="-3924" y="-788"/>
                  <a:chExt cx="2208" cy="2208"/>
                </a:xfrm>
              </p:grpSpPr>
              <p:grpSp>
                <p:nvGrpSpPr>
                  <p:cNvPr id="8206" name="Group 571">
                    <a:extLst>
                      <a:ext uri="{FF2B5EF4-FFF2-40B4-BE49-F238E27FC236}">
                        <a16:creationId xmlns:a16="http://schemas.microsoft.com/office/drawing/2014/main" id="{789D52E9-754D-42BE-998E-CE82DA6155BB}"/>
                      </a:ext>
                    </a:extLst>
                  </p:cNvPr>
                  <p:cNvGrpSpPr>
                    <a:grpSpLocks noChangeAspect="1"/>
                  </p:cNvGrpSpPr>
                  <p:nvPr/>
                </p:nvGrpSpPr>
                <p:grpSpPr bwMode="auto">
                  <a:xfrm>
                    <a:off x="-3924" y="-788"/>
                    <a:ext cx="2208" cy="2202"/>
                    <a:chOff x="168" y="696"/>
                    <a:chExt cx="1429" cy="1429"/>
                  </a:xfrm>
                </p:grpSpPr>
                <p:grpSp>
                  <p:nvGrpSpPr>
                    <p:cNvPr id="8214" name="Group 572">
                      <a:extLst>
                        <a:ext uri="{FF2B5EF4-FFF2-40B4-BE49-F238E27FC236}">
                          <a16:creationId xmlns:a16="http://schemas.microsoft.com/office/drawing/2014/main" id="{78CAF2D7-1F0C-454C-9C0A-2D70903D2B3E}"/>
                        </a:ext>
                      </a:extLst>
                    </p:cNvPr>
                    <p:cNvGrpSpPr>
                      <a:grpSpLocks noChangeAspect="1"/>
                    </p:cNvGrpSpPr>
                    <p:nvPr/>
                  </p:nvGrpSpPr>
                  <p:grpSpPr bwMode="auto">
                    <a:xfrm>
                      <a:off x="854" y="696"/>
                      <a:ext cx="56" cy="1429"/>
                      <a:chOff x="845" y="696"/>
                      <a:chExt cx="56" cy="1429"/>
                    </a:xfrm>
                  </p:grpSpPr>
                  <p:sp>
                    <p:nvSpPr>
                      <p:cNvPr id="8218" name="AutoShape 573">
                        <a:extLst>
                          <a:ext uri="{FF2B5EF4-FFF2-40B4-BE49-F238E27FC236}">
                            <a16:creationId xmlns:a16="http://schemas.microsoft.com/office/drawing/2014/main" id="{685ABB7D-E53D-4280-9F94-9F97776CD135}"/>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19" name="AutoShape 574">
                        <a:extLst>
                          <a:ext uri="{FF2B5EF4-FFF2-40B4-BE49-F238E27FC236}">
                            <a16:creationId xmlns:a16="http://schemas.microsoft.com/office/drawing/2014/main" id="{6F64CFA8-BA3B-4C53-9BF2-855DCBB38C02}"/>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8215" name="Group 575">
                      <a:extLst>
                        <a:ext uri="{FF2B5EF4-FFF2-40B4-BE49-F238E27FC236}">
                          <a16:creationId xmlns:a16="http://schemas.microsoft.com/office/drawing/2014/main" id="{C99DD853-FFB6-41C0-A67C-AF051F15342E}"/>
                        </a:ext>
                      </a:extLst>
                    </p:cNvPr>
                    <p:cNvGrpSpPr>
                      <a:grpSpLocks noChangeAspect="1"/>
                    </p:cNvGrpSpPr>
                    <p:nvPr/>
                  </p:nvGrpSpPr>
                  <p:grpSpPr bwMode="auto">
                    <a:xfrm rot="5400000">
                      <a:off x="855" y="696"/>
                      <a:ext cx="56" cy="1429"/>
                      <a:chOff x="845" y="696"/>
                      <a:chExt cx="56" cy="1429"/>
                    </a:xfrm>
                  </p:grpSpPr>
                  <p:sp>
                    <p:nvSpPr>
                      <p:cNvPr id="8216" name="AutoShape 576">
                        <a:extLst>
                          <a:ext uri="{FF2B5EF4-FFF2-40B4-BE49-F238E27FC236}">
                            <a16:creationId xmlns:a16="http://schemas.microsoft.com/office/drawing/2014/main" id="{09C2CACA-84C1-4140-A691-C91FAD68FE7E}"/>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17" name="AutoShape 577">
                        <a:extLst>
                          <a:ext uri="{FF2B5EF4-FFF2-40B4-BE49-F238E27FC236}">
                            <a16:creationId xmlns:a16="http://schemas.microsoft.com/office/drawing/2014/main" id="{3761C09D-D57E-4928-B458-2334632728C0}"/>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nvGrpSpPr>
                  <p:cNvPr id="8207" name="Group 578">
                    <a:extLst>
                      <a:ext uri="{FF2B5EF4-FFF2-40B4-BE49-F238E27FC236}">
                        <a16:creationId xmlns:a16="http://schemas.microsoft.com/office/drawing/2014/main" id="{9BC71EFB-4440-4AD9-89F1-4ADA440F082D}"/>
                      </a:ext>
                    </a:extLst>
                  </p:cNvPr>
                  <p:cNvGrpSpPr>
                    <a:grpSpLocks noChangeAspect="1"/>
                  </p:cNvGrpSpPr>
                  <p:nvPr/>
                </p:nvGrpSpPr>
                <p:grpSpPr bwMode="auto">
                  <a:xfrm rot="2700000">
                    <a:off x="-3927" y="-785"/>
                    <a:ext cx="2208" cy="2202"/>
                    <a:chOff x="168" y="696"/>
                    <a:chExt cx="1429" cy="1429"/>
                  </a:xfrm>
                </p:grpSpPr>
                <p:grpSp>
                  <p:nvGrpSpPr>
                    <p:cNvPr id="8208" name="Group 579">
                      <a:extLst>
                        <a:ext uri="{FF2B5EF4-FFF2-40B4-BE49-F238E27FC236}">
                          <a16:creationId xmlns:a16="http://schemas.microsoft.com/office/drawing/2014/main" id="{B98A47C8-2AB1-4B72-B473-F3C8D6E95AAD}"/>
                        </a:ext>
                      </a:extLst>
                    </p:cNvPr>
                    <p:cNvGrpSpPr>
                      <a:grpSpLocks noChangeAspect="1"/>
                    </p:cNvGrpSpPr>
                    <p:nvPr/>
                  </p:nvGrpSpPr>
                  <p:grpSpPr bwMode="auto">
                    <a:xfrm>
                      <a:off x="854" y="696"/>
                      <a:ext cx="56" cy="1429"/>
                      <a:chOff x="845" y="696"/>
                      <a:chExt cx="56" cy="1429"/>
                    </a:xfrm>
                  </p:grpSpPr>
                  <p:sp>
                    <p:nvSpPr>
                      <p:cNvPr id="8212" name="AutoShape 580">
                        <a:extLst>
                          <a:ext uri="{FF2B5EF4-FFF2-40B4-BE49-F238E27FC236}">
                            <a16:creationId xmlns:a16="http://schemas.microsoft.com/office/drawing/2014/main" id="{BE97A893-BD2C-469E-8FDA-00ACA6CE6DD2}"/>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13" name="AutoShape 581">
                        <a:extLst>
                          <a:ext uri="{FF2B5EF4-FFF2-40B4-BE49-F238E27FC236}">
                            <a16:creationId xmlns:a16="http://schemas.microsoft.com/office/drawing/2014/main" id="{EB67E871-8CBC-45B7-9543-62719C7EA9FE}"/>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nvGrpSpPr>
                    <p:cNvPr id="8209" name="Group 582">
                      <a:extLst>
                        <a:ext uri="{FF2B5EF4-FFF2-40B4-BE49-F238E27FC236}">
                          <a16:creationId xmlns:a16="http://schemas.microsoft.com/office/drawing/2014/main" id="{30DF5C6D-0F27-4D29-8258-709B8F4E58AD}"/>
                        </a:ext>
                      </a:extLst>
                    </p:cNvPr>
                    <p:cNvGrpSpPr>
                      <a:grpSpLocks noChangeAspect="1"/>
                    </p:cNvGrpSpPr>
                    <p:nvPr/>
                  </p:nvGrpSpPr>
                  <p:grpSpPr bwMode="auto">
                    <a:xfrm rot="5400000">
                      <a:off x="855" y="696"/>
                      <a:ext cx="56" cy="1429"/>
                      <a:chOff x="845" y="696"/>
                      <a:chExt cx="56" cy="1429"/>
                    </a:xfrm>
                  </p:grpSpPr>
                  <p:sp>
                    <p:nvSpPr>
                      <p:cNvPr id="8210" name="AutoShape 583">
                        <a:extLst>
                          <a:ext uri="{FF2B5EF4-FFF2-40B4-BE49-F238E27FC236}">
                            <a16:creationId xmlns:a16="http://schemas.microsoft.com/office/drawing/2014/main" id="{52780BBF-E9D6-4E21-BB88-5F22880C3CCF}"/>
                          </a:ext>
                        </a:extLst>
                      </p:cNvPr>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sp>
                    <p:nvSpPr>
                      <p:cNvPr id="8211" name="AutoShape 584">
                        <a:extLst>
                          <a:ext uri="{FF2B5EF4-FFF2-40B4-BE49-F238E27FC236}">
                            <a16:creationId xmlns:a16="http://schemas.microsoft.com/office/drawing/2014/main" id="{03825A86-29CC-4FE1-9BB2-8496C6A55C37}"/>
                          </a:ext>
                        </a:extLst>
                      </p:cNvPr>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100">
                            <a:solidFill>
                              <a:schemeClr val="tx1"/>
                            </a:solidFill>
                            <a:latin typeface="Arial" panose="020B0604020202020204" pitchFamily="34" charset="0"/>
                          </a:defRPr>
                        </a:lvl1pPr>
                        <a:lvl2pPr marL="742950" indent="-285750" eaLnBrk="0" hangingPunct="0">
                          <a:defRPr sz="1100">
                            <a:solidFill>
                              <a:schemeClr val="tx1"/>
                            </a:solidFill>
                            <a:latin typeface="Arial" panose="020B0604020202020204" pitchFamily="34" charset="0"/>
                          </a:defRPr>
                        </a:lvl2pPr>
                        <a:lvl3pPr marL="1143000" indent="-228600" eaLnBrk="0" hangingPunct="0">
                          <a:defRPr sz="1100">
                            <a:solidFill>
                              <a:schemeClr val="tx1"/>
                            </a:solidFill>
                            <a:latin typeface="Arial" panose="020B0604020202020204" pitchFamily="34" charset="0"/>
                          </a:defRPr>
                        </a:lvl3pPr>
                        <a:lvl4pPr marL="1600200" indent="-228600" eaLnBrk="0" hangingPunct="0">
                          <a:defRPr sz="1100">
                            <a:solidFill>
                              <a:schemeClr val="tx1"/>
                            </a:solidFill>
                            <a:latin typeface="Arial" panose="020B0604020202020204" pitchFamily="34" charset="0"/>
                          </a:defRPr>
                        </a:lvl4pPr>
                        <a:lvl5pPr marL="2057400" indent="-228600" eaLnBrk="0" hangingPunct="0">
                          <a:defRPr sz="1100">
                            <a:solidFill>
                              <a:schemeClr val="tx1"/>
                            </a:solidFill>
                            <a:latin typeface="Arial" panose="020B0604020202020204" pitchFamily="34" charset="0"/>
                          </a:defRPr>
                        </a:lvl5pPr>
                        <a:lvl6pPr marL="2514600" indent="-228600" algn="ctr"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endParaRPr lang="zh-CN" altLang="en-US" sz="1800">
                          <a:latin typeface="Calibri" panose="020F0502020204030204" pitchFamily="34" charset="0"/>
                        </a:endParaRPr>
                      </a:p>
                    </p:txBody>
                  </p:sp>
                </p:grpSp>
              </p:grpSp>
            </p:grpSp>
          </p:grpSp>
        </p:grpSp>
      </p:grpSp>
      <p:sp>
        <p:nvSpPr>
          <p:cNvPr id="2" name="文本框 1">
            <a:extLst>
              <a:ext uri="{FF2B5EF4-FFF2-40B4-BE49-F238E27FC236}">
                <a16:creationId xmlns:a16="http://schemas.microsoft.com/office/drawing/2014/main" id="{9306C5A3-D8DD-4E0F-9358-03C43ECDCD35}"/>
              </a:ext>
            </a:extLst>
          </p:cNvPr>
          <p:cNvSpPr txBox="1"/>
          <p:nvPr/>
        </p:nvSpPr>
        <p:spPr>
          <a:xfrm>
            <a:off x="-689580" y="1031316"/>
            <a:ext cx="7603557" cy="584775"/>
          </a:xfrm>
          <a:prstGeom prst="rect">
            <a:avLst/>
          </a:prstGeom>
          <a:noFill/>
        </p:spPr>
        <p:txBody>
          <a:bodyPr wrap="square" rtlCol="0">
            <a:spAutoFit/>
          </a:bodyPr>
          <a:lstStyle/>
          <a:p>
            <a:r>
              <a:rPr lang="zh-CN" altLang="en-US" sz="3200" dirty="0"/>
              <a:t>CORPORATE CULTURE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8426"/>
                                        </p:tgtEl>
                                        <p:attrNameLst>
                                          <p:attrName>style.visibility</p:attrName>
                                        </p:attrNameLst>
                                      </p:cBhvr>
                                      <p:to>
                                        <p:strVal val="visible"/>
                                      </p:to>
                                    </p:set>
                                    <p:animEffect transition="in" filter="fade">
                                      <p:cBhvr>
                                        <p:cTn id="7" dur="2000"/>
                                        <p:tgtEl>
                                          <p:spTgt spid="188426"/>
                                        </p:tgtEl>
                                      </p:cBhvr>
                                    </p:animEffect>
                                  </p:childTnLst>
                                </p:cTn>
                              </p:par>
                            </p:childTnLst>
                          </p:cTn>
                        </p:par>
                        <p:par>
                          <p:cTn id="8" fill="hold" nodeType="afterGroup">
                            <p:stCondLst>
                              <p:cond delay="2000"/>
                            </p:stCondLst>
                            <p:childTnLst>
                              <p:par>
                                <p:cTn id="9" presetID="50" presetClass="entr" presetSubtype="0" decel="100000" fill="hold" nodeType="afterEffect">
                                  <p:stCondLst>
                                    <p:cond delay="0"/>
                                  </p:stCondLst>
                                  <p:childTnLst>
                                    <p:set>
                                      <p:cBhvr>
                                        <p:cTn id="10" dur="1" fill="hold">
                                          <p:stCondLst>
                                            <p:cond delay="0"/>
                                          </p:stCondLst>
                                        </p:cTn>
                                        <p:tgtEl>
                                          <p:spTgt spid="188425"/>
                                        </p:tgtEl>
                                        <p:attrNameLst>
                                          <p:attrName>style.visibility</p:attrName>
                                        </p:attrNameLst>
                                      </p:cBhvr>
                                      <p:to>
                                        <p:strVal val="visible"/>
                                      </p:to>
                                    </p:set>
                                    <p:anim calcmode="lin" valueType="num">
                                      <p:cBhvr>
                                        <p:cTn id="11" dur="1000" fill="hold"/>
                                        <p:tgtEl>
                                          <p:spTgt spid="188425"/>
                                        </p:tgtEl>
                                        <p:attrNameLst>
                                          <p:attrName>ppt_w</p:attrName>
                                        </p:attrNameLst>
                                      </p:cBhvr>
                                      <p:tavLst>
                                        <p:tav tm="0">
                                          <p:val>
                                            <p:strVal val="#ppt_w+.3"/>
                                          </p:val>
                                        </p:tav>
                                        <p:tav tm="100000">
                                          <p:val>
                                            <p:strVal val="#ppt_w"/>
                                          </p:val>
                                        </p:tav>
                                      </p:tavLst>
                                    </p:anim>
                                    <p:anim calcmode="lin" valueType="num">
                                      <p:cBhvr>
                                        <p:cTn id="12" dur="1000" fill="hold"/>
                                        <p:tgtEl>
                                          <p:spTgt spid="188425"/>
                                        </p:tgtEl>
                                        <p:attrNameLst>
                                          <p:attrName>ppt_h</p:attrName>
                                        </p:attrNameLst>
                                      </p:cBhvr>
                                      <p:tavLst>
                                        <p:tav tm="0">
                                          <p:val>
                                            <p:strVal val="#ppt_h"/>
                                          </p:val>
                                        </p:tav>
                                        <p:tav tm="100000">
                                          <p:val>
                                            <p:strVal val="#ppt_h"/>
                                          </p:val>
                                        </p:tav>
                                      </p:tavLst>
                                    </p:anim>
                                    <p:animEffect transition="in" filter="fade">
                                      <p:cBhvr>
                                        <p:cTn id="13" dur="1000"/>
                                        <p:tgtEl>
                                          <p:spTgt spid="188425"/>
                                        </p:tgtEl>
                                      </p:cBhvr>
                                    </p:animEffect>
                                  </p:childTnLst>
                                </p:cTn>
                              </p:par>
                            </p:childTnLst>
                          </p:cTn>
                        </p:par>
                        <p:par>
                          <p:cTn id="14" fill="hold" nodeType="afterGroup">
                            <p:stCondLst>
                              <p:cond delay="3000"/>
                            </p:stCondLst>
                            <p:childTnLst>
                              <p:par>
                                <p:cTn id="15" presetID="23" presetClass="entr" presetSubtype="288" fill="hold" nodeType="afterEffect">
                                  <p:stCondLst>
                                    <p:cond delay="0"/>
                                  </p:stCondLst>
                                  <p:childTnLst>
                                    <p:set>
                                      <p:cBhvr>
                                        <p:cTn id="16" dur="1" fill="hold">
                                          <p:stCondLst>
                                            <p:cond delay="0"/>
                                          </p:stCondLst>
                                        </p:cTn>
                                        <p:tgtEl>
                                          <p:spTgt spid="188424"/>
                                        </p:tgtEl>
                                        <p:attrNameLst>
                                          <p:attrName>style.visibility</p:attrName>
                                        </p:attrNameLst>
                                      </p:cBhvr>
                                      <p:to>
                                        <p:strVal val="visible"/>
                                      </p:to>
                                    </p:set>
                                    <p:anim calcmode="lin" valueType="num">
                                      <p:cBhvr>
                                        <p:cTn id="17" dur="1000" fill="hold"/>
                                        <p:tgtEl>
                                          <p:spTgt spid="188424"/>
                                        </p:tgtEl>
                                        <p:attrNameLst>
                                          <p:attrName>ppt_w</p:attrName>
                                        </p:attrNameLst>
                                      </p:cBhvr>
                                      <p:tavLst>
                                        <p:tav tm="0">
                                          <p:val>
                                            <p:strVal val="4/3*#ppt_w"/>
                                          </p:val>
                                        </p:tav>
                                        <p:tav tm="100000">
                                          <p:val>
                                            <p:strVal val="#ppt_w"/>
                                          </p:val>
                                        </p:tav>
                                      </p:tavLst>
                                    </p:anim>
                                    <p:anim calcmode="lin" valueType="num">
                                      <p:cBhvr>
                                        <p:cTn id="18" dur="1000" fill="hold"/>
                                        <p:tgtEl>
                                          <p:spTgt spid="188424"/>
                                        </p:tgtEl>
                                        <p:attrNameLst>
                                          <p:attrName>ppt_h</p:attrName>
                                        </p:attrNameLst>
                                      </p:cBhvr>
                                      <p:tavLst>
                                        <p:tav tm="0">
                                          <p:val>
                                            <p:strVal val="4/3*#ppt_h"/>
                                          </p:val>
                                        </p:tav>
                                        <p:tav tm="100000">
                                          <p:val>
                                            <p:strVal val="#ppt_h"/>
                                          </p:val>
                                        </p:tav>
                                      </p:tavLst>
                                    </p:anim>
                                  </p:childTnLst>
                                </p:cTn>
                              </p:par>
                            </p:childTnLst>
                          </p:cTn>
                        </p:par>
                        <p:par>
                          <p:cTn id="19" fill="hold" nodeType="afterGroup">
                            <p:stCondLst>
                              <p:cond delay="4000"/>
                            </p:stCondLst>
                            <p:childTnLst>
                              <p:par>
                                <p:cTn id="20" presetID="23" presetClass="entr" presetSubtype="288" fill="hold" nodeType="afterEffect">
                                  <p:stCondLst>
                                    <p:cond delay="0"/>
                                  </p:stCondLst>
                                  <p:childTnLst>
                                    <p:set>
                                      <p:cBhvr>
                                        <p:cTn id="21" dur="1" fill="hold">
                                          <p:stCondLst>
                                            <p:cond delay="0"/>
                                          </p:stCondLst>
                                        </p:cTn>
                                        <p:tgtEl>
                                          <p:spTgt spid="188424"/>
                                        </p:tgtEl>
                                        <p:attrNameLst>
                                          <p:attrName>style.visibility</p:attrName>
                                        </p:attrNameLst>
                                      </p:cBhvr>
                                      <p:to>
                                        <p:strVal val="visible"/>
                                      </p:to>
                                    </p:set>
                                    <p:anim calcmode="lin" valueType="num">
                                      <p:cBhvr>
                                        <p:cTn id="22" dur="1000" fill="hold"/>
                                        <p:tgtEl>
                                          <p:spTgt spid="188424"/>
                                        </p:tgtEl>
                                        <p:attrNameLst>
                                          <p:attrName>ppt_w</p:attrName>
                                        </p:attrNameLst>
                                      </p:cBhvr>
                                      <p:tavLst>
                                        <p:tav tm="0">
                                          <p:val>
                                            <p:strVal val="4/3*#ppt_w"/>
                                          </p:val>
                                        </p:tav>
                                        <p:tav tm="100000">
                                          <p:val>
                                            <p:strVal val="#ppt_w"/>
                                          </p:val>
                                        </p:tav>
                                      </p:tavLst>
                                    </p:anim>
                                    <p:anim calcmode="lin" valueType="num">
                                      <p:cBhvr>
                                        <p:cTn id="23" dur="1000" fill="hold"/>
                                        <p:tgtEl>
                                          <p:spTgt spid="188424"/>
                                        </p:tgtEl>
                                        <p:attrNameLst>
                                          <p:attrName>ppt_h</p:attrName>
                                        </p:attrNameLst>
                                      </p:cBhvr>
                                      <p:tavLst>
                                        <p:tav tm="0">
                                          <p:val>
                                            <p:strVal val="4/3*#ppt_h"/>
                                          </p:val>
                                        </p:tav>
                                        <p:tav tm="100000">
                                          <p:val>
                                            <p:strVal val="#ppt_h"/>
                                          </p:val>
                                        </p:tav>
                                      </p:tavLst>
                                    </p:anim>
                                  </p:childTnLst>
                                </p:cTn>
                              </p:par>
                            </p:childTnLst>
                          </p:cTn>
                        </p:par>
                        <p:par>
                          <p:cTn id="24" fill="hold" nodeType="afterGroup">
                            <p:stCondLst>
                              <p:cond delay="5000"/>
                            </p:stCondLst>
                            <p:childTnLst>
                              <p:par>
                                <p:cTn id="25" presetID="18" presetClass="entr" presetSubtype="6" fill="hold" grpId="0" nodeType="afterEffect">
                                  <p:stCondLst>
                                    <p:cond delay="0"/>
                                  </p:stCondLst>
                                  <p:childTnLst>
                                    <p:set>
                                      <p:cBhvr>
                                        <p:cTn id="26" dur="1" fill="hold">
                                          <p:stCondLst>
                                            <p:cond delay="0"/>
                                          </p:stCondLst>
                                        </p:cTn>
                                        <p:tgtEl>
                                          <p:spTgt spid="188422"/>
                                        </p:tgtEl>
                                        <p:attrNameLst>
                                          <p:attrName>style.visibility</p:attrName>
                                        </p:attrNameLst>
                                      </p:cBhvr>
                                      <p:to>
                                        <p:strVal val="visible"/>
                                      </p:to>
                                    </p:set>
                                    <p:animEffect transition="in" filter="strips(downRight)">
                                      <p:cBhvr>
                                        <p:cTn id="27" dur="2000"/>
                                        <p:tgtEl>
                                          <p:spTgt spid="188422"/>
                                        </p:tgtEl>
                                      </p:cBhvr>
                                    </p:animEffect>
                                  </p:childTnLst>
                                </p:cTn>
                              </p:par>
                            </p:childTnLst>
                          </p:cTn>
                        </p:par>
                        <p:par>
                          <p:cTn id="28" fill="hold" nodeType="afterGroup">
                            <p:stCondLst>
                              <p:cond delay="7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nodeType="afterGroup">
                            <p:stCondLst>
                              <p:cond delay="7500"/>
                            </p:stCondLst>
                            <p:childTnLst>
                              <p:par>
                                <p:cTn id="33" presetID="6" presetClass="emph" presetSubtype="0" fill="hold" nodeType="afterEffect">
                                  <p:stCondLst>
                                    <p:cond delay="0"/>
                                  </p:stCondLst>
                                  <p:childTnLst>
                                    <p:animScale>
                                      <p:cBhvr>
                                        <p:cTn id="34" dur="1250" fill="hold"/>
                                        <p:tgtEl>
                                          <p:spTgt spid="11"/>
                                        </p:tgtEl>
                                      </p:cBhvr>
                                      <p:by x="400000" y="400000"/>
                                    </p:animScale>
                                  </p:childTnLst>
                                </p:cTn>
                              </p:par>
                            </p:childTnLst>
                          </p:cTn>
                        </p:par>
                        <p:par>
                          <p:cTn id="35" fill="hold" nodeType="afterGroup">
                            <p:stCondLst>
                              <p:cond delay="8750"/>
                            </p:stCondLst>
                            <p:childTnLst>
                              <p:par>
                                <p:cTn id="36" presetID="6" presetClass="emph" presetSubtype="0" autoRev="1" fill="hold" nodeType="afterEffect">
                                  <p:stCondLst>
                                    <p:cond delay="0"/>
                                  </p:stCondLst>
                                  <p:childTnLst>
                                    <p:animScale>
                                      <p:cBhvr>
                                        <p:cTn id="37" dur="1250" fill="hold"/>
                                        <p:tgtEl>
                                          <p:spTgt spid="11"/>
                                        </p:tgtEl>
                                      </p:cBhvr>
                                      <p:by x="400000" y="400000"/>
                                    </p:animScale>
                                  </p:childTnLst>
                                </p:cTn>
                              </p:par>
                              <p:par>
                                <p:cTn id="38" presetID="10" presetClass="exit" presetSubtype="0" fill="hold" nodeType="withEffect">
                                  <p:stCondLst>
                                    <p:cond delay="0"/>
                                  </p:stCondLst>
                                  <p:childTnLst>
                                    <p:animEffect transition="out" filter="fade">
                                      <p:cBhvr>
                                        <p:cTn id="39" dur="1250"/>
                                        <p:tgtEl>
                                          <p:spTgt spid="11"/>
                                        </p:tgtEl>
                                      </p:cBhvr>
                                    </p:animEffect>
                                    <p:set>
                                      <p:cBhvr>
                                        <p:cTn id="40" dur="1" fill="hold">
                                          <p:stCondLst>
                                            <p:cond delay="1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64" name="Picture 12" descr="1">
            <a:extLst>
              <a:ext uri="{FF2B5EF4-FFF2-40B4-BE49-F238E27FC236}">
                <a16:creationId xmlns:a16="http://schemas.microsoft.com/office/drawing/2014/main" id="{A20C889B-2E36-4B31-A6EB-9134DAFB5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1522075" cy="648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Rectangle 8" descr="2">
            <a:extLst>
              <a:ext uri="{FF2B5EF4-FFF2-40B4-BE49-F238E27FC236}">
                <a16:creationId xmlns:a16="http://schemas.microsoft.com/office/drawing/2014/main" id="{A251BD66-A8F5-4461-A4E7-6D35703EC92C}"/>
              </a:ext>
            </a:extLst>
          </p:cNvPr>
          <p:cNvSpPr>
            <a:spLocks noChangeArrowheads="1"/>
          </p:cNvSpPr>
          <p:nvPr/>
        </p:nvSpPr>
        <p:spPr bwMode="gray">
          <a:xfrm>
            <a:off x="350837" y="1258887"/>
            <a:ext cx="2690812" cy="439450"/>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lIns="115160" tIns="57580" rIns="115160" bIns="57580">
            <a:spAutoFit/>
          </a:bodyPr>
          <a:lstStyle>
            <a:lvl1pPr defTabSz="576263" eaLnBrk="0" hangingPunct="0">
              <a:defRPr sz="1100">
                <a:solidFill>
                  <a:schemeClr val="tx1"/>
                </a:solidFill>
                <a:latin typeface="Arial" panose="020B0604020202020204" pitchFamily="34" charset="0"/>
              </a:defRPr>
            </a:lvl1pPr>
            <a:lvl2pPr marL="742950" indent="-285750" defTabSz="576263" eaLnBrk="0" hangingPunct="0">
              <a:defRPr sz="1100">
                <a:solidFill>
                  <a:schemeClr val="tx1"/>
                </a:solidFill>
                <a:latin typeface="Arial" panose="020B0604020202020204" pitchFamily="34" charset="0"/>
              </a:defRPr>
            </a:lvl2pPr>
            <a:lvl3pPr marL="1143000" indent="-228600" defTabSz="576263" eaLnBrk="0" hangingPunct="0">
              <a:defRPr sz="1100">
                <a:solidFill>
                  <a:schemeClr val="tx1"/>
                </a:solidFill>
                <a:latin typeface="Arial" panose="020B0604020202020204" pitchFamily="34" charset="0"/>
              </a:defRPr>
            </a:lvl3pPr>
            <a:lvl4pPr marL="1600200" indent="-228600" defTabSz="576263" eaLnBrk="0" hangingPunct="0">
              <a:defRPr sz="1100">
                <a:solidFill>
                  <a:schemeClr val="tx1"/>
                </a:solidFill>
                <a:latin typeface="Arial" panose="020B0604020202020204" pitchFamily="34" charset="0"/>
              </a:defRPr>
            </a:lvl4pPr>
            <a:lvl5pPr marL="2057400" indent="-228600" defTabSz="576263" eaLnBrk="0" hangingPunct="0">
              <a:defRPr sz="1100">
                <a:solidFill>
                  <a:schemeClr val="tx1"/>
                </a:solidFill>
                <a:latin typeface="Arial" panose="020B0604020202020204" pitchFamily="34" charset="0"/>
              </a:defRPr>
            </a:lvl5pPr>
            <a:lvl6pPr marL="2514600" indent="-228600" algn="ctr" defTabSz="576263"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576263"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576263"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576263" eaLnBrk="0" fontAlgn="base" hangingPunct="0">
              <a:spcBef>
                <a:spcPct val="0"/>
              </a:spcBef>
              <a:spcAft>
                <a:spcPct val="0"/>
              </a:spcAft>
              <a:defRPr sz="1100">
                <a:solidFill>
                  <a:schemeClr val="tx1"/>
                </a:solidFill>
                <a:latin typeface="Arial" panose="020B0604020202020204" pitchFamily="34" charset="0"/>
              </a:defRPr>
            </a:lvl9pPr>
          </a:lstStyle>
          <a:p>
            <a:pPr eaLnBrk="1" hangingPunct="1"/>
            <a:r>
              <a:rPr lang="en-US" altLang="zh-CN" sz="2100" dirty="0">
                <a:solidFill>
                  <a:schemeClr val="bg1"/>
                </a:solidFill>
              </a:rPr>
              <a:t>Leadership s's</a:t>
            </a:r>
            <a:endParaRPr lang="zh-CN" altLang="en-US" sz="2100" dirty="0">
              <a:solidFill>
                <a:schemeClr val="bg1"/>
              </a:solidFill>
            </a:endParaRPr>
          </a:p>
        </p:txBody>
      </p:sp>
      <p:sp>
        <p:nvSpPr>
          <p:cNvPr id="151562" name="Rectangle 30">
            <a:extLst>
              <a:ext uri="{FF2B5EF4-FFF2-40B4-BE49-F238E27FC236}">
                <a16:creationId xmlns:a16="http://schemas.microsoft.com/office/drawing/2014/main" id="{6FB4F956-AAF6-4709-B81A-E4853C90C3F4}"/>
              </a:ext>
            </a:extLst>
          </p:cNvPr>
          <p:cNvSpPr>
            <a:spLocks noChangeArrowheads="1"/>
          </p:cNvSpPr>
          <p:nvPr/>
        </p:nvSpPr>
        <p:spPr bwMode="auto">
          <a:xfrm>
            <a:off x="655638" y="1801813"/>
            <a:ext cx="5638799" cy="10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5160" tIns="57580" rIns="115160" bIns="57580">
            <a:spAutoFit/>
          </a:bodyPr>
          <a:lstStyle>
            <a:lvl1pPr defTabSz="1150938" eaLnBrk="0" hangingPunct="0">
              <a:defRPr sz="1100">
                <a:solidFill>
                  <a:schemeClr val="tx1"/>
                </a:solidFill>
                <a:latin typeface="Arial" panose="020B0604020202020204" pitchFamily="34" charset="0"/>
              </a:defRPr>
            </a:lvl1pPr>
            <a:lvl2pPr marL="742950" indent="-285750" defTabSz="1150938" eaLnBrk="0" hangingPunct="0">
              <a:defRPr sz="1100">
                <a:solidFill>
                  <a:schemeClr val="tx1"/>
                </a:solidFill>
                <a:latin typeface="Arial" panose="020B0604020202020204" pitchFamily="34" charset="0"/>
              </a:defRPr>
            </a:lvl2pPr>
            <a:lvl3pPr marL="1143000" indent="-228600" defTabSz="1150938" eaLnBrk="0" hangingPunct="0">
              <a:defRPr sz="1100">
                <a:solidFill>
                  <a:schemeClr val="tx1"/>
                </a:solidFill>
                <a:latin typeface="Arial" panose="020B0604020202020204" pitchFamily="34" charset="0"/>
              </a:defRPr>
            </a:lvl3pPr>
            <a:lvl4pPr marL="1600200" indent="-228600" defTabSz="1150938" eaLnBrk="0" hangingPunct="0">
              <a:defRPr sz="1100">
                <a:solidFill>
                  <a:schemeClr val="tx1"/>
                </a:solidFill>
                <a:latin typeface="Arial" panose="020B0604020202020204" pitchFamily="34" charset="0"/>
              </a:defRPr>
            </a:lvl4pPr>
            <a:lvl5pPr marL="2057400" indent="-228600" defTabSz="1150938" eaLnBrk="0" hangingPunct="0">
              <a:defRPr sz="1100">
                <a:solidFill>
                  <a:schemeClr val="tx1"/>
                </a:solidFill>
                <a:latin typeface="Arial" panose="020B0604020202020204" pitchFamily="34" charset="0"/>
              </a:defRPr>
            </a:lvl5pPr>
            <a:lvl6pPr marL="2514600" indent="-228600" algn="ctr" defTabSz="1150938" eaLnBrk="0" fontAlgn="base" hangingPunct="0">
              <a:spcBef>
                <a:spcPct val="0"/>
              </a:spcBef>
              <a:spcAft>
                <a:spcPct val="0"/>
              </a:spcAft>
              <a:defRPr sz="1100">
                <a:solidFill>
                  <a:schemeClr val="tx1"/>
                </a:solidFill>
                <a:latin typeface="Arial" panose="020B0604020202020204" pitchFamily="34" charset="0"/>
              </a:defRPr>
            </a:lvl6pPr>
            <a:lvl7pPr marL="2971800" indent="-228600" algn="ctr" defTabSz="1150938" eaLnBrk="0" fontAlgn="base" hangingPunct="0">
              <a:spcBef>
                <a:spcPct val="0"/>
              </a:spcBef>
              <a:spcAft>
                <a:spcPct val="0"/>
              </a:spcAft>
              <a:defRPr sz="1100">
                <a:solidFill>
                  <a:schemeClr val="tx1"/>
                </a:solidFill>
                <a:latin typeface="Arial" panose="020B0604020202020204" pitchFamily="34" charset="0"/>
              </a:defRPr>
            </a:lvl7pPr>
            <a:lvl8pPr marL="3429000" indent="-228600" algn="ctr" defTabSz="1150938" eaLnBrk="0" fontAlgn="base" hangingPunct="0">
              <a:spcBef>
                <a:spcPct val="0"/>
              </a:spcBef>
              <a:spcAft>
                <a:spcPct val="0"/>
              </a:spcAft>
              <a:defRPr sz="1100">
                <a:solidFill>
                  <a:schemeClr val="tx1"/>
                </a:solidFill>
                <a:latin typeface="Arial" panose="020B0604020202020204" pitchFamily="34" charset="0"/>
              </a:defRPr>
            </a:lvl8pPr>
            <a:lvl9pPr marL="3886200" indent="-228600" algn="ctr" defTabSz="1150938" eaLnBrk="0" fontAlgn="base" hangingPunct="0">
              <a:spcBef>
                <a:spcPct val="0"/>
              </a:spcBef>
              <a:spcAft>
                <a:spcPct val="0"/>
              </a:spcAft>
              <a:defRPr sz="1100">
                <a:solidFill>
                  <a:schemeClr val="tx1"/>
                </a:solidFill>
                <a:latin typeface="Arial" panose="020B0604020202020204" pitchFamily="34" charset="0"/>
              </a:defRPr>
            </a:lvl9pPr>
          </a:lstStyle>
          <a:p>
            <a:pPr algn="l" eaLnBrk="1" hangingPunct="1">
              <a:lnSpc>
                <a:spcPct val="120000"/>
              </a:lnSpc>
            </a:pPr>
            <a:r>
              <a:rPr lang="zh-CN" altLang="en-US" sz="1300" dirty="0">
                <a:solidFill>
                  <a:schemeClr val="bg1"/>
                </a:solidFill>
              </a:rPr>
              <a:t>Click here to add text Click here to add text Click here to add text Click here Click here to add text Click here add text Click here to add text Click here to add text Click here to add text Click here to add text Click here to add text Click here to add text Click here to add text</a:t>
            </a:r>
          </a:p>
        </p:txBody>
      </p:sp>
      <p:pic>
        <p:nvPicPr>
          <p:cNvPr id="151566" name="Picture 14" descr="1">
            <a:extLst>
              <a:ext uri="{FF2B5EF4-FFF2-40B4-BE49-F238E27FC236}">
                <a16:creationId xmlns:a16="http://schemas.microsoft.com/office/drawing/2014/main" id="{C3A36837-09DF-494E-A6DE-1A5D22FA5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4938" y="725488"/>
            <a:ext cx="376713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nodeType="afterEffect">
                                  <p:stCondLst>
                                    <p:cond delay="0"/>
                                  </p:stCondLst>
                                  <p:childTnLst>
                                    <p:set>
                                      <p:cBhvr>
                                        <p:cTn id="6" dur="1" fill="hold">
                                          <p:stCondLst>
                                            <p:cond delay="0"/>
                                          </p:stCondLst>
                                        </p:cTn>
                                        <p:tgtEl>
                                          <p:spTgt spid="151564"/>
                                        </p:tgtEl>
                                        <p:attrNameLst>
                                          <p:attrName>style.visibility</p:attrName>
                                        </p:attrNameLst>
                                      </p:cBhvr>
                                      <p:to>
                                        <p:strVal val="visible"/>
                                      </p:to>
                                    </p:set>
                                    <p:anim calcmode="lin" valueType="num">
                                      <p:cBhvr>
                                        <p:cTn id="7" dur="1000" fill="hold"/>
                                        <p:tgtEl>
                                          <p:spTgt spid="151564"/>
                                        </p:tgtEl>
                                        <p:attrNameLst>
                                          <p:attrName>ppt_w</p:attrName>
                                        </p:attrNameLst>
                                      </p:cBhvr>
                                      <p:tavLst>
                                        <p:tav tm="0">
                                          <p:val>
                                            <p:strVal val="4/3*#ppt_w"/>
                                          </p:val>
                                        </p:tav>
                                        <p:tav tm="100000">
                                          <p:val>
                                            <p:strVal val="#ppt_w"/>
                                          </p:val>
                                        </p:tav>
                                      </p:tavLst>
                                    </p:anim>
                                    <p:anim calcmode="lin" valueType="num">
                                      <p:cBhvr>
                                        <p:cTn id="8" dur="1000" fill="hold"/>
                                        <p:tgtEl>
                                          <p:spTgt spid="151564"/>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1000"/>
                            </p:stCondLst>
                            <p:childTnLst>
                              <p:par>
                                <p:cTn id="10" presetID="47" presetClass="entr" presetSubtype="0" fill="hold" nodeType="afterEffect">
                                  <p:stCondLst>
                                    <p:cond delay="0"/>
                                  </p:stCondLst>
                                  <p:childTnLst>
                                    <p:set>
                                      <p:cBhvr>
                                        <p:cTn id="11" dur="1" fill="hold">
                                          <p:stCondLst>
                                            <p:cond delay="0"/>
                                          </p:stCondLst>
                                        </p:cTn>
                                        <p:tgtEl>
                                          <p:spTgt spid="151566"/>
                                        </p:tgtEl>
                                        <p:attrNameLst>
                                          <p:attrName>style.visibility</p:attrName>
                                        </p:attrNameLst>
                                      </p:cBhvr>
                                      <p:to>
                                        <p:strVal val="visible"/>
                                      </p:to>
                                    </p:set>
                                    <p:animEffect transition="in" filter="fade">
                                      <p:cBhvr>
                                        <p:cTn id="12" dur="1000"/>
                                        <p:tgtEl>
                                          <p:spTgt spid="151566"/>
                                        </p:tgtEl>
                                      </p:cBhvr>
                                    </p:animEffect>
                                    <p:anim calcmode="lin" valueType="num">
                                      <p:cBhvr>
                                        <p:cTn id="13" dur="1000" fill="hold"/>
                                        <p:tgtEl>
                                          <p:spTgt spid="151566"/>
                                        </p:tgtEl>
                                        <p:attrNameLst>
                                          <p:attrName>ppt_x</p:attrName>
                                        </p:attrNameLst>
                                      </p:cBhvr>
                                      <p:tavLst>
                                        <p:tav tm="0">
                                          <p:val>
                                            <p:strVal val="#ppt_x"/>
                                          </p:val>
                                        </p:tav>
                                        <p:tav tm="100000">
                                          <p:val>
                                            <p:strVal val="#ppt_x"/>
                                          </p:val>
                                        </p:tav>
                                      </p:tavLst>
                                    </p:anim>
                                    <p:anim calcmode="lin" valueType="num">
                                      <p:cBhvr>
                                        <p:cTn id="14" dur="1000" fill="hold"/>
                                        <p:tgtEl>
                                          <p:spTgt spid="15156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2000"/>
                            </p:stCondLst>
                            <p:childTnLst>
                              <p:par>
                                <p:cTn id="16" presetID="29" presetClass="entr" presetSubtype="0" fill="hold" grpId="0" nodeType="afterEffect">
                                  <p:stCondLst>
                                    <p:cond delay="0"/>
                                  </p:stCondLst>
                                  <p:childTnLst>
                                    <p:set>
                                      <p:cBhvr>
                                        <p:cTn id="17" dur="1" fill="hold">
                                          <p:stCondLst>
                                            <p:cond delay="0"/>
                                          </p:stCondLst>
                                        </p:cTn>
                                        <p:tgtEl>
                                          <p:spTgt spid="151560"/>
                                        </p:tgtEl>
                                        <p:attrNameLst>
                                          <p:attrName>style.visibility</p:attrName>
                                        </p:attrNameLst>
                                      </p:cBhvr>
                                      <p:to>
                                        <p:strVal val="visible"/>
                                      </p:to>
                                    </p:set>
                                    <p:anim calcmode="lin" valueType="num">
                                      <p:cBhvr>
                                        <p:cTn id="18" dur="1000" fill="hold"/>
                                        <p:tgtEl>
                                          <p:spTgt spid="151560"/>
                                        </p:tgtEl>
                                        <p:attrNameLst>
                                          <p:attrName>ppt_x</p:attrName>
                                        </p:attrNameLst>
                                      </p:cBhvr>
                                      <p:tavLst>
                                        <p:tav tm="0">
                                          <p:val>
                                            <p:strVal val="#ppt_x-.2"/>
                                          </p:val>
                                        </p:tav>
                                        <p:tav tm="100000">
                                          <p:val>
                                            <p:strVal val="#ppt_x"/>
                                          </p:val>
                                        </p:tav>
                                      </p:tavLst>
                                    </p:anim>
                                    <p:anim calcmode="lin" valueType="num">
                                      <p:cBhvr>
                                        <p:cTn id="19" dur="1000" fill="hold"/>
                                        <p:tgtEl>
                                          <p:spTgt spid="15156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51560"/>
                                        </p:tgtEl>
                                      </p:cBhvr>
                                    </p:animEffect>
                                  </p:childTnLst>
                                </p:cTn>
                              </p:par>
                            </p:childTnLst>
                          </p:cTn>
                        </p:par>
                        <p:par>
                          <p:cTn id="21" fill="hold" nodeType="afterGroup">
                            <p:stCondLst>
                              <p:cond delay="300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51562"/>
                                        </p:tgtEl>
                                        <p:attrNameLst>
                                          <p:attrName>style.visibility</p:attrName>
                                        </p:attrNameLst>
                                      </p:cBhvr>
                                      <p:to>
                                        <p:strVal val="visible"/>
                                      </p:to>
                                    </p:set>
                                    <p:anim calcmode="discrete" valueType="clr">
                                      <p:cBhvr override="childStyle">
                                        <p:cTn id="24" dur="80"/>
                                        <p:tgtEl>
                                          <p:spTgt spid="15156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51562"/>
                                        </p:tgtEl>
                                        <p:attrNameLst>
                                          <p:attrName>fillcolor</p:attrName>
                                        </p:attrNameLst>
                                      </p:cBhvr>
                                      <p:tavLst>
                                        <p:tav tm="0">
                                          <p:val>
                                            <p:clrVal>
                                              <a:schemeClr val="accent2"/>
                                            </p:clrVal>
                                          </p:val>
                                        </p:tav>
                                        <p:tav tm="50000">
                                          <p:val>
                                            <p:clrVal>
                                              <a:schemeClr val="hlink"/>
                                            </p:clrVal>
                                          </p:val>
                                        </p:tav>
                                      </p:tavLst>
                                    </p:anim>
                                    <p:set>
                                      <p:cBhvr>
                                        <p:cTn id="26" dur="80"/>
                                        <p:tgtEl>
                                          <p:spTgt spid="151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0" grpId="0"/>
      <p:bldP spid="15156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ttps://www.freeppt7.com">
  <a:themeElements>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https://www.freeppt7.com">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5498</TotalTime>
  <Words>2194</Words>
  <Application>Microsoft Office PowerPoint</Application>
  <PresentationFormat>自定义</PresentationFormat>
  <Paragraphs>417</Paragraphs>
  <Slides>42</Slides>
  <Notes>42</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42</vt:i4>
      </vt:variant>
    </vt:vector>
  </HeadingPairs>
  <TitlesOfParts>
    <vt:vector size="60" baseType="lpstr">
      <vt:lpstr>Gulim</vt:lpstr>
      <vt:lpstr>Gulim</vt:lpstr>
      <vt:lpstr>方正大黑简体</vt:lpstr>
      <vt:lpstr>方正黑体简体</vt:lpstr>
      <vt:lpstr>方正正大黑简体</vt:lpstr>
      <vt:lpstr>方正正黑简体</vt:lpstr>
      <vt:lpstr>黑体</vt:lpstr>
      <vt:lpstr>宋体</vt:lpstr>
      <vt:lpstr>微软雅黑</vt:lpstr>
      <vt:lpstr>叶根友毛笔行书简体</vt:lpstr>
      <vt:lpstr>Amelia BT</vt:lpstr>
      <vt:lpstr>Arial</vt:lpstr>
      <vt:lpstr>Arial Black</vt:lpstr>
      <vt:lpstr>Calibri</vt:lpstr>
      <vt:lpstr>Impact</vt:lpstr>
      <vt:lpstr>Wingdings</vt:lpstr>
      <vt:lpstr>https://www.freeppt7.com</vt:lpstr>
      <vt:lpstr>1-https://www.freeppt7.com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QQ1360741672</dc:subject>
  <dc:creator>https://www.freeppt7.com</dc:creator>
  <cp:keywords>https:/www.freeppt7.com</cp:keywords>
  <cp:lastModifiedBy>宇 之灵</cp:lastModifiedBy>
  <cp:revision>366</cp:revision>
  <dcterms:created xsi:type="dcterms:W3CDTF">2008-03-05T07:26:04Z</dcterms:created>
  <dcterms:modified xsi:type="dcterms:W3CDTF">2019-10-23T01:49:51Z</dcterms:modified>
</cp:coreProperties>
</file>