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sldIdLst>
    <p:sldId id="356" r:id="rId3"/>
    <p:sldId id="357" r:id="rId4"/>
    <p:sldId id="358" r:id="rId5"/>
    <p:sldId id="264" r:id="rId6"/>
    <p:sldId id="288" r:id="rId7"/>
    <p:sldId id="267" r:id="rId8"/>
    <p:sldId id="272" r:id="rId9"/>
    <p:sldId id="290" r:id="rId10"/>
    <p:sldId id="360" r:id="rId11"/>
    <p:sldId id="273" r:id="rId12"/>
    <p:sldId id="278" r:id="rId13"/>
    <p:sldId id="279" r:id="rId14"/>
    <p:sldId id="291" r:id="rId15"/>
    <p:sldId id="260" r:id="rId16"/>
    <p:sldId id="361" r:id="rId17"/>
    <p:sldId id="261" r:id="rId18"/>
    <p:sldId id="285" r:id="rId19"/>
    <p:sldId id="286" r:id="rId20"/>
    <p:sldId id="293" r:id="rId21"/>
    <p:sldId id="362" r:id="rId22"/>
    <p:sldId id="262" r:id="rId23"/>
    <p:sldId id="287" r:id="rId24"/>
    <p:sldId id="292" r:id="rId25"/>
    <p:sldId id="359" r:id="rId26"/>
    <p:sldId id="36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3F6"/>
    <a:srgbClr val="5F74D7"/>
    <a:srgbClr val="2747B3"/>
    <a:srgbClr val="D7BDFF"/>
    <a:srgbClr val="CE79DC"/>
    <a:srgbClr val="A864E1"/>
    <a:srgbClr val="E8ABB0"/>
    <a:srgbClr val="5F417E"/>
    <a:srgbClr val="8B2250"/>
    <a:srgbClr val="091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2807899887499"/>
          <c:y val="0"/>
          <c:w val="0.63522227981722901"/>
          <c:h val="0.952833250464040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gradFill>
              <a:gsLst>
                <a:gs pos="0">
                  <a:srgbClr val="2747B3"/>
                </a:gs>
                <a:gs pos="74000">
                  <a:srgbClr val="5F74D7"/>
                </a:gs>
                <a:gs pos="100000">
                  <a:srgbClr val="A1B3F6"/>
                </a:gs>
                <a:gs pos="100000">
                  <a:srgbClr val="A1B3F6"/>
                </a:gs>
              </a:gsLst>
              <a:lin ang="5400000" scaled="0"/>
            </a:gradFill>
          </c:spPr>
          <c:dPt>
            <c:idx val="0"/>
            <c:bubble3D val="0"/>
            <c:spPr>
              <a:gradFill>
                <a:gsLst>
                  <a:gs pos="0">
                    <a:srgbClr val="2747B3"/>
                  </a:gs>
                  <a:gs pos="74000">
                    <a:srgbClr val="5F74D7"/>
                  </a:gs>
                  <a:gs pos="100000">
                    <a:srgbClr val="A1B3F6"/>
                  </a:gs>
                  <a:gs pos="100000">
                    <a:srgbClr val="A1B3F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76F-4883-9F67-75497D2F2D4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A864E1"/>
                  </a:gs>
                  <a:gs pos="74000">
                    <a:srgbClr val="CE79DC"/>
                  </a:gs>
                  <a:gs pos="100000">
                    <a:srgbClr val="D7BDFF"/>
                  </a:gs>
                  <a:gs pos="100000">
                    <a:srgbClr val="A1B3F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76F-4883-9F67-75497D2F2D46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2747B3"/>
                  </a:gs>
                  <a:gs pos="74000">
                    <a:srgbClr val="5F74D7"/>
                  </a:gs>
                  <a:gs pos="100000">
                    <a:srgbClr val="A1B3F6"/>
                  </a:gs>
                  <a:gs pos="100000">
                    <a:srgbClr val="A1B3F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76F-4883-9F67-75497D2F2D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latin typeface="方正兰亭黑简体" panose="02000000000000000000" pitchFamily="2" charset="-122"/>
                    <a:ea typeface="方正兰亭黑简体" panose="02000000000000000000" pitchFamily="2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6F-4883-9F67-75497D2F2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4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bg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3F8A-9B42-4871-8097-5BEF1383BE18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03F6-4131-45EE-A262-EA5023B15A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4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03F6-4131-45EE-A262-EA5023B15A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00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03F6-4131-45EE-A262-EA5023B15A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62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03F6-4131-45EE-A262-EA5023B15A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873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03F6-4131-45EE-A262-EA5023B15A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6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603F6-4131-45EE-A262-EA5023B15A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7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2019/10/27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2019/10/27 Sunday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F8E93-FA22-40EB-9FE6-E11613FA3D57}" type="datetimeFigureOut">
              <a:rPr lang="zh-CN" altLang="en-US" smtClean="0"/>
              <a:t>2019/10/27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B8683-B889-4AAD-A9D4-266FDF3360B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b7badf404a9e"/>
          <p:cNvPicPr>
            <a:picLocks noChangeAspect="1"/>
          </p:cNvPicPr>
          <p:nvPr userDrawn="1"/>
        </p:nvPicPr>
        <p:blipFill>
          <a:blip r:embed="rId15"/>
          <a:srcRect t="3721"/>
          <a:stretch>
            <a:fillRect/>
          </a:stretch>
        </p:blipFill>
        <p:spPr>
          <a:xfrm>
            <a:off x="-15240" y="-10795"/>
            <a:ext cx="12222480" cy="6879590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690245" y="568960"/>
            <a:ext cx="10849610" cy="572008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2019/10/27 Sunday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16" name="图片 15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5b7badf404a9e"/>
          <p:cNvPicPr>
            <a:picLocks noChangeAspect="1"/>
          </p:cNvPicPr>
          <p:nvPr/>
        </p:nvPicPr>
        <p:blipFill>
          <a:blip r:embed="rId4"/>
          <a:srcRect t="3721"/>
          <a:stretch>
            <a:fillRect/>
          </a:stretch>
        </p:blipFill>
        <p:spPr>
          <a:xfrm>
            <a:off x="-15240" y="-10795"/>
            <a:ext cx="12222480" cy="68795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0405" y="568960"/>
            <a:ext cx="10849610" cy="572008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5b7672f2798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05" y="2017395"/>
            <a:ext cx="5914390" cy="4155440"/>
          </a:xfrm>
          <a:prstGeom prst="rect">
            <a:avLst/>
          </a:prstGeom>
        </p:spPr>
      </p:pic>
      <p:sp>
        <p:nvSpPr>
          <p:cNvPr id="13" name="五边形 12"/>
          <p:cNvSpPr/>
          <p:nvPr/>
        </p:nvSpPr>
        <p:spPr>
          <a:xfrm rot="5400000">
            <a:off x="9716770" y="765175"/>
            <a:ext cx="1132205" cy="480695"/>
          </a:xfrm>
          <a:prstGeom prst="homePlate">
            <a:avLst/>
          </a:prstGeom>
          <a:blipFill rotWithShape="1">
            <a:blip r:embed="rId4"/>
            <a:stretch>
              <a:fillRect l="1000" t="-2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482715" y="1243330"/>
            <a:ext cx="5249545" cy="3166110"/>
            <a:chOff x="11018" y="1958"/>
            <a:chExt cx="8267" cy="4986"/>
          </a:xfrm>
        </p:grpSpPr>
        <p:sp>
          <p:nvSpPr>
            <p:cNvPr id="12" name="文本框 11"/>
            <p:cNvSpPr txBox="1"/>
            <p:nvPr/>
          </p:nvSpPr>
          <p:spPr>
            <a:xfrm>
              <a:off x="11018" y="1958"/>
              <a:ext cx="8267" cy="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gradFill>
                    <a:gsLst>
                      <a:gs pos="21000">
                        <a:srgbClr val="2143AF"/>
                      </a:gs>
                      <a:gs pos="91000">
                        <a:srgbClr val="B3C3FF"/>
                      </a:gs>
                      <a:gs pos="54000">
                        <a:srgbClr val="566CD3"/>
                      </a:gs>
                    </a:gsLst>
                    <a:lin ang="5400000"/>
                  </a:gradFill>
                  <a:effectLst/>
                  <a:latin typeface="+mj-lt"/>
                  <a:ea typeface="+mj-ea"/>
                  <a:cs typeface="+mj-lt"/>
                </a:rPr>
                <a:t>2.5D</a:t>
              </a:r>
              <a:endParaRPr lang="en-US" altLang="zh-CN" sz="4400" b="1" dirty="0">
                <a:solidFill>
                  <a:srgbClr val="2143AF"/>
                </a:solidFill>
                <a:latin typeface="+mj-lt"/>
                <a:ea typeface="+mj-ea"/>
                <a:cs typeface="+mj-lt"/>
              </a:endParaRPr>
            </a:p>
            <a:p>
              <a:r>
                <a:rPr lang="zh-CN" sz="4000" b="1" dirty="0">
                  <a:latin typeface="+mj-lt"/>
                  <a:ea typeface="+mj-ea"/>
                  <a:cs typeface="+mj-lt"/>
                </a:rPr>
                <a:t>Gradient Business Work Plan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83" y="5637"/>
              <a:ext cx="7006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600" dirty="0">
                  <a:gradFill>
                    <a:gsLst>
                      <a:gs pos="21000">
                        <a:srgbClr val="2143AF"/>
                      </a:gs>
                      <a:gs pos="91000">
                        <a:srgbClr val="B3C3FF"/>
                      </a:gs>
                      <a:gs pos="54000">
                        <a:srgbClr val="566CD3"/>
                      </a:gs>
                    </a:gsLst>
                    <a:lin ang="5400000" scaled="0"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or sit amet, consectetuer adipiscing elit. Aenean commodo ligula eget dol. massa.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9"/>
          <p:cNvSpPr/>
          <p:nvPr/>
        </p:nvSpPr>
        <p:spPr bwMode="auto">
          <a:xfrm rot="13500000">
            <a:off x="1754849" y="3099115"/>
            <a:ext cx="2139384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/>
          </a:p>
        </p:txBody>
      </p:sp>
      <p:sp>
        <p:nvSpPr>
          <p:cNvPr id="45" name="Freeform 9"/>
          <p:cNvSpPr/>
          <p:nvPr/>
        </p:nvSpPr>
        <p:spPr bwMode="auto">
          <a:xfrm rot="13500000">
            <a:off x="4090775" y="3099116"/>
            <a:ext cx="2139384" cy="2139383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 dirty="0"/>
          </a:p>
        </p:txBody>
      </p:sp>
      <p:sp>
        <p:nvSpPr>
          <p:cNvPr id="46" name="Freeform 9"/>
          <p:cNvSpPr/>
          <p:nvPr/>
        </p:nvSpPr>
        <p:spPr bwMode="auto">
          <a:xfrm rot="2700000">
            <a:off x="2919540" y="1960308"/>
            <a:ext cx="2139384" cy="213938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/>
          </a:p>
        </p:txBody>
      </p:sp>
      <p:grpSp>
        <p:nvGrpSpPr>
          <p:cNvPr id="47" name="Group 10"/>
          <p:cNvGrpSpPr/>
          <p:nvPr/>
        </p:nvGrpSpPr>
        <p:grpSpPr>
          <a:xfrm>
            <a:off x="1976341" y="3286154"/>
            <a:ext cx="599052" cy="492260"/>
            <a:chOff x="7836195" y="3464708"/>
            <a:chExt cx="599208" cy="492388"/>
          </a:xfrm>
        </p:grpSpPr>
        <p:sp>
          <p:nvSpPr>
            <p:cNvPr id="48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gradFill>
                <a:gsLst>
                  <a:gs pos="0">
                    <a:srgbClr val="2747B3"/>
                  </a:gs>
                  <a:gs pos="100000">
                    <a:srgbClr val="A1B3F6"/>
                  </a:gs>
                  <a:gs pos="50000">
                    <a:srgbClr val="5F74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rgbClr val="2F5EB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800" b="1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</a:p>
          </p:txBody>
        </p:sp>
      </p:grpSp>
      <p:grpSp>
        <p:nvGrpSpPr>
          <p:cNvPr id="50" name="Group 13"/>
          <p:cNvGrpSpPr/>
          <p:nvPr/>
        </p:nvGrpSpPr>
        <p:grpSpPr>
          <a:xfrm>
            <a:off x="3685310" y="1777438"/>
            <a:ext cx="599052" cy="492260"/>
            <a:chOff x="9545610" y="1955599"/>
            <a:chExt cx="599208" cy="492388"/>
          </a:xfrm>
        </p:grpSpPr>
        <p:sp>
          <p:nvSpPr>
            <p:cNvPr id="51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gradFill>
                <a:gsLst>
                  <a:gs pos="0">
                    <a:srgbClr val="2747B3"/>
                  </a:gs>
                  <a:gs pos="1000">
                    <a:srgbClr val="A864E1"/>
                  </a:gs>
                  <a:gs pos="100000">
                    <a:srgbClr val="A1B3F6"/>
                  </a:gs>
                  <a:gs pos="50000">
                    <a:srgbClr val="CE79DC"/>
                  </a:gs>
                  <a:gs pos="100000">
                    <a:srgbClr val="D7B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rgbClr val="2F5EB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800" b="1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</a:p>
          </p:txBody>
        </p:sp>
      </p:grpSp>
      <p:grpSp>
        <p:nvGrpSpPr>
          <p:cNvPr id="53" name="Group 16"/>
          <p:cNvGrpSpPr/>
          <p:nvPr/>
        </p:nvGrpSpPr>
        <p:grpSpPr>
          <a:xfrm>
            <a:off x="5437654" y="3296720"/>
            <a:ext cx="599052" cy="492260"/>
            <a:chOff x="10716797" y="5108091"/>
            <a:chExt cx="599208" cy="492388"/>
          </a:xfrm>
        </p:grpSpPr>
        <p:sp>
          <p:nvSpPr>
            <p:cNvPr id="54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gradFill>
                <a:gsLst>
                  <a:gs pos="0">
                    <a:srgbClr val="2747B3"/>
                  </a:gs>
                  <a:gs pos="100000">
                    <a:srgbClr val="A1B3F6"/>
                  </a:gs>
                  <a:gs pos="50000">
                    <a:srgbClr val="5F74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rgbClr val="2F5EB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800" b="1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</a:p>
          </p:txBody>
        </p:sp>
      </p:grpSp>
      <p:sp>
        <p:nvSpPr>
          <p:cNvPr id="56" name="Freeform 19"/>
          <p:cNvSpPr>
            <a:spLocks noEditPoints="1"/>
          </p:cNvSpPr>
          <p:nvPr/>
        </p:nvSpPr>
        <p:spPr bwMode="auto">
          <a:xfrm>
            <a:off x="3755576" y="2764401"/>
            <a:ext cx="458521" cy="44275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id-ID" sz="1800">
              <a:solidFill>
                <a:srgbClr val="2F5EB0"/>
              </a:solidFill>
            </a:endParaRPr>
          </a:p>
        </p:txBody>
      </p:sp>
      <p:sp>
        <p:nvSpPr>
          <p:cNvPr id="57" name="Freeform 23"/>
          <p:cNvSpPr>
            <a:spLocks noEditPoints="1"/>
          </p:cNvSpPr>
          <p:nvPr/>
        </p:nvSpPr>
        <p:spPr bwMode="auto">
          <a:xfrm>
            <a:off x="2597308" y="4073242"/>
            <a:ext cx="442760" cy="335294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id-ID" sz="1800">
              <a:solidFill>
                <a:srgbClr val="2F5EB0"/>
              </a:solidFill>
            </a:endParaRPr>
          </a:p>
        </p:txBody>
      </p:sp>
      <p:grpSp>
        <p:nvGrpSpPr>
          <p:cNvPr id="58" name="Group 24"/>
          <p:cNvGrpSpPr/>
          <p:nvPr/>
        </p:nvGrpSpPr>
        <p:grpSpPr>
          <a:xfrm>
            <a:off x="4930041" y="4017993"/>
            <a:ext cx="451356" cy="442760"/>
            <a:chOff x="6786562" y="796925"/>
            <a:chExt cx="500063" cy="490538"/>
          </a:xfr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</p:grpSpPr>
        <p:sp>
          <p:nvSpPr>
            <p:cNvPr id="59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800">
                <a:solidFill>
                  <a:srgbClr val="2F5EB0"/>
                </a:solidFill>
              </a:endParaRPr>
            </a:p>
          </p:txBody>
        </p:sp>
        <p:sp>
          <p:nvSpPr>
            <p:cNvPr id="60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800">
                <a:solidFill>
                  <a:srgbClr val="2F5EB0"/>
                </a:solidFill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800">
                <a:solidFill>
                  <a:srgbClr val="2F5EB0"/>
                </a:solidFill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id-ID" sz="1800">
                <a:solidFill>
                  <a:srgbClr val="2F5EB0"/>
                </a:solidFill>
              </a:endParaRPr>
            </a:p>
          </p:txBody>
        </p:sp>
      </p:grpSp>
      <p:pic>
        <p:nvPicPr>
          <p:cNvPr id="2" name="图片 1" descr="5b238ba68696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743710"/>
            <a:ext cx="5024120" cy="361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6" grpId="0" bldLvl="0" animBg="1"/>
      <p:bldP spid="56" grpId="0" bldLvl="0" animBg="1"/>
      <p:bldP spid="5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84"/>
          <p:cNvGrpSpPr/>
          <p:nvPr/>
        </p:nvGrpSpPr>
        <p:grpSpPr bwMode="auto">
          <a:xfrm>
            <a:off x="1401599" y="1605395"/>
            <a:ext cx="4648577" cy="3625025"/>
            <a:chOff x="0" y="0"/>
            <a:chExt cx="5407191" cy="4756567"/>
          </a:xfrm>
          <a:solidFill>
            <a:schemeClr val="bg1">
              <a:lumMod val="65000"/>
              <a:alpha val="41176"/>
            </a:schemeClr>
          </a:solidFill>
          <a:effectLst/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4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5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sp>
        <p:nvSpPr>
          <p:cNvPr id="53" name="Freeform 78"/>
          <p:cNvSpPr>
            <a:spLocks noEditPoints="1"/>
          </p:cNvSpPr>
          <p:nvPr/>
        </p:nvSpPr>
        <p:spPr bwMode="auto">
          <a:xfrm>
            <a:off x="4989090" y="2059110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/>
          </a:p>
        </p:txBody>
      </p:sp>
      <p:sp>
        <p:nvSpPr>
          <p:cNvPr id="54" name="Freeform 78"/>
          <p:cNvSpPr>
            <a:spLocks noEditPoints="1"/>
          </p:cNvSpPr>
          <p:nvPr/>
        </p:nvSpPr>
        <p:spPr bwMode="auto">
          <a:xfrm>
            <a:off x="3909881" y="2888111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/>
          </a:p>
        </p:txBody>
      </p:sp>
      <p:sp>
        <p:nvSpPr>
          <p:cNvPr id="55" name="Freeform 78"/>
          <p:cNvSpPr>
            <a:spLocks noEditPoints="1"/>
          </p:cNvSpPr>
          <p:nvPr/>
        </p:nvSpPr>
        <p:spPr bwMode="auto">
          <a:xfrm>
            <a:off x="3169497" y="3817452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/>
          </a:p>
        </p:txBody>
      </p:sp>
      <p:sp>
        <p:nvSpPr>
          <p:cNvPr id="56" name="椭圆 55"/>
          <p:cNvSpPr/>
          <p:nvPr/>
        </p:nvSpPr>
        <p:spPr>
          <a:xfrm>
            <a:off x="6524974" y="1967138"/>
            <a:ext cx="546793" cy="546793"/>
          </a:xfrm>
          <a:prstGeom prst="ellipse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7" name="标题 4"/>
          <p:cNvSpPr txBox="1"/>
          <p:nvPr/>
        </p:nvSpPr>
        <p:spPr>
          <a:xfrm>
            <a:off x="6554096" y="2061686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60" name="椭圆 59"/>
          <p:cNvSpPr/>
          <p:nvPr/>
        </p:nvSpPr>
        <p:spPr>
          <a:xfrm>
            <a:off x="6842052" y="3144432"/>
            <a:ext cx="546793" cy="546793"/>
          </a:xfrm>
          <a:prstGeom prst="ellipse">
            <a:avLst/>
          </a:pr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1" name="标题 4"/>
          <p:cNvSpPr txBox="1"/>
          <p:nvPr/>
        </p:nvSpPr>
        <p:spPr>
          <a:xfrm>
            <a:off x="6871173" y="3238981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en-US" altLang="zh-CN" sz="1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482105" y="4368249"/>
            <a:ext cx="546793" cy="546793"/>
          </a:xfrm>
          <a:prstGeom prst="ellipse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5" name="标题 4"/>
          <p:cNvSpPr txBox="1"/>
          <p:nvPr/>
        </p:nvSpPr>
        <p:spPr>
          <a:xfrm>
            <a:off x="6511227" y="4462798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en-US" altLang="zh-CN" sz="1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9" name="išľíďè"/>
          <p:cNvSpPr/>
          <p:nvPr/>
        </p:nvSpPr>
        <p:spPr bwMode="auto">
          <a:xfrm>
            <a:off x="7388843" y="2159999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7415738" y="1844367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7730059" y="3453505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7756954" y="3137873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3" name="išľíďè"/>
          <p:cNvSpPr/>
          <p:nvPr/>
        </p:nvSpPr>
        <p:spPr bwMode="auto">
          <a:xfrm>
            <a:off x="7415738" y="4704361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7442633" y="4388729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55" grpId="0" bldLvl="0" animBg="1"/>
      <p:bldP spid="56" grpId="0" bldLvl="0" animBg="1"/>
      <p:bldP spid="57" grpId="0"/>
      <p:bldP spid="60" grpId="0" bldLvl="0" animBg="1"/>
      <p:bldP spid="61" grpId="0"/>
      <p:bldP spid="64" grpId="0" bldLvl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表 13"/>
          <p:cNvGraphicFramePr/>
          <p:nvPr/>
        </p:nvGraphicFramePr>
        <p:xfrm>
          <a:off x="5304118" y="1053355"/>
          <a:ext cx="5759140" cy="375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标题 11"/>
          <p:cNvSpPr txBox="1"/>
          <p:nvPr/>
        </p:nvSpPr>
        <p:spPr>
          <a:xfrm>
            <a:off x="1992612" y="1412484"/>
            <a:ext cx="719893" cy="5713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64%</a:t>
            </a:r>
            <a:endParaRPr lang="zh-CN" altLang="en-US" sz="2000" dirty="0">
              <a:solidFill>
                <a:schemeClr val="accent1">
                  <a:lumMod val="10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8" name="标题 11"/>
          <p:cNvSpPr txBox="1"/>
          <p:nvPr/>
        </p:nvSpPr>
        <p:spPr>
          <a:xfrm>
            <a:off x="1992612" y="2712414"/>
            <a:ext cx="719893" cy="5713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25%</a:t>
            </a:r>
            <a:endParaRPr lang="zh-CN" altLang="en-US" sz="2000" dirty="0">
              <a:solidFill>
                <a:schemeClr val="accent1">
                  <a:lumMod val="10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1992612" y="3928362"/>
            <a:ext cx="719893" cy="5713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11%</a:t>
            </a:r>
            <a:endParaRPr lang="zh-CN" altLang="en-US" sz="2000" dirty="0">
              <a:solidFill>
                <a:schemeClr val="accent1">
                  <a:lumMod val="10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09470" y="4928870"/>
            <a:ext cx="8170545" cy="1270000"/>
            <a:chOff x="3081" y="7779"/>
            <a:chExt cx="12867" cy="2000"/>
          </a:xfrm>
        </p:grpSpPr>
        <p:sp>
          <p:nvSpPr>
            <p:cNvPr id="24" name="TextBox 23"/>
            <p:cNvSpPr txBox="1"/>
            <p:nvPr/>
          </p:nvSpPr>
          <p:spPr>
            <a:xfrm>
              <a:off x="3081" y="8464"/>
              <a:ext cx="12867" cy="13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200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endParaRPr lang="zh-CN" alt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38" y="7779"/>
              <a:ext cx="4165" cy="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accent1">
                      <a:lumMod val="100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Click to enter the title text</a:t>
              </a:r>
            </a:p>
          </p:txBody>
        </p:sp>
      </p:grpSp>
      <p:sp>
        <p:nvSpPr>
          <p:cNvPr id="27" name="išľíďè"/>
          <p:cNvSpPr/>
          <p:nvPr/>
        </p:nvSpPr>
        <p:spPr bwMode="auto">
          <a:xfrm>
            <a:off x="2829822" y="1496298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2856717" y="1180666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2856717" y="2840051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2883612" y="2524419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2829822" y="4254228"/>
            <a:ext cx="3157694" cy="4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2856717" y="3938596"/>
            <a:ext cx="1933825" cy="3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:c="http://schemas.openxmlformats.org/drawingml/2006/chart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 bwMode="auto">
          <a:xfrm>
            <a:off x="6763879" y="1808528"/>
            <a:ext cx="501644" cy="384240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gradFill>
            <a:gsLst>
              <a:gs pos="100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7" name="千图设计师MC：ID 29795607库_组合 196"/>
          <p:cNvGrpSpPr/>
          <p:nvPr>
            <p:custDataLst>
              <p:tags r:id="rId1"/>
            </p:custDataLst>
          </p:nvPr>
        </p:nvGrpSpPr>
        <p:grpSpPr>
          <a:xfrm>
            <a:off x="6178920" y="2572699"/>
            <a:ext cx="3892060" cy="1127035"/>
            <a:chOff x="6178920" y="2572699"/>
            <a:chExt cx="3892060" cy="1127035"/>
          </a:xfrm>
        </p:grpSpPr>
        <p:sp>
          <p:nvSpPr>
            <p:cNvPr id="5" name="矩形: 圆角 4"/>
            <p:cNvSpPr/>
            <p:nvPr/>
          </p:nvSpPr>
          <p:spPr>
            <a:xfrm>
              <a:off x="6178920" y="2572699"/>
              <a:ext cx="3892060" cy="1127035"/>
            </a:xfrm>
            <a:prstGeom prst="roundRect">
              <a:avLst>
                <a:gd name="adj" fmla="val 8315"/>
              </a:avLst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6835033" y="2863805"/>
              <a:ext cx="359335" cy="487415"/>
            </a:xfrm>
            <a:custGeom>
              <a:avLst/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186"/>
            <p:cNvSpPr txBox="1"/>
            <p:nvPr/>
          </p:nvSpPr>
          <p:spPr>
            <a:xfrm>
              <a:off x="7442043" y="2741011"/>
              <a:ext cx="2459648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</a:rPr>
                <a:t>Enter the title text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442044" y="3026768"/>
              <a:ext cx="2410033" cy="49859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lvl="0"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Sollicitudin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Molestie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bg1"/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rutrum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congue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leo</a:t>
              </a:r>
              <a:r>
                <a:rPr lang="en-US" altLang="zh-CN" sz="1200" dirty="0">
                  <a:solidFill>
                    <a:schemeClr val="bg1"/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Sollicitudin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Molestie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Malesuada</a:t>
              </a:r>
              <a:r>
                <a:rPr lang="en-US" altLang="zh-CN" sz="1200" dirty="0">
                  <a:solidFill>
                    <a:schemeClr val="bg1"/>
                  </a:solidFill>
                </a:rPr>
                <a:t>.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Donec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rutrum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congue</a:t>
              </a:r>
              <a:r>
                <a:rPr lang="en-US" altLang="zh-CN" sz="1200" dirty="0">
                  <a:solidFill>
                    <a:schemeClr val="bg1"/>
                  </a:solidFill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</a:rPr>
                <a:t>leo</a:t>
              </a:r>
              <a:r>
                <a:rPr lang="en-US" altLang="zh-CN" sz="1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12" name="任意多边形: 形状 11"/>
          <p:cNvSpPr/>
          <p:nvPr/>
        </p:nvSpPr>
        <p:spPr bwMode="auto">
          <a:xfrm>
            <a:off x="6760321" y="3992030"/>
            <a:ext cx="508760" cy="398471"/>
          </a:xfrm>
          <a:custGeom>
            <a:avLst/>
            <a:gdLst>
              <a:gd name="T0" fmla="*/ 194710 w 506"/>
              <a:gd name="T1" fmla="*/ 31193 h 399"/>
              <a:gd name="T2" fmla="*/ 194710 w 506"/>
              <a:gd name="T3" fmla="*/ 31193 h 399"/>
              <a:gd name="T4" fmla="*/ 75372 w 506"/>
              <a:gd name="T5" fmla="*/ 15596 h 399"/>
              <a:gd name="T6" fmla="*/ 4038 w 506"/>
              <a:gd name="T7" fmla="*/ 98481 h 399"/>
              <a:gd name="T8" fmla="*/ 87485 w 506"/>
              <a:gd name="T9" fmla="*/ 177354 h 399"/>
              <a:gd name="T10" fmla="*/ 170932 w 506"/>
              <a:gd name="T11" fmla="*/ 138140 h 399"/>
              <a:gd name="T12" fmla="*/ 162856 w 506"/>
              <a:gd name="T13" fmla="*/ 94470 h 399"/>
              <a:gd name="T14" fmla="*/ 210412 w 506"/>
              <a:gd name="T15" fmla="*/ 90460 h 399"/>
              <a:gd name="T16" fmla="*/ 194710 w 506"/>
              <a:gd name="T17" fmla="*/ 31193 h 399"/>
              <a:gd name="T18" fmla="*/ 122927 w 506"/>
              <a:gd name="T19" fmla="*/ 134130 h 399"/>
              <a:gd name="T20" fmla="*/ 122927 w 506"/>
              <a:gd name="T21" fmla="*/ 134130 h 399"/>
              <a:gd name="T22" fmla="*/ 107225 w 506"/>
              <a:gd name="T23" fmla="*/ 118088 h 399"/>
              <a:gd name="T24" fmla="*/ 122927 w 506"/>
              <a:gd name="T25" fmla="*/ 102491 h 399"/>
              <a:gd name="T26" fmla="*/ 138630 w 506"/>
              <a:gd name="T27" fmla="*/ 118088 h 399"/>
              <a:gd name="T28" fmla="*/ 122927 w 506"/>
              <a:gd name="T29" fmla="*/ 134130 h 3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/>
          <p:cNvSpPr/>
          <p:nvPr/>
        </p:nvSpPr>
        <p:spPr bwMode="auto">
          <a:xfrm>
            <a:off x="6872389" y="5022626"/>
            <a:ext cx="284623" cy="483856"/>
          </a:xfrm>
          <a:custGeom>
            <a:avLst/>
            <a:gdLst>
              <a:gd name="T0" fmla="*/ 67314 w 283"/>
              <a:gd name="T1" fmla="*/ 4057 h 479"/>
              <a:gd name="T2" fmla="*/ 67314 w 283"/>
              <a:gd name="T3" fmla="*/ 4057 h 479"/>
              <a:gd name="T4" fmla="*/ 59237 w 283"/>
              <a:gd name="T5" fmla="*/ 4057 h 479"/>
              <a:gd name="T6" fmla="*/ 0 w 283"/>
              <a:gd name="T7" fmla="*/ 155502 h 479"/>
              <a:gd name="T8" fmla="*/ 63276 w 283"/>
              <a:gd name="T9" fmla="*/ 215449 h 479"/>
              <a:gd name="T10" fmla="*/ 126551 w 283"/>
              <a:gd name="T11" fmla="*/ 155502 h 479"/>
              <a:gd name="T12" fmla="*/ 67314 w 283"/>
              <a:gd name="T13" fmla="*/ 4057 h 479"/>
              <a:gd name="T14" fmla="*/ 55198 w 283"/>
              <a:gd name="T15" fmla="*/ 91949 h 479"/>
              <a:gd name="T16" fmla="*/ 55198 w 283"/>
              <a:gd name="T17" fmla="*/ 91949 h 479"/>
              <a:gd name="T18" fmla="*/ 55198 w 283"/>
              <a:gd name="T19" fmla="*/ 99611 h 479"/>
              <a:gd name="T20" fmla="*/ 43530 w 283"/>
              <a:gd name="T21" fmla="*/ 151446 h 479"/>
              <a:gd name="T22" fmla="*/ 31413 w 283"/>
              <a:gd name="T23" fmla="*/ 167672 h 479"/>
              <a:gd name="T24" fmla="*/ 19746 w 283"/>
              <a:gd name="T25" fmla="*/ 155502 h 479"/>
              <a:gd name="T26" fmla="*/ 39491 w 283"/>
              <a:gd name="T27" fmla="*/ 99611 h 479"/>
              <a:gd name="T28" fmla="*/ 51159 w 283"/>
              <a:gd name="T29" fmla="*/ 87442 h 479"/>
              <a:gd name="T30" fmla="*/ 55198 w 283"/>
              <a:gd name="T31" fmla="*/ 87442 h 479"/>
              <a:gd name="T32" fmla="*/ 55198 w 283"/>
              <a:gd name="T33" fmla="*/ 91949 h 4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šľíďè"/>
          <p:cNvSpPr/>
          <p:nvPr/>
        </p:nvSpPr>
        <p:spPr bwMode="auto">
          <a:xfrm>
            <a:off x="7442043" y="196781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1" name="iSlíďè"/>
          <p:cNvSpPr txBox="1"/>
          <p:nvPr/>
        </p:nvSpPr>
        <p:spPr bwMode="auto">
          <a:xfrm>
            <a:off x="7431996" y="161661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202" name="išľíďè"/>
          <p:cNvSpPr/>
          <p:nvPr/>
        </p:nvSpPr>
        <p:spPr bwMode="auto">
          <a:xfrm>
            <a:off x="7452090" y="418924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3" name="iSlíďè"/>
          <p:cNvSpPr txBox="1"/>
          <p:nvPr/>
        </p:nvSpPr>
        <p:spPr bwMode="auto">
          <a:xfrm>
            <a:off x="7442043" y="383804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204" name="išľíďè"/>
          <p:cNvSpPr/>
          <p:nvPr/>
        </p:nvSpPr>
        <p:spPr bwMode="auto">
          <a:xfrm>
            <a:off x="7452090" y="518130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5" name="iSlíďè"/>
          <p:cNvSpPr txBox="1"/>
          <p:nvPr/>
        </p:nvSpPr>
        <p:spPr bwMode="auto">
          <a:xfrm>
            <a:off x="7442043" y="48301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pic>
        <p:nvPicPr>
          <p:cNvPr id="2" name="图片 1" descr="5afd22fcc0ac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1464310"/>
            <a:ext cx="5154295" cy="459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  <p:bldP spid="204" grpId="0"/>
      <p:bldP spid="2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2457043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7"/>
          <p:cNvSpPr/>
          <p:nvPr/>
        </p:nvSpPr>
        <p:spPr bwMode="auto">
          <a:xfrm>
            <a:off x="2457043" y="2672912"/>
            <a:ext cx="265060" cy="497235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16" name="Freeform 8"/>
          <p:cNvSpPr/>
          <p:nvPr/>
        </p:nvSpPr>
        <p:spPr bwMode="auto">
          <a:xfrm>
            <a:off x="2795256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17" name="Freeform 9"/>
          <p:cNvSpPr/>
          <p:nvPr/>
        </p:nvSpPr>
        <p:spPr bwMode="auto">
          <a:xfrm>
            <a:off x="3133469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18" name="Freeform 10"/>
          <p:cNvSpPr/>
          <p:nvPr/>
        </p:nvSpPr>
        <p:spPr bwMode="auto">
          <a:xfrm>
            <a:off x="3473104" y="1549531"/>
            <a:ext cx="266484" cy="1620615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19" name="Freeform 11"/>
          <p:cNvSpPr/>
          <p:nvPr/>
        </p:nvSpPr>
        <p:spPr bwMode="auto">
          <a:xfrm>
            <a:off x="2795256" y="2334340"/>
            <a:ext cx="265060" cy="835806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0" name="Freeform 12"/>
          <p:cNvSpPr/>
          <p:nvPr/>
        </p:nvSpPr>
        <p:spPr bwMode="auto">
          <a:xfrm>
            <a:off x="3133469" y="1984433"/>
            <a:ext cx="266484" cy="1185712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1" name="Freeform 13"/>
          <p:cNvSpPr/>
          <p:nvPr/>
        </p:nvSpPr>
        <p:spPr bwMode="auto">
          <a:xfrm>
            <a:off x="3473104" y="1754941"/>
            <a:ext cx="266484" cy="1415205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2" name="Freeform 14"/>
          <p:cNvSpPr/>
          <p:nvPr/>
        </p:nvSpPr>
        <p:spPr bwMode="auto">
          <a:xfrm>
            <a:off x="4519051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3" name="Freeform 15"/>
          <p:cNvSpPr/>
          <p:nvPr/>
        </p:nvSpPr>
        <p:spPr bwMode="auto">
          <a:xfrm>
            <a:off x="4857106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4" name="Freeform 16"/>
          <p:cNvSpPr/>
          <p:nvPr/>
        </p:nvSpPr>
        <p:spPr bwMode="auto">
          <a:xfrm>
            <a:off x="5196585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5" name="Freeform 17"/>
          <p:cNvSpPr/>
          <p:nvPr/>
        </p:nvSpPr>
        <p:spPr bwMode="auto">
          <a:xfrm>
            <a:off x="5536062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6" name="Freeform 18"/>
          <p:cNvSpPr/>
          <p:nvPr/>
        </p:nvSpPr>
        <p:spPr bwMode="auto">
          <a:xfrm>
            <a:off x="4519051" y="2929320"/>
            <a:ext cx="265060" cy="24082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7" name="Freeform 19"/>
          <p:cNvSpPr/>
          <p:nvPr/>
        </p:nvSpPr>
        <p:spPr bwMode="auto">
          <a:xfrm>
            <a:off x="4857106" y="2341421"/>
            <a:ext cx="266484" cy="828724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8" name="Freeform 20"/>
          <p:cNvSpPr/>
          <p:nvPr/>
        </p:nvSpPr>
        <p:spPr bwMode="auto">
          <a:xfrm>
            <a:off x="5196585" y="1754941"/>
            <a:ext cx="266484" cy="1415205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29" name="Freeform 21"/>
          <p:cNvSpPr/>
          <p:nvPr/>
        </p:nvSpPr>
        <p:spPr bwMode="auto">
          <a:xfrm>
            <a:off x="5536062" y="2548250"/>
            <a:ext cx="266484" cy="621897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0" name="Freeform 22"/>
          <p:cNvSpPr/>
          <p:nvPr/>
        </p:nvSpPr>
        <p:spPr bwMode="auto">
          <a:xfrm>
            <a:off x="6581059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1" name="Freeform 23"/>
          <p:cNvSpPr/>
          <p:nvPr/>
        </p:nvSpPr>
        <p:spPr bwMode="auto">
          <a:xfrm>
            <a:off x="6921329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2" name="Freeform 24"/>
          <p:cNvSpPr/>
          <p:nvPr/>
        </p:nvSpPr>
        <p:spPr bwMode="auto">
          <a:xfrm>
            <a:off x="7260174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3" name="Freeform 25"/>
          <p:cNvSpPr/>
          <p:nvPr/>
        </p:nvSpPr>
        <p:spPr bwMode="auto">
          <a:xfrm>
            <a:off x="7599020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4" name="Freeform 26"/>
          <p:cNvSpPr/>
          <p:nvPr/>
        </p:nvSpPr>
        <p:spPr bwMode="auto">
          <a:xfrm>
            <a:off x="7599020" y="1747856"/>
            <a:ext cx="266484" cy="1422289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5" name="Freeform 27"/>
          <p:cNvSpPr/>
          <p:nvPr/>
        </p:nvSpPr>
        <p:spPr bwMode="auto">
          <a:xfrm>
            <a:off x="7260174" y="2011351"/>
            <a:ext cx="265060" cy="1158797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6" name="Freeform 28"/>
          <p:cNvSpPr/>
          <p:nvPr/>
        </p:nvSpPr>
        <p:spPr bwMode="auto">
          <a:xfrm>
            <a:off x="6921329" y="2341421"/>
            <a:ext cx="265060" cy="828724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7" name="Freeform 29"/>
          <p:cNvSpPr/>
          <p:nvPr/>
        </p:nvSpPr>
        <p:spPr bwMode="auto">
          <a:xfrm>
            <a:off x="6581059" y="2684245"/>
            <a:ext cx="266484" cy="485901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8" name="Freeform 30"/>
          <p:cNvSpPr/>
          <p:nvPr/>
        </p:nvSpPr>
        <p:spPr bwMode="auto">
          <a:xfrm>
            <a:off x="8644491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39" name="Freeform 31"/>
          <p:cNvSpPr/>
          <p:nvPr/>
        </p:nvSpPr>
        <p:spPr bwMode="auto">
          <a:xfrm>
            <a:off x="8984127" y="1549531"/>
            <a:ext cx="266484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0" name="Freeform 32"/>
          <p:cNvSpPr/>
          <p:nvPr/>
        </p:nvSpPr>
        <p:spPr bwMode="auto">
          <a:xfrm>
            <a:off x="9323764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1" name="Freeform 33"/>
          <p:cNvSpPr/>
          <p:nvPr/>
        </p:nvSpPr>
        <p:spPr bwMode="auto">
          <a:xfrm>
            <a:off x="9661977" y="1549531"/>
            <a:ext cx="265060" cy="162061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2" name="Freeform 34"/>
          <p:cNvSpPr/>
          <p:nvPr/>
        </p:nvSpPr>
        <p:spPr bwMode="auto">
          <a:xfrm>
            <a:off x="9661977" y="1763440"/>
            <a:ext cx="265060" cy="1406707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3" name="Freeform 35"/>
          <p:cNvSpPr/>
          <p:nvPr/>
        </p:nvSpPr>
        <p:spPr bwMode="auto">
          <a:xfrm>
            <a:off x="9323764" y="1886687"/>
            <a:ext cx="265060" cy="1283459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4" name="Freeform 36"/>
          <p:cNvSpPr/>
          <p:nvPr/>
        </p:nvSpPr>
        <p:spPr bwMode="auto">
          <a:xfrm>
            <a:off x="8984127" y="2824489"/>
            <a:ext cx="266484" cy="345656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5" name="Freeform 37"/>
          <p:cNvSpPr/>
          <p:nvPr/>
        </p:nvSpPr>
        <p:spPr bwMode="auto">
          <a:xfrm>
            <a:off x="8644491" y="2182759"/>
            <a:ext cx="266484" cy="987386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6" name="Oval 38"/>
          <p:cNvSpPr>
            <a:spLocks noChangeArrowheads="1"/>
          </p:cNvSpPr>
          <p:nvPr/>
        </p:nvSpPr>
        <p:spPr bwMode="auto">
          <a:xfrm>
            <a:off x="2753453" y="3440300"/>
            <a:ext cx="672624" cy="670904"/>
          </a:xfrm>
          <a:prstGeom prst="ellipse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7" name="Freeform 39"/>
          <p:cNvSpPr>
            <a:spLocks noEditPoints="1"/>
          </p:cNvSpPr>
          <p:nvPr/>
        </p:nvSpPr>
        <p:spPr bwMode="auto">
          <a:xfrm>
            <a:off x="2926219" y="3596166"/>
            <a:ext cx="356763" cy="359171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8" name="Oval 40"/>
          <p:cNvSpPr>
            <a:spLocks noChangeArrowheads="1"/>
          </p:cNvSpPr>
          <p:nvPr/>
        </p:nvSpPr>
        <p:spPr bwMode="auto">
          <a:xfrm>
            <a:off x="4812979" y="3440300"/>
            <a:ext cx="674897" cy="670904"/>
          </a:xfrm>
          <a:prstGeom prst="ellipse">
            <a:avLst/>
          </a:pr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49" name="Oval 41"/>
          <p:cNvSpPr>
            <a:spLocks noChangeArrowheads="1"/>
          </p:cNvSpPr>
          <p:nvPr/>
        </p:nvSpPr>
        <p:spPr bwMode="auto">
          <a:xfrm>
            <a:off x="6879506" y="3440300"/>
            <a:ext cx="672624" cy="670904"/>
          </a:xfrm>
          <a:prstGeom prst="ellipse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50" name="Oval 42"/>
          <p:cNvSpPr>
            <a:spLocks noChangeArrowheads="1"/>
          </p:cNvSpPr>
          <p:nvPr/>
        </p:nvSpPr>
        <p:spPr bwMode="auto">
          <a:xfrm>
            <a:off x="8950882" y="3440300"/>
            <a:ext cx="672624" cy="670904"/>
          </a:xfrm>
          <a:prstGeom prst="ellipse">
            <a:avLst/>
          </a:pr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51" name="Freeform 43"/>
          <p:cNvSpPr>
            <a:spLocks noEditPoints="1"/>
          </p:cNvSpPr>
          <p:nvPr/>
        </p:nvSpPr>
        <p:spPr bwMode="auto">
          <a:xfrm>
            <a:off x="7076067" y="3663933"/>
            <a:ext cx="279502" cy="223639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52" name="Freeform 44"/>
          <p:cNvSpPr>
            <a:spLocks noEditPoints="1"/>
          </p:cNvSpPr>
          <p:nvPr/>
        </p:nvSpPr>
        <p:spPr bwMode="auto">
          <a:xfrm>
            <a:off x="4956561" y="3609298"/>
            <a:ext cx="386305" cy="334323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sp>
        <p:nvSpPr>
          <p:cNvPr id="53" name="Freeform 45"/>
          <p:cNvSpPr>
            <a:spLocks noEditPoints="1"/>
          </p:cNvSpPr>
          <p:nvPr/>
        </p:nvSpPr>
        <p:spPr bwMode="auto">
          <a:xfrm>
            <a:off x="9127994" y="3615502"/>
            <a:ext cx="286321" cy="316251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81866" tIns="40932" rIns="81866" bIns="40932" numCol="1" anchor="t" anchorCtr="0" compatLnSpc="1"/>
          <a:lstStyle/>
          <a:p>
            <a:endParaRPr lang="zh-CN" altLang="en-US" sz="1800"/>
          </a:p>
        </p:txBody>
      </p:sp>
      <p:grpSp>
        <p:nvGrpSpPr>
          <p:cNvPr id="3" name="组合 2"/>
          <p:cNvGrpSpPr/>
          <p:nvPr/>
        </p:nvGrpSpPr>
        <p:grpSpPr>
          <a:xfrm>
            <a:off x="835660" y="4555490"/>
            <a:ext cx="2637155" cy="892175"/>
            <a:chOff x="848" y="7165"/>
            <a:chExt cx="4153" cy="1405"/>
          </a:xfrm>
        </p:grpSpPr>
        <p:sp>
          <p:nvSpPr>
            <p:cNvPr id="63" name="išľíďè"/>
            <p:cNvSpPr/>
            <p:nvPr/>
          </p:nvSpPr>
          <p:spPr bwMode="auto">
            <a:xfrm>
              <a:off x="848" y="7692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64" name="iSlíďè"/>
            <p:cNvSpPr txBox="1"/>
            <p:nvPr/>
          </p:nvSpPr>
          <p:spPr bwMode="auto">
            <a:xfrm>
              <a:off x="1543" y="7165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Title text presets</a:t>
              </a:r>
            </a:p>
          </p:txBody>
        </p:sp>
      </p:grpSp>
      <p:sp>
        <p:nvSpPr>
          <p:cNvPr id="65" name="išľíďè"/>
          <p:cNvSpPr/>
          <p:nvPr/>
        </p:nvSpPr>
        <p:spPr bwMode="auto">
          <a:xfrm>
            <a:off x="3456561" y="488978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6" name="iSlíďè"/>
          <p:cNvSpPr txBox="1"/>
          <p:nvPr/>
        </p:nvSpPr>
        <p:spPr bwMode="auto">
          <a:xfrm>
            <a:off x="3897652" y="455541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67" name="išľíďè"/>
          <p:cNvSpPr/>
          <p:nvPr/>
        </p:nvSpPr>
        <p:spPr bwMode="auto">
          <a:xfrm>
            <a:off x="6374335" y="488430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68" name="iSlíďè"/>
          <p:cNvSpPr txBox="1"/>
          <p:nvPr/>
        </p:nvSpPr>
        <p:spPr bwMode="auto">
          <a:xfrm>
            <a:off x="6815426" y="45499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950960" y="4549775"/>
            <a:ext cx="2636520" cy="892175"/>
            <a:chOff x="14423" y="7165"/>
            <a:chExt cx="4152" cy="1405"/>
          </a:xfrm>
        </p:grpSpPr>
        <p:sp>
          <p:nvSpPr>
            <p:cNvPr id="69" name="išľíďè"/>
            <p:cNvSpPr/>
            <p:nvPr/>
          </p:nvSpPr>
          <p:spPr bwMode="auto">
            <a:xfrm>
              <a:off x="14423" y="7692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70" name="iSlíďè"/>
            <p:cNvSpPr txBox="1"/>
            <p:nvPr/>
          </p:nvSpPr>
          <p:spPr bwMode="auto">
            <a:xfrm>
              <a:off x="15117" y="7165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Title text presets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16" grpId="0" animBg="1"/>
      <p:bldP spid="17" grpId="0" animBg="1"/>
      <p:bldP spid="18" grpId="0" animBg="1"/>
      <p:bldP spid="19" grpId="0" bldLvl="0" animBg="1"/>
      <p:bldP spid="20" grpId="0" bldLvl="0" animBg="1"/>
      <p:bldP spid="21" grpId="0" bldLvl="0" animBg="1"/>
      <p:bldP spid="22" grpId="0" animBg="1"/>
      <p:bldP spid="23" grpId="0" animBg="1"/>
      <p:bldP spid="24" grpId="0" animBg="1"/>
      <p:bldP spid="25" grpId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animBg="1"/>
      <p:bldP spid="31" grpId="0" animBg="1"/>
      <p:bldP spid="32" grpId="0" animBg="1"/>
      <p:bldP spid="33" grpId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animBg="1"/>
      <p:bldP spid="39" grpId="0" animBg="1"/>
      <p:bldP spid="40" grpId="0" animBg="1"/>
      <p:bldP spid="41" grpId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animBg="1"/>
      <p:bldP spid="48" grpId="0" bldLvl="0" animBg="1"/>
      <p:bldP spid="49" grpId="0" bldLvl="0" animBg="1"/>
      <p:bldP spid="50" grpId="0" bldLvl="0" animBg="1"/>
      <p:bldP spid="51" grpId="0" animBg="1"/>
      <p:bldP spid="52" grpId="0" animBg="1"/>
      <p:bldP spid="53" grpId="0" animBg="1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23" name="图片 22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五边形 24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5b3d6a60d5b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" y="2437130"/>
            <a:ext cx="6251575" cy="38519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232525" y="1143000"/>
            <a:ext cx="6021705" cy="3769360"/>
            <a:chOff x="1485" y="3235"/>
            <a:chExt cx="9483" cy="5936"/>
          </a:xfrm>
        </p:grpSpPr>
        <p:sp>
          <p:nvSpPr>
            <p:cNvPr id="31" name="文本框 30"/>
            <p:cNvSpPr txBox="1"/>
            <p:nvPr/>
          </p:nvSpPr>
          <p:spPr>
            <a:xfrm>
              <a:off x="1485" y="3235"/>
              <a:ext cx="2741" cy="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900" dirty="0">
                  <a:gradFill>
                    <a:gsLst>
                      <a:gs pos="52000">
                        <a:srgbClr val="566CD3"/>
                      </a:gs>
                      <a:gs pos="21000">
                        <a:srgbClr val="2143AF"/>
                      </a:gs>
                      <a:gs pos="88000">
                        <a:srgbClr val="B3C3FF"/>
                      </a:gs>
                    </a:gsLst>
                    <a:lin ang="5400000"/>
                  </a:gradFill>
                  <a:effectLst/>
                  <a:latin typeface="Impact" panose="020B0806030902050204" pitchFamily="34" charset="0"/>
                </a:rPr>
                <a:t>3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86" y="6221"/>
              <a:ext cx="200" cy="1813"/>
              <a:chOff x="5219700" y="2609850"/>
              <a:chExt cx="153844" cy="1396642"/>
            </a:xfrm>
            <a:solidFill>
              <a:schemeClr val="bg1"/>
            </a:solidFill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290369" y="2620144"/>
                <a:ext cx="0" cy="138634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5219700" y="260985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21144" y="38481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376" y="6029"/>
              <a:ext cx="48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6" y="7082"/>
              <a:ext cx="6592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Market analysis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8725" y="6272"/>
              <a:ext cx="556" cy="479"/>
            </a:xfrm>
            <a:prstGeom prst="triangl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21"/>
          <p:cNvSpPr/>
          <p:nvPr/>
        </p:nvSpPr>
        <p:spPr>
          <a:xfrm>
            <a:off x="8413520" y="2206377"/>
            <a:ext cx="2428260" cy="1550512"/>
          </a:xfrm>
          <a:prstGeom prst="bentArrow">
            <a:avLst/>
          </a:pr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5" name="Bent Arrow 18"/>
          <p:cNvSpPr/>
          <p:nvPr/>
        </p:nvSpPr>
        <p:spPr>
          <a:xfrm>
            <a:off x="1128741" y="3756890"/>
            <a:ext cx="2428260" cy="1550512"/>
          </a:xfrm>
          <a:prstGeom prst="bentArrow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6" name="Bent Arrow 20"/>
          <p:cNvSpPr/>
          <p:nvPr/>
        </p:nvSpPr>
        <p:spPr>
          <a:xfrm>
            <a:off x="5985259" y="2809352"/>
            <a:ext cx="2428260" cy="1550512"/>
          </a:xfrm>
          <a:prstGeom prst="bentArrow">
            <a:avLst/>
          </a:pr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17" name="Bent Arrow 19"/>
          <p:cNvSpPr/>
          <p:nvPr/>
        </p:nvSpPr>
        <p:spPr>
          <a:xfrm>
            <a:off x="3556999" y="3240052"/>
            <a:ext cx="2428260" cy="1550512"/>
          </a:xfrm>
          <a:prstGeom prst="bentArrow">
            <a:avLst/>
          </a:pr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375055" y="981366"/>
            <a:ext cx="887124" cy="1291099"/>
            <a:chOff x="8516938" y="5619750"/>
            <a:chExt cx="693738" cy="1009650"/>
          </a:xfr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19" name="Freeform 190"/>
            <p:cNvSpPr/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0" name="Freeform 191"/>
            <p:cNvSpPr/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1" name="Freeform 192"/>
            <p:cNvSpPr/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2" name="Freeform 193"/>
            <p:cNvSpPr/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3" name="Freeform 194"/>
            <p:cNvSpPr/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4" name="Freeform 195"/>
            <p:cNvSpPr/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  <p:sp>
          <p:nvSpPr>
            <p:cNvPr id="25" name="Freeform 196"/>
            <p:cNvSpPr/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US" sz="1800">
                <a:solidFill>
                  <a:srgbClr val="424953"/>
                </a:solidFill>
              </a:endParaRPr>
            </a:p>
          </p:txBody>
        </p:sp>
      </p:grpSp>
      <p:sp>
        <p:nvSpPr>
          <p:cNvPr id="26" name="Freeform 368"/>
          <p:cNvSpPr/>
          <p:nvPr/>
        </p:nvSpPr>
        <p:spPr bwMode="auto">
          <a:xfrm>
            <a:off x="2114937" y="3454101"/>
            <a:ext cx="378807" cy="38215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27" name="Freeform 336"/>
          <p:cNvSpPr>
            <a:spLocks noEditPoints="1"/>
          </p:cNvSpPr>
          <p:nvPr/>
        </p:nvSpPr>
        <p:spPr bwMode="auto">
          <a:xfrm>
            <a:off x="4602160" y="2981632"/>
            <a:ext cx="337938" cy="337938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gradFill>
            <a:gsLst>
              <a:gs pos="0">
                <a:srgbClr val="A864E1"/>
              </a:gs>
              <a:gs pos="49000">
                <a:srgbClr val="CE79DC"/>
              </a:gs>
              <a:gs pos="100000">
                <a:srgbClr val="D7BDFF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28" name="Freeform 261"/>
          <p:cNvSpPr>
            <a:spLocks noEditPoints="1"/>
          </p:cNvSpPr>
          <p:nvPr/>
        </p:nvSpPr>
        <p:spPr bwMode="auto">
          <a:xfrm>
            <a:off x="6971975" y="2488689"/>
            <a:ext cx="406116" cy="320619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gradFill>
            <a:gsLst>
              <a:gs pos="0">
                <a:srgbClr val="2747B3"/>
              </a:gs>
              <a:gs pos="49000">
                <a:srgbClr val="5F74D7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16" tIns="45708" rIns="91416" bIns="45708" numCol="1" anchor="t" anchorCtr="0" compatLnSpc="1"/>
          <a:lstStyle/>
          <a:p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1870313" y="4804420"/>
            <a:ext cx="1223817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accen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659160" y="4724807"/>
            <a:ext cx="1646123" cy="4669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32" name="TextBox 7"/>
          <p:cNvSpPr>
            <a:spLocks noChangeArrowheads="1"/>
          </p:cNvSpPr>
          <p:nvPr/>
        </p:nvSpPr>
        <p:spPr bwMode="auto">
          <a:xfrm>
            <a:off x="4301084" y="4300495"/>
            <a:ext cx="1223817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accen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4089931" y="4220882"/>
            <a:ext cx="1646123" cy="4669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6748718" y="3856467"/>
            <a:ext cx="1223817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accen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6537565" y="3776854"/>
            <a:ext cx="1646123" cy="4669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38" name="TextBox 7"/>
          <p:cNvSpPr>
            <a:spLocks noChangeArrowheads="1"/>
          </p:cNvSpPr>
          <p:nvPr/>
        </p:nvSpPr>
        <p:spPr bwMode="auto">
          <a:xfrm>
            <a:off x="9213216" y="3280553"/>
            <a:ext cx="1223817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accent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9002063" y="3200940"/>
            <a:ext cx="1646123" cy="4669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41" name="TextBox 13"/>
          <p:cNvSpPr txBox="1"/>
          <p:nvPr/>
        </p:nvSpPr>
        <p:spPr>
          <a:xfrm flipH="1">
            <a:off x="1134622" y="1197333"/>
            <a:ext cx="2786181" cy="369230"/>
          </a:xfrm>
          <a:prstGeom prst="rect">
            <a:avLst/>
          </a:prstGeom>
          <a:noFill/>
          <a:ln>
            <a:noFill/>
          </a:ln>
        </p:spPr>
        <p:txBody>
          <a:bodyPr wrap="square" lIns="91410" tIns="45705" rIns="91410" bIns="45705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1">
                    <a:lumMod val="100000"/>
                  </a:schemeClr>
                </a:solidFill>
                <a:cs typeface="Arial" panose="020B0604020202020204" pitchFamily="34" charset="0"/>
              </a:rPr>
              <a:t>Click to enter the title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1134622" y="1561889"/>
            <a:ext cx="524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4" name="išľíďè"/>
          <p:cNvSpPr/>
          <p:nvPr/>
        </p:nvSpPr>
        <p:spPr bwMode="auto">
          <a:xfrm>
            <a:off x="1083151" y="5426294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5" name="išľíďè"/>
          <p:cNvSpPr/>
          <p:nvPr/>
        </p:nvSpPr>
        <p:spPr bwMode="auto">
          <a:xfrm>
            <a:off x="3470531" y="491298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6" name="išľíďè"/>
          <p:cNvSpPr/>
          <p:nvPr/>
        </p:nvSpPr>
        <p:spPr bwMode="auto">
          <a:xfrm>
            <a:off x="5906713" y="443895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Photo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išľíďè"/>
          <p:cNvSpPr/>
          <p:nvPr/>
        </p:nvSpPr>
        <p:spPr bwMode="auto">
          <a:xfrm>
            <a:off x="8336129" y="383598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26" grpId="0" bldLvl="0" animBg="1"/>
      <p:bldP spid="27" grpId="0" bldLvl="0" animBg="1"/>
      <p:bldP spid="28" grpId="0" bldLvl="0" animBg="1"/>
      <p:bldP spid="29" grpId="0"/>
      <p:bldP spid="30" grpId="0" animBg="1"/>
      <p:bldP spid="32" grpId="0"/>
      <p:bldP spid="33" grpId="0" animBg="1"/>
      <p:bldP spid="35" grpId="0"/>
      <p:bldP spid="36" grpId="0" animBg="1"/>
      <p:bldP spid="38" grpId="0"/>
      <p:bldP spid="39" grpId="0" animBg="1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895590" y="1217295"/>
            <a:ext cx="2536825" cy="4423410"/>
            <a:chOff x="10247" y="2271"/>
            <a:chExt cx="3995" cy="6966"/>
          </a:xfrm>
        </p:grpSpPr>
        <p:grpSp>
          <p:nvGrpSpPr>
            <p:cNvPr id="3" name="组合 2"/>
            <p:cNvGrpSpPr/>
            <p:nvPr/>
          </p:nvGrpSpPr>
          <p:grpSpPr>
            <a:xfrm>
              <a:off x="10248" y="2271"/>
              <a:ext cx="3994" cy="1391"/>
              <a:chOff x="12949" y="2336"/>
              <a:chExt cx="3994" cy="1391"/>
            </a:xfrm>
          </p:grpSpPr>
          <p:sp>
            <p:nvSpPr>
              <p:cNvPr id="42" name="išľíďè"/>
              <p:cNvSpPr/>
              <p:nvPr/>
            </p:nvSpPr>
            <p:spPr bwMode="auto">
              <a:xfrm>
                <a:off x="12949" y="2849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43" name="iSlíďè"/>
              <p:cNvSpPr txBox="1"/>
              <p:nvPr/>
            </p:nvSpPr>
            <p:spPr bwMode="auto">
              <a:xfrm>
                <a:off x="12949" y="2336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</p:grpSp>
        <p:sp>
          <p:nvSpPr>
            <p:cNvPr id="44" name="išľíďè"/>
            <p:cNvSpPr/>
            <p:nvPr/>
          </p:nvSpPr>
          <p:spPr bwMode="auto">
            <a:xfrm>
              <a:off x="10247" y="4745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5" name="iSlíďè"/>
            <p:cNvSpPr txBox="1"/>
            <p:nvPr/>
          </p:nvSpPr>
          <p:spPr bwMode="auto">
            <a:xfrm>
              <a:off x="10247" y="4233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Title text presets</a:t>
              </a:r>
            </a:p>
          </p:txBody>
        </p:sp>
        <p:sp>
          <p:nvSpPr>
            <p:cNvPr id="46" name="išľíďè"/>
            <p:cNvSpPr/>
            <p:nvPr/>
          </p:nvSpPr>
          <p:spPr bwMode="auto">
            <a:xfrm>
              <a:off x="10247" y="6307"/>
              <a:ext cx="3995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endParaRPr lang="zh-CN" altLang="en-US" sz="1200" dirty="0">
                <a:solidFill>
                  <a:schemeClr val="bg2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7" name="iSlíďè"/>
            <p:cNvSpPr txBox="1"/>
            <p:nvPr/>
          </p:nvSpPr>
          <p:spPr bwMode="auto">
            <a:xfrm>
              <a:off x="10247" y="5794"/>
              <a:ext cx="345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rPr>
                <a:t>Title text presets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47" y="7847"/>
              <a:ext cx="3994" cy="1390"/>
              <a:chOff x="11457" y="7927"/>
              <a:chExt cx="3994" cy="1390"/>
            </a:xfrm>
          </p:grpSpPr>
          <p:sp>
            <p:nvSpPr>
              <p:cNvPr id="48" name="išľíďè"/>
              <p:cNvSpPr/>
              <p:nvPr/>
            </p:nvSpPr>
            <p:spPr bwMode="auto">
              <a:xfrm>
                <a:off x="11457" y="8439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49" name="iSlíďè"/>
              <p:cNvSpPr txBox="1"/>
              <p:nvPr/>
            </p:nvSpPr>
            <p:spPr bwMode="auto">
              <a:xfrm>
                <a:off x="11457" y="7927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</p:grpSp>
      </p:grpSp>
      <p:pic>
        <p:nvPicPr>
          <p:cNvPr id="18" name="图片 17" descr="5afd56009edd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05" y="1543050"/>
            <a:ext cx="6488430" cy="429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4895278" y="2510584"/>
            <a:ext cx="2401444" cy="2635558"/>
            <a:chOff x="0" y="0"/>
            <a:chExt cx="4238741" cy="4651974"/>
          </a:xfrm>
        </p:grpSpPr>
        <p:sp>
          <p:nvSpPr>
            <p:cNvPr id="58" name="任意多边形: 形状 57"/>
            <p:cNvSpPr/>
            <p:nvPr/>
          </p:nvSpPr>
          <p:spPr>
            <a:xfrm>
              <a:off x="464531" y="844197"/>
              <a:ext cx="3307983" cy="330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9187" y="0"/>
                    <a:pt x="7662" y="363"/>
                    <a:pt x="6289" y="996"/>
                  </a:cubicBezTo>
                  <a:cubicBezTo>
                    <a:pt x="5575" y="1326"/>
                    <a:pt x="4904" y="1729"/>
                    <a:pt x="4285" y="2199"/>
                  </a:cubicBezTo>
                  <a:cubicBezTo>
                    <a:pt x="3891" y="2498"/>
                    <a:pt x="3511" y="2813"/>
                    <a:pt x="3162" y="3162"/>
                  </a:cubicBezTo>
                  <a:cubicBezTo>
                    <a:pt x="2918" y="3406"/>
                    <a:pt x="2685" y="3662"/>
                    <a:pt x="2465" y="3929"/>
                  </a:cubicBezTo>
                  <a:cubicBezTo>
                    <a:pt x="2245" y="4196"/>
                    <a:pt x="2039" y="4474"/>
                    <a:pt x="1845" y="4762"/>
                  </a:cubicBezTo>
                  <a:cubicBezTo>
                    <a:pt x="1651" y="5049"/>
                    <a:pt x="1470" y="5345"/>
                    <a:pt x="1304" y="5651"/>
                  </a:cubicBezTo>
                  <a:cubicBezTo>
                    <a:pt x="1137" y="5958"/>
                    <a:pt x="985" y="6273"/>
                    <a:pt x="848" y="6597"/>
                  </a:cubicBezTo>
                  <a:cubicBezTo>
                    <a:pt x="712" y="6920"/>
                    <a:pt x="590" y="7249"/>
                    <a:pt x="484" y="7587"/>
                  </a:cubicBezTo>
                  <a:cubicBezTo>
                    <a:pt x="484" y="7588"/>
                    <a:pt x="485" y="7589"/>
                    <a:pt x="484" y="7589"/>
                  </a:cubicBezTo>
                  <a:cubicBezTo>
                    <a:pt x="458" y="7676"/>
                    <a:pt x="441" y="7766"/>
                    <a:pt x="416" y="7854"/>
                  </a:cubicBezTo>
                  <a:cubicBezTo>
                    <a:pt x="262" y="8397"/>
                    <a:pt x="147" y="8957"/>
                    <a:pt x="80" y="9531"/>
                  </a:cubicBezTo>
                  <a:cubicBezTo>
                    <a:pt x="73" y="9586"/>
                    <a:pt x="60" y="9639"/>
                    <a:pt x="54" y="9695"/>
                  </a:cubicBezTo>
                  <a:cubicBezTo>
                    <a:pt x="17" y="10058"/>
                    <a:pt x="0" y="10427"/>
                    <a:pt x="0" y="10800"/>
                  </a:cubicBezTo>
                  <a:cubicBezTo>
                    <a:pt x="0" y="11173"/>
                    <a:pt x="18" y="11540"/>
                    <a:pt x="54" y="11903"/>
                  </a:cubicBezTo>
                  <a:cubicBezTo>
                    <a:pt x="55" y="11904"/>
                    <a:pt x="54" y="11905"/>
                    <a:pt x="54" y="11905"/>
                  </a:cubicBezTo>
                  <a:cubicBezTo>
                    <a:pt x="128" y="12631"/>
                    <a:pt x="274" y="13335"/>
                    <a:pt x="484" y="14011"/>
                  </a:cubicBezTo>
                  <a:cubicBezTo>
                    <a:pt x="485" y="14011"/>
                    <a:pt x="484" y="14012"/>
                    <a:pt x="484" y="14013"/>
                  </a:cubicBezTo>
                  <a:cubicBezTo>
                    <a:pt x="590" y="14350"/>
                    <a:pt x="712" y="14681"/>
                    <a:pt x="848" y="15003"/>
                  </a:cubicBezTo>
                  <a:cubicBezTo>
                    <a:pt x="1531" y="16619"/>
                    <a:pt x="2595" y="18034"/>
                    <a:pt x="3929" y="19134"/>
                  </a:cubicBezTo>
                  <a:cubicBezTo>
                    <a:pt x="3929" y="19135"/>
                    <a:pt x="3930" y="19134"/>
                    <a:pt x="3930" y="19134"/>
                  </a:cubicBezTo>
                  <a:cubicBezTo>
                    <a:pt x="4463" y="19574"/>
                    <a:pt x="5039" y="19964"/>
                    <a:pt x="5651" y="20296"/>
                  </a:cubicBezTo>
                  <a:cubicBezTo>
                    <a:pt x="5957" y="20462"/>
                    <a:pt x="6271" y="20615"/>
                    <a:pt x="6594" y="20752"/>
                  </a:cubicBezTo>
                  <a:cubicBezTo>
                    <a:pt x="6595" y="20752"/>
                    <a:pt x="6596" y="20751"/>
                    <a:pt x="6596" y="20752"/>
                  </a:cubicBezTo>
                  <a:cubicBezTo>
                    <a:pt x="6919" y="20888"/>
                    <a:pt x="7249" y="21010"/>
                    <a:pt x="7587" y="21115"/>
                  </a:cubicBezTo>
                  <a:cubicBezTo>
                    <a:pt x="7587" y="21116"/>
                    <a:pt x="7588" y="21115"/>
                    <a:pt x="7589" y="21115"/>
                  </a:cubicBezTo>
                  <a:cubicBezTo>
                    <a:pt x="7926" y="21220"/>
                    <a:pt x="8271" y="21310"/>
                    <a:pt x="8622" y="21382"/>
                  </a:cubicBezTo>
                  <a:cubicBezTo>
                    <a:pt x="8622" y="21382"/>
                    <a:pt x="8623" y="21382"/>
                    <a:pt x="8624" y="21382"/>
                  </a:cubicBezTo>
                  <a:cubicBezTo>
                    <a:pt x="8975" y="21454"/>
                    <a:pt x="9331" y="21509"/>
                    <a:pt x="9694" y="21546"/>
                  </a:cubicBezTo>
                  <a:cubicBezTo>
                    <a:pt x="9694" y="21546"/>
                    <a:pt x="9695" y="21545"/>
                    <a:pt x="9696" y="21546"/>
                  </a:cubicBezTo>
                  <a:cubicBezTo>
                    <a:pt x="10058" y="21582"/>
                    <a:pt x="10427" y="21600"/>
                    <a:pt x="10799" y="21600"/>
                  </a:cubicBezTo>
                  <a:cubicBezTo>
                    <a:pt x="11163" y="21600"/>
                    <a:pt x="11524" y="21583"/>
                    <a:pt x="11879" y="21547"/>
                  </a:cubicBezTo>
                  <a:cubicBezTo>
                    <a:pt x="12034" y="21532"/>
                    <a:pt x="12183" y="21501"/>
                    <a:pt x="12336" y="21479"/>
                  </a:cubicBezTo>
                  <a:cubicBezTo>
                    <a:pt x="12534" y="21451"/>
                    <a:pt x="12734" y="21429"/>
                    <a:pt x="12928" y="21390"/>
                  </a:cubicBezTo>
                  <a:cubicBezTo>
                    <a:pt x="13103" y="21355"/>
                    <a:pt x="13273" y="21305"/>
                    <a:pt x="13445" y="21261"/>
                  </a:cubicBezTo>
                  <a:cubicBezTo>
                    <a:pt x="13611" y="21220"/>
                    <a:pt x="13779" y="21182"/>
                    <a:pt x="13941" y="21133"/>
                  </a:cubicBezTo>
                  <a:cubicBezTo>
                    <a:pt x="14104" y="21084"/>
                    <a:pt x="14261" y="21022"/>
                    <a:pt x="14420" y="20966"/>
                  </a:cubicBezTo>
                  <a:cubicBezTo>
                    <a:pt x="14564" y="20914"/>
                    <a:pt x="14711" y="20871"/>
                    <a:pt x="14852" y="20814"/>
                  </a:cubicBezTo>
                  <a:lnTo>
                    <a:pt x="14850" y="20808"/>
                  </a:lnTo>
                  <a:cubicBezTo>
                    <a:pt x="14855" y="20806"/>
                    <a:pt x="14859" y="20804"/>
                    <a:pt x="14864" y="20802"/>
                  </a:cubicBezTo>
                  <a:cubicBezTo>
                    <a:pt x="14994" y="20749"/>
                    <a:pt x="15121" y="20691"/>
                    <a:pt x="15249" y="20633"/>
                  </a:cubicBezTo>
                  <a:cubicBezTo>
                    <a:pt x="15394" y="20567"/>
                    <a:pt x="15536" y="20498"/>
                    <a:pt x="15677" y="20427"/>
                  </a:cubicBezTo>
                  <a:cubicBezTo>
                    <a:pt x="15803" y="20363"/>
                    <a:pt x="15928" y="20300"/>
                    <a:pt x="16051" y="20232"/>
                  </a:cubicBezTo>
                  <a:cubicBezTo>
                    <a:pt x="16257" y="20116"/>
                    <a:pt x="16460" y="19993"/>
                    <a:pt x="16658" y="19864"/>
                  </a:cubicBezTo>
                  <a:cubicBezTo>
                    <a:pt x="16806" y="19768"/>
                    <a:pt x="16950" y="19668"/>
                    <a:pt x="17094" y="19565"/>
                  </a:cubicBezTo>
                  <a:cubicBezTo>
                    <a:pt x="17162" y="19515"/>
                    <a:pt x="17229" y="19464"/>
                    <a:pt x="17296" y="19413"/>
                  </a:cubicBezTo>
                  <a:cubicBezTo>
                    <a:pt x="19905" y="17441"/>
                    <a:pt x="21600" y="14323"/>
                    <a:pt x="21600" y="10800"/>
                  </a:cubicBezTo>
                  <a:cubicBezTo>
                    <a:pt x="21600" y="4835"/>
                    <a:pt x="16764" y="0"/>
                    <a:pt x="10799" y="0"/>
                  </a:cubicBezTo>
                  <a:close/>
                  <a:moveTo>
                    <a:pt x="12299" y="21497"/>
                  </a:moveTo>
                  <a:cubicBezTo>
                    <a:pt x="12262" y="21502"/>
                    <a:pt x="12226" y="21508"/>
                    <a:pt x="12188" y="21512"/>
                  </a:cubicBezTo>
                  <a:cubicBezTo>
                    <a:pt x="12225" y="21508"/>
                    <a:pt x="12262" y="21502"/>
                    <a:pt x="12299" y="21497"/>
                  </a:cubicBezTo>
                  <a:close/>
                  <a:moveTo>
                    <a:pt x="9431" y="21518"/>
                  </a:moveTo>
                  <a:cubicBezTo>
                    <a:pt x="9505" y="21528"/>
                    <a:pt x="9580" y="21538"/>
                    <a:pt x="9655" y="21546"/>
                  </a:cubicBezTo>
                  <a:cubicBezTo>
                    <a:pt x="9580" y="21538"/>
                    <a:pt x="9505" y="21528"/>
                    <a:pt x="9431" y="21518"/>
                  </a:cubicBezTo>
                  <a:close/>
                  <a:moveTo>
                    <a:pt x="9709" y="21551"/>
                  </a:moveTo>
                  <a:cubicBezTo>
                    <a:pt x="9786" y="21559"/>
                    <a:pt x="9862" y="21565"/>
                    <a:pt x="9939" y="21571"/>
                  </a:cubicBezTo>
                  <a:cubicBezTo>
                    <a:pt x="9862" y="21565"/>
                    <a:pt x="9786" y="21559"/>
                    <a:pt x="9709" y="21551"/>
                  </a:cubicBezTo>
                  <a:close/>
                  <a:moveTo>
                    <a:pt x="9957" y="21573"/>
                  </a:moveTo>
                  <a:cubicBezTo>
                    <a:pt x="10022" y="21578"/>
                    <a:pt x="10087" y="21581"/>
                    <a:pt x="10153" y="21584"/>
                  </a:cubicBezTo>
                  <a:cubicBezTo>
                    <a:pt x="10087" y="21581"/>
                    <a:pt x="10022" y="21578"/>
                    <a:pt x="9957" y="21573"/>
                  </a:cubicBezTo>
                  <a:close/>
                  <a:moveTo>
                    <a:pt x="11570" y="21577"/>
                  </a:moveTo>
                  <a:cubicBezTo>
                    <a:pt x="11516" y="21581"/>
                    <a:pt x="11462" y="21581"/>
                    <a:pt x="11408" y="21584"/>
                  </a:cubicBezTo>
                  <a:cubicBezTo>
                    <a:pt x="11462" y="21581"/>
                    <a:pt x="11516" y="21581"/>
                    <a:pt x="11570" y="21577"/>
                  </a:cubicBezTo>
                  <a:close/>
                </a:path>
              </a:pathLst>
            </a:custGeom>
            <a:solidFill>
              <a:srgbClr val="EDEFF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0" y="0"/>
              <a:ext cx="4238741" cy="465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275" y="2848"/>
                  </a:moveTo>
                  <a:cubicBezTo>
                    <a:pt x="25" y="3674"/>
                    <a:pt x="107" y="4566"/>
                    <a:pt x="533" y="5358"/>
                  </a:cubicBezTo>
                  <a:lnTo>
                    <a:pt x="3298" y="3755"/>
                  </a:lnTo>
                  <a:lnTo>
                    <a:pt x="3610" y="4191"/>
                  </a:lnTo>
                  <a:cubicBezTo>
                    <a:pt x="1395" y="5969"/>
                    <a:pt x="0" y="8557"/>
                    <a:pt x="0" y="11438"/>
                  </a:cubicBezTo>
                  <a:cubicBezTo>
                    <a:pt x="0" y="14197"/>
                    <a:pt x="1279" y="16686"/>
                    <a:pt x="3333" y="18453"/>
                  </a:cubicBezTo>
                  <a:cubicBezTo>
                    <a:pt x="3288" y="18446"/>
                    <a:pt x="3243" y="18444"/>
                    <a:pt x="3197" y="18445"/>
                  </a:cubicBezTo>
                  <a:cubicBezTo>
                    <a:pt x="2956" y="18449"/>
                    <a:pt x="2718" y="18547"/>
                    <a:pt x="2565" y="18736"/>
                  </a:cubicBezTo>
                  <a:lnTo>
                    <a:pt x="2252" y="19121"/>
                  </a:lnTo>
                  <a:cubicBezTo>
                    <a:pt x="2126" y="19276"/>
                    <a:pt x="2080" y="19462"/>
                    <a:pt x="2106" y="19638"/>
                  </a:cubicBezTo>
                  <a:cubicBezTo>
                    <a:pt x="2133" y="19813"/>
                    <a:pt x="2233" y="19980"/>
                    <a:pt x="2398" y="20098"/>
                  </a:cubicBezTo>
                  <a:lnTo>
                    <a:pt x="4065" y="21193"/>
                  </a:lnTo>
                  <a:cubicBezTo>
                    <a:pt x="4241" y="21299"/>
                    <a:pt x="4448" y="21335"/>
                    <a:pt x="4643" y="21304"/>
                  </a:cubicBezTo>
                  <a:cubicBezTo>
                    <a:pt x="4837" y="21274"/>
                    <a:pt x="5020" y="21177"/>
                    <a:pt x="5146" y="21022"/>
                  </a:cubicBezTo>
                  <a:lnTo>
                    <a:pt x="5458" y="20637"/>
                  </a:lnTo>
                  <a:cubicBezTo>
                    <a:pt x="5546" y="20528"/>
                    <a:pt x="5595" y="20406"/>
                    <a:pt x="5608" y="20282"/>
                  </a:cubicBezTo>
                  <a:cubicBezTo>
                    <a:pt x="5621" y="20158"/>
                    <a:pt x="5597" y="20033"/>
                    <a:pt x="5539" y="19920"/>
                  </a:cubicBezTo>
                  <a:cubicBezTo>
                    <a:pt x="7095" y="20702"/>
                    <a:pt x="8889" y="21148"/>
                    <a:pt x="10799" y="21148"/>
                  </a:cubicBezTo>
                  <a:cubicBezTo>
                    <a:pt x="12709" y="21148"/>
                    <a:pt x="14504" y="20701"/>
                    <a:pt x="16061" y="19918"/>
                  </a:cubicBezTo>
                  <a:cubicBezTo>
                    <a:pt x="16003" y="20032"/>
                    <a:pt x="15977" y="20157"/>
                    <a:pt x="15990" y="20282"/>
                  </a:cubicBezTo>
                  <a:cubicBezTo>
                    <a:pt x="16003" y="20406"/>
                    <a:pt x="16052" y="20528"/>
                    <a:pt x="16140" y="20637"/>
                  </a:cubicBezTo>
                  <a:lnTo>
                    <a:pt x="16454" y="21022"/>
                  </a:lnTo>
                  <a:cubicBezTo>
                    <a:pt x="16580" y="21177"/>
                    <a:pt x="16761" y="21274"/>
                    <a:pt x="16955" y="21304"/>
                  </a:cubicBezTo>
                  <a:cubicBezTo>
                    <a:pt x="17150" y="21335"/>
                    <a:pt x="17357" y="21299"/>
                    <a:pt x="17533" y="21193"/>
                  </a:cubicBezTo>
                  <a:lnTo>
                    <a:pt x="19200" y="20098"/>
                  </a:lnTo>
                  <a:cubicBezTo>
                    <a:pt x="19366" y="19980"/>
                    <a:pt x="19465" y="19813"/>
                    <a:pt x="19492" y="19638"/>
                  </a:cubicBezTo>
                  <a:cubicBezTo>
                    <a:pt x="19518" y="19462"/>
                    <a:pt x="19472" y="19276"/>
                    <a:pt x="19346" y="19121"/>
                  </a:cubicBezTo>
                  <a:lnTo>
                    <a:pt x="19034" y="18736"/>
                  </a:lnTo>
                  <a:cubicBezTo>
                    <a:pt x="18872" y="18537"/>
                    <a:pt x="18618" y="18438"/>
                    <a:pt x="18364" y="18445"/>
                  </a:cubicBezTo>
                  <a:cubicBezTo>
                    <a:pt x="18331" y="18446"/>
                    <a:pt x="18298" y="18449"/>
                    <a:pt x="18265" y="18453"/>
                  </a:cubicBezTo>
                  <a:cubicBezTo>
                    <a:pt x="20319" y="16686"/>
                    <a:pt x="21600" y="14197"/>
                    <a:pt x="21600" y="11438"/>
                  </a:cubicBezTo>
                  <a:cubicBezTo>
                    <a:pt x="21600" y="8558"/>
                    <a:pt x="20203" y="5971"/>
                    <a:pt x="17988" y="4192"/>
                  </a:cubicBezTo>
                  <a:lnTo>
                    <a:pt x="18300" y="3755"/>
                  </a:lnTo>
                  <a:lnTo>
                    <a:pt x="21067" y="5358"/>
                  </a:lnTo>
                  <a:cubicBezTo>
                    <a:pt x="21492" y="4566"/>
                    <a:pt x="21573" y="3674"/>
                    <a:pt x="21323" y="2848"/>
                  </a:cubicBezTo>
                  <a:cubicBezTo>
                    <a:pt x="20749" y="951"/>
                    <a:pt x="18652" y="-264"/>
                    <a:pt x="16493" y="50"/>
                  </a:cubicBezTo>
                  <a:cubicBezTo>
                    <a:pt x="15553" y="186"/>
                    <a:pt x="14684" y="622"/>
                    <a:pt x="14058" y="1298"/>
                  </a:cubicBezTo>
                  <a:lnTo>
                    <a:pt x="16822" y="2899"/>
                  </a:lnTo>
                  <a:lnTo>
                    <a:pt x="16583" y="3234"/>
                  </a:lnTo>
                  <a:cubicBezTo>
                    <a:pt x="14911" y="2279"/>
                    <a:pt x="12926" y="1727"/>
                    <a:pt x="10799" y="1727"/>
                  </a:cubicBezTo>
                  <a:cubicBezTo>
                    <a:pt x="8672" y="1727"/>
                    <a:pt x="6689" y="2279"/>
                    <a:pt x="5017" y="3234"/>
                  </a:cubicBezTo>
                  <a:lnTo>
                    <a:pt x="4776" y="2899"/>
                  </a:lnTo>
                  <a:lnTo>
                    <a:pt x="7542" y="1298"/>
                  </a:lnTo>
                  <a:cubicBezTo>
                    <a:pt x="6916" y="622"/>
                    <a:pt x="6047" y="187"/>
                    <a:pt x="5107" y="50"/>
                  </a:cubicBezTo>
                  <a:cubicBezTo>
                    <a:pt x="2947" y="-265"/>
                    <a:pt x="849" y="950"/>
                    <a:pt x="275" y="2848"/>
                  </a:cubicBezTo>
                  <a:close/>
                  <a:moveTo>
                    <a:pt x="10799" y="3334"/>
                  </a:moveTo>
                  <a:cubicBezTo>
                    <a:pt x="15777" y="3334"/>
                    <a:pt x="19812" y="6962"/>
                    <a:pt x="19812" y="11438"/>
                  </a:cubicBezTo>
                  <a:cubicBezTo>
                    <a:pt x="19811" y="15913"/>
                    <a:pt x="15776" y="19540"/>
                    <a:pt x="10799" y="19540"/>
                  </a:cubicBezTo>
                  <a:cubicBezTo>
                    <a:pt x="5823" y="19540"/>
                    <a:pt x="1789" y="15912"/>
                    <a:pt x="1788" y="11438"/>
                  </a:cubicBezTo>
                  <a:cubicBezTo>
                    <a:pt x="1788" y="6963"/>
                    <a:pt x="5822" y="3335"/>
                    <a:pt x="10799" y="3334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1997240" y="136588"/>
              <a:ext cx="242565" cy="399390"/>
            </a:xfrm>
            <a:prstGeom prst="roundRect">
              <a:avLst>
                <a:gd name="adj" fmla="val 50000"/>
              </a:avLst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矩形: 圆角 60"/>
            <p:cNvSpPr/>
            <p:nvPr/>
          </p:nvSpPr>
          <p:spPr>
            <a:xfrm rot="5400000">
              <a:off x="2089408" y="-225921"/>
              <a:ext cx="58230" cy="7734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hueOff val="-902888"/>
                <a:satOff val="-15373"/>
                <a:lumOff val="-1286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设计师MC：ID 29795607库_组合 4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282134" y="3109957"/>
            <a:ext cx="1621188" cy="1622602"/>
            <a:chOff x="1089075" y="1943099"/>
            <a:chExt cx="2969202" cy="2971793"/>
          </a:xfrm>
        </p:grpSpPr>
        <p:sp>
          <p:nvSpPr>
            <p:cNvPr id="43" name="椭圆 42"/>
            <p:cNvSpPr/>
            <p:nvPr/>
          </p:nvSpPr>
          <p:spPr>
            <a:xfrm>
              <a:off x="1823753" y="2679078"/>
              <a:ext cx="1499846" cy="1499845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圆: 空心 43"/>
            <p:cNvSpPr/>
            <p:nvPr/>
          </p:nvSpPr>
          <p:spPr>
            <a:xfrm>
              <a:off x="1089075" y="1944400"/>
              <a:ext cx="2969202" cy="2969204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空心弧 44"/>
            <p:cNvSpPr/>
            <p:nvPr/>
          </p:nvSpPr>
          <p:spPr>
            <a:xfrm>
              <a:off x="1089075" y="1944400"/>
              <a:ext cx="2969202" cy="2969204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49368" y="1943099"/>
              <a:ext cx="2848619" cy="2971793"/>
              <a:chOff x="4687315" y="1592322"/>
              <a:chExt cx="2817370" cy="2939200"/>
            </a:xfrm>
          </p:grpSpPr>
          <p:sp>
            <p:nvSpPr>
              <p:cNvPr id="48" name="矩形 47"/>
              <p:cNvSpPr/>
              <p:nvPr/>
            </p:nvSpPr>
            <p:spPr>
              <a:xfrm rot="-4320000">
                <a:off x="488945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矩形 48"/>
              <p:cNvSpPr/>
              <p:nvPr/>
            </p:nvSpPr>
            <p:spPr>
              <a:xfrm rot="-2160000">
                <a:off x="5341582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6073140" y="15923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矩形 50"/>
              <p:cNvSpPr/>
              <p:nvPr/>
            </p:nvSpPr>
            <p:spPr>
              <a:xfrm rot="2160000">
                <a:off x="6804698" y="18300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矩形 51"/>
              <p:cNvSpPr/>
              <p:nvPr/>
            </p:nvSpPr>
            <p:spPr>
              <a:xfrm rot="4320000">
                <a:off x="7256825" y="2452319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矩形 52"/>
              <p:cNvSpPr/>
              <p:nvPr/>
            </p:nvSpPr>
            <p:spPr>
              <a:xfrm rot="6480000">
                <a:off x="725682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矩形 53"/>
              <p:cNvSpPr/>
              <p:nvPr/>
            </p:nvSpPr>
            <p:spPr>
              <a:xfrm rot="8640000">
                <a:off x="6804698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矩形 54"/>
              <p:cNvSpPr/>
              <p:nvPr/>
            </p:nvSpPr>
            <p:spPr>
              <a:xfrm rot="10800000">
                <a:off x="6073140" y="4081522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矩形 55"/>
              <p:cNvSpPr/>
              <p:nvPr/>
            </p:nvSpPr>
            <p:spPr>
              <a:xfrm rot="12960000">
                <a:off x="5341582" y="3843825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矩形 56"/>
              <p:cNvSpPr/>
              <p:nvPr/>
            </p:nvSpPr>
            <p:spPr>
              <a:xfrm rot="15120000">
                <a:off x="4889455" y="3221524"/>
                <a:ext cx="45720" cy="45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037146" y="3026605"/>
              <a:ext cx="1073060" cy="804790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47500" lnSpcReduction="20000"/>
            </a:bodyPr>
            <a:lstStyle/>
            <a:p>
              <a:pPr lvl="0" algn="ctr"/>
              <a:r>
                <a:rPr lang="en-US" altLang="zh-CN" sz="3600">
                  <a:solidFill>
                    <a:prstClr val="white"/>
                  </a:solidFill>
                  <a:latin typeface="Impact" panose="020B0806030902050204" pitchFamily="34" charset="0"/>
                </a:rPr>
                <a:t>65%</a:t>
              </a:r>
              <a:endPara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6" name="千图设计师MC：ID 29795607库_组合 65"/>
          <p:cNvGrpSpPr/>
          <p:nvPr>
            <p:custDataLst>
              <p:tags r:id="rId3"/>
            </p:custDataLst>
          </p:nvPr>
        </p:nvGrpSpPr>
        <p:grpSpPr>
          <a:xfrm>
            <a:off x="8139354" y="3392284"/>
            <a:ext cx="489858" cy="489858"/>
            <a:chOff x="8139354" y="3392284"/>
            <a:chExt cx="489858" cy="489858"/>
          </a:xfrm>
        </p:grpSpPr>
        <p:sp>
          <p:nvSpPr>
            <p:cNvPr id="41" name="椭圆 40"/>
            <p:cNvSpPr/>
            <p:nvPr/>
          </p:nvSpPr>
          <p:spPr>
            <a:xfrm>
              <a:off x="8139354" y="3392284"/>
              <a:ext cx="489858" cy="489858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8273110" y="3567915"/>
              <a:ext cx="212129" cy="131945"/>
            </a:xfrm>
            <a:custGeom>
              <a:avLst/>
              <a:gdLst>
                <a:gd name="connsiteX0" fmla="*/ 308536 w 331788"/>
                <a:gd name="connsiteY0" fmla="*/ 66675 h 206375"/>
                <a:gd name="connsiteX1" fmla="*/ 314995 w 331788"/>
                <a:gd name="connsiteY1" fmla="*/ 66675 h 206375"/>
                <a:gd name="connsiteX2" fmla="*/ 331788 w 331788"/>
                <a:gd name="connsiteY2" fmla="*/ 83491 h 206375"/>
                <a:gd name="connsiteX3" fmla="*/ 331788 w 331788"/>
                <a:gd name="connsiteY3" fmla="*/ 189559 h 206375"/>
                <a:gd name="connsiteX4" fmla="*/ 314995 w 331788"/>
                <a:gd name="connsiteY4" fmla="*/ 206375 h 206375"/>
                <a:gd name="connsiteX5" fmla="*/ 85056 w 331788"/>
                <a:gd name="connsiteY5" fmla="*/ 206375 h 206375"/>
                <a:gd name="connsiteX6" fmla="*/ 68263 w 331788"/>
                <a:gd name="connsiteY6" fmla="*/ 189559 h 206375"/>
                <a:gd name="connsiteX7" fmla="*/ 68263 w 331788"/>
                <a:gd name="connsiteY7" fmla="*/ 183092 h 206375"/>
                <a:gd name="connsiteX8" fmla="*/ 281408 w 331788"/>
                <a:gd name="connsiteY8" fmla="*/ 183092 h 206375"/>
                <a:gd name="connsiteX9" fmla="*/ 308536 w 331788"/>
                <a:gd name="connsiteY9" fmla="*/ 155928 h 206375"/>
                <a:gd name="connsiteX10" fmla="*/ 308536 w 331788"/>
                <a:gd name="connsiteY10" fmla="*/ 66675 h 206375"/>
                <a:gd name="connsiteX11" fmla="*/ 275059 w 331788"/>
                <a:gd name="connsiteY11" fmla="*/ 33338 h 206375"/>
                <a:gd name="connsiteX12" fmla="*/ 281557 w 331788"/>
                <a:gd name="connsiteY12" fmla="*/ 33338 h 206375"/>
                <a:gd name="connsiteX13" fmla="*/ 298451 w 331788"/>
                <a:gd name="connsiteY13" fmla="*/ 50154 h 206375"/>
                <a:gd name="connsiteX14" fmla="*/ 298451 w 331788"/>
                <a:gd name="connsiteY14" fmla="*/ 156222 h 206375"/>
                <a:gd name="connsiteX15" fmla="*/ 281557 w 331788"/>
                <a:gd name="connsiteY15" fmla="*/ 173038 h 206375"/>
                <a:gd name="connsiteX16" fmla="*/ 50232 w 331788"/>
                <a:gd name="connsiteY16" fmla="*/ 173038 h 206375"/>
                <a:gd name="connsiteX17" fmla="*/ 33338 w 331788"/>
                <a:gd name="connsiteY17" fmla="*/ 156222 h 206375"/>
                <a:gd name="connsiteX18" fmla="*/ 33338 w 331788"/>
                <a:gd name="connsiteY18" fmla="*/ 149755 h 206375"/>
                <a:gd name="connsiteX19" fmla="*/ 247768 w 331788"/>
                <a:gd name="connsiteY19" fmla="*/ 149755 h 206375"/>
                <a:gd name="connsiteX20" fmla="*/ 275059 w 331788"/>
                <a:gd name="connsiteY20" fmla="*/ 122591 h 206375"/>
                <a:gd name="connsiteX21" fmla="*/ 275059 w 331788"/>
                <a:gd name="connsiteY21" fmla="*/ 33338 h 206375"/>
                <a:gd name="connsiteX22" fmla="*/ 99109 w 331788"/>
                <a:gd name="connsiteY22" fmla="*/ 21630 h 206375"/>
                <a:gd name="connsiteX23" fmla="*/ 97823 w 331788"/>
                <a:gd name="connsiteY23" fmla="*/ 22920 h 206375"/>
                <a:gd name="connsiteX24" fmla="*/ 95250 w 331788"/>
                <a:gd name="connsiteY24" fmla="*/ 28079 h 206375"/>
                <a:gd name="connsiteX25" fmla="*/ 96536 w 331788"/>
                <a:gd name="connsiteY25" fmla="*/ 31949 h 206375"/>
                <a:gd name="connsiteX26" fmla="*/ 97823 w 331788"/>
                <a:gd name="connsiteY26" fmla="*/ 33238 h 206375"/>
                <a:gd name="connsiteX27" fmla="*/ 118406 w 331788"/>
                <a:gd name="connsiteY27" fmla="*/ 66775 h 206375"/>
                <a:gd name="connsiteX28" fmla="*/ 119692 w 331788"/>
                <a:gd name="connsiteY28" fmla="*/ 68064 h 206375"/>
                <a:gd name="connsiteX29" fmla="*/ 111974 w 331788"/>
                <a:gd name="connsiteY29" fmla="*/ 68064 h 206375"/>
                <a:gd name="connsiteX30" fmla="*/ 104255 w 331788"/>
                <a:gd name="connsiteY30" fmla="*/ 75804 h 206375"/>
                <a:gd name="connsiteX31" fmla="*/ 111974 w 331788"/>
                <a:gd name="connsiteY31" fmla="*/ 83543 h 206375"/>
                <a:gd name="connsiteX32" fmla="*/ 124838 w 331788"/>
                <a:gd name="connsiteY32" fmla="*/ 83543 h 206375"/>
                <a:gd name="connsiteX33" fmla="*/ 124838 w 331788"/>
                <a:gd name="connsiteY33" fmla="*/ 89992 h 206375"/>
                <a:gd name="connsiteX34" fmla="*/ 111974 w 331788"/>
                <a:gd name="connsiteY34" fmla="*/ 89992 h 206375"/>
                <a:gd name="connsiteX35" fmla="*/ 104255 w 331788"/>
                <a:gd name="connsiteY35" fmla="*/ 97731 h 206375"/>
                <a:gd name="connsiteX36" fmla="*/ 111974 w 331788"/>
                <a:gd name="connsiteY36" fmla="*/ 105470 h 206375"/>
                <a:gd name="connsiteX37" fmla="*/ 124838 w 331788"/>
                <a:gd name="connsiteY37" fmla="*/ 105470 h 206375"/>
                <a:gd name="connsiteX38" fmla="*/ 124838 w 331788"/>
                <a:gd name="connsiteY38" fmla="*/ 114499 h 206375"/>
                <a:gd name="connsiteX39" fmla="*/ 132557 w 331788"/>
                <a:gd name="connsiteY39" fmla="*/ 122238 h 206375"/>
                <a:gd name="connsiteX40" fmla="*/ 140275 w 331788"/>
                <a:gd name="connsiteY40" fmla="*/ 114499 h 206375"/>
                <a:gd name="connsiteX41" fmla="*/ 140275 w 331788"/>
                <a:gd name="connsiteY41" fmla="*/ 105470 h 206375"/>
                <a:gd name="connsiteX42" fmla="*/ 153139 w 331788"/>
                <a:gd name="connsiteY42" fmla="*/ 105470 h 206375"/>
                <a:gd name="connsiteX43" fmla="*/ 160858 w 331788"/>
                <a:gd name="connsiteY43" fmla="*/ 97731 h 206375"/>
                <a:gd name="connsiteX44" fmla="*/ 153139 w 331788"/>
                <a:gd name="connsiteY44" fmla="*/ 89992 h 206375"/>
                <a:gd name="connsiteX45" fmla="*/ 140275 w 331788"/>
                <a:gd name="connsiteY45" fmla="*/ 89992 h 206375"/>
                <a:gd name="connsiteX46" fmla="*/ 140275 w 331788"/>
                <a:gd name="connsiteY46" fmla="*/ 83543 h 206375"/>
                <a:gd name="connsiteX47" fmla="*/ 153139 w 331788"/>
                <a:gd name="connsiteY47" fmla="*/ 83543 h 206375"/>
                <a:gd name="connsiteX48" fmla="*/ 160858 w 331788"/>
                <a:gd name="connsiteY48" fmla="*/ 75804 h 206375"/>
                <a:gd name="connsiteX49" fmla="*/ 153139 w 331788"/>
                <a:gd name="connsiteY49" fmla="*/ 68064 h 206375"/>
                <a:gd name="connsiteX50" fmla="*/ 145421 w 331788"/>
                <a:gd name="connsiteY50" fmla="*/ 68064 h 206375"/>
                <a:gd name="connsiteX51" fmla="*/ 146707 w 331788"/>
                <a:gd name="connsiteY51" fmla="*/ 66775 h 206375"/>
                <a:gd name="connsiteX52" fmla="*/ 168577 w 331788"/>
                <a:gd name="connsiteY52" fmla="*/ 33238 h 206375"/>
                <a:gd name="connsiteX53" fmla="*/ 168577 w 331788"/>
                <a:gd name="connsiteY53" fmla="*/ 31949 h 206375"/>
                <a:gd name="connsiteX54" fmla="*/ 169863 w 331788"/>
                <a:gd name="connsiteY54" fmla="*/ 28079 h 206375"/>
                <a:gd name="connsiteX55" fmla="*/ 168577 w 331788"/>
                <a:gd name="connsiteY55" fmla="*/ 22920 h 206375"/>
                <a:gd name="connsiteX56" fmla="*/ 166004 w 331788"/>
                <a:gd name="connsiteY56" fmla="*/ 21630 h 206375"/>
                <a:gd name="connsiteX57" fmla="*/ 156999 w 331788"/>
                <a:gd name="connsiteY57" fmla="*/ 22920 h 206375"/>
                <a:gd name="connsiteX58" fmla="*/ 155712 w 331788"/>
                <a:gd name="connsiteY58" fmla="*/ 22920 h 206375"/>
                <a:gd name="connsiteX59" fmla="*/ 153139 w 331788"/>
                <a:gd name="connsiteY59" fmla="*/ 28079 h 206375"/>
                <a:gd name="connsiteX60" fmla="*/ 150567 w 331788"/>
                <a:gd name="connsiteY60" fmla="*/ 33238 h 206375"/>
                <a:gd name="connsiteX61" fmla="*/ 132557 w 331788"/>
                <a:gd name="connsiteY61" fmla="*/ 60325 h 206375"/>
                <a:gd name="connsiteX62" fmla="*/ 115833 w 331788"/>
                <a:gd name="connsiteY62" fmla="*/ 33238 h 206375"/>
                <a:gd name="connsiteX63" fmla="*/ 111974 w 331788"/>
                <a:gd name="connsiteY63" fmla="*/ 28079 h 206375"/>
                <a:gd name="connsiteX64" fmla="*/ 109401 w 331788"/>
                <a:gd name="connsiteY64" fmla="*/ 22920 h 206375"/>
                <a:gd name="connsiteX65" fmla="*/ 99109 w 331788"/>
                <a:gd name="connsiteY65" fmla="*/ 21630 h 206375"/>
                <a:gd name="connsiteX66" fmla="*/ 16894 w 331788"/>
                <a:gd name="connsiteY66" fmla="*/ 0 h 206375"/>
                <a:gd name="connsiteX67" fmla="*/ 248219 w 331788"/>
                <a:gd name="connsiteY67" fmla="*/ 0 h 206375"/>
                <a:gd name="connsiteX68" fmla="*/ 265113 w 331788"/>
                <a:gd name="connsiteY68" fmla="*/ 16816 h 206375"/>
                <a:gd name="connsiteX69" fmla="*/ 265113 w 331788"/>
                <a:gd name="connsiteY69" fmla="*/ 122884 h 206375"/>
                <a:gd name="connsiteX70" fmla="*/ 248219 w 331788"/>
                <a:gd name="connsiteY70" fmla="*/ 139700 h 206375"/>
                <a:gd name="connsiteX71" fmla="*/ 23392 w 331788"/>
                <a:gd name="connsiteY71" fmla="*/ 139700 h 206375"/>
                <a:gd name="connsiteX72" fmla="*/ 16894 w 331788"/>
                <a:gd name="connsiteY72" fmla="*/ 139700 h 206375"/>
                <a:gd name="connsiteX73" fmla="*/ 0 w 331788"/>
                <a:gd name="connsiteY73" fmla="*/ 122884 h 206375"/>
                <a:gd name="connsiteX74" fmla="*/ 0 w 331788"/>
                <a:gd name="connsiteY74" fmla="*/ 16816 h 206375"/>
                <a:gd name="connsiteX75" fmla="*/ 16894 w 331788"/>
                <a:gd name="connsiteY75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31788" h="206375">
                  <a:moveTo>
                    <a:pt x="308536" y="66675"/>
                  </a:moveTo>
                  <a:cubicBezTo>
                    <a:pt x="308536" y="66675"/>
                    <a:pt x="308536" y="66675"/>
                    <a:pt x="314995" y="66675"/>
                  </a:cubicBezTo>
                  <a:cubicBezTo>
                    <a:pt x="324037" y="66675"/>
                    <a:pt x="331788" y="73143"/>
                    <a:pt x="331788" y="83491"/>
                  </a:cubicBezTo>
                  <a:cubicBezTo>
                    <a:pt x="331788" y="83491"/>
                    <a:pt x="331788" y="83491"/>
                    <a:pt x="331788" y="189559"/>
                  </a:cubicBezTo>
                  <a:cubicBezTo>
                    <a:pt x="331788" y="198614"/>
                    <a:pt x="324037" y="206375"/>
                    <a:pt x="314995" y="206375"/>
                  </a:cubicBezTo>
                  <a:cubicBezTo>
                    <a:pt x="314995" y="206375"/>
                    <a:pt x="314995" y="206375"/>
                    <a:pt x="85056" y="206375"/>
                  </a:cubicBezTo>
                  <a:cubicBezTo>
                    <a:pt x="76014" y="206375"/>
                    <a:pt x="68263" y="198614"/>
                    <a:pt x="68263" y="189559"/>
                  </a:cubicBezTo>
                  <a:cubicBezTo>
                    <a:pt x="68263" y="189559"/>
                    <a:pt x="68263" y="189559"/>
                    <a:pt x="68263" y="183092"/>
                  </a:cubicBezTo>
                  <a:cubicBezTo>
                    <a:pt x="68263" y="183092"/>
                    <a:pt x="68263" y="183092"/>
                    <a:pt x="281408" y="183092"/>
                  </a:cubicBezTo>
                  <a:cubicBezTo>
                    <a:pt x="296910" y="183092"/>
                    <a:pt x="308536" y="171450"/>
                    <a:pt x="308536" y="155928"/>
                  </a:cubicBezTo>
                  <a:cubicBezTo>
                    <a:pt x="308536" y="155928"/>
                    <a:pt x="308536" y="155928"/>
                    <a:pt x="308536" y="66675"/>
                  </a:cubicBezTo>
                  <a:close/>
                  <a:moveTo>
                    <a:pt x="275059" y="33338"/>
                  </a:moveTo>
                  <a:cubicBezTo>
                    <a:pt x="275059" y="33338"/>
                    <a:pt x="275059" y="33338"/>
                    <a:pt x="281557" y="33338"/>
                  </a:cubicBezTo>
                  <a:cubicBezTo>
                    <a:pt x="290654" y="33338"/>
                    <a:pt x="298451" y="41099"/>
                    <a:pt x="298451" y="50154"/>
                  </a:cubicBezTo>
                  <a:cubicBezTo>
                    <a:pt x="298451" y="50154"/>
                    <a:pt x="298451" y="50154"/>
                    <a:pt x="298451" y="156222"/>
                  </a:cubicBezTo>
                  <a:cubicBezTo>
                    <a:pt x="298451" y="165277"/>
                    <a:pt x="290654" y="173038"/>
                    <a:pt x="281557" y="173038"/>
                  </a:cubicBezTo>
                  <a:cubicBezTo>
                    <a:pt x="281557" y="173038"/>
                    <a:pt x="281557" y="173038"/>
                    <a:pt x="50232" y="173038"/>
                  </a:cubicBezTo>
                  <a:cubicBezTo>
                    <a:pt x="41135" y="173038"/>
                    <a:pt x="33338" y="165277"/>
                    <a:pt x="33338" y="156222"/>
                  </a:cubicBezTo>
                  <a:cubicBezTo>
                    <a:pt x="33338" y="156222"/>
                    <a:pt x="33338" y="156222"/>
                    <a:pt x="33338" y="149755"/>
                  </a:cubicBezTo>
                  <a:cubicBezTo>
                    <a:pt x="33338" y="149755"/>
                    <a:pt x="33338" y="149755"/>
                    <a:pt x="247768" y="149755"/>
                  </a:cubicBezTo>
                  <a:cubicBezTo>
                    <a:pt x="263363" y="149755"/>
                    <a:pt x="275059" y="138113"/>
                    <a:pt x="275059" y="122591"/>
                  </a:cubicBezTo>
                  <a:cubicBezTo>
                    <a:pt x="275059" y="122591"/>
                    <a:pt x="275059" y="122591"/>
                    <a:pt x="275059" y="33338"/>
                  </a:cubicBezTo>
                  <a:close/>
                  <a:moveTo>
                    <a:pt x="99109" y="21630"/>
                  </a:moveTo>
                  <a:cubicBezTo>
                    <a:pt x="97823" y="21630"/>
                    <a:pt x="97823" y="21630"/>
                    <a:pt x="97823" y="22920"/>
                  </a:cubicBezTo>
                  <a:cubicBezTo>
                    <a:pt x="96536" y="24210"/>
                    <a:pt x="95250" y="25499"/>
                    <a:pt x="95250" y="28079"/>
                  </a:cubicBezTo>
                  <a:cubicBezTo>
                    <a:pt x="95250" y="29369"/>
                    <a:pt x="96536" y="30659"/>
                    <a:pt x="96536" y="31949"/>
                  </a:cubicBezTo>
                  <a:cubicBezTo>
                    <a:pt x="96536" y="31949"/>
                    <a:pt x="96536" y="31949"/>
                    <a:pt x="97823" y="33238"/>
                  </a:cubicBezTo>
                  <a:cubicBezTo>
                    <a:pt x="97823" y="33238"/>
                    <a:pt x="97823" y="33238"/>
                    <a:pt x="118406" y="66775"/>
                  </a:cubicBezTo>
                  <a:cubicBezTo>
                    <a:pt x="118406" y="66775"/>
                    <a:pt x="118406" y="66775"/>
                    <a:pt x="119692" y="68064"/>
                  </a:cubicBezTo>
                  <a:cubicBezTo>
                    <a:pt x="119692" y="68064"/>
                    <a:pt x="119692" y="68064"/>
                    <a:pt x="111974" y="68064"/>
                  </a:cubicBezTo>
                  <a:cubicBezTo>
                    <a:pt x="108114" y="68064"/>
                    <a:pt x="104255" y="71934"/>
                    <a:pt x="104255" y="75804"/>
                  </a:cubicBezTo>
                  <a:cubicBezTo>
                    <a:pt x="104255" y="79673"/>
                    <a:pt x="108114" y="83543"/>
                    <a:pt x="111974" y="83543"/>
                  </a:cubicBezTo>
                  <a:cubicBezTo>
                    <a:pt x="111974" y="83543"/>
                    <a:pt x="111974" y="83543"/>
                    <a:pt x="124838" y="83543"/>
                  </a:cubicBezTo>
                  <a:cubicBezTo>
                    <a:pt x="124838" y="83543"/>
                    <a:pt x="124838" y="83543"/>
                    <a:pt x="124838" y="89992"/>
                  </a:cubicBezTo>
                  <a:cubicBezTo>
                    <a:pt x="124838" y="89992"/>
                    <a:pt x="124838" y="89992"/>
                    <a:pt x="111974" y="89992"/>
                  </a:cubicBezTo>
                  <a:cubicBezTo>
                    <a:pt x="108114" y="89992"/>
                    <a:pt x="104255" y="93861"/>
                    <a:pt x="104255" y="97731"/>
                  </a:cubicBezTo>
                  <a:cubicBezTo>
                    <a:pt x="104255" y="101601"/>
                    <a:pt x="108114" y="105470"/>
                    <a:pt x="111974" y="105470"/>
                  </a:cubicBezTo>
                  <a:cubicBezTo>
                    <a:pt x="111974" y="105470"/>
                    <a:pt x="111974" y="105470"/>
                    <a:pt x="124838" y="105470"/>
                  </a:cubicBezTo>
                  <a:cubicBezTo>
                    <a:pt x="124838" y="105470"/>
                    <a:pt x="124838" y="105470"/>
                    <a:pt x="124838" y="114499"/>
                  </a:cubicBezTo>
                  <a:cubicBezTo>
                    <a:pt x="124838" y="119658"/>
                    <a:pt x="128697" y="122238"/>
                    <a:pt x="132557" y="122238"/>
                  </a:cubicBezTo>
                  <a:cubicBezTo>
                    <a:pt x="136416" y="122238"/>
                    <a:pt x="140275" y="119658"/>
                    <a:pt x="140275" y="114499"/>
                  </a:cubicBezTo>
                  <a:cubicBezTo>
                    <a:pt x="140275" y="114499"/>
                    <a:pt x="140275" y="114499"/>
                    <a:pt x="140275" y="105470"/>
                  </a:cubicBezTo>
                  <a:cubicBezTo>
                    <a:pt x="140275" y="105470"/>
                    <a:pt x="140275" y="105470"/>
                    <a:pt x="153139" y="105470"/>
                  </a:cubicBezTo>
                  <a:cubicBezTo>
                    <a:pt x="158285" y="105470"/>
                    <a:pt x="160858" y="101601"/>
                    <a:pt x="160858" y="97731"/>
                  </a:cubicBezTo>
                  <a:cubicBezTo>
                    <a:pt x="160858" y="93861"/>
                    <a:pt x="158285" y="89992"/>
                    <a:pt x="153139" y="89992"/>
                  </a:cubicBezTo>
                  <a:cubicBezTo>
                    <a:pt x="153139" y="89992"/>
                    <a:pt x="153139" y="89992"/>
                    <a:pt x="140275" y="89992"/>
                  </a:cubicBezTo>
                  <a:cubicBezTo>
                    <a:pt x="140275" y="89992"/>
                    <a:pt x="140275" y="89992"/>
                    <a:pt x="140275" y="83543"/>
                  </a:cubicBezTo>
                  <a:cubicBezTo>
                    <a:pt x="140275" y="83543"/>
                    <a:pt x="140275" y="83543"/>
                    <a:pt x="153139" y="83543"/>
                  </a:cubicBezTo>
                  <a:cubicBezTo>
                    <a:pt x="158285" y="83543"/>
                    <a:pt x="160858" y="79673"/>
                    <a:pt x="160858" y="75804"/>
                  </a:cubicBezTo>
                  <a:cubicBezTo>
                    <a:pt x="160858" y="71934"/>
                    <a:pt x="158285" y="68064"/>
                    <a:pt x="153139" y="68064"/>
                  </a:cubicBezTo>
                  <a:cubicBezTo>
                    <a:pt x="153139" y="68064"/>
                    <a:pt x="153139" y="68064"/>
                    <a:pt x="145421" y="68064"/>
                  </a:cubicBezTo>
                  <a:cubicBezTo>
                    <a:pt x="145421" y="68064"/>
                    <a:pt x="145421" y="68064"/>
                    <a:pt x="146707" y="66775"/>
                  </a:cubicBezTo>
                  <a:cubicBezTo>
                    <a:pt x="146707" y="66775"/>
                    <a:pt x="146707" y="66775"/>
                    <a:pt x="168577" y="33238"/>
                  </a:cubicBezTo>
                  <a:cubicBezTo>
                    <a:pt x="168577" y="33238"/>
                    <a:pt x="168577" y="33238"/>
                    <a:pt x="168577" y="31949"/>
                  </a:cubicBezTo>
                  <a:cubicBezTo>
                    <a:pt x="169863" y="30659"/>
                    <a:pt x="169863" y="29369"/>
                    <a:pt x="169863" y="28079"/>
                  </a:cubicBezTo>
                  <a:cubicBezTo>
                    <a:pt x="169863" y="25499"/>
                    <a:pt x="169863" y="24210"/>
                    <a:pt x="168577" y="22920"/>
                  </a:cubicBezTo>
                  <a:cubicBezTo>
                    <a:pt x="167290" y="21630"/>
                    <a:pt x="167290" y="21630"/>
                    <a:pt x="166004" y="21630"/>
                  </a:cubicBezTo>
                  <a:cubicBezTo>
                    <a:pt x="163431" y="19050"/>
                    <a:pt x="159572" y="20340"/>
                    <a:pt x="156999" y="22920"/>
                  </a:cubicBezTo>
                  <a:cubicBezTo>
                    <a:pt x="156999" y="22920"/>
                    <a:pt x="155712" y="22920"/>
                    <a:pt x="155712" y="22920"/>
                  </a:cubicBezTo>
                  <a:cubicBezTo>
                    <a:pt x="155712" y="22920"/>
                    <a:pt x="155712" y="22920"/>
                    <a:pt x="153139" y="28079"/>
                  </a:cubicBezTo>
                  <a:cubicBezTo>
                    <a:pt x="153139" y="28079"/>
                    <a:pt x="153139" y="28079"/>
                    <a:pt x="150567" y="33238"/>
                  </a:cubicBezTo>
                  <a:cubicBezTo>
                    <a:pt x="150567" y="33238"/>
                    <a:pt x="150567" y="33238"/>
                    <a:pt x="132557" y="60325"/>
                  </a:cubicBezTo>
                  <a:cubicBezTo>
                    <a:pt x="132557" y="60325"/>
                    <a:pt x="132557" y="60325"/>
                    <a:pt x="115833" y="33238"/>
                  </a:cubicBezTo>
                  <a:cubicBezTo>
                    <a:pt x="115833" y="33238"/>
                    <a:pt x="115833" y="33238"/>
                    <a:pt x="111974" y="28079"/>
                  </a:cubicBezTo>
                  <a:cubicBezTo>
                    <a:pt x="111974" y="28079"/>
                    <a:pt x="111974" y="28079"/>
                    <a:pt x="109401" y="22920"/>
                  </a:cubicBezTo>
                  <a:cubicBezTo>
                    <a:pt x="106828" y="20340"/>
                    <a:pt x="101682" y="19050"/>
                    <a:pt x="99109" y="21630"/>
                  </a:cubicBezTo>
                  <a:close/>
                  <a:moveTo>
                    <a:pt x="16894" y="0"/>
                  </a:moveTo>
                  <a:cubicBezTo>
                    <a:pt x="16894" y="0"/>
                    <a:pt x="16894" y="0"/>
                    <a:pt x="248219" y="0"/>
                  </a:cubicBezTo>
                  <a:cubicBezTo>
                    <a:pt x="257316" y="0"/>
                    <a:pt x="265113" y="7761"/>
                    <a:pt x="265113" y="16816"/>
                  </a:cubicBezTo>
                  <a:cubicBezTo>
                    <a:pt x="265113" y="16816"/>
                    <a:pt x="265113" y="16816"/>
                    <a:pt x="265113" y="122884"/>
                  </a:cubicBezTo>
                  <a:cubicBezTo>
                    <a:pt x="265113" y="133233"/>
                    <a:pt x="257316" y="139700"/>
                    <a:pt x="248219" y="139700"/>
                  </a:cubicBezTo>
                  <a:cubicBezTo>
                    <a:pt x="248219" y="139700"/>
                    <a:pt x="248219" y="139700"/>
                    <a:pt x="23392" y="139700"/>
                  </a:cubicBezTo>
                  <a:lnTo>
                    <a:pt x="16894" y="139700"/>
                  </a:lnTo>
                  <a:cubicBezTo>
                    <a:pt x="7797" y="139700"/>
                    <a:pt x="0" y="133233"/>
                    <a:pt x="0" y="122884"/>
                  </a:cubicBezTo>
                  <a:cubicBezTo>
                    <a:pt x="0" y="122884"/>
                    <a:pt x="0" y="122884"/>
                    <a:pt x="0" y="16816"/>
                  </a:cubicBezTo>
                  <a:cubicBezTo>
                    <a:pt x="0" y="7761"/>
                    <a:pt x="7797" y="0"/>
                    <a:pt x="16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千图设计师MC：ID 29795607库_组合 64"/>
          <p:cNvGrpSpPr/>
          <p:nvPr>
            <p:custDataLst>
              <p:tags r:id="rId4"/>
            </p:custDataLst>
          </p:nvPr>
        </p:nvGrpSpPr>
        <p:grpSpPr>
          <a:xfrm>
            <a:off x="8139354" y="5074916"/>
            <a:ext cx="489858" cy="489858"/>
            <a:chOff x="8139354" y="5074916"/>
            <a:chExt cx="489858" cy="489858"/>
          </a:xfrm>
        </p:grpSpPr>
        <p:sp>
          <p:nvSpPr>
            <p:cNvPr id="39" name="椭圆 38"/>
            <p:cNvSpPr/>
            <p:nvPr/>
          </p:nvSpPr>
          <p:spPr>
            <a:xfrm>
              <a:off x="8139354" y="5074916"/>
              <a:ext cx="489858" cy="489858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273110" y="5238809"/>
              <a:ext cx="212129" cy="171530"/>
            </a:xfrm>
            <a:custGeom>
              <a:avLst/>
              <a:gdLst>
                <a:gd name="connsiteX0" fmla="*/ 9105 w 331788"/>
                <a:gd name="connsiteY0" fmla="*/ 87313 h 268288"/>
                <a:gd name="connsiteX1" fmla="*/ 63736 w 331788"/>
                <a:gd name="connsiteY1" fmla="*/ 87313 h 268288"/>
                <a:gd name="connsiteX2" fmla="*/ 67638 w 331788"/>
                <a:gd name="connsiteY2" fmla="*/ 92447 h 268288"/>
                <a:gd name="connsiteX3" fmla="*/ 67638 w 331788"/>
                <a:gd name="connsiteY3" fmla="*/ 172025 h 268288"/>
                <a:gd name="connsiteX4" fmla="*/ 89750 w 331788"/>
                <a:gd name="connsiteY4" fmla="*/ 193845 h 268288"/>
                <a:gd name="connsiteX5" fmla="*/ 196410 w 331788"/>
                <a:gd name="connsiteY5" fmla="*/ 193845 h 268288"/>
                <a:gd name="connsiteX6" fmla="*/ 201613 w 331788"/>
                <a:gd name="connsiteY6" fmla="*/ 197695 h 268288"/>
                <a:gd name="connsiteX7" fmla="*/ 201613 w 331788"/>
                <a:gd name="connsiteY7" fmla="*/ 220798 h 268288"/>
                <a:gd name="connsiteX8" fmla="*/ 192508 w 331788"/>
                <a:gd name="connsiteY8" fmla="*/ 229783 h 268288"/>
                <a:gd name="connsiteX9" fmla="*/ 88450 w 331788"/>
                <a:gd name="connsiteY9" fmla="*/ 229783 h 268288"/>
                <a:gd name="connsiteX10" fmla="*/ 84547 w 331788"/>
                <a:gd name="connsiteY10" fmla="*/ 231066 h 268288"/>
                <a:gd name="connsiteX11" fmla="*/ 59834 w 331788"/>
                <a:gd name="connsiteY11" fmla="*/ 265721 h 268288"/>
                <a:gd name="connsiteX12" fmla="*/ 55931 w 331788"/>
                <a:gd name="connsiteY12" fmla="*/ 268288 h 268288"/>
                <a:gd name="connsiteX13" fmla="*/ 52029 w 331788"/>
                <a:gd name="connsiteY13" fmla="*/ 265721 h 268288"/>
                <a:gd name="connsiteX14" fmla="*/ 27315 w 331788"/>
                <a:gd name="connsiteY14" fmla="*/ 231066 h 268288"/>
                <a:gd name="connsiteX15" fmla="*/ 23413 w 331788"/>
                <a:gd name="connsiteY15" fmla="*/ 229783 h 268288"/>
                <a:gd name="connsiteX16" fmla="*/ 9105 w 331788"/>
                <a:gd name="connsiteY16" fmla="*/ 229783 h 268288"/>
                <a:gd name="connsiteX17" fmla="*/ 0 w 331788"/>
                <a:gd name="connsiteY17" fmla="*/ 220798 h 268288"/>
                <a:gd name="connsiteX18" fmla="*/ 0 w 331788"/>
                <a:gd name="connsiteY18" fmla="*/ 96298 h 268288"/>
                <a:gd name="connsiteX19" fmla="*/ 9105 w 331788"/>
                <a:gd name="connsiteY19" fmla="*/ 87313 h 268288"/>
                <a:gd name="connsiteX20" fmla="*/ 200880 w 331788"/>
                <a:gd name="connsiteY20" fmla="*/ 25400 h 268288"/>
                <a:gd name="connsiteX21" fmla="*/ 199567 w 331788"/>
                <a:gd name="connsiteY21" fmla="*/ 28004 h 268288"/>
                <a:gd name="connsiteX22" fmla="*/ 199567 w 331788"/>
                <a:gd name="connsiteY22" fmla="*/ 39723 h 268288"/>
                <a:gd name="connsiteX23" fmla="*/ 178563 w 331788"/>
                <a:gd name="connsiteY23" fmla="*/ 64463 h 268288"/>
                <a:gd name="connsiteX24" fmla="*/ 208757 w 331788"/>
                <a:gd name="connsiteY24" fmla="*/ 94412 h 268288"/>
                <a:gd name="connsiteX25" fmla="*/ 223197 w 331788"/>
                <a:gd name="connsiteY25" fmla="*/ 103527 h 268288"/>
                <a:gd name="connsiteX26" fmla="*/ 210069 w 331788"/>
                <a:gd name="connsiteY26" fmla="*/ 110037 h 268288"/>
                <a:gd name="connsiteX27" fmla="*/ 193004 w 331788"/>
                <a:gd name="connsiteY27" fmla="*/ 103527 h 268288"/>
                <a:gd name="connsiteX28" fmla="*/ 189065 w 331788"/>
                <a:gd name="connsiteY28" fmla="*/ 99621 h 268288"/>
                <a:gd name="connsiteX29" fmla="*/ 186440 w 331788"/>
                <a:gd name="connsiteY29" fmla="*/ 99621 h 268288"/>
                <a:gd name="connsiteX30" fmla="*/ 175938 w 331788"/>
                <a:gd name="connsiteY30" fmla="*/ 111340 h 268288"/>
                <a:gd name="connsiteX31" fmla="*/ 174625 w 331788"/>
                <a:gd name="connsiteY31" fmla="*/ 112642 h 268288"/>
                <a:gd name="connsiteX32" fmla="*/ 174625 w 331788"/>
                <a:gd name="connsiteY32" fmla="*/ 113944 h 268288"/>
                <a:gd name="connsiteX33" fmla="*/ 178563 w 331788"/>
                <a:gd name="connsiteY33" fmla="*/ 116548 h 268288"/>
                <a:gd name="connsiteX34" fmla="*/ 199567 w 331788"/>
                <a:gd name="connsiteY34" fmla="*/ 128267 h 268288"/>
                <a:gd name="connsiteX35" fmla="*/ 199567 w 331788"/>
                <a:gd name="connsiteY35" fmla="*/ 139986 h 268288"/>
                <a:gd name="connsiteX36" fmla="*/ 200880 w 331788"/>
                <a:gd name="connsiteY36" fmla="*/ 141288 h 268288"/>
                <a:gd name="connsiteX37" fmla="*/ 216633 w 331788"/>
                <a:gd name="connsiteY37" fmla="*/ 141288 h 268288"/>
                <a:gd name="connsiteX38" fmla="*/ 219259 w 331788"/>
                <a:gd name="connsiteY38" fmla="*/ 139986 h 268288"/>
                <a:gd name="connsiteX39" fmla="*/ 219259 w 331788"/>
                <a:gd name="connsiteY39" fmla="*/ 128267 h 268288"/>
                <a:gd name="connsiteX40" fmla="*/ 242888 w 331788"/>
                <a:gd name="connsiteY40" fmla="*/ 103527 h 268288"/>
                <a:gd name="connsiteX41" fmla="*/ 214008 w 331788"/>
                <a:gd name="connsiteY41" fmla="*/ 74880 h 268288"/>
                <a:gd name="connsiteX42" fmla="*/ 198255 w 331788"/>
                <a:gd name="connsiteY42" fmla="*/ 64463 h 268288"/>
                <a:gd name="connsiteX43" fmla="*/ 211382 w 331788"/>
                <a:gd name="connsiteY43" fmla="*/ 56651 h 268288"/>
                <a:gd name="connsiteX44" fmla="*/ 227135 w 331788"/>
                <a:gd name="connsiteY44" fmla="*/ 60557 h 268288"/>
                <a:gd name="connsiteX45" fmla="*/ 229761 w 331788"/>
                <a:gd name="connsiteY45" fmla="*/ 63161 h 268288"/>
                <a:gd name="connsiteX46" fmla="*/ 233699 w 331788"/>
                <a:gd name="connsiteY46" fmla="*/ 63161 h 268288"/>
                <a:gd name="connsiteX47" fmla="*/ 241575 w 331788"/>
                <a:gd name="connsiteY47" fmla="*/ 50140 h 268288"/>
                <a:gd name="connsiteX48" fmla="*/ 241575 w 331788"/>
                <a:gd name="connsiteY48" fmla="*/ 47536 h 268288"/>
                <a:gd name="connsiteX49" fmla="*/ 237637 w 331788"/>
                <a:gd name="connsiteY49" fmla="*/ 44932 h 268288"/>
                <a:gd name="connsiteX50" fmla="*/ 219259 w 331788"/>
                <a:gd name="connsiteY50" fmla="*/ 38421 h 268288"/>
                <a:gd name="connsiteX51" fmla="*/ 219259 w 331788"/>
                <a:gd name="connsiteY51" fmla="*/ 28004 h 268288"/>
                <a:gd name="connsiteX52" fmla="*/ 216633 w 331788"/>
                <a:gd name="connsiteY52" fmla="*/ 25400 h 268288"/>
                <a:gd name="connsiteX53" fmla="*/ 200880 w 331788"/>
                <a:gd name="connsiteY53" fmla="*/ 25400 h 268288"/>
                <a:gd name="connsiteX54" fmla="*/ 95464 w 331788"/>
                <a:gd name="connsiteY54" fmla="*/ 0 h 268288"/>
                <a:gd name="connsiteX55" fmla="*/ 320166 w 331788"/>
                <a:gd name="connsiteY55" fmla="*/ 0 h 268288"/>
                <a:gd name="connsiteX56" fmla="*/ 331788 w 331788"/>
                <a:gd name="connsiteY56" fmla="*/ 12898 h 268288"/>
                <a:gd name="connsiteX57" fmla="*/ 331788 w 331788"/>
                <a:gd name="connsiteY57" fmla="*/ 166390 h 268288"/>
                <a:gd name="connsiteX58" fmla="*/ 320166 w 331788"/>
                <a:gd name="connsiteY58" fmla="*/ 177999 h 268288"/>
                <a:gd name="connsiteX59" fmla="*/ 302086 w 331788"/>
                <a:gd name="connsiteY59" fmla="*/ 177999 h 268288"/>
                <a:gd name="connsiteX60" fmla="*/ 298212 w 331788"/>
                <a:gd name="connsiteY60" fmla="*/ 180579 h 268288"/>
                <a:gd name="connsiteX61" fmla="*/ 265927 w 331788"/>
                <a:gd name="connsiteY61" fmla="*/ 225723 h 268288"/>
                <a:gd name="connsiteX62" fmla="*/ 262053 w 331788"/>
                <a:gd name="connsiteY62" fmla="*/ 227013 h 268288"/>
                <a:gd name="connsiteX63" fmla="*/ 258179 w 331788"/>
                <a:gd name="connsiteY63" fmla="*/ 225723 h 268288"/>
                <a:gd name="connsiteX64" fmla="*/ 227186 w 331788"/>
                <a:gd name="connsiteY64" fmla="*/ 180579 h 268288"/>
                <a:gd name="connsiteX65" fmla="*/ 223311 w 331788"/>
                <a:gd name="connsiteY65" fmla="*/ 177999 h 268288"/>
                <a:gd name="connsiteX66" fmla="*/ 95464 w 331788"/>
                <a:gd name="connsiteY66" fmla="*/ 177999 h 268288"/>
                <a:gd name="connsiteX67" fmla="*/ 82550 w 331788"/>
                <a:gd name="connsiteY67" fmla="*/ 166390 h 268288"/>
                <a:gd name="connsiteX68" fmla="*/ 82550 w 331788"/>
                <a:gd name="connsiteY68" fmla="*/ 12898 h 268288"/>
                <a:gd name="connsiteX69" fmla="*/ 95464 w 331788"/>
                <a:gd name="connsiteY69" fmla="*/ 0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31788" h="268288">
                  <a:moveTo>
                    <a:pt x="9105" y="87313"/>
                  </a:moveTo>
                  <a:cubicBezTo>
                    <a:pt x="9105" y="87313"/>
                    <a:pt x="9105" y="87313"/>
                    <a:pt x="63736" y="87313"/>
                  </a:cubicBezTo>
                  <a:cubicBezTo>
                    <a:pt x="66337" y="87313"/>
                    <a:pt x="67638" y="89880"/>
                    <a:pt x="67638" y="92447"/>
                  </a:cubicBezTo>
                  <a:cubicBezTo>
                    <a:pt x="67638" y="92447"/>
                    <a:pt x="67638" y="92447"/>
                    <a:pt x="67638" y="172025"/>
                  </a:cubicBezTo>
                  <a:cubicBezTo>
                    <a:pt x="67638" y="183576"/>
                    <a:pt x="78044" y="193845"/>
                    <a:pt x="89750" y="193845"/>
                  </a:cubicBezTo>
                  <a:cubicBezTo>
                    <a:pt x="89750" y="193845"/>
                    <a:pt x="89750" y="193845"/>
                    <a:pt x="196410" y="193845"/>
                  </a:cubicBezTo>
                  <a:cubicBezTo>
                    <a:pt x="199012" y="193845"/>
                    <a:pt x="201613" y="195128"/>
                    <a:pt x="201613" y="197695"/>
                  </a:cubicBezTo>
                  <a:cubicBezTo>
                    <a:pt x="201613" y="197695"/>
                    <a:pt x="201613" y="197695"/>
                    <a:pt x="201613" y="220798"/>
                  </a:cubicBezTo>
                  <a:cubicBezTo>
                    <a:pt x="201613" y="225932"/>
                    <a:pt x="197711" y="229783"/>
                    <a:pt x="192508" y="229783"/>
                  </a:cubicBezTo>
                  <a:cubicBezTo>
                    <a:pt x="192508" y="229783"/>
                    <a:pt x="192508" y="229783"/>
                    <a:pt x="88450" y="229783"/>
                  </a:cubicBezTo>
                  <a:cubicBezTo>
                    <a:pt x="87149" y="229783"/>
                    <a:pt x="85848" y="229783"/>
                    <a:pt x="84547" y="231066"/>
                  </a:cubicBezTo>
                  <a:cubicBezTo>
                    <a:pt x="84547" y="231066"/>
                    <a:pt x="84547" y="231066"/>
                    <a:pt x="59834" y="265721"/>
                  </a:cubicBezTo>
                  <a:cubicBezTo>
                    <a:pt x="58533" y="267005"/>
                    <a:pt x="57232" y="268288"/>
                    <a:pt x="55931" y="268288"/>
                  </a:cubicBezTo>
                  <a:cubicBezTo>
                    <a:pt x="54631" y="268288"/>
                    <a:pt x="53330" y="267005"/>
                    <a:pt x="52029" y="265721"/>
                  </a:cubicBezTo>
                  <a:cubicBezTo>
                    <a:pt x="52029" y="265721"/>
                    <a:pt x="52029" y="265721"/>
                    <a:pt x="27315" y="231066"/>
                  </a:cubicBezTo>
                  <a:cubicBezTo>
                    <a:pt x="26015" y="229783"/>
                    <a:pt x="24714" y="229783"/>
                    <a:pt x="23413" y="229783"/>
                  </a:cubicBezTo>
                  <a:cubicBezTo>
                    <a:pt x="23413" y="229783"/>
                    <a:pt x="23413" y="229783"/>
                    <a:pt x="9105" y="229783"/>
                  </a:cubicBezTo>
                  <a:cubicBezTo>
                    <a:pt x="3902" y="229783"/>
                    <a:pt x="0" y="225932"/>
                    <a:pt x="0" y="220798"/>
                  </a:cubicBezTo>
                  <a:cubicBezTo>
                    <a:pt x="0" y="220798"/>
                    <a:pt x="0" y="220798"/>
                    <a:pt x="0" y="96298"/>
                  </a:cubicBezTo>
                  <a:cubicBezTo>
                    <a:pt x="0" y="91164"/>
                    <a:pt x="3902" y="87313"/>
                    <a:pt x="9105" y="87313"/>
                  </a:cubicBezTo>
                  <a:close/>
                  <a:moveTo>
                    <a:pt x="200880" y="25400"/>
                  </a:moveTo>
                  <a:cubicBezTo>
                    <a:pt x="200880" y="25400"/>
                    <a:pt x="199567" y="26702"/>
                    <a:pt x="199567" y="28004"/>
                  </a:cubicBezTo>
                  <a:cubicBezTo>
                    <a:pt x="199567" y="28004"/>
                    <a:pt x="199567" y="28004"/>
                    <a:pt x="199567" y="39723"/>
                  </a:cubicBezTo>
                  <a:cubicBezTo>
                    <a:pt x="186440" y="42328"/>
                    <a:pt x="178563" y="52744"/>
                    <a:pt x="178563" y="64463"/>
                  </a:cubicBezTo>
                  <a:cubicBezTo>
                    <a:pt x="178563" y="85297"/>
                    <a:pt x="196942" y="90506"/>
                    <a:pt x="208757" y="94412"/>
                  </a:cubicBezTo>
                  <a:cubicBezTo>
                    <a:pt x="221884" y="98318"/>
                    <a:pt x="223197" y="99621"/>
                    <a:pt x="223197" y="103527"/>
                  </a:cubicBezTo>
                  <a:cubicBezTo>
                    <a:pt x="223197" y="108735"/>
                    <a:pt x="215320" y="110037"/>
                    <a:pt x="210069" y="110037"/>
                  </a:cubicBezTo>
                  <a:cubicBezTo>
                    <a:pt x="203506" y="110037"/>
                    <a:pt x="196942" y="107433"/>
                    <a:pt x="193004" y="103527"/>
                  </a:cubicBezTo>
                  <a:cubicBezTo>
                    <a:pt x="193004" y="103527"/>
                    <a:pt x="193004" y="103527"/>
                    <a:pt x="189065" y="99621"/>
                  </a:cubicBezTo>
                  <a:cubicBezTo>
                    <a:pt x="189065" y="99621"/>
                    <a:pt x="187753" y="99621"/>
                    <a:pt x="186440" y="99621"/>
                  </a:cubicBezTo>
                  <a:cubicBezTo>
                    <a:pt x="186440" y="99621"/>
                    <a:pt x="186440" y="99621"/>
                    <a:pt x="175938" y="111340"/>
                  </a:cubicBezTo>
                  <a:cubicBezTo>
                    <a:pt x="174625" y="111340"/>
                    <a:pt x="174625" y="111340"/>
                    <a:pt x="174625" y="112642"/>
                  </a:cubicBezTo>
                  <a:cubicBezTo>
                    <a:pt x="174625" y="112642"/>
                    <a:pt x="174625" y="112642"/>
                    <a:pt x="174625" y="113944"/>
                  </a:cubicBezTo>
                  <a:cubicBezTo>
                    <a:pt x="174625" y="113944"/>
                    <a:pt x="174625" y="113944"/>
                    <a:pt x="178563" y="116548"/>
                  </a:cubicBezTo>
                  <a:cubicBezTo>
                    <a:pt x="183814" y="121756"/>
                    <a:pt x="191691" y="126965"/>
                    <a:pt x="199567" y="128267"/>
                  </a:cubicBezTo>
                  <a:cubicBezTo>
                    <a:pt x="199567" y="128267"/>
                    <a:pt x="199567" y="128267"/>
                    <a:pt x="199567" y="139986"/>
                  </a:cubicBezTo>
                  <a:cubicBezTo>
                    <a:pt x="199567" y="141288"/>
                    <a:pt x="200880" y="141288"/>
                    <a:pt x="200880" y="141288"/>
                  </a:cubicBezTo>
                  <a:cubicBezTo>
                    <a:pt x="200880" y="141288"/>
                    <a:pt x="200880" y="141288"/>
                    <a:pt x="216633" y="141288"/>
                  </a:cubicBezTo>
                  <a:cubicBezTo>
                    <a:pt x="217946" y="141288"/>
                    <a:pt x="219259" y="141288"/>
                    <a:pt x="219259" y="139986"/>
                  </a:cubicBezTo>
                  <a:cubicBezTo>
                    <a:pt x="219259" y="139986"/>
                    <a:pt x="219259" y="139986"/>
                    <a:pt x="219259" y="128267"/>
                  </a:cubicBezTo>
                  <a:cubicBezTo>
                    <a:pt x="233699" y="125663"/>
                    <a:pt x="242888" y="116548"/>
                    <a:pt x="242888" y="103527"/>
                  </a:cubicBezTo>
                  <a:cubicBezTo>
                    <a:pt x="242888" y="83995"/>
                    <a:pt x="225822" y="78787"/>
                    <a:pt x="214008" y="74880"/>
                  </a:cubicBezTo>
                  <a:cubicBezTo>
                    <a:pt x="199567" y="70974"/>
                    <a:pt x="198255" y="69672"/>
                    <a:pt x="198255" y="64463"/>
                  </a:cubicBezTo>
                  <a:cubicBezTo>
                    <a:pt x="198255" y="59255"/>
                    <a:pt x="206131" y="56651"/>
                    <a:pt x="211382" y="56651"/>
                  </a:cubicBezTo>
                  <a:cubicBezTo>
                    <a:pt x="216633" y="56651"/>
                    <a:pt x="223197" y="59255"/>
                    <a:pt x="227135" y="60557"/>
                  </a:cubicBezTo>
                  <a:cubicBezTo>
                    <a:pt x="227135" y="60557"/>
                    <a:pt x="227135" y="60557"/>
                    <a:pt x="229761" y="63161"/>
                  </a:cubicBezTo>
                  <a:cubicBezTo>
                    <a:pt x="231073" y="64463"/>
                    <a:pt x="232386" y="64463"/>
                    <a:pt x="233699" y="63161"/>
                  </a:cubicBezTo>
                  <a:cubicBezTo>
                    <a:pt x="233699" y="63161"/>
                    <a:pt x="233699" y="63161"/>
                    <a:pt x="241575" y="50140"/>
                  </a:cubicBezTo>
                  <a:cubicBezTo>
                    <a:pt x="242888" y="48838"/>
                    <a:pt x="241575" y="47536"/>
                    <a:pt x="241575" y="47536"/>
                  </a:cubicBezTo>
                  <a:cubicBezTo>
                    <a:pt x="241575" y="47536"/>
                    <a:pt x="241575" y="47536"/>
                    <a:pt x="237637" y="44932"/>
                  </a:cubicBezTo>
                  <a:cubicBezTo>
                    <a:pt x="232386" y="41025"/>
                    <a:pt x="225822" y="39723"/>
                    <a:pt x="219259" y="38421"/>
                  </a:cubicBezTo>
                  <a:cubicBezTo>
                    <a:pt x="219259" y="38421"/>
                    <a:pt x="219259" y="38421"/>
                    <a:pt x="219259" y="28004"/>
                  </a:cubicBezTo>
                  <a:cubicBezTo>
                    <a:pt x="219259" y="26702"/>
                    <a:pt x="217946" y="25400"/>
                    <a:pt x="216633" y="25400"/>
                  </a:cubicBezTo>
                  <a:cubicBezTo>
                    <a:pt x="216633" y="25400"/>
                    <a:pt x="216633" y="25400"/>
                    <a:pt x="200880" y="25400"/>
                  </a:cubicBezTo>
                  <a:close/>
                  <a:moveTo>
                    <a:pt x="95464" y="0"/>
                  </a:moveTo>
                  <a:cubicBezTo>
                    <a:pt x="95464" y="0"/>
                    <a:pt x="95464" y="0"/>
                    <a:pt x="320166" y="0"/>
                  </a:cubicBezTo>
                  <a:cubicBezTo>
                    <a:pt x="326622" y="0"/>
                    <a:pt x="331788" y="6449"/>
                    <a:pt x="331788" y="12898"/>
                  </a:cubicBezTo>
                  <a:cubicBezTo>
                    <a:pt x="331788" y="12898"/>
                    <a:pt x="331788" y="12898"/>
                    <a:pt x="331788" y="166390"/>
                  </a:cubicBezTo>
                  <a:cubicBezTo>
                    <a:pt x="331788" y="172840"/>
                    <a:pt x="326622" y="177999"/>
                    <a:pt x="320166" y="177999"/>
                  </a:cubicBezTo>
                  <a:cubicBezTo>
                    <a:pt x="320166" y="177999"/>
                    <a:pt x="320166" y="177999"/>
                    <a:pt x="302086" y="177999"/>
                  </a:cubicBezTo>
                  <a:cubicBezTo>
                    <a:pt x="300795" y="177999"/>
                    <a:pt x="299503" y="179289"/>
                    <a:pt x="298212" y="180579"/>
                  </a:cubicBezTo>
                  <a:cubicBezTo>
                    <a:pt x="298212" y="180579"/>
                    <a:pt x="298212" y="180579"/>
                    <a:pt x="265927" y="225723"/>
                  </a:cubicBezTo>
                  <a:cubicBezTo>
                    <a:pt x="265927" y="227013"/>
                    <a:pt x="263344" y="227013"/>
                    <a:pt x="262053" y="227013"/>
                  </a:cubicBezTo>
                  <a:cubicBezTo>
                    <a:pt x="260762" y="227013"/>
                    <a:pt x="259470" y="227013"/>
                    <a:pt x="258179" y="225723"/>
                  </a:cubicBezTo>
                  <a:cubicBezTo>
                    <a:pt x="258179" y="225723"/>
                    <a:pt x="258179" y="225723"/>
                    <a:pt x="227186" y="180579"/>
                  </a:cubicBezTo>
                  <a:cubicBezTo>
                    <a:pt x="225894" y="179289"/>
                    <a:pt x="224603" y="177999"/>
                    <a:pt x="223311" y="177999"/>
                  </a:cubicBezTo>
                  <a:cubicBezTo>
                    <a:pt x="223311" y="177999"/>
                    <a:pt x="223311" y="177999"/>
                    <a:pt x="95464" y="177999"/>
                  </a:cubicBezTo>
                  <a:cubicBezTo>
                    <a:pt x="89007" y="177999"/>
                    <a:pt x="82550" y="172840"/>
                    <a:pt x="82550" y="166390"/>
                  </a:cubicBezTo>
                  <a:cubicBezTo>
                    <a:pt x="82550" y="166390"/>
                    <a:pt x="82550" y="166390"/>
                    <a:pt x="82550" y="12898"/>
                  </a:cubicBezTo>
                  <a:cubicBezTo>
                    <a:pt x="82550" y="6449"/>
                    <a:pt x="89007" y="0"/>
                    <a:pt x="954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7" name="千图设计师MC：ID 29795607库_组合 66"/>
          <p:cNvGrpSpPr/>
          <p:nvPr>
            <p:custDataLst>
              <p:tags r:id="rId5"/>
            </p:custDataLst>
          </p:nvPr>
        </p:nvGrpSpPr>
        <p:grpSpPr>
          <a:xfrm>
            <a:off x="8139354" y="1653267"/>
            <a:ext cx="489858" cy="489858"/>
            <a:chOff x="8139354" y="1653267"/>
            <a:chExt cx="489858" cy="489858"/>
          </a:xfrm>
        </p:grpSpPr>
        <p:sp>
          <p:nvSpPr>
            <p:cNvPr id="37" name="椭圆 36"/>
            <p:cNvSpPr/>
            <p:nvPr/>
          </p:nvSpPr>
          <p:spPr>
            <a:xfrm>
              <a:off x="8139354" y="1653267"/>
              <a:ext cx="489858" cy="489858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8273110" y="1789278"/>
              <a:ext cx="212129" cy="210099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6"/>
            </p:custDataLst>
          </p:nvPr>
        </p:nvGrpSpPr>
        <p:grpSpPr>
          <a:xfrm>
            <a:off x="3578007" y="1653267"/>
            <a:ext cx="489858" cy="489858"/>
            <a:chOff x="3578007" y="1653267"/>
            <a:chExt cx="489858" cy="489858"/>
          </a:xfrm>
        </p:grpSpPr>
        <p:sp>
          <p:nvSpPr>
            <p:cNvPr id="26" name="椭圆 25"/>
            <p:cNvSpPr/>
            <p:nvPr/>
          </p:nvSpPr>
          <p:spPr>
            <a:xfrm>
              <a:off x="3578007" y="1653267"/>
              <a:ext cx="489858" cy="489858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3732949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千图设计师MC：ID 29795607库_组合 61"/>
          <p:cNvGrpSpPr/>
          <p:nvPr>
            <p:custDataLst>
              <p:tags r:id="rId7"/>
            </p:custDataLst>
          </p:nvPr>
        </p:nvGrpSpPr>
        <p:grpSpPr>
          <a:xfrm>
            <a:off x="3578007" y="3392284"/>
            <a:ext cx="489858" cy="489858"/>
            <a:chOff x="3578007" y="3392284"/>
            <a:chExt cx="489858" cy="489858"/>
          </a:xfrm>
        </p:grpSpPr>
        <p:sp>
          <p:nvSpPr>
            <p:cNvPr id="24" name="椭圆 23"/>
            <p:cNvSpPr/>
            <p:nvPr/>
          </p:nvSpPr>
          <p:spPr>
            <a:xfrm>
              <a:off x="3578007" y="3392284"/>
              <a:ext cx="489858" cy="489858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3684779" y="3528650"/>
              <a:ext cx="259868" cy="224200"/>
            </a:xfrm>
            <a:custGeom>
              <a:avLst/>
              <a:gdLst>
                <a:gd name="connsiteX0" fmla="*/ 19050 w 331788"/>
                <a:gd name="connsiteY0" fmla="*/ 213226 h 286251"/>
                <a:gd name="connsiteX1" fmla="*/ 151105 w 331788"/>
                <a:gd name="connsiteY1" fmla="*/ 213226 h 286251"/>
                <a:gd name="connsiteX2" fmla="*/ 151105 w 331788"/>
                <a:gd name="connsiteY2" fmla="*/ 278564 h 286251"/>
                <a:gd name="connsiteX3" fmla="*/ 152400 w 331788"/>
                <a:gd name="connsiteY3" fmla="*/ 286251 h 286251"/>
                <a:gd name="connsiteX4" fmla="*/ 25523 w 331788"/>
                <a:gd name="connsiteY4" fmla="*/ 286251 h 286251"/>
                <a:gd name="connsiteX5" fmla="*/ 19050 w 331788"/>
                <a:gd name="connsiteY5" fmla="*/ 278564 h 286251"/>
                <a:gd name="connsiteX6" fmla="*/ 19050 w 331788"/>
                <a:gd name="connsiteY6" fmla="*/ 213226 h 286251"/>
                <a:gd name="connsiteX7" fmla="*/ 185265 w 331788"/>
                <a:gd name="connsiteY7" fmla="*/ 165601 h 286251"/>
                <a:gd name="connsiteX8" fmla="*/ 308448 w 331788"/>
                <a:gd name="connsiteY8" fmla="*/ 165601 h 286251"/>
                <a:gd name="connsiteX9" fmla="*/ 313635 w 331788"/>
                <a:gd name="connsiteY9" fmla="*/ 165601 h 286251"/>
                <a:gd name="connsiteX10" fmla="*/ 331788 w 331788"/>
                <a:gd name="connsiteY10" fmla="*/ 187421 h 286251"/>
                <a:gd name="connsiteX11" fmla="*/ 331788 w 331788"/>
                <a:gd name="connsiteY11" fmla="*/ 278550 h 286251"/>
                <a:gd name="connsiteX12" fmla="*/ 324008 w 331788"/>
                <a:gd name="connsiteY12" fmla="*/ 286251 h 286251"/>
                <a:gd name="connsiteX13" fmla="*/ 169705 w 331788"/>
                <a:gd name="connsiteY13" fmla="*/ 286251 h 286251"/>
                <a:gd name="connsiteX14" fmla="*/ 161925 w 331788"/>
                <a:gd name="connsiteY14" fmla="*/ 278550 h 286251"/>
                <a:gd name="connsiteX15" fmla="*/ 161925 w 331788"/>
                <a:gd name="connsiteY15" fmla="*/ 187421 h 286251"/>
                <a:gd name="connsiteX16" fmla="*/ 168408 w 331788"/>
                <a:gd name="connsiteY16" fmla="*/ 173302 h 286251"/>
                <a:gd name="connsiteX17" fmla="*/ 174892 w 331788"/>
                <a:gd name="connsiteY17" fmla="*/ 166885 h 286251"/>
                <a:gd name="connsiteX18" fmla="*/ 185265 w 331788"/>
                <a:gd name="connsiteY18" fmla="*/ 165601 h 286251"/>
                <a:gd name="connsiteX19" fmla="*/ 59302 w 331788"/>
                <a:gd name="connsiteY19" fmla="*/ 117976 h 286251"/>
                <a:gd name="connsiteX20" fmla="*/ 78640 w 331788"/>
                <a:gd name="connsiteY20" fmla="*/ 117976 h 286251"/>
                <a:gd name="connsiteX21" fmla="*/ 86375 w 331788"/>
                <a:gd name="connsiteY21" fmla="*/ 123154 h 286251"/>
                <a:gd name="connsiteX22" fmla="*/ 94110 w 331788"/>
                <a:gd name="connsiteY22" fmla="*/ 160692 h 286251"/>
                <a:gd name="connsiteX23" fmla="*/ 95399 w 331788"/>
                <a:gd name="connsiteY23" fmla="*/ 165870 h 286251"/>
                <a:gd name="connsiteX24" fmla="*/ 96688 w 331788"/>
                <a:gd name="connsiteY24" fmla="*/ 169753 h 286251"/>
                <a:gd name="connsiteX25" fmla="*/ 96688 w 331788"/>
                <a:gd name="connsiteY25" fmla="*/ 172342 h 286251"/>
                <a:gd name="connsiteX26" fmla="*/ 103134 w 331788"/>
                <a:gd name="connsiteY26" fmla="*/ 172342 h 286251"/>
                <a:gd name="connsiteX27" fmla="*/ 103134 w 331788"/>
                <a:gd name="connsiteY27" fmla="*/ 165870 h 286251"/>
                <a:gd name="connsiteX28" fmla="*/ 103134 w 331788"/>
                <a:gd name="connsiteY28" fmla="*/ 164576 h 286251"/>
                <a:gd name="connsiteX29" fmla="*/ 104424 w 331788"/>
                <a:gd name="connsiteY29" fmla="*/ 160692 h 286251"/>
                <a:gd name="connsiteX30" fmla="*/ 112159 w 331788"/>
                <a:gd name="connsiteY30" fmla="*/ 134804 h 286251"/>
                <a:gd name="connsiteX31" fmla="*/ 107002 w 331788"/>
                <a:gd name="connsiteY31" fmla="*/ 121859 h 286251"/>
                <a:gd name="connsiteX32" fmla="*/ 109580 w 331788"/>
                <a:gd name="connsiteY32" fmla="*/ 117976 h 286251"/>
                <a:gd name="connsiteX33" fmla="*/ 121183 w 331788"/>
                <a:gd name="connsiteY33" fmla="*/ 117976 h 286251"/>
                <a:gd name="connsiteX34" fmla="*/ 125050 w 331788"/>
                <a:gd name="connsiteY34" fmla="*/ 121859 h 286251"/>
                <a:gd name="connsiteX35" fmla="*/ 118605 w 331788"/>
                <a:gd name="connsiteY35" fmla="*/ 134804 h 286251"/>
                <a:gd name="connsiteX36" fmla="*/ 126340 w 331788"/>
                <a:gd name="connsiteY36" fmla="*/ 160692 h 286251"/>
                <a:gd name="connsiteX37" fmla="*/ 126340 w 331788"/>
                <a:gd name="connsiteY37" fmla="*/ 165870 h 286251"/>
                <a:gd name="connsiteX38" fmla="*/ 127629 w 331788"/>
                <a:gd name="connsiteY38" fmla="*/ 165870 h 286251"/>
                <a:gd name="connsiteX39" fmla="*/ 127629 w 331788"/>
                <a:gd name="connsiteY39" fmla="*/ 172342 h 286251"/>
                <a:gd name="connsiteX40" fmla="*/ 134075 w 331788"/>
                <a:gd name="connsiteY40" fmla="*/ 172342 h 286251"/>
                <a:gd name="connsiteX41" fmla="*/ 134075 w 331788"/>
                <a:gd name="connsiteY41" fmla="*/ 169753 h 286251"/>
                <a:gd name="connsiteX42" fmla="*/ 135364 w 331788"/>
                <a:gd name="connsiteY42" fmla="*/ 165870 h 286251"/>
                <a:gd name="connsiteX43" fmla="*/ 136653 w 331788"/>
                <a:gd name="connsiteY43" fmla="*/ 160692 h 286251"/>
                <a:gd name="connsiteX44" fmla="*/ 144388 w 331788"/>
                <a:gd name="connsiteY44" fmla="*/ 123154 h 286251"/>
                <a:gd name="connsiteX45" fmla="*/ 152123 w 331788"/>
                <a:gd name="connsiteY45" fmla="*/ 117976 h 286251"/>
                <a:gd name="connsiteX46" fmla="*/ 171461 w 331788"/>
                <a:gd name="connsiteY46" fmla="*/ 117976 h 286251"/>
                <a:gd name="connsiteX47" fmla="*/ 192088 w 331788"/>
                <a:gd name="connsiteY47" fmla="*/ 138687 h 286251"/>
                <a:gd name="connsiteX48" fmla="*/ 192088 w 331788"/>
                <a:gd name="connsiteY48" fmla="*/ 152926 h 286251"/>
                <a:gd name="connsiteX49" fmla="*/ 184353 w 331788"/>
                <a:gd name="connsiteY49" fmla="*/ 152926 h 286251"/>
                <a:gd name="connsiteX50" fmla="*/ 163726 w 331788"/>
                <a:gd name="connsiteY50" fmla="*/ 160692 h 286251"/>
                <a:gd name="connsiteX51" fmla="*/ 158569 w 331788"/>
                <a:gd name="connsiteY51" fmla="*/ 165870 h 286251"/>
                <a:gd name="connsiteX52" fmla="*/ 154702 w 331788"/>
                <a:gd name="connsiteY52" fmla="*/ 172342 h 286251"/>
                <a:gd name="connsiteX53" fmla="*/ 150834 w 331788"/>
                <a:gd name="connsiteY53" fmla="*/ 186581 h 286251"/>
                <a:gd name="connsiteX54" fmla="*/ 150834 w 331788"/>
                <a:gd name="connsiteY54" fmla="*/ 202114 h 286251"/>
                <a:gd name="connsiteX55" fmla="*/ 10313 w 331788"/>
                <a:gd name="connsiteY55" fmla="*/ 202114 h 286251"/>
                <a:gd name="connsiteX56" fmla="*/ 0 w 331788"/>
                <a:gd name="connsiteY56" fmla="*/ 190464 h 286251"/>
                <a:gd name="connsiteX57" fmla="*/ 0 w 331788"/>
                <a:gd name="connsiteY57" fmla="*/ 182698 h 286251"/>
                <a:gd name="connsiteX58" fmla="*/ 10313 w 331788"/>
                <a:gd name="connsiteY58" fmla="*/ 172342 h 286251"/>
                <a:gd name="connsiteX59" fmla="*/ 38675 w 331788"/>
                <a:gd name="connsiteY59" fmla="*/ 172342 h 286251"/>
                <a:gd name="connsiteX60" fmla="*/ 38675 w 331788"/>
                <a:gd name="connsiteY60" fmla="*/ 138687 h 286251"/>
                <a:gd name="connsiteX61" fmla="*/ 59302 w 331788"/>
                <a:gd name="connsiteY61" fmla="*/ 117976 h 286251"/>
                <a:gd name="connsiteX62" fmla="*/ 206838 w 331788"/>
                <a:gd name="connsiteY62" fmla="*/ 33838 h 286251"/>
                <a:gd name="connsiteX63" fmla="*/ 208124 w 331788"/>
                <a:gd name="connsiteY63" fmla="*/ 33838 h 286251"/>
                <a:gd name="connsiteX64" fmla="*/ 278858 w 331788"/>
                <a:gd name="connsiteY64" fmla="*/ 48038 h 286251"/>
                <a:gd name="connsiteX65" fmla="*/ 296863 w 331788"/>
                <a:gd name="connsiteY65" fmla="*/ 69984 h 286251"/>
                <a:gd name="connsiteX66" fmla="*/ 296863 w 331788"/>
                <a:gd name="connsiteY66" fmla="*/ 99676 h 286251"/>
                <a:gd name="connsiteX67" fmla="*/ 246706 w 331788"/>
                <a:gd name="connsiteY67" fmla="*/ 151313 h 286251"/>
                <a:gd name="connsiteX68" fmla="*/ 195263 w 331788"/>
                <a:gd name="connsiteY68" fmla="*/ 99676 h 286251"/>
                <a:gd name="connsiteX69" fmla="*/ 195263 w 331788"/>
                <a:gd name="connsiteY69" fmla="*/ 45456 h 286251"/>
                <a:gd name="connsiteX70" fmla="*/ 206838 w 331788"/>
                <a:gd name="connsiteY70" fmla="*/ 33838 h 286251"/>
                <a:gd name="connsiteX71" fmla="*/ 150465 w 331788"/>
                <a:gd name="connsiteY71" fmla="*/ 198 h 286251"/>
                <a:gd name="connsiteX72" fmla="*/ 163513 w 331788"/>
                <a:gd name="connsiteY72" fmla="*/ 10479 h 286251"/>
                <a:gd name="connsiteX73" fmla="*/ 163513 w 331788"/>
                <a:gd name="connsiteY73" fmla="*/ 60599 h 286251"/>
                <a:gd name="connsiteX74" fmla="*/ 116540 w 331788"/>
                <a:gd name="connsiteY74" fmla="*/ 106863 h 286251"/>
                <a:gd name="connsiteX75" fmla="*/ 68263 w 331788"/>
                <a:gd name="connsiteY75" fmla="*/ 60599 h 286251"/>
                <a:gd name="connsiteX76" fmla="*/ 68263 w 331788"/>
                <a:gd name="connsiteY76" fmla="*/ 33611 h 286251"/>
                <a:gd name="connsiteX77" fmla="*/ 85225 w 331788"/>
                <a:gd name="connsiteY77" fmla="*/ 13049 h 286251"/>
                <a:gd name="connsiteX78" fmla="*/ 150465 w 331788"/>
                <a:gd name="connsiteY78" fmla="*/ 198 h 2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286251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千图设计师MC：ID 29795607库_组合 62"/>
          <p:cNvGrpSpPr/>
          <p:nvPr>
            <p:custDataLst>
              <p:tags r:id="rId8"/>
            </p:custDataLst>
          </p:nvPr>
        </p:nvGrpSpPr>
        <p:grpSpPr>
          <a:xfrm>
            <a:off x="3578007" y="5074916"/>
            <a:ext cx="489858" cy="489858"/>
            <a:chOff x="3578007" y="5074916"/>
            <a:chExt cx="489858" cy="489858"/>
          </a:xfrm>
        </p:grpSpPr>
        <p:sp>
          <p:nvSpPr>
            <p:cNvPr id="22" name="椭圆 21"/>
            <p:cNvSpPr/>
            <p:nvPr/>
          </p:nvSpPr>
          <p:spPr>
            <a:xfrm>
              <a:off x="3578007" y="5074916"/>
              <a:ext cx="489858" cy="489858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3732950" y="5225991"/>
              <a:ext cx="179973" cy="179973"/>
            </a:xfrm>
            <a:custGeom>
              <a:avLst/>
              <a:gdLst>
                <a:gd name="connsiteX0" fmla="*/ 65088 w 331788"/>
                <a:gd name="connsiteY0" fmla="*/ 223838 h 331788"/>
                <a:gd name="connsiteX1" fmla="*/ 276226 w 331788"/>
                <a:gd name="connsiteY1" fmla="*/ 223838 h 331788"/>
                <a:gd name="connsiteX2" fmla="*/ 276226 w 331788"/>
                <a:gd name="connsiteY2" fmla="*/ 265113 h 331788"/>
                <a:gd name="connsiteX3" fmla="*/ 65088 w 331788"/>
                <a:gd name="connsiteY3" fmla="*/ 265113 h 331788"/>
                <a:gd name="connsiteX4" fmla="*/ 65088 w 331788"/>
                <a:gd name="connsiteY4" fmla="*/ 157163 h 331788"/>
                <a:gd name="connsiteX5" fmla="*/ 163513 w 331788"/>
                <a:gd name="connsiteY5" fmla="*/ 157163 h 331788"/>
                <a:gd name="connsiteX6" fmla="*/ 163513 w 331788"/>
                <a:gd name="connsiteY6" fmla="*/ 198438 h 331788"/>
                <a:gd name="connsiteX7" fmla="*/ 65088 w 331788"/>
                <a:gd name="connsiteY7" fmla="*/ 198438 h 331788"/>
                <a:gd name="connsiteX8" fmla="*/ 65088 w 331788"/>
                <a:gd name="connsiteY8" fmla="*/ 90488 h 331788"/>
                <a:gd name="connsiteX9" fmla="*/ 209551 w 331788"/>
                <a:gd name="connsiteY9" fmla="*/ 90488 h 331788"/>
                <a:gd name="connsiteX10" fmla="*/ 209551 w 331788"/>
                <a:gd name="connsiteY10" fmla="*/ 133351 h 331788"/>
                <a:gd name="connsiteX11" fmla="*/ 65088 w 331788"/>
                <a:gd name="connsiteY11" fmla="*/ 133351 h 331788"/>
                <a:gd name="connsiteX12" fmla="*/ 65088 w 331788"/>
                <a:gd name="connsiteY12" fmla="*/ 25400 h 331788"/>
                <a:gd name="connsiteX13" fmla="*/ 142876 w 331788"/>
                <a:gd name="connsiteY13" fmla="*/ 25400 h 331788"/>
                <a:gd name="connsiteX14" fmla="*/ 142876 w 331788"/>
                <a:gd name="connsiteY14" fmla="*/ 66675 h 331788"/>
                <a:gd name="connsiteX15" fmla="*/ 65088 w 331788"/>
                <a:gd name="connsiteY15" fmla="*/ 66675 h 331788"/>
                <a:gd name="connsiteX16" fmla="*/ 0 w 331788"/>
                <a:gd name="connsiteY16" fmla="*/ 0 h 331788"/>
                <a:gd name="connsiteX17" fmla="*/ 38100 w 331788"/>
                <a:gd name="connsiteY17" fmla="*/ 0 h 331788"/>
                <a:gd name="connsiteX18" fmla="*/ 38100 w 331788"/>
                <a:gd name="connsiteY18" fmla="*/ 293688 h 331788"/>
                <a:gd name="connsiteX19" fmla="*/ 331788 w 331788"/>
                <a:gd name="connsiteY19" fmla="*/ 293688 h 331788"/>
                <a:gd name="connsiteX20" fmla="*/ 331788 w 331788"/>
                <a:gd name="connsiteY20" fmla="*/ 331788 h 331788"/>
                <a:gd name="connsiteX21" fmla="*/ 0 w 331788"/>
                <a:gd name="connsiteY21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788" h="331788">
                  <a:moveTo>
                    <a:pt x="65088" y="223838"/>
                  </a:moveTo>
                  <a:lnTo>
                    <a:pt x="276226" y="223838"/>
                  </a:lnTo>
                  <a:lnTo>
                    <a:pt x="276226" y="265113"/>
                  </a:lnTo>
                  <a:lnTo>
                    <a:pt x="65088" y="265113"/>
                  </a:lnTo>
                  <a:close/>
                  <a:moveTo>
                    <a:pt x="65088" y="157163"/>
                  </a:moveTo>
                  <a:lnTo>
                    <a:pt x="163513" y="157163"/>
                  </a:lnTo>
                  <a:lnTo>
                    <a:pt x="163513" y="198438"/>
                  </a:lnTo>
                  <a:lnTo>
                    <a:pt x="65088" y="198438"/>
                  </a:lnTo>
                  <a:close/>
                  <a:moveTo>
                    <a:pt x="65088" y="90488"/>
                  </a:moveTo>
                  <a:lnTo>
                    <a:pt x="209551" y="90488"/>
                  </a:lnTo>
                  <a:lnTo>
                    <a:pt x="209551" y="133351"/>
                  </a:lnTo>
                  <a:lnTo>
                    <a:pt x="65088" y="133351"/>
                  </a:lnTo>
                  <a:close/>
                  <a:moveTo>
                    <a:pt x="65088" y="25400"/>
                  </a:moveTo>
                  <a:lnTo>
                    <a:pt x="142876" y="25400"/>
                  </a:lnTo>
                  <a:lnTo>
                    <a:pt x="142876" y="66675"/>
                  </a:lnTo>
                  <a:lnTo>
                    <a:pt x="65088" y="66675"/>
                  </a:lnTo>
                  <a:close/>
                  <a:moveTo>
                    <a:pt x="0" y="0"/>
                  </a:moveTo>
                  <a:lnTo>
                    <a:pt x="38100" y="0"/>
                  </a:lnTo>
                  <a:lnTo>
                    <a:pt x="38100" y="293688"/>
                  </a:lnTo>
                  <a:lnTo>
                    <a:pt x="331788" y="293688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千图设计师MC：ID 29795607库_组合 63"/>
          <p:cNvGrpSpPr/>
          <p:nvPr>
            <p:custDataLst>
              <p:tags r:id="rId9"/>
            </p:custDataLst>
          </p:nvPr>
        </p:nvGrpSpPr>
        <p:grpSpPr>
          <a:xfrm>
            <a:off x="4067865" y="1898196"/>
            <a:ext cx="12700" cy="3421649"/>
            <a:chOff x="4067865" y="1898196"/>
            <a:chExt cx="12700" cy="3421649"/>
          </a:xfrm>
        </p:grpSpPr>
        <p:cxnSp>
          <p:nvCxnSpPr>
            <p:cNvPr id="8" name="连接符: 肘形 7"/>
            <p:cNvCxnSpPr>
              <a:stCxn id="26" idx="6"/>
              <a:endCxn id="22" idx="6"/>
            </p:cNvCxnSpPr>
            <p:nvPr/>
          </p:nvCxnSpPr>
          <p:spPr>
            <a:xfrm>
              <a:off x="4067865" y="1898196"/>
              <a:ext cx="12700" cy="3421649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连接符: 肘形 8"/>
            <p:cNvCxnSpPr>
              <a:stCxn id="22" idx="6"/>
              <a:endCxn id="26" idx="6"/>
            </p:cNvCxnSpPr>
            <p:nvPr/>
          </p:nvCxnSpPr>
          <p:spPr>
            <a:xfrm flipV="1">
              <a:off x="4067865" y="1898196"/>
              <a:ext cx="12700" cy="3421649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连接符: 肘形 9"/>
            <p:cNvCxnSpPr>
              <a:stCxn id="24" idx="6"/>
              <a:endCxn id="26" idx="6"/>
            </p:cNvCxnSpPr>
            <p:nvPr/>
          </p:nvCxnSpPr>
          <p:spPr>
            <a:xfrm flipV="1">
              <a:off x="4067865" y="1898196"/>
              <a:ext cx="12700" cy="173901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千图设计师MC：ID 29795607库_组合 67"/>
          <p:cNvGrpSpPr/>
          <p:nvPr>
            <p:custDataLst>
              <p:tags r:id="rId10"/>
            </p:custDataLst>
          </p:nvPr>
        </p:nvGrpSpPr>
        <p:grpSpPr>
          <a:xfrm>
            <a:off x="8139354" y="1898197"/>
            <a:ext cx="12700" cy="3421649"/>
            <a:chOff x="8139354" y="1898197"/>
            <a:chExt cx="12700" cy="3421649"/>
          </a:xfrm>
        </p:grpSpPr>
        <p:cxnSp>
          <p:nvCxnSpPr>
            <p:cNvPr id="11" name="连接符: 肘形 10"/>
            <p:cNvCxnSpPr>
              <a:stCxn id="39" idx="2"/>
              <a:endCxn id="37" idx="2"/>
            </p:cNvCxnSpPr>
            <p:nvPr/>
          </p:nvCxnSpPr>
          <p:spPr>
            <a:xfrm rot="10800000">
              <a:off x="8139354" y="1898197"/>
              <a:ext cx="12700" cy="3421649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/>
            <p:cNvCxnSpPr>
              <a:stCxn id="41" idx="2"/>
              <a:endCxn id="37" idx="2"/>
            </p:cNvCxnSpPr>
            <p:nvPr/>
          </p:nvCxnSpPr>
          <p:spPr>
            <a:xfrm rot="10800000">
              <a:off x="8139354" y="1898197"/>
              <a:ext cx="12700" cy="1739017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išľíďè"/>
          <p:cNvSpPr/>
          <p:nvPr/>
        </p:nvSpPr>
        <p:spPr bwMode="auto">
          <a:xfrm>
            <a:off x="897569" y="198035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0" name="iSlíďè"/>
          <p:cNvSpPr txBox="1"/>
          <p:nvPr/>
        </p:nvSpPr>
        <p:spPr bwMode="auto">
          <a:xfrm>
            <a:off x="1880507" y="164912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1" name="išľíďè"/>
          <p:cNvSpPr/>
          <p:nvPr/>
        </p:nvSpPr>
        <p:spPr bwMode="auto">
          <a:xfrm>
            <a:off x="935302" y="346967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2" name="iSlíďè"/>
          <p:cNvSpPr txBox="1"/>
          <p:nvPr/>
        </p:nvSpPr>
        <p:spPr bwMode="auto">
          <a:xfrm>
            <a:off x="1838679" y="316520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3" name="išľíďè"/>
          <p:cNvSpPr/>
          <p:nvPr/>
        </p:nvSpPr>
        <p:spPr bwMode="auto">
          <a:xfrm>
            <a:off x="934286" y="507491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4" name="iSlíďè"/>
          <p:cNvSpPr txBox="1"/>
          <p:nvPr/>
        </p:nvSpPr>
        <p:spPr bwMode="auto">
          <a:xfrm>
            <a:off x="1837663" y="477044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5" name="išľíďè"/>
          <p:cNvSpPr/>
          <p:nvPr/>
        </p:nvSpPr>
        <p:spPr bwMode="auto">
          <a:xfrm>
            <a:off x="8917983" y="198035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6" name="iSlíďè"/>
          <p:cNvSpPr txBox="1"/>
          <p:nvPr/>
        </p:nvSpPr>
        <p:spPr bwMode="auto">
          <a:xfrm>
            <a:off x="8963598" y="15974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7" name="išľíďè"/>
          <p:cNvSpPr/>
          <p:nvPr/>
        </p:nvSpPr>
        <p:spPr bwMode="auto">
          <a:xfrm>
            <a:off x="8955716" y="346967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8" name="iSlíďè"/>
          <p:cNvSpPr txBox="1"/>
          <p:nvPr/>
        </p:nvSpPr>
        <p:spPr bwMode="auto">
          <a:xfrm>
            <a:off x="8921770" y="311348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79" name="išľíďè"/>
          <p:cNvSpPr/>
          <p:nvPr/>
        </p:nvSpPr>
        <p:spPr bwMode="auto">
          <a:xfrm>
            <a:off x="8954700" y="507491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0" name="iSlíďè"/>
          <p:cNvSpPr txBox="1"/>
          <p:nvPr/>
        </p:nvSpPr>
        <p:spPr bwMode="auto">
          <a:xfrm>
            <a:off x="8920754" y="471872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šľíďè"/>
          <p:cNvSpPr/>
          <p:nvPr/>
        </p:nvSpPr>
        <p:spPr bwMode="auto">
          <a:xfrm>
            <a:off x="734924" y="253676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1176015" y="220239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27" name="išľíďè"/>
          <p:cNvSpPr/>
          <p:nvPr/>
        </p:nvSpPr>
        <p:spPr bwMode="auto">
          <a:xfrm>
            <a:off x="734924" y="433583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1176015" y="400146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29" name="išľíďè"/>
          <p:cNvSpPr/>
          <p:nvPr/>
        </p:nvSpPr>
        <p:spPr bwMode="auto">
          <a:xfrm>
            <a:off x="8865797" y="265454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0" name="iSlíďè"/>
          <p:cNvSpPr txBox="1"/>
          <p:nvPr/>
        </p:nvSpPr>
        <p:spPr bwMode="auto">
          <a:xfrm>
            <a:off x="9306888" y="232016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31" name="išľíďè"/>
          <p:cNvSpPr/>
          <p:nvPr/>
        </p:nvSpPr>
        <p:spPr bwMode="auto">
          <a:xfrm>
            <a:off x="8865797" y="445360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2" name="iSlíďè"/>
          <p:cNvSpPr txBox="1"/>
          <p:nvPr/>
        </p:nvSpPr>
        <p:spPr bwMode="auto">
          <a:xfrm>
            <a:off x="9306888" y="411923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pic>
        <p:nvPicPr>
          <p:cNvPr id="2" name="图片 1" descr="5afa8b6fbcba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40" y="1336040"/>
            <a:ext cx="5202555" cy="457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16" name="图片 15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5b56dfb847a71"/>
          <p:cNvPicPr>
            <a:picLocks noChangeAspect="1"/>
          </p:cNvPicPr>
          <p:nvPr/>
        </p:nvPicPr>
        <p:blipFill>
          <a:blip r:embed="rId5"/>
          <a:srcRect b="13596"/>
          <a:stretch>
            <a:fillRect/>
          </a:stretch>
        </p:blipFill>
        <p:spPr>
          <a:xfrm>
            <a:off x="4953635" y="1952625"/>
            <a:ext cx="7635875" cy="4916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14195" y="1339215"/>
            <a:ext cx="7645400" cy="3935730"/>
            <a:chOff x="10067" y="2361"/>
            <a:chExt cx="12040" cy="6198"/>
          </a:xfrm>
        </p:grpSpPr>
        <p:sp>
          <p:nvSpPr>
            <p:cNvPr id="6" name="文本框 5"/>
            <p:cNvSpPr txBox="1"/>
            <p:nvPr/>
          </p:nvSpPr>
          <p:spPr>
            <a:xfrm>
              <a:off x="10979" y="2416"/>
              <a:ext cx="5615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Introduction to the project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043" y="4289"/>
              <a:ext cx="563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Project plan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992" y="5804"/>
              <a:ext cx="559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Market analysis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082" y="7638"/>
              <a:ext cx="726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Return on investment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0122" y="2626"/>
              <a:ext cx="921" cy="826"/>
              <a:chOff x="6427648" y="1667292"/>
              <a:chExt cx="584617" cy="524220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6458380" y="1667475"/>
                <a:ext cx="524037" cy="524037"/>
              </a:xfrm>
              <a:prstGeom prst="roundRect">
                <a:avLst/>
              </a:prstGeom>
              <a:gradFill>
                <a:gsLst>
                  <a:gs pos="0">
                    <a:srgbClr val="2143AF"/>
                  </a:gs>
                  <a:gs pos="49000">
                    <a:srgbClr val="566CD3"/>
                  </a:gs>
                  <a:gs pos="84000">
                    <a:srgbClr val="B3C3FF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12754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427648" y="1667292"/>
                <a:ext cx="58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0124" y="4289"/>
              <a:ext cx="921" cy="827"/>
              <a:chOff x="6428615" y="2723259"/>
              <a:chExt cx="584617" cy="525307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6458380" y="2724529"/>
                <a:ext cx="524037" cy="524037"/>
              </a:xfrm>
              <a:prstGeom prst="roundRect">
                <a:avLst/>
              </a:prstGeom>
              <a:gradFill>
                <a:gsLst>
                  <a:gs pos="0">
                    <a:srgbClr val="2143AF"/>
                  </a:gs>
                  <a:gs pos="49000">
                    <a:srgbClr val="566CD3"/>
                  </a:gs>
                  <a:gs pos="84000">
                    <a:srgbClr val="B3C3FF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12754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28615" y="2723259"/>
                <a:ext cx="58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104" y="5943"/>
              <a:ext cx="921" cy="825"/>
              <a:chOff x="6416222" y="3773631"/>
              <a:chExt cx="584617" cy="524037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6452969" y="3773631"/>
                <a:ext cx="524037" cy="524037"/>
              </a:xfrm>
              <a:prstGeom prst="roundRect">
                <a:avLst/>
              </a:prstGeom>
              <a:gradFill>
                <a:gsLst>
                  <a:gs pos="0">
                    <a:srgbClr val="2143AF"/>
                  </a:gs>
                  <a:gs pos="49000">
                    <a:srgbClr val="566CD3"/>
                  </a:gs>
                  <a:gs pos="84000">
                    <a:srgbClr val="B3C3FF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12754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416222" y="3774266"/>
                <a:ext cx="58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067" y="7614"/>
              <a:ext cx="921" cy="825"/>
              <a:chOff x="6392736" y="4834649"/>
              <a:chExt cx="584617" cy="524037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6452969" y="4834649"/>
                <a:ext cx="524037" cy="524037"/>
              </a:xfrm>
              <a:prstGeom prst="roundRect">
                <a:avLst/>
              </a:prstGeom>
              <a:gradFill>
                <a:gsLst>
                  <a:gs pos="0">
                    <a:srgbClr val="2143AF"/>
                  </a:gs>
                  <a:gs pos="49000">
                    <a:srgbClr val="566CD3"/>
                  </a:gs>
                  <a:gs pos="84000">
                    <a:srgbClr val="B3C3FF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12754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392736" y="4835284"/>
                <a:ext cx="5846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4</a:t>
                </a: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 rot="16200000">
              <a:off x="18475" y="180"/>
              <a:ext cx="1451" cy="58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800" b="1">
                  <a:gradFill>
                    <a:gsLst>
                      <a:gs pos="51000">
                        <a:srgbClr val="566CD3"/>
                      </a:gs>
                      <a:gs pos="21000">
                        <a:srgbClr val="2143AF"/>
                      </a:gs>
                      <a:gs pos="88000">
                        <a:srgbClr val="B3C3FF"/>
                      </a:gs>
                    </a:gsLst>
                    <a:lin ang="5400000"/>
                  </a:gradFill>
                  <a:effectLst/>
                </a:rPr>
                <a:t>CONTENTS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23" name="图片 22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五边形 24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5b3d6a60d5b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" y="2437130"/>
            <a:ext cx="6251575" cy="38519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232525" y="1143000"/>
            <a:ext cx="5153025" cy="3769360"/>
            <a:chOff x="1485" y="3235"/>
            <a:chExt cx="8115" cy="5936"/>
          </a:xfrm>
        </p:grpSpPr>
        <p:sp>
          <p:nvSpPr>
            <p:cNvPr id="31" name="文本框 30"/>
            <p:cNvSpPr txBox="1"/>
            <p:nvPr/>
          </p:nvSpPr>
          <p:spPr>
            <a:xfrm>
              <a:off x="1485" y="3235"/>
              <a:ext cx="2741" cy="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900" dirty="0">
                  <a:gradFill>
                    <a:gsLst>
                      <a:gs pos="52000">
                        <a:srgbClr val="566CD3"/>
                      </a:gs>
                      <a:gs pos="21000">
                        <a:srgbClr val="2143AF"/>
                      </a:gs>
                      <a:gs pos="88000">
                        <a:srgbClr val="B3C3FF"/>
                      </a:gs>
                    </a:gsLst>
                    <a:lin ang="5400000"/>
                  </a:gradFill>
                  <a:effectLst/>
                  <a:latin typeface="Impact" panose="020B0806030902050204" pitchFamily="34" charset="0"/>
                </a:rPr>
                <a:t>4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86" y="6221"/>
              <a:ext cx="200" cy="1813"/>
              <a:chOff x="5219700" y="2609850"/>
              <a:chExt cx="153844" cy="1396642"/>
            </a:xfrm>
            <a:solidFill>
              <a:schemeClr val="bg1"/>
            </a:solidFill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290369" y="2620144"/>
                <a:ext cx="0" cy="138634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5219700" y="260985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21144" y="38481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376" y="6029"/>
              <a:ext cx="48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6" y="7082"/>
              <a:ext cx="522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Return on investment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8725" y="6272"/>
              <a:ext cx="556" cy="479"/>
            </a:xfrm>
            <a:prstGeom prst="triangl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5"/>
          <p:cNvSpPr/>
          <p:nvPr/>
        </p:nvSpPr>
        <p:spPr>
          <a:xfrm rot="2919292">
            <a:off x="6194767" y="2854461"/>
            <a:ext cx="796679" cy="731892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5"/>
          <p:cNvSpPr/>
          <p:nvPr/>
        </p:nvSpPr>
        <p:spPr>
          <a:xfrm rot="18719445">
            <a:off x="5061741" y="2788324"/>
            <a:ext cx="796679" cy="731892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14951" y="2247679"/>
            <a:ext cx="1007850" cy="1007850"/>
            <a:chOff x="4416945" y="2276872"/>
            <a:chExt cx="1008112" cy="1008112"/>
          </a:xfrm>
        </p:grpSpPr>
        <p:sp>
          <p:nvSpPr>
            <p:cNvPr id="17" name="椭圆 16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88275" y="3039562"/>
            <a:ext cx="1285482" cy="1285482"/>
            <a:chOff x="5290496" y="3068960"/>
            <a:chExt cx="1285817" cy="1285817"/>
          </a:xfrm>
        </p:grpSpPr>
        <p:sp>
          <p:nvSpPr>
            <p:cNvPr id="20" name="椭圆 19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55102" y="1848698"/>
            <a:ext cx="1511774" cy="1511774"/>
            <a:chOff x="6457627" y="1877786"/>
            <a:chExt cx="1512168" cy="1512168"/>
          </a:xfrm>
        </p:grpSpPr>
        <p:sp>
          <p:nvSpPr>
            <p:cNvPr id="23" name="椭圆 22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弧形 24"/>
          <p:cNvSpPr/>
          <p:nvPr/>
        </p:nvSpPr>
        <p:spPr>
          <a:xfrm rot="15231781">
            <a:off x="4274601" y="2113269"/>
            <a:ext cx="1328329" cy="1328329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弧形 25"/>
          <p:cNvSpPr/>
          <p:nvPr/>
        </p:nvSpPr>
        <p:spPr>
          <a:xfrm rot="8176387">
            <a:off x="5316992" y="3020245"/>
            <a:ext cx="1546283" cy="1546283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4758791" y="1980031"/>
            <a:ext cx="359946" cy="359946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4"/>
          <p:cNvSpPr txBox="1"/>
          <p:nvPr/>
        </p:nvSpPr>
        <p:spPr>
          <a:xfrm>
            <a:off x="4715923" y="1990731"/>
            <a:ext cx="445682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9" name="椭圆 28"/>
          <p:cNvSpPr/>
          <p:nvPr/>
        </p:nvSpPr>
        <p:spPr>
          <a:xfrm>
            <a:off x="5288416" y="3964722"/>
            <a:ext cx="359946" cy="359946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5245548" y="3975421"/>
            <a:ext cx="445682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" name="椭圆 30"/>
          <p:cNvSpPr/>
          <p:nvPr/>
        </p:nvSpPr>
        <p:spPr>
          <a:xfrm>
            <a:off x="7376105" y="1599776"/>
            <a:ext cx="359946" cy="359946"/>
          </a:xfrm>
          <a:prstGeom prst="ellipse">
            <a:avLst/>
          </a:prstGeom>
          <a:solidFill>
            <a:schemeClr val="bg1">
              <a:lumMod val="6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7333872" y="1616826"/>
            <a:ext cx="445682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9" name="矩形 85"/>
          <p:cNvSpPr>
            <a:spLocks noChangeArrowheads="1"/>
          </p:cNvSpPr>
          <p:nvPr/>
        </p:nvSpPr>
        <p:spPr bwMode="auto">
          <a:xfrm>
            <a:off x="8014940" y="4192847"/>
            <a:ext cx="3096915" cy="4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78" tIns="57588" rIns="115178" bIns="575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lvl="1" indent="0" algn="r">
              <a:buNone/>
            </a:pPr>
            <a:r>
              <a:rPr lang="zh-CN" altLang="en-US" sz="2000" b="1" dirty="0">
                <a:solidFill>
                  <a:schemeClr val="accent1">
                    <a:lumMod val="100000"/>
                  </a:schemeClr>
                </a:solidFill>
              </a:rPr>
              <a:t>Add a title</a:t>
            </a:r>
          </a:p>
        </p:txBody>
      </p:sp>
      <p:sp>
        <p:nvSpPr>
          <p:cNvPr id="40" name="文本框 13"/>
          <p:cNvSpPr txBox="1"/>
          <p:nvPr/>
        </p:nvSpPr>
        <p:spPr>
          <a:xfrm>
            <a:off x="7712658" y="4546670"/>
            <a:ext cx="3399197" cy="1033777"/>
          </a:xfrm>
          <a:prstGeom prst="rect">
            <a:avLst/>
          </a:prstGeom>
          <a:noFill/>
        </p:spPr>
        <p:txBody>
          <a:bodyPr wrap="square" lIns="91411" tIns="45704" rIns="91411" bIns="45704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išľíďè"/>
          <p:cNvSpPr/>
          <p:nvPr/>
        </p:nvSpPr>
        <p:spPr bwMode="auto">
          <a:xfrm>
            <a:off x="1649902" y="2674349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2090993" y="2339977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43" name="išľíďè"/>
          <p:cNvSpPr/>
          <p:nvPr/>
        </p:nvSpPr>
        <p:spPr bwMode="auto">
          <a:xfrm>
            <a:off x="3769963" y="503920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4" name="iSlíďè"/>
          <p:cNvSpPr txBox="1"/>
          <p:nvPr/>
        </p:nvSpPr>
        <p:spPr bwMode="auto">
          <a:xfrm>
            <a:off x="4211054" y="470483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8075142" y="159977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6" name="iSlíďè"/>
          <p:cNvSpPr txBox="1"/>
          <p:nvPr/>
        </p:nvSpPr>
        <p:spPr bwMode="auto">
          <a:xfrm>
            <a:off x="8516233" y="12654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bldLvl="0" animBg="1"/>
      <p:bldP spid="32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25055" y="1363345"/>
            <a:ext cx="2886710" cy="4321175"/>
            <a:chOff x="5229" y="2163"/>
            <a:chExt cx="4546" cy="6805"/>
          </a:xfrm>
        </p:grpSpPr>
        <p:grpSp>
          <p:nvGrpSpPr>
            <p:cNvPr id="15" name="组合 14"/>
            <p:cNvGrpSpPr/>
            <p:nvPr/>
          </p:nvGrpSpPr>
          <p:grpSpPr>
            <a:xfrm>
              <a:off x="5229" y="5910"/>
              <a:ext cx="4102" cy="1654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Enter the title text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gradFill>
                <a:gsLst>
                  <a:gs pos="0">
                    <a:srgbClr val="2747B3"/>
                  </a:gs>
                  <a:gs pos="100000">
                    <a:srgbClr val="A1B3F6"/>
                  </a:gs>
                  <a:gs pos="49000">
                    <a:srgbClr val="5F74D7"/>
                  </a:gs>
                  <a:gs pos="100000">
                    <a:srgbClr val="A1B3F6"/>
                  </a:gs>
                  <a:gs pos="100000">
                    <a:srgbClr val="B3C3FF"/>
                  </a:gs>
                </a:gsLst>
                <a:lin ang="540000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229" y="2163"/>
              <a:ext cx="4547" cy="3265"/>
              <a:chOff x="3576" y="2452"/>
              <a:chExt cx="4547" cy="326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3576" y="2452"/>
                <a:ext cx="4102" cy="1654"/>
                <a:chOff x="1430114" y="2931616"/>
                <a:chExt cx="2604671" cy="1050002"/>
              </a:xfrm>
            </p:grpSpPr>
            <p:sp>
              <p:nvSpPr>
                <p:cNvPr id="33" name="五边形 28"/>
                <p:cNvSpPr/>
                <p:nvPr/>
              </p:nvSpPr>
              <p:spPr>
                <a:xfrm>
                  <a:off x="2276404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3765">
                    <a:defRPr/>
                  </a:pPr>
                  <a:r>
                    <a:rPr lang="zh-CN" altLang="en-US" sz="1400" b="1" dirty="0">
                      <a:solidFill>
                        <a:schemeClr val="tx1"/>
                      </a:solidFill>
                    </a:rPr>
                    <a:t>    Enter the title text</a:t>
                  </a: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1430114" y="2931616"/>
                  <a:ext cx="1050001" cy="1050002"/>
                </a:xfrm>
                <a:prstGeom prst="ellipse">
                  <a:avLst/>
                </a:prstGeom>
                <a:gradFill>
                  <a:gsLst>
                    <a:gs pos="0">
                      <a:srgbClr val="A864E1"/>
                    </a:gs>
                    <a:gs pos="100000">
                      <a:srgbClr val="D7BDFF"/>
                    </a:gs>
                    <a:gs pos="49000">
                      <a:srgbClr val="CE79DC"/>
                    </a:gs>
                    <a:gs pos="100000">
                      <a:srgbClr val="A1B3F6"/>
                    </a:gs>
                    <a:gs pos="100000">
                      <a:srgbClr val="B3C3FF"/>
                    </a:gs>
                  </a:gsLst>
                  <a:lin ang="5400000" scaled="0"/>
                </a:gra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任意多边形 30" title="HBOw5gySgy"/>
                <p:cNvSpPr/>
                <p:nvPr/>
              </p:nvSpPr>
              <p:spPr bwMode="auto">
                <a:xfrm>
                  <a:off x="1732418" y="3168636"/>
                  <a:ext cx="481328" cy="606645"/>
                </a:xfrm>
                <a:custGeom>
                  <a:avLst/>
                  <a:gdLst>
                    <a:gd name="connsiteX0" fmla="*/ 179388 w 268288"/>
                    <a:gd name="connsiteY0" fmla="*/ 166688 h 338138"/>
                    <a:gd name="connsiteX1" fmla="*/ 203200 w 268288"/>
                    <a:gd name="connsiteY1" fmla="*/ 190443 h 338138"/>
                    <a:gd name="connsiteX2" fmla="*/ 203200 w 268288"/>
                    <a:gd name="connsiteY2" fmla="*/ 252471 h 338138"/>
                    <a:gd name="connsiteX3" fmla="*/ 179388 w 268288"/>
                    <a:gd name="connsiteY3" fmla="*/ 276226 h 338138"/>
                    <a:gd name="connsiteX4" fmla="*/ 155575 w 268288"/>
                    <a:gd name="connsiteY4" fmla="*/ 252471 h 338138"/>
                    <a:gd name="connsiteX5" fmla="*/ 155575 w 268288"/>
                    <a:gd name="connsiteY5" fmla="*/ 190443 h 338138"/>
                    <a:gd name="connsiteX6" fmla="*/ 179388 w 268288"/>
                    <a:gd name="connsiteY6" fmla="*/ 166688 h 338138"/>
                    <a:gd name="connsiteX7" fmla="*/ 179388 w 268288"/>
                    <a:gd name="connsiteY7" fmla="*/ 150813 h 338138"/>
                    <a:gd name="connsiteX8" fmla="*/ 139700 w 268288"/>
                    <a:gd name="connsiteY8" fmla="*/ 190427 h 338138"/>
                    <a:gd name="connsiteX9" fmla="*/ 139700 w 268288"/>
                    <a:gd name="connsiteY9" fmla="*/ 252488 h 338138"/>
                    <a:gd name="connsiteX10" fmla="*/ 179388 w 268288"/>
                    <a:gd name="connsiteY10" fmla="*/ 292101 h 338138"/>
                    <a:gd name="connsiteX11" fmla="*/ 219075 w 268288"/>
                    <a:gd name="connsiteY11" fmla="*/ 252488 h 338138"/>
                    <a:gd name="connsiteX12" fmla="*/ 219075 w 268288"/>
                    <a:gd name="connsiteY12" fmla="*/ 190427 h 338138"/>
                    <a:gd name="connsiteX13" fmla="*/ 179388 w 268288"/>
                    <a:gd name="connsiteY13" fmla="*/ 150813 h 338138"/>
                    <a:gd name="connsiteX14" fmla="*/ 57120 w 268288"/>
                    <a:gd name="connsiteY14" fmla="*/ 150813 h 338138"/>
                    <a:gd name="connsiteX15" fmla="*/ 49212 w 268288"/>
                    <a:gd name="connsiteY15" fmla="*/ 158705 h 338138"/>
                    <a:gd name="connsiteX16" fmla="*/ 57120 w 268288"/>
                    <a:gd name="connsiteY16" fmla="*/ 166597 h 338138"/>
                    <a:gd name="connsiteX17" fmla="*/ 80842 w 268288"/>
                    <a:gd name="connsiteY17" fmla="*/ 166597 h 338138"/>
                    <a:gd name="connsiteX18" fmla="*/ 103247 w 268288"/>
                    <a:gd name="connsiteY18" fmla="*/ 188959 h 338138"/>
                    <a:gd name="connsiteX19" fmla="*/ 103247 w 268288"/>
                    <a:gd name="connsiteY19" fmla="*/ 190274 h 338138"/>
                    <a:gd name="connsiteX20" fmla="*/ 80842 w 268288"/>
                    <a:gd name="connsiteY20" fmla="*/ 212635 h 338138"/>
                    <a:gd name="connsiteX21" fmla="*/ 57120 w 268288"/>
                    <a:gd name="connsiteY21" fmla="*/ 212635 h 338138"/>
                    <a:gd name="connsiteX22" fmla="*/ 49212 w 268288"/>
                    <a:gd name="connsiteY22" fmla="*/ 220527 h 338138"/>
                    <a:gd name="connsiteX23" fmla="*/ 57120 w 268288"/>
                    <a:gd name="connsiteY23" fmla="*/ 228419 h 338138"/>
                    <a:gd name="connsiteX24" fmla="*/ 80842 w 268288"/>
                    <a:gd name="connsiteY24" fmla="*/ 228419 h 338138"/>
                    <a:gd name="connsiteX25" fmla="*/ 103247 w 268288"/>
                    <a:gd name="connsiteY25" fmla="*/ 250781 h 338138"/>
                    <a:gd name="connsiteX26" fmla="*/ 80842 w 268288"/>
                    <a:gd name="connsiteY26" fmla="*/ 273142 h 338138"/>
                    <a:gd name="connsiteX27" fmla="*/ 57120 w 268288"/>
                    <a:gd name="connsiteY27" fmla="*/ 273142 h 338138"/>
                    <a:gd name="connsiteX28" fmla="*/ 49212 w 268288"/>
                    <a:gd name="connsiteY28" fmla="*/ 281034 h 338138"/>
                    <a:gd name="connsiteX29" fmla="*/ 57120 w 268288"/>
                    <a:gd name="connsiteY29" fmla="*/ 288926 h 338138"/>
                    <a:gd name="connsiteX30" fmla="*/ 80842 w 268288"/>
                    <a:gd name="connsiteY30" fmla="*/ 288926 h 338138"/>
                    <a:gd name="connsiteX31" fmla="*/ 119062 w 268288"/>
                    <a:gd name="connsiteY31" fmla="*/ 250781 h 338138"/>
                    <a:gd name="connsiteX32" fmla="*/ 103247 w 268288"/>
                    <a:gd name="connsiteY32" fmla="*/ 220527 h 338138"/>
                    <a:gd name="connsiteX33" fmla="*/ 119062 w 268288"/>
                    <a:gd name="connsiteY33" fmla="*/ 190274 h 338138"/>
                    <a:gd name="connsiteX34" fmla="*/ 119062 w 268288"/>
                    <a:gd name="connsiteY34" fmla="*/ 188959 h 338138"/>
                    <a:gd name="connsiteX35" fmla="*/ 80842 w 268288"/>
                    <a:gd name="connsiteY35" fmla="*/ 150813 h 338138"/>
                    <a:gd name="connsiteX36" fmla="*/ 57120 w 268288"/>
                    <a:gd name="connsiteY36" fmla="*/ 150813 h 338138"/>
                    <a:gd name="connsiteX37" fmla="*/ 46099 w 268288"/>
                    <a:gd name="connsiteY37" fmla="*/ 47625 h 338138"/>
                    <a:gd name="connsiteX38" fmla="*/ 15875 w 268288"/>
                    <a:gd name="connsiteY38" fmla="*/ 79629 h 338138"/>
                    <a:gd name="connsiteX39" fmla="*/ 15875 w 268288"/>
                    <a:gd name="connsiteY39" fmla="*/ 114300 h 338138"/>
                    <a:gd name="connsiteX40" fmla="*/ 252413 w 268288"/>
                    <a:gd name="connsiteY40" fmla="*/ 114300 h 338138"/>
                    <a:gd name="connsiteX41" fmla="*/ 252413 w 268288"/>
                    <a:gd name="connsiteY41" fmla="*/ 79629 h 338138"/>
                    <a:gd name="connsiteX42" fmla="*/ 222189 w 268288"/>
                    <a:gd name="connsiteY42" fmla="*/ 47625 h 338138"/>
                    <a:gd name="connsiteX43" fmla="*/ 210362 w 268288"/>
                    <a:gd name="connsiteY43" fmla="*/ 47625 h 338138"/>
                    <a:gd name="connsiteX44" fmla="*/ 210362 w 268288"/>
                    <a:gd name="connsiteY44" fmla="*/ 71628 h 338138"/>
                    <a:gd name="connsiteX45" fmla="*/ 202477 w 268288"/>
                    <a:gd name="connsiteY45" fmla="*/ 79629 h 338138"/>
                    <a:gd name="connsiteX46" fmla="*/ 194593 w 268288"/>
                    <a:gd name="connsiteY46" fmla="*/ 71628 h 338138"/>
                    <a:gd name="connsiteX47" fmla="*/ 194593 w 268288"/>
                    <a:gd name="connsiteY47" fmla="*/ 47625 h 338138"/>
                    <a:gd name="connsiteX48" fmla="*/ 73696 w 268288"/>
                    <a:gd name="connsiteY48" fmla="*/ 47625 h 338138"/>
                    <a:gd name="connsiteX49" fmla="*/ 73696 w 268288"/>
                    <a:gd name="connsiteY49" fmla="*/ 71628 h 338138"/>
                    <a:gd name="connsiteX50" fmla="*/ 65811 w 268288"/>
                    <a:gd name="connsiteY50" fmla="*/ 79629 h 338138"/>
                    <a:gd name="connsiteX51" fmla="*/ 57926 w 268288"/>
                    <a:gd name="connsiteY51" fmla="*/ 71628 h 338138"/>
                    <a:gd name="connsiteX52" fmla="*/ 57926 w 268288"/>
                    <a:gd name="connsiteY52" fmla="*/ 47625 h 338138"/>
                    <a:gd name="connsiteX53" fmla="*/ 46099 w 268288"/>
                    <a:gd name="connsiteY53" fmla="*/ 47625 h 338138"/>
                    <a:gd name="connsiteX54" fmla="*/ 65757 w 268288"/>
                    <a:gd name="connsiteY54" fmla="*/ 0 h 338138"/>
                    <a:gd name="connsiteX55" fmla="*/ 73648 w 268288"/>
                    <a:gd name="connsiteY55" fmla="*/ 7925 h 338138"/>
                    <a:gd name="connsiteX56" fmla="*/ 73648 w 268288"/>
                    <a:gd name="connsiteY56" fmla="*/ 31700 h 338138"/>
                    <a:gd name="connsiteX57" fmla="*/ 194640 w 268288"/>
                    <a:gd name="connsiteY57" fmla="*/ 31700 h 338138"/>
                    <a:gd name="connsiteX58" fmla="*/ 194640 w 268288"/>
                    <a:gd name="connsiteY58" fmla="*/ 7925 h 338138"/>
                    <a:gd name="connsiteX59" fmla="*/ 202531 w 268288"/>
                    <a:gd name="connsiteY59" fmla="*/ 0 h 338138"/>
                    <a:gd name="connsiteX60" fmla="*/ 210422 w 268288"/>
                    <a:gd name="connsiteY60" fmla="*/ 7925 h 338138"/>
                    <a:gd name="connsiteX61" fmla="*/ 210422 w 268288"/>
                    <a:gd name="connsiteY61" fmla="*/ 31700 h 338138"/>
                    <a:gd name="connsiteX62" fmla="*/ 222258 w 268288"/>
                    <a:gd name="connsiteY62" fmla="*/ 31700 h 338138"/>
                    <a:gd name="connsiteX63" fmla="*/ 268288 w 268288"/>
                    <a:gd name="connsiteY63" fmla="*/ 79251 h 338138"/>
                    <a:gd name="connsiteX64" fmla="*/ 268288 w 268288"/>
                    <a:gd name="connsiteY64" fmla="*/ 290587 h 338138"/>
                    <a:gd name="connsiteX65" fmla="*/ 222258 w 268288"/>
                    <a:gd name="connsiteY65" fmla="*/ 338138 h 338138"/>
                    <a:gd name="connsiteX66" fmla="*/ 46030 w 268288"/>
                    <a:gd name="connsiteY66" fmla="*/ 338138 h 338138"/>
                    <a:gd name="connsiteX67" fmla="*/ 0 w 268288"/>
                    <a:gd name="connsiteY67" fmla="*/ 290587 h 338138"/>
                    <a:gd name="connsiteX68" fmla="*/ 0 w 268288"/>
                    <a:gd name="connsiteY68" fmla="*/ 79251 h 338138"/>
                    <a:gd name="connsiteX69" fmla="*/ 46030 w 268288"/>
                    <a:gd name="connsiteY69" fmla="*/ 31700 h 338138"/>
                    <a:gd name="connsiteX70" fmla="*/ 57866 w 268288"/>
                    <a:gd name="connsiteY70" fmla="*/ 31700 h 338138"/>
                    <a:gd name="connsiteX71" fmla="*/ 57866 w 268288"/>
                    <a:gd name="connsiteY71" fmla="*/ 7925 h 338138"/>
                    <a:gd name="connsiteX72" fmla="*/ 65757 w 268288"/>
                    <a:gd name="connsiteY72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8288" h="338138">
                      <a:moveTo>
                        <a:pt x="179388" y="166688"/>
                      </a:moveTo>
                      <a:cubicBezTo>
                        <a:pt x="192617" y="166688"/>
                        <a:pt x="203200" y="177246"/>
                        <a:pt x="203200" y="190443"/>
                      </a:cubicBezTo>
                      <a:cubicBezTo>
                        <a:pt x="203200" y="252471"/>
                        <a:pt x="203200" y="252471"/>
                        <a:pt x="203200" y="252471"/>
                      </a:cubicBezTo>
                      <a:cubicBezTo>
                        <a:pt x="203200" y="265668"/>
                        <a:pt x="192617" y="276226"/>
                        <a:pt x="179388" y="276226"/>
                      </a:cubicBezTo>
                      <a:cubicBezTo>
                        <a:pt x="166158" y="276226"/>
                        <a:pt x="155575" y="265668"/>
                        <a:pt x="155575" y="252471"/>
                      </a:cubicBezTo>
                      <a:cubicBezTo>
                        <a:pt x="155575" y="190443"/>
                        <a:pt x="155575" y="190443"/>
                        <a:pt x="155575" y="190443"/>
                      </a:cubicBezTo>
                      <a:cubicBezTo>
                        <a:pt x="155575" y="177246"/>
                        <a:pt x="166158" y="166688"/>
                        <a:pt x="179388" y="166688"/>
                      </a:cubicBezTo>
                      <a:close/>
                      <a:moveTo>
                        <a:pt x="179388" y="150813"/>
                      </a:moveTo>
                      <a:cubicBezTo>
                        <a:pt x="158221" y="150813"/>
                        <a:pt x="139700" y="169299"/>
                        <a:pt x="139700" y="190427"/>
                      </a:cubicBezTo>
                      <a:cubicBezTo>
                        <a:pt x="139700" y="252488"/>
                        <a:pt x="139700" y="252488"/>
                        <a:pt x="139700" y="252488"/>
                      </a:cubicBezTo>
                      <a:cubicBezTo>
                        <a:pt x="139700" y="273615"/>
                        <a:pt x="158221" y="292101"/>
                        <a:pt x="179388" y="292101"/>
                      </a:cubicBezTo>
                      <a:cubicBezTo>
                        <a:pt x="201877" y="292101"/>
                        <a:pt x="219075" y="273615"/>
                        <a:pt x="219075" y="252488"/>
                      </a:cubicBezTo>
                      <a:lnTo>
                        <a:pt x="219075" y="190427"/>
                      </a:lnTo>
                      <a:cubicBezTo>
                        <a:pt x="219075" y="169299"/>
                        <a:pt x="201877" y="150813"/>
                        <a:pt x="179388" y="150813"/>
                      </a:cubicBezTo>
                      <a:close/>
                      <a:moveTo>
                        <a:pt x="57120" y="150813"/>
                      </a:moveTo>
                      <a:cubicBezTo>
                        <a:pt x="51848" y="150813"/>
                        <a:pt x="49212" y="154759"/>
                        <a:pt x="49212" y="158705"/>
                      </a:cubicBezTo>
                      <a:cubicBezTo>
                        <a:pt x="49212" y="163967"/>
                        <a:pt x="51848" y="166597"/>
                        <a:pt x="57120" y="166597"/>
                      </a:cubicBezTo>
                      <a:cubicBezTo>
                        <a:pt x="80842" y="166597"/>
                        <a:pt x="80842" y="166597"/>
                        <a:pt x="80842" y="166597"/>
                      </a:cubicBezTo>
                      <a:cubicBezTo>
                        <a:pt x="92704" y="166597"/>
                        <a:pt x="103247" y="177120"/>
                        <a:pt x="103247" y="188959"/>
                      </a:cubicBezTo>
                      <a:cubicBezTo>
                        <a:pt x="103247" y="190274"/>
                        <a:pt x="103247" y="190274"/>
                        <a:pt x="103247" y="190274"/>
                      </a:cubicBezTo>
                      <a:cubicBezTo>
                        <a:pt x="103247" y="202112"/>
                        <a:pt x="92704" y="212635"/>
                        <a:pt x="80842" y="212635"/>
                      </a:cubicBezTo>
                      <a:cubicBezTo>
                        <a:pt x="57120" y="212635"/>
                        <a:pt x="57120" y="212635"/>
                        <a:pt x="57120" y="212635"/>
                      </a:cubicBezTo>
                      <a:cubicBezTo>
                        <a:pt x="51848" y="212635"/>
                        <a:pt x="49212" y="215266"/>
                        <a:pt x="49212" y="220527"/>
                      </a:cubicBezTo>
                      <a:cubicBezTo>
                        <a:pt x="49212" y="224473"/>
                        <a:pt x="51848" y="228419"/>
                        <a:pt x="57120" y="228419"/>
                      </a:cubicBezTo>
                      <a:cubicBezTo>
                        <a:pt x="80842" y="228419"/>
                        <a:pt x="80842" y="228419"/>
                        <a:pt x="80842" y="228419"/>
                      </a:cubicBezTo>
                      <a:cubicBezTo>
                        <a:pt x="92704" y="228419"/>
                        <a:pt x="103247" y="237627"/>
                        <a:pt x="103247" y="250781"/>
                      </a:cubicBezTo>
                      <a:cubicBezTo>
                        <a:pt x="103247" y="263934"/>
                        <a:pt x="92704" y="273142"/>
                        <a:pt x="80842" y="273142"/>
                      </a:cubicBezTo>
                      <a:cubicBezTo>
                        <a:pt x="57120" y="273142"/>
                        <a:pt x="57120" y="273142"/>
                        <a:pt x="57120" y="273142"/>
                      </a:cubicBezTo>
                      <a:cubicBezTo>
                        <a:pt x="51848" y="273142"/>
                        <a:pt x="49212" y="277088"/>
                        <a:pt x="49212" y="281034"/>
                      </a:cubicBezTo>
                      <a:cubicBezTo>
                        <a:pt x="49212" y="284980"/>
                        <a:pt x="51848" y="288926"/>
                        <a:pt x="57120" y="288926"/>
                      </a:cubicBezTo>
                      <a:cubicBezTo>
                        <a:pt x="80842" y="288926"/>
                        <a:pt x="80842" y="288926"/>
                        <a:pt x="80842" y="288926"/>
                      </a:cubicBezTo>
                      <a:cubicBezTo>
                        <a:pt x="101929" y="288926"/>
                        <a:pt x="119062" y="271826"/>
                        <a:pt x="119062" y="250781"/>
                      </a:cubicBezTo>
                      <a:cubicBezTo>
                        <a:pt x="119062" y="237627"/>
                        <a:pt x="112473" y="227104"/>
                        <a:pt x="103247" y="220527"/>
                      </a:cubicBezTo>
                      <a:cubicBezTo>
                        <a:pt x="112473" y="212635"/>
                        <a:pt x="119062" y="202112"/>
                        <a:pt x="119062" y="190274"/>
                      </a:cubicBezTo>
                      <a:lnTo>
                        <a:pt x="119062" y="188959"/>
                      </a:lnTo>
                      <a:cubicBezTo>
                        <a:pt x="119062" y="167913"/>
                        <a:pt x="101929" y="150813"/>
                        <a:pt x="80842" y="150813"/>
                      </a:cubicBezTo>
                      <a:cubicBezTo>
                        <a:pt x="57120" y="150813"/>
                        <a:pt x="57120" y="150813"/>
                        <a:pt x="57120" y="150813"/>
                      </a:cubicBezTo>
                      <a:close/>
                      <a:moveTo>
                        <a:pt x="46099" y="47625"/>
                      </a:moveTo>
                      <a:cubicBezTo>
                        <a:pt x="29016" y="47625"/>
                        <a:pt x="15875" y="62294"/>
                        <a:pt x="15875" y="79629"/>
                      </a:cubicBezTo>
                      <a:cubicBezTo>
                        <a:pt x="15875" y="114300"/>
                        <a:pt x="15875" y="114300"/>
                        <a:pt x="15875" y="114300"/>
                      </a:cubicBezTo>
                      <a:cubicBezTo>
                        <a:pt x="252413" y="114300"/>
                        <a:pt x="252413" y="114300"/>
                        <a:pt x="252413" y="114300"/>
                      </a:cubicBezTo>
                      <a:lnTo>
                        <a:pt x="252413" y="79629"/>
                      </a:lnTo>
                      <a:cubicBezTo>
                        <a:pt x="252413" y="62294"/>
                        <a:pt x="239272" y="47625"/>
                        <a:pt x="222189" y="47625"/>
                      </a:cubicBezTo>
                      <a:cubicBezTo>
                        <a:pt x="210362" y="47625"/>
                        <a:pt x="210362" y="47625"/>
                        <a:pt x="210362" y="47625"/>
                      </a:cubicBezTo>
                      <a:cubicBezTo>
                        <a:pt x="210362" y="71628"/>
                        <a:pt x="210362" y="71628"/>
                        <a:pt x="210362" y="71628"/>
                      </a:cubicBezTo>
                      <a:cubicBezTo>
                        <a:pt x="210362" y="75629"/>
                        <a:pt x="206420" y="79629"/>
                        <a:pt x="202477" y="79629"/>
                      </a:cubicBezTo>
                      <a:cubicBezTo>
                        <a:pt x="197221" y="79629"/>
                        <a:pt x="194593" y="75629"/>
                        <a:pt x="194593" y="71628"/>
                      </a:cubicBezTo>
                      <a:cubicBezTo>
                        <a:pt x="194593" y="47625"/>
                        <a:pt x="194593" y="47625"/>
                        <a:pt x="194593" y="47625"/>
                      </a:cubicBezTo>
                      <a:cubicBezTo>
                        <a:pt x="73696" y="47625"/>
                        <a:pt x="73696" y="47625"/>
                        <a:pt x="73696" y="47625"/>
                      </a:cubicBezTo>
                      <a:cubicBezTo>
                        <a:pt x="73696" y="71628"/>
                        <a:pt x="73696" y="71628"/>
                        <a:pt x="73696" y="71628"/>
                      </a:cubicBezTo>
                      <a:cubicBezTo>
                        <a:pt x="73696" y="75629"/>
                        <a:pt x="71067" y="79629"/>
                        <a:pt x="65811" y="79629"/>
                      </a:cubicBezTo>
                      <a:cubicBezTo>
                        <a:pt x="61869" y="79629"/>
                        <a:pt x="57926" y="75629"/>
                        <a:pt x="57926" y="71628"/>
                      </a:cubicBezTo>
                      <a:cubicBezTo>
                        <a:pt x="57926" y="47625"/>
                        <a:pt x="57926" y="47625"/>
                        <a:pt x="57926" y="47625"/>
                      </a:cubicBezTo>
                      <a:cubicBezTo>
                        <a:pt x="46099" y="47625"/>
                        <a:pt x="46099" y="47625"/>
                        <a:pt x="46099" y="47625"/>
                      </a:cubicBezTo>
                      <a:close/>
                      <a:moveTo>
                        <a:pt x="65757" y="0"/>
                      </a:moveTo>
                      <a:cubicBezTo>
                        <a:pt x="71018" y="0"/>
                        <a:pt x="73648" y="3962"/>
                        <a:pt x="73648" y="7925"/>
                      </a:cubicBezTo>
                      <a:cubicBezTo>
                        <a:pt x="73648" y="31700"/>
                        <a:pt x="73648" y="31700"/>
                        <a:pt x="73648" y="31700"/>
                      </a:cubicBezTo>
                      <a:cubicBezTo>
                        <a:pt x="194640" y="31700"/>
                        <a:pt x="194640" y="31700"/>
                        <a:pt x="194640" y="31700"/>
                      </a:cubicBezTo>
                      <a:cubicBezTo>
                        <a:pt x="194640" y="7925"/>
                        <a:pt x="194640" y="7925"/>
                        <a:pt x="194640" y="7925"/>
                      </a:cubicBezTo>
                      <a:cubicBezTo>
                        <a:pt x="194640" y="3962"/>
                        <a:pt x="197271" y="0"/>
                        <a:pt x="202531" y="0"/>
                      </a:cubicBezTo>
                      <a:cubicBezTo>
                        <a:pt x="206477" y="0"/>
                        <a:pt x="210422" y="3962"/>
                        <a:pt x="210422" y="7925"/>
                      </a:cubicBezTo>
                      <a:cubicBezTo>
                        <a:pt x="210422" y="31700"/>
                        <a:pt x="210422" y="31700"/>
                        <a:pt x="210422" y="31700"/>
                      </a:cubicBezTo>
                      <a:cubicBezTo>
                        <a:pt x="222258" y="31700"/>
                        <a:pt x="222258" y="31700"/>
                        <a:pt x="222258" y="31700"/>
                      </a:cubicBezTo>
                      <a:cubicBezTo>
                        <a:pt x="247246" y="31700"/>
                        <a:pt x="268288" y="52834"/>
                        <a:pt x="268288" y="79251"/>
                      </a:cubicBezTo>
                      <a:cubicBezTo>
                        <a:pt x="268288" y="290587"/>
                        <a:pt x="268288" y="290587"/>
                        <a:pt x="268288" y="290587"/>
                      </a:cubicBezTo>
                      <a:cubicBezTo>
                        <a:pt x="268288" y="317005"/>
                        <a:pt x="247246" y="338138"/>
                        <a:pt x="222258" y="338138"/>
                      </a:cubicBezTo>
                      <a:cubicBezTo>
                        <a:pt x="46030" y="338138"/>
                        <a:pt x="46030" y="338138"/>
                        <a:pt x="46030" y="338138"/>
                      </a:cubicBezTo>
                      <a:cubicBezTo>
                        <a:pt x="21042" y="338138"/>
                        <a:pt x="0" y="317005"/>
                        <a:pt x="0" y="290587"/>
                      </a:cubicBezTo>
                      <a:cubicBezTo>
                        <a:pt x="0" y="79251"/>
                        <a:pt x="0" y="79251"/>
                        <a:pt x="0" y="79251"/>
                      </a:cubicBezTo>
                      <a:cubicBezTo>
                        <a:pt x="0" y="52834"/>
                        <a:pt x="21042" y="31700"/>
                        <a:pt x="46030" y="31700"/>
                      </a:cubicBezTo>
                      <a:cubicBezTo>
                        <a:pt x="57866" y="31700"/>
                        <a:pt x="57866" y="31700"/>
                        <a:pt x="57866" y="31700"/>
                      </a:cubicBezTo>
                      <a:cubicBezTo>
                        <a:pt x="57866" y="7925"/>
                        <a:pt x="57866" y="7925"/>
                        <a:pt x="57866" y="7925"/>
                      </a:cubicBezTo>
                      <a:cubicBezTo>
                        <a:pt x="57866" y="3962"/>
                        <a:pt x="61812" y="0"/>
                        <a:pt x="657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išľíďè"/>
              <p:cNvSpPr/>
              <p:nvPr/>
            </p:nvSpPr>
            <p:spPr bwMode="auto">
              <a:xfrm>
                <a:off x="3970" y="4839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37" name="iSlíďè"/>
              <p:cNvSpPr txBox="1"/>
              <p:nvPr/>
            </p:nvSpPr>
            <p:spPr bwMode="auto">
              <a:xfrm>
                <a:off x="4665" y="4313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544" y="7564"/>
              <a:ext cx="4153" cy="1405"/>
              <a:chOff x="5967" y="7649"/>
              <a:chExt cx="4153" cy="1405"/>
            </a:xfrm>
          </p:grpSpPr>
          <p:sp>
            <p:nvSpPr>
              <p:cNvPr id="40" name="išľíďè"/>
              <p:cNvSpPr/>
              <p:nvPr/>
            </p:nvSpPr>
            <p:spPr bwMode="auto">
              <a:xfrm>
                <a:off x="5967" y="8176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41" name="iSlíďè"/>
              <p:cNvSpPr txBox="1"/>
              <p:nvPr/>
            </p:nvSpPr>
            <p:spPr bwMode="auto">
              <a:xfrm>
                <a:off x="6662" y="7649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</p:grpSp>
      </p:grpSp>
      <p:pic>
        <p:nvPicPr>
          <p:cNvPr id="5" name="图片 4" descr="5af91414f39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95" y="1713865"/>
            <a:ext cx="6027420" cy="397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设计师MC：ID 29795607库_任意多边形 3"/>
          <p:cNvSpPr/>
          <p:nvPr>
            <p:custDataLst>
              <p:tags r:id="rId1"/>
            </p:custDataLst>
          </p:nvPr>
        </p:nvSpPr>
        <p:spPr bwMode="auto">
          <a:xfrm>
            <a:off x="5325578" y="1340768"/>
            <a:ext cx="1051953" cy="876300"/>
          </a:xfrm>
          <a:custGeom>
            <a:avLst/>
            <a:gdLst>
              <a:gd name="T0" fmla="*/ 751 w 751"/>
              <a:gd name="T1" fmla="*/ 552 h 552"/>
              <a:gd name="T2" fmla="*/ 375 w 751"/>
              <a:gd name="T3" fmla="*/ 0 h 552"/>
              <a:gd name="T4" fmla="*/ 0 w 751"/>
              <a:gd name="T5" fmla="*/ 552 h 552"/>
              <a:gd name="T6" fmla="*/ 751 w 751"/>
              <a:gd name="T7" fmla="*/ 55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1" h="552">
                <a:moveTo>
                  <a:pt x="751" y="552"/>
                </a:moveTo>
                <a:lnTo>
                  <a:pt x="375" y="0"/>
                </a:lnTo>
                <a:lnTo>
                  <a:pt x="0" y="552"/>
                </a:lnTo>
                <a:lnTo>
                  <a:pt x="751" y="552"/>
                </a:lnTo>
                <a:close/>
              </a:path>
            </a:pathLst>
          </a:custGeom>
          <a:gradFill>
            <a:gsLst>
              <a:gs pos="0">
                <a:srgbClr val="A864E1"/>
              </a:gs>
              <a:gs pos="100000">
                <a:srgbClr val="D7BDFF"/>
              </a:gs>
              <a:gs pos="49000">
                <a:srgbClr val="CE79DC"/>
              </a:gs>
              <a:gs pos="100000">
                <a:srgbClr val="A1B3F6"/>
              </a:gs>
              <a:gs pos="100000">
                <a:srgbClr val="B3C3FF"/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千图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3090004" y="5039644"/>
            <a:ext cx="5911850" cy="903287"/>
            <a:chOff x="3090004" y="5039644"/>
            <a:chExt cx="5911850" cy="903287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5846651" y="5053931"/>
              <a:ext cx="2767853" cy="889000"/>
            </a:xfrm>
            <a:custGeom>
              <a:avLst/>
              <a:gdLst>
                <a:gd name="T0" fmla="*/ 0 w 1976"/>
                <a:gd name="T1" fmla="*/ 0 h 560"/>
                <a:gd name="T2" fmla="*/ 0 w 1976"/>
                <a:gd name="T3" fmla="*/ 560 h 560"/>
                <a:gd name="T4" fmla="*/ 1976 w 1976"/>
                <a:gd name="T5" fmla="*/ 560 h 560"/>
                <a:gd name="T6" fmla="*/ 1594 w 1976"/>
                <a:gd name="T7" fmla="*/ 0 h 560"/>
                <a:gd name="T8" fmla="*/ 0 w 1976"/>
                <a:gd name="T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6" h="560">
                  <a:moveTo>
                    <a:pt x="0" y="0"/>
                  </a:moveTo>
                  <a:lnTo>
                    <a:pt x="0" y="560"/>
                  </a:lnTo>
                  <a:lnTo>
                    <a:pt x="1976" y="560"/>
                  </a:lnTo>
                  <a:lnTo>
                    <a:pt x="1594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3090004" y="5053931"/>
              <a:ext cx="2696416" cy="889000"/>
            </a:xfrm>
            <a:custGeom>
              <a:avLst/>
              <a:gdLst>
                <a:gd name="T0" fmla="*/ 1925 w 1925"/>
                <a:gd name="T1" fmla="*/ 0 h 560"/>
                <a:gd name="T2" fmla="*/ 381 w 1925"/>
                <a:gd name="T3" fmla="*/ 0 h 560"/>
                <a:gd name="T4" fmla="*/ 0 w 1925"/>
                <a:gd name="T5" fmla="*/ 560 h 560"/>
                <a:gd name="T6" fmla="*/ 1925 w 1925"/>
                <a:gd name="T7" fmla="*/ 560 h 560"/>
                <a:gd name="T8" fmla="*/ 1925 w 1925"/>
                <a:gd name="T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5" h="560">
                  <a:moveTo>
                    <a:pt x="1925" y="0"/>
                  </a:moveTo>
                  <a:lnTo>
                    <a:pt x="381" y="0"/>
                  </a:lnTo>
                  <a:lnTo>
                    <a:pt x="0" y="560"/>
                  </a:lnTo>
                  <a:lnTo>
                    <a:pt x="1925" y="560"/>
                  </a:lnTo>
                  <a:lnTo>
                    <a:pt x="1925" y="0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4412444" y="5261635"/>
              <a:ext cx="413538" cy="355437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4340674" y="5271889"/>
              <a:ext cx="321260" cy="498979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779056" y="5261635"/>
              <a:ext cx="516068" cy="519485"/>
            </a:xfrm>
            <a:custGeom>
              <a:avLst/>
              <a:gdLst>
                <a:gd name="T0" fmla="*/ 56 w 64"/>
                <a:gd name="T1" fmla="*/ 20 h 64"/>
                <a:gd name="T2" fmla="*/ 44 w 64"/>
                <a:gd name="T3" fmla="*/ 16 h 64"/>
                <a:gd name="T4" fmla="*/ 52 w 64"/>
                <a:gd name="T5" fmla="*/ 12 h 64"/>
                <a:gd name="T6" fmla="*/ 28 w 64"/>
                <a:gd name="T7" fmla="*/ 0 h 64"/>
                <a:gd name="T8" fmla="*/ 37 w 64"/>
                <a:gd name="T9" fmla="*/ 12 h 64"/>
                <a:gd name="T10" fmla="*/ 12 w 64"/>
                <a:gd name="T11" fmla="*/ 16 h 64"/>
                <a:gd name="T12" fmla="*/ 4 w 64"/>
                <a:gd name="T13" fmla="*/ 48 h 64"/>
                <a:gd name="T14" fmla="*/ 0 w 64"/>
                <a:gd name="T15" fmla="*/ 64 h 64"/>
                <a:gd name="T16" fmla="*/ 64 w 64"/>
                <a:gd name="T17" fmla="*/ 48 h 64"/>
                <a:gd name="T18" fmla="*/ 44 w 64"/>
                <a:gd name="T19" fmla="*/ 24 h 64"/>
                <a:gd name="T20" fmla="*/ 48 w 64"/>
                <a:gd name="T21" fmla="*/ 28 h 64"/>
                <a:gd name="T22" fmla="*/ 44 w 64"/>
                <a:gd name="T23" fmla="*/ 24 h 64"/>
                <a:gd name="T24" fmla="*/ 48 w 64"/>
                <a:gd name="T25" fmla="*/ 32 h 64"/>
                <a:gd name="T26" fmla="*/ 44 w 64"/>
                <a:gd name="T27" fmla="*/ 36 h 64"/>
                <a:gd name="T28" fmla="*/ 44 w 64"/>
                <a:gd name="T29" fmla="*/ 40 h 64"/>
                <a:gd name="T30" fmla="*/ 48 w 64"/>
                <a:gd name="T31" fmla="*/ 44 h 64"/>
                <a:gd name="T32" fmla="*/ 44 w 64"/>
                <a:gd name="T33" fmla="*/ 40 h 64"/>
                <a:gd name="T34" fmla="*/ 32 w 64"/>
                <a:gd name="T35" fmla="*/ 4 h 64"/>
                <a:gd name="T36" fmla="*/ 48 w 64"/>
                <a:gd name="T37" fmla="*/ 8 h 64"/>
                <a:gd name="T38" fmla="*/ 36 w 64"/>
                <a:gd name="T39" fmla="*/ 24 h 64"/>
                <a:gd name="T40" fmla="*/ 40 w 64"/>
                <a:gd name="T41" fmla="*/ 28 h 64"/>
                <a:gd name="T42" fmla="*/ 36 w 64"/>
                <a:gd name="T43" fmla="*/ 24 h 64"/>
                <a:gd name="T44" fmla="*/ 40 w 64"/>
                <a:gd name="T45" fmla="*/ 32 h 64"/>
                <a:gd name="T46" fmla="*/ 36 w 64"/>
                <a:gd name="T47" fmla="*/ 36 h 64"/>
                <a:gd name="T48" fmla="*/ 36 w 64"/>
                <a:gd name="T49" fmla="*/ 40 h 64"/>
                <a:gd name="T50" fmla="*/ 40 w 64"/>
                <a:gd name="T51" fmla="*/ 44 h 64"/>
                <a:gd name="T52" fmla="*/ 36 w 64"/>
                <a:gd name="T53" fmla="*/ 40 h 64"/>
                <a:gd name="T54" fmla="*/ 28 w 64"/>
                <a:gd name="T55" fmla="*/ 24 h 64"/>
                <a:gd name="T56" fmla="*/ 12 w 64"/>
                <a:gd name="T57" fmla="*/ 32 h 64"/>
                <a:gd name="T58" fmla="*/ 60 w 64"/>
                <a:gd name="T59" fmla="*/ 56 h 64"/>
                <a:gd name="T60" fmla="*/ 4 w 64"/>
                <a:gd name="T61" fmla="*/ 52 h 64"/>
                <a:gd name="T62" fmla="*/ 60 w 64"/>
                <a:gd name="T63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4">
                  <a:moveTo>
                    <a:pt x="60" y="48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8"/>
                    <a:pt x="54" y="16"/>
                    <a:pt x="52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8" y="18"/>
                    <a:pt x="8" y="2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48"/>
                    <a:pt x="64" y="48"/>
                    <a:pt x="64" y="48"/>
                  </a:cubicBezTo>
                  <a:lnTo>
                    <a:pt x="60" y="48"/>
                  </a:lnTo>
                  <a:close/>
                  <a:moveTo>
                    <a:pt x="44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44" y="24"/>
                  </a:lnTo>
                  <a:close/>
                  <a:moveTo>
                    <a:pt x="44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44" y="32"/>
                  </a:lnTo>
                  <a:close/>
                  <a:moveTo>
                    <a:pt x="44" y="40"/>
                  </a:moveTo>
                  <a:cubicBezTo>
                    <a:pt x="48" y="40"/>
                    <a:pt x="48" y="40"/>
                    <a:pt x="48" y="4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lnTo>
                    <a:pt x="44" y="40"/>
                  </a:lnTo>
                  <a:close/>
                  <a:moveTo>
                    <a:pt x="32" y="8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32" y="8"/>
                  </a:lnTo>
                  <a:close/>
                  <a:moveTo>
                    <a:pt x="3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6" y="24"/>
                  </a:lnTo>
                  <a:close/>
                  <a:moveTo>
                    <a:pt x="36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32"/>
                  </a:lnTo>
                  <a:close/>
                  <a:moveTo>
                    <a:pt x="36" y="40"/>
                  </a:moveTo>
                  <a:cubicBezTo>
                    <a:pt x="40" y="40"/>
                    <a:pt x="40" y="40"/>
                    <a:pt x="40" y="4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6" y="40"/>
                  </a:lnTo>
                  <a:close/>
                  <a:moveTo>
                    <a:pt x="12" y="2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24"/>
                  </a:lnTo>
                  <a:close/>
                  <a:moveTo>
                    <a:pt x="60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0" y="52"/>
                    <a:pt x="60" y="52"/>
                    <a:pt x="60" y="52"/>
                  </a:cubicBezTo>
                  <a:lnTo>
                    <a:pt x="60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8216602" y="5039644"/>
              <a:ext cx="785252" cy="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千图设计师MC：ID 29795607库_组合 29"/>
          <p:cNvGrpSpPr/>
          <p:nvPr>
            <p:custDataLst>
              <p:tags r:id="rId3"/>
            </p:custDataLst>
          </p:nvPr>
        </p:nvGrpSpPr>
        <p:grpSpPr>
          <a:xfrm>
            <a:off x="4209161" y="3210115"/>
            <a:ext cx="3659141" cy="877235"/>
            <a:chOff x="4217596" y="3186095"/>
            <a:chExt cx="3659141" cy="877235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4217596" y="3207668"/>
              <a:ext cx="3266515" cy="855662"/>
            </a:xfrm>
            <a:custGeom>
              <a:avLst/>
              <a:gdLst>
                <a:gd name="T0" fmla="*/ 367 w 2332"/>
                <a:gd name="T1" fmla="*/ 0 h 539"/>
                <a:gd name="T2" fmla="*/ 0 w 2332"/>
                <a:gd name="T3" fmla="*/ 539 h 539"/>
                <a:gd name="T4" fmla="*/ 2332 w 2332"/>
                <a:gd name="T5" fmla="*/ 539 h 539"/>
                <a:gd name="T6" fmla="*/ 1967 w 2332"/>
                <a:gd name="T7" fmla="*/ 0 h 539"/>
                <a:gd name="T8" fmla="*/ 367 w 2332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2" h="539">
                  <a:moveTo>
                    <a:pt x="367" y="0"/>
                  </a:moveTo>
                  <a:lnTo>
                    <a:pt x="0" y="539"/>
                  </a:lnTo>
                  <a:lnTo>
                    <a:pt x="2332" y="539"/>
                  </a:lnTo>
                  <a:lnTo>
                    <a:pt x="1967" y="0"/>
                  </a:lnTo>
                  <a:lnTo>
                    <a:pt x="367" y="0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5047889" y="3461151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Enter the title text</a:t>
              </a: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7091485" y="3186095"/>
              <a:ext cx="785252" cy="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千图设计师MC：ID 29795607库_组合 28"/>
          <p:cNvGrpSpPr/>
          <p:nvPr>
            <p:custDataLst>
              <p:tags r:id="rId4"/>
            </p:custDataLst>
          </p:nvPr>
        </p:nvGrpSpPr>
        <p:grpSpPr>
          <a:xfrm>
            <a:off x="3271679" y="4130006"/>
            <a:ext cx="4767123" cy="855662"/>
            <a:chOff x="3271679" y="4130006"/>
            <a:chExt cx="4767123" cy="85566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3664305" y="4130006"/>
              <a:ext cx="4374497" cy="855662"/>
            </a:xfrm>
            <a:custGeom>
              <a:avLst/>
              <a:gdLst>
                <a:gd name="T0" fmla="*/ 2757 w 3123"/>
                <a:gd name="T1" fmla="*/ 0 h 539"/>
                <a:gd name="T2" fmla="*/ 367 w 3123"/>
                <a:gd name="T3" fmla="*/ 0 h 539"/>
                <a:gd name="T4" fmla="*/ 0 w 3123"/>
                <a:gd name="T5" fmla="*/ 539 h 539"/>
                <a:gd name="T6" fmla="*/ 3123 w 3123"/>
                <a:gd name="T7" fmla="*/ 539 h 539"/>
                <a:gd name="T8" fmla="*/ 2757 w 3123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3" h="539">
                  <a:moveTo>
                    <a:pt x="2757" y="0"/>
                  </a:moveTo>
                  <a:lnTo>
                    <a:pt x="367" y="0"/>
                  </a:lnTo>
                  <a:lnTo>
                    <a:pt x="0" y="539"/>
                  </a:lnTo>
                  <a:lnTo>
                    <a:pt x="3123" y="539"/>
                  </a:lnTo>
                  <a:lnTo>
                    <a:pt x="2757" y="0"/>
                  </a:lnTo>
                  <a:close/>
                </a:path>
              </a:pathLst>
            </a:custGeom>
            <a:gradFill>
              <a:gsLst>
                <a:gs pos="0">
                  <a:srgbClr val="2747B3"/>
                </a:gs>
                <a:gs pos="100000">
                  <a:srgbClr val="A1B3F6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5047889" y="4358088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Enter the title text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3271679" y="4130006"/>
              <a:ext cx="785252" cy="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千图设计师MC：ID 29795607库_组合 30"/>
          <p:cNvGrpSpPr/>
          <p:nvPr>
            <p:custDataLst>
              <p:tags r:id="rId5"/>
            </p:custDataLst>
          </p:nvPr>
        </p:nvGrpSpPr>
        <p:grpSpPr>
          <a:xfrm>
            <a:off x="4269308" y="2283743"/>
            <a:ext cx="2662914" cy="855662"/>
            <a:chOff x="4269308" y="2283743"/>
            <a:chExt cx="2662914" cy="85566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4772288" y="2283743"/>
              <a:ext cx="2159934" cy="855662"/>
            </a:xfrm>
            <a:custGeom>
              <a:avLst/>
              <a:gdLst>
                <a:gd name="T0" fmla="*/ 366 w 1542"/>
                <a:gd name="T1" fmla="*/ 0 h 539"/>
                <a:gd name="T2" fmla="*/ 0 w 1542"/>
                <a:gd name="T3" fmla="*/ 539 h 539"/>
                <a:gd name="T4" fmla="*/ 1542 w 1542"/>
                <a:gd name="T5" fmla="*/ 539 h 539"/>
                <a:gd name="T6" fmla="*/ 1175 w 1542"/>
                <a:gd name="T7" fmla="*/ 0 h 539"/>
                <a:gd name="T8" fmla="*/ 366 w 1542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2" h="539">
                  <a:moveTo>
                    <a:pt x="366" y="0"/>
                  </a:moveTo>
                  <a:lnTo>
                    <a:pt x="0" y="539"/>
                  </a:lnTo>
                  <a:lnTo>
                    <a:pt x="1542" y="539"/>
                  </a:lnTo>
                  <a:lnTo>
                    <a:pt x="1175" y="0"/>
                  </a:lnTo>
                  <a:lnTo>
                    <a:pt x="366" y="0"/>
                  </a:lnTo>
                  <a:close/>
                </a:path>
              </a:pathLst>
            </a:custGeom>
            <a:gradFill>
              <a:gsLst>
                <a:gs pos="0">
                  <a:srgbClr val="2747B3"/>
                </a:gs>
                <a:gs pos="100000">
                  <a:srgbClr val="A1B3F6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5047889" y="2565029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Enter the title text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4269308" y="2283743"/>
              <a:ext cx="785252" cy="0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išľíďè"/>
          <p:cNvSpPr/>
          <p:nvPr/>
        </p:nvSpPr>
        <p:spPr bwMode="auto">
          <a:xfrm>
            <a:off x="1830080" y="250569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3" name="iSlíďè"/>
          <p:cNvSpPr txBox="1"/>
          <p:nvPr/>
        </p:nvSpPr>
        <p:spPr bwMode="auto">
          <a:xfrm>
            <a:off x="2271171" y="217132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34" name="išľíďè"/>
          <p:cNvSpPr/>
          <p:nvPr/>
        </p:nvSpPr>
        <p:spPr bwMode="auto">
          <a:xfrm>
            <a:off x="7780963" y="3398056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8222054" y="306368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881212" y="435808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1322303" y="4023716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  <p:sp>
        <p:nvSpPr>
          <p:cNvPr id="38" name="išľíďè"/>
          <p:cNvSpPr/>
          <p:nvPr/>
        </p:nvSpPr>
        <p:spPr bwMode="auto">
          <a:xfrm>
            <a:off x="8783527" y="5200635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9224618" y="486626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直接箭头连接符 180"/>
          <p:cNvCxnSpPr/>
          <p:nvPr/>
        </p:nvCxnSpPr>
        <p:spPr>
          <a:xfrm>
            <a:off x="-3" y="3323433"/>
            <a:ext cx="1219200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组合 201"/>
          <p:cNvGrpSpPr/>
          <p:nvPr/>
        </p:nvGrpSpPr>
        <p:grpSpPr>
          <a:xfrm>
            <a:off x="1762092" y="3008900"/>
            <a:ext cx="639218" cy="629066"/>
            <a:chOff x="1762551" y="3008791"/>
            <a:chExt cx="639384" cy="629230"/>
          </a:xfrm>
        </p:grpSpPr>
        <p:sp>
          <p:nvSpPr>
            <p:cNvPr id="182" name="Oval 4"/>
            <p:cNvSpPr/>
            <p:nvPr/>
          </p:nvSpPr>
          <p:spPr>
            <a:xfrm>
              <a:off x="1762551" y="3008791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3" name="Rectangle 4"/>
            <p:cNvSpPr txBox="1">
              <a:spLocks noChangeArrowheads="1"/>
            </p:cNvSpPr>
            <p:nvPr/>
          </p:nvSpPr>
          <p:spPr bwMode="auto">
            <a:xfrm>
              <a:off x="1762551" y="3158908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3337170" y="2997065"/>
            <a:ext cx="639218" cy="629066"/>
            <a:chOff x="3338039" y="2996952"/>
            <a:chExt cx="639384" cy="629230"/>
          </a:xfrm>
        </p:grpSpPr>
        <p:sp>
          <p:nvSpPr>
            <p:cNvPr id="185" name="Oval 4"/>
            <p:cNvSpPr/>
            <p:nvPr/>
          </p:nvSpPr>
          <p:spPr>
            <a:xfrm>
              <a:off x="3338039" y="2996952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6" name="Rectangle 4"/>
            <p:cNvSpPr txBox="1">
              <a:spLocks noChangeArrowheads="1"/>
            </p:cNvSpPr>
            <p:nvPr/>
          </p:nvSpPr>
          <p:spPr bwMode="auto">
            <a:xfrm>
              <a:off x="3338039" y="3147069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929620" y="3015902"/>
            <a:ext cx="639218" cy="629066"/>
            <a:chOff x="4930903" y="3015794"/>
            <a:chExt cx="639384" cy="629230"/>
          </a:xfrm>
        </p:grpSpPr>
        <p:sp>
          <p:nvSpPr>
            <p:cNvPr id="188" name="Oval 4"/>
            <p:cNvSpPr/>
            <p:nvPr/>
          </p:nvSpPr>
          <p:spPr>
            <a:xfrm>
              <a:off x="4930903" y="3015794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9" name="Rectangle 4"/>
            <p:cNvSpPr txBox="1">
              <a:spLocks noChangeArrowheads="1"/>
            </p:cNvSpPr>
            <p:nvPr/>
          </p:nvSpPr>
          <p:spPr bwMode="auto">
            <a:xfrm>
              <a:off x="4930903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6441394" y="3022887"/>
            <a:ext cx="639218" cy="629066"/>
            <a:chOff x="6443071" y="3022781"/>
            <a:chExt cx="639384" cy="629230"/>
          </a:xfrm>
        </p:grpSpPr>
        <p:sp>
          <p:nvSpPr>
            <p:cNvPr id="191" name="Oval 4"/>
            <p:cNvSpPr/>
            <p:nvPr/>
          </p:nvSpPr>
          <p:spPr>
            <a:xfrm>
              <a:off x="6443071" y="3022781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2" name="Rectangle 4"/>
            <p:cNvSpPr txBox="1">
              <a:spLocks noChangeArrowheads="1"/>
            </p:cNvSpPr>
            <p:nvPr/>
          </p:nvSpPr>
          <p:spPr bwMode="auto">
            <a:xfrm>
              <a:off x="6443071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8025157" y="3015902"/>
            <a:ext cx="639218" cy="629066"/>
            <a:chOff x="8027247" y="3015794"/>
            <a:chExt cx="639384" cy="629230"/>
          </a:xfrm>
        </p:grpSpPr>
        <p:sp>
          <p:nvSpPr>
            <p:cNvPr id="194" name="Oval 4"/>
            <p:cNvSpPr/>
            <p:nvPr/>
          </p:nvSpPr>
          <p:spPr>
            <a:xfrm>
              <a:off x="8027247" y="3015794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5" name="Rectangle 4"/>
            <p:cNvSpPr txBox="1">
              <a:spLocks noChangeArrowheads="1"/>
            </p:cNvSpPr>
            <p:nvPr/>
          </p:nvSpPr>
          <p:spPr bwMode="auto">
            <a:xfrm>
              <a:off x="8027247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05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9639752" y="3049479"/>
            <a:ext cx="639218" cy="629066"/>
            <a:chOff x="9642262" y="3049380"/>
            <a:chExt cx="639384" cy="629230"/>
          </a:xfrm>
        </p:grpSpPr>
        <p:sp>
          <p:nvSpPr>
            <p:cNvPr id="197" name="Oval 4"/>
            <p:cNvSpPr/>
            <p:nvPr/>
          </p:nvSpPr>
          <p:spPr>
            <a:xfrm>
              <a:off x="9642262" y="3049380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8" name="Rectangle 4"/>
            <p:cNvSpPr txBox="1">
              <a:spLocks noChangeArrowheads="1"/>
            </p:cNvSpPr>
            <p:nvPr/>
          </p:nvSpPr>
          <p:spPr bwMode="auto">
            <a:xfrm>
              <a:off x="9642262" y="3199497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06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9" name="išľíďè"/>
          <p:cNvSpPr/>
          <p:nvPr/>
        </p:nvSpPr>
        <p:spPr bwMode="auto">
          <a:xfrm>
            <a:off x="803198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1289605" y="417311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1" name="išľíďè"/>
          <p:cNvSpPr/>
          <p:nvPr/>
        </p:nvSpPr>
        <p:spPr bwMode="auto">
          <a:xfrm>
            <a:off x="2401310" y="212442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2887717" y="174095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3" name="išľíďè"/>
          <p:cNvSpPr/>
          <p:nvPr/>
        </p:nvSpPr>
        <p:spPr bwMode="auto">
          <a:xfrm>
            <a:off x="3976388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4" name="iSlíďè"/>
          <p:cNvSpPr txBox="1"/>
          <p:nvPr/>
        </p:nvSpPr>
        <p:spPr bwMode="auto">
          <a:xfrm>
            <a:off x="4471936" y="416777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5555915" y="2076074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6" name="iSlíďè"/>
          <p:cNvSpPr txBox="1"/>
          <p:nvPr/>
        </p:nvSpPr>
        <p:spPr bwMode="auto">
          <a:xfrm>
            <a:off x="6042322" y="16926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7" name="išľíďè"/>
          <p:cNvSpPr/>
          <p:nvPr/>
        </p:nvSpPr>
        <p:spPr bwMode="auto">
          <a:xfrm>
            <a:off x="6943434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8" name="iSlíďè"/>
          <p:cNvSpPr txBox="1"/>
          <p:nvPr/>
        </p:nvSpPr>
        <p:spPr bwMode="auto">
          <a:xfrm>
            <a:off x="7438982" y="416777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9" name="išľíďè"/>
          <p:cNvSpPr/>
          <p:nvPr/>
        </p:nvSpPr>
        <p:spPr bwMode="auto">
          <a:xfrm>
            <a:off x="8710520" y="207113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0" name="iSlíďè"/>
          <p:cNvSpPr txBox="1"/>
          <p:nvPr/>
        </p:nvSpPr>
        <p:spPr bwMode="auto">
          <a:xfrm>
            <a:off x="9206068" y="168232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16" name="图片 15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边形 17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5b7badf404a9e"/>
          <p:cNvPicPr>
            <a:picLocks noChangeAspect="1"/>
          </p:cNvPicPr>
          <p:nvPr/>
        </p:nvPicPr>
        <p:blipFill>
          <a:blip r:embed="rId4"/>
          <a:srcRect t="3721"/>
          <a:stretch>
            <a:fillRect/>
          </a:stretch>
        </p:blipFill>
        <p:spPr>
          <a:xfrm>
            <a:off x="-15240" y="-10795"/>
            <a:ext cx="12222480" cy="68795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0405" y="568960"/>
            <a:ext cx="10849610" cy="572008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5b7672f2798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05" y="2017395"/>
            <a:ext cx="5914390" cy="4155440"/>
          </a:xfrm>
          <a:prstGeom prst="rect">
            <a:avLst/>
          </a:prstGeom>
        </p:spPr>
      </p:pic>
      <p:sp>
        <p:nvSpPr>
          <p:cNvPr id="13" name="五边形 12"/>
          <p:cNvSpPr/>
          <p:nvPr/>
        </p:nvSpPr>
        <p:spPr>
          <a:xfrm rot="5400000">
            <a:off x="9716770" y="765175"/>
            <a:ext cx="1132205" cy="480695"/>
          </a:xfrm>
          <a:prstGeom prst="homePlate">
            <a:avLst/>
          </a:prstGeom>
          <a:blipFill rotWithShape="1">
            <a:blip r:embed="rId4"/>
            <a:stretch>
              <a:fillRect l="1000" t="-25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675755" y="2449830"/>
            <a:ext cx="5249545" cy="1959610"/>
            <a:chOff x="11081" y="3858"/>
            <a:chExt cx="8267" cy="3086"/>
          </a:xfrm>
        </p:grpSpPr>
        <p:sp>
          <p:nvSpPr>
            <p:cNvPr id="12" name="文本框 11"/>
            <p:cNvSpPr txBox="1"/>
            <p:nvPr/>
          </p:nvSpPr>
          <p:spPr>
            <a:xfrm>
              <a:off x="11081" y="3858"/>
              <a:ext cx="8267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latin typeface="+mj-lt"/>
                  <a:ea typeface="+mj-ea"/>
                  <a:cs typeface="+mj-lt"/>
                </a:rPr>
                <a:t>Thank!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83" y="5637"/>
              <a:ext cx="7006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600" dirty="0">
                  <a:gradFill>
                    <a:gsLst>
                      <a:gs pos="21000">
                        <a:srgbClr val="2143AF"/>
                      </a:gs>
                      <a:gs pos="91000">
                        <a:srgbClr val="B3C3FF"/>
                      </a:gs>
                      <a:gs pos="54000">
                        <a:srgbClr val="566CD3"/>
                      </a:gs>
                    </a:gsLst>
                    <a:lin ang="5400000" scaled="0"/>
                  </a:gra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 or sit amet, consectetuer adipiscing elit. Aenean commodo ligula eget dol. massa.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23" name="图片 22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五边形 24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5b3d6a60d5b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" y="2437130"/>
            <a:ext cx="6251575" cy="38519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232525" y="1143000"/>
            <a:ext cx="5153025" cy="3769995"/>
            <a:chOff x="1485" y="3235"/>
            <a:chExt cx="8115" cy="5937"/>
          </a:xfrm>
        </p:grpSpPr>
        <p:sp>
          <p:nvSpPr>
            <p:cNvPr id="31" name="文本框 30"/>
            <p:cNvSpPr txBox="1"/>
            <p:nvPr/>
          </p:nvSpPr>
          <p:spPr>
            <a:xfrm>
              <a:off x="1485" y="3235"/>
              <a:ext cx="2741" cy="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900" dirty="0">
                  <a:gradFill>
                    <a:gsLst>
                      <a:gs pos="52000">
                        <a:srgbClr val="566CD3"/>
                      </a:gs>
                      <a:gs pos="21000">
                        <a:srgbClr val="2143AF"/>
                      </a:gs>
                      <a:gs pos="88000">
                        <a:srgbClr val="B3C3FF"/>
                      </a:gs>
                    </a:gsLst>
                    <a:lin ang="5400000"/>
                  </a:gradFill>
                  <a:effectLst/>
                  <a:latin typeface="Impact" panose="020B0806030902050204" pitchFamily="34" charset="0"/>
                </a:rPr>
                <a:t>1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86" y="6221"/>
              <a:ext cx="200" cy="1813"/>
              <a:chOff x="5219700" y="2609850"/>
              <a:chExt cx="153844" cy="1396642"/>
            </a:xfrm>
            <a:solidFill>
              <a:schemeClr val="bg1"/>
            </a:solidFill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290369" y="2620144"/>
                <a:ext cx="0" cy="138634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5219700" y="260985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21144" y="38481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376" y="6029"/>
              <a:ext cx="4115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6" y="7082"/>
              <a:ext cx="5224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Introduction to the project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8243" y="6298"/>
              <a:ext cx="556" cy="479"/>
            </a:xfrm>
            <a:prstGeom prst="triangl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65159" y="1747975"/>
            <a:ext cx="4251876" cy="2968009"/>
            <a:chOff x="9445" y="3107"/>
            <a:chExt cx="6696" cy="4674"/>
          </a:xfrm>
        </p:grpSpPr>
        <p:sp>
          <p:nvSpPr>
            <p:cNvPr id="14" name="Freeform 6"/>
            <p:cNvSpPr/>
            <p:nvPr/>
          </p:nvSpPr>
          <p:spPr bwMode="auto">
            <a:xfrm>
              <a:off x="14095" y="3988"/>
              <a:ext cx="1593" cy="2690"/>
            </a:xfrm>
            <a:custGeom>
              <a:avLst/>
              <a:gdLst>
                <a:gd name="T0" fmla="*/ 283 w 283"/>
                <a:gd name="T1" fmla="*/ 97 h 478"/>
                <a:gd name="T2" fmla="*/ 212 w 283"/>
                <a:gd name="T3" fmla="*/ 50 h 478"/>
                <a:gd name="T4" fmla="*/ 142 w 283"/>
                <a:gd name="T5" fmla="*/ 0 h 478"/>
                <a:gd name="T6" fmla="*/ 71 w 283"/>
                <a:gd name="T7" fmla="*/ 50 h 478"/>
                <a:gd name="T8" fmla="*/ 0 w 283"/>
                <a:gd name="T9" fmla="*/ 97 h 478"/>
                <a:gd name="T10" fmla="*/ 42 w 283"/>
                <a:gd name="T11" fmla="*/ 97 h 478"/>
                <a:gd name="T12" fmla="*/ 42 w 283"/>
                <a:gd name="T13" fmla="*/ 478 h 478"/>
                <a:gd name="T14" fmla="*/ 243 w 283"/>
                <a:gd name="T15" fmla="*/ 478 h 478"/>
                <a:gd name="T16" fmla="*/ 243 w 283"/>
                <a:gd name="T17" fmla="*/ 97 h 478"/>
                <a:gd name="T18" fmla="*/ 283 w 283"/>
                <a:gd name="T19" fmla="*/ 9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478">
                  <a:moveTo>
                    <a:pt x="283" y="97"/>
                  </a:moveTo>
                  <a:lnTo>
                    <a:pt x="212" y="50"/>
                  </a:lnTo>
                  <a:lnTo>
                    <a:pt x="142" y="0"/>
                  </a:lnTo>
                  <a:lnTo>
                    <a:pt x="71" y="50"/>
                  </a:lnTo>
                  <a:lnTo>
                    <a:pt x="0" y="97"/>
                  </a:lnTo>
                  <a:lnTo>
                    <a:pt x="42" y="97"/>
                  </a:lnTo>
                  <a:lnTo>
                    <a:pt x="42" y="478"/>
                  </a:lnTo>
                  <a:lnTo>
                    <a:pt x="243" y="478"/>
                  </a:lnTo>
                  <a:lnTo>
                    <a:pt x="243" y="97"/>
                  </a:lnTo>
                  <a:lnTo>
                    <a:pt x="283" y="97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0044" y="5586"/>
              <a:ext cx="1598" cy="1092"/>
            </a:xfrm>
            <a:custGeom>
              <a:avLst/>
              <a:gdLst>
                <a:gd name="T0" fmla="*/ 284 w 284"/>
                <a:gd name="T1" fmla="*/ 97 h 194"/>
                <a:gd name="T2" fmla="*/ 213 w 284"/>
                <a:gd name="T3" fmla="*/ 50 h 194"/>
                <a:gd name="T4" fmla="*/ 142 w 284"/>
                <a:gd name="T5" fmla="*/ 0 h 194"/>
                <a:gd name="T6" fmla="*/ 71 w 284"/>
                <a:gd name="T7" fmla="*/ 50 h 194"/>
                <a:gd name="T8" fmla="*/ 0 w 284"/>
                <a:gd name="T9" fmla="*/ 97 h 194"/>
                <a:gd name="T10" fmla="*/ 40 w 284"/>
                <a:gd name="T11" fmla="*/ 97 h 194"/>
                <a:gd name="T12" fmla="*/ 40 w 284"/>
                <a:gd name="T13" fmla="*/ 194 h 194"/>
                <a:gd name="T14" fmla="*/ 241 w 284"/>
                <a:gd name="T15" fmla="*/ 194 h 194"/>
                <a:gd name="T16" fmla="*/ 241 w 284"/>
                <a:gd name="T17" fmla="*/ 97 h 194"/>
                <a:gd name="T18" fmla="*/ 284 w 284"/>
                <a:gd name="T1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194">
                  <a:moveTo>
                    <a:pt x="284" y="97"/>
                  </a:moveTo>
                  <a:lnTo>
                    <a:pt x="213" y="50"/>
                  </a:lnTo>
                  <a:lnTo>
                    <a:pt x="142" y="0"/>
                  </a:lnTo>
                  <a:lnTo>
                    <a:pt x="71" y="50"/>
                  </a:lnTo>
                  <a:lnTo>
                    <a:pt x="0" y="97"/>
                  </a:lnTo>
                  <a:lnTo>
                    <a:pt x="40" y="97"/>
                  </a:lnTo>
                  <a:lnTo>
                    <a:pt x="40" y="194"/>
                  </a:lnTo>
                  <a:lnTo>
                    <a:pt x="241" y="194"/>
                  </a:lnTo>
                  <a:lnTo>
                    <a:pt x="241" y="97"/>
                  </a:lnTo>
                  <a:lnTo>
                    <a:pt x="284" y="97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100000">
                  <a:srgbClr val="D7BDFF"/>
                </a:gs>
                <a:gs pos="49000">
                  <a:srgbClr val="CE79DC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2060" y="4955"/>
              <a:ext cx="1598" cy="1723"/>
            </a:xfrm>
            <a:custGeom>
              <a:avLst/>
              <a:gdLst>
                <a:gd name="T0" fmla="*/ 283 w 283"/>
                <a:gd name="T1" fmla="*/ 97 h 305"/>
                <a:gd name="T2" fmla="*/ 213 w 283"/>
                <a:gd name="T3" fmla="*/ 49 h 305"/>
                <a:gd name="T4" fmla="*/ 142 w 283"/>
                <a:gd name="T5" fmla="*/ 0 h 305"/>
                <a:gd name="T6" fmla="*/ 71 w 283"/>
                <a:gd name="T7" fmla="*/ 49 h 305"/>
                <a:gd name="T8" fmla="*/ 0 w 283"/>
                <a:gd name="T9" fmla="*/ 97 h 305"/>
                <a:gd name="T10" fmla="*/ 41 w 283"/>
                <a:gd name="T11" fmla="*/ 97 h 305"/>
                <a:gd name="T12" fmla="*/ 41 w 283"/>
                <a:gd name="T13" fmla="*/ 305 h 305"/>
                <a:gd name="T14" fmla="*/ 241 w 283"/>
                <a:gd name="T15" fmla="*/ 305 h 305"/>
                <a:gd name="T16" fmla="*/ 241 w 283"/>
                <a:gd name="T17" fmla="*/ 97 h 305"/>
                <a:gd name="T18" fmla="*/ 283 w 283"/>
                <a:gd name="T19" fmla="*/ 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05">
                  <a:moveTo>
                    <a:pt x="283" y="97"/>
                  </a:moveTo>
                  <a:lnTo>
                    <a:pt x="213" y="49"/>
                  </a:lnTo>
                  <a:lnTo>
                    <a:pt x="142" y="0"/>
                  </a:lnTo>
                  <a:lnTo>
                    <a:pt x="71" y="49"/>
                  </a:lnTo>
                  <a:lnTo>
                    <a:pt x="0" y="97"/>
                  </a:lnTo>
                  <a:lnTo>
                    <a:pt x="41" y="97"/>
                  </a:lnTo>
                  <a:lnTo>
                    <a:pt x="41" y="305"/>
                  </a:lnTo>
                  <a:lnTo>
                    <a:pt x="241" y="305"/>
                  </a:lnTo>
                  <a:lnTo>
                    <a:pt x="241" y="97"/>
                  </a:lnTo>
                  <a:lnTo>
                    <a:pt x="283" y="97"/>
                  </a:lnTo>
                  <a:close/>
                </a:path>
              </a:pathLst>
            </a:custGeom>
            <a:gradFill>
              <a:gsLst>
                <a:gs pos="0">
                  <a:srgbClr val="2747B3"/>
                </a:gs>
                <a:gs pos="100000">
                  <a:srgbClr val="A1B3F6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4"/>
            <p:cNvSpPr txBox="1"/>
            <p:nvPr/>
          </p:nvSpPr>
          <p:spPr>
            <a:xfrm>
              <a:off x="10323" y="4820"/>
              <a:ext cx="972" cy="8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20</a:t>
              </a:r>
              <a:endParaRPr lang="zh-CN" altLang="en-US" sz="18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12370" y="4039"/>
              <a:ext cx="977" cy="8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50</a:t>
              </a:r>
              <a:endParaRPr lang="zh-CN" altLang="en-US" sz="18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14400" y="3107"/>
              <a:ext cx="982" cy="8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ctr"/>
              <a:r>
                <a:rPr lang="en-US" altLang="zh-CN" sz="2800" dirty="0">
                  <a:solidFill>
                    <a:schemeClr val="accent1">
                      <a:lumMod val="100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80</a:t>
              </a:r>
              <a:endParaRPr lang="zh-CN" altLang="en-US" sz="1800" dirty="0">
                <a:solidFill>
                  <a:schemeClr val="accent1">
                    <a:lumMod val="10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445" y="6678"/>
              <a:ext cx="669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9"/>
            <p:cNvSpPr txBox="1"/>
            <p:nvPr/>
          </p:nvSpPr>
          <p:spPr>
            <a:xfrm flipH="1">
              <a:off x="9445" y="7286"/>
              <a:ext cx="4388" cy="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cs typeface="Arial" panose="020B0604020202020204" pitchFamily="34" charset="0"/>
                </a:rPr>
                <a:t>Click to enter the title</a:t>
              </a:r>
            </a:p>
          </p:txBody>
        </p:sp>
      </p:grpSp>
      <p:sp>
        <p:nvSpPr>
          <p:cNvPr id="25" name="TextBox 30"/>
          <p:cNvSpPr txBox="1"/>
          <p:nvPr/>
        </p:nvSpPr>
        <p:spPr>
          <a:xfrm>
            <a:off x="6365158" y="4879815"/>
            <a:ext cx="460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  <a:p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pic>
        <p:nvPicPr>
          <p:cNvPr id="3" name="图片 2" descr="5aea9b59c7a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1586230"/>
            <a:ext cx="5341620" cy="441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设计师MC：ID 29795607库_组合 36"/>
          <p:cNvGrpSpPr/>
          <p:nvPr>
            <p:custDataLst>
              <p:tags r:id="rId1"/>
            </p:custDataLst>
          </p:nvPr>
        </p:nvGrpSpPr>
        <p:grpSpPr>
          <a:xfrm>
            <a:off x="4148425" y="2149017"/>
            <a:ext cx="2422469" cy="1306702"/>
            <a:chOff x="4148425" y="2149017"/>
            <a:chExt cx="2422469" cy="1306702"/>
          </a:xfrm>
        </p:grpSpPr>
        <p:sp>
          <p:nvSpPr>
            <p:cNvPr id="5" name="任意多边形: 形状 4"/>
            <p:cNvSpPr/>
            <p:nvPr/>
          </p:nvSpPr>
          <p:spPr>
            <a:xfrm>
              <a:off x="4148425" y="2442764"/>
              <a:ext cx="2422469" cy="101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55" extrusionOk="0">
                  <a:moveTo>
                    <a:pt x="0" y="17755"/>
                  </a:moveTo>
                  <a:cubicBezTo>
                    <a:pt x="4555" y="1088"/>
                    <a:pt x="11755" y="-3845"/>
                    <a:pt x="21600" y="2956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/>
            <p:nvPr/>
          </p:nvSpPr>
          <p:spPr>
            <a:xfrm rot="21284061">
              <a:off x="5049592" y="2149017"/>
              <a:ext cx="632546" cy="63254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/>
            <p:nvPr/>
          </p:nvSpPr>
          <p:spPr>
            <a:xfrm rot="21284061">
              <a:off x="5209076" y="2280867"/>
              <a:ext cx="309373" cy="32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2F30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千图设计师MC：ID 29795607库_组合 38"/>
          <p:cNvGrpSpPr/>
          <p:nvPr>
            <p:custDataLst>
              <p:tags r:id="rId2"/>
            </p:custDataLst>
          </p:nvPr>
        </p:nvGrpSpPr>
        <p:grpSpPr>
          <a:xfrm>
            <a:off x="1665515" y="2670044"/>
            <a:ext cx="2300725" cy="1226089"/>
            <a:chOff x="1665515" y="2670044"/>
            <a:chExt cx="2300725" cy="1226089"/>
          </a:xfrm>
        </p:grpSpPr>
        <p:sp>
          <p:nvSpPr>
            <p:cNvPr id="6" name="任意多边形: 形状 5"/>
            <p:cNvSpPr/>
            <p:nvPr/>
          </p:nvSpPr>
          <p:spPr>
            <a:xfrm>
              <a:off x="1665515" y="2869074"/>
              <a:ext cx="2300725" cy="102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78" extrusionOk="0">
                  <a:moveTo>
                    <a:pt x="0" y="17478"/>
                  </a:moveTo>
                  <a:cubicBezTo>
                    <a:pt x="6934" y="476"/>
                    <a:pt x="14134" y="-4122"/>
                    <a:pt x="21600" y="3685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PA_库_组合 37"/>
            <p:cNvGrpSpPr/>
            <p:nvPr>
              <p:custDataLst>
                <p:tags r:id="rId8"/>
              </p:custDataLst>
            </p:nvPr>
          </p:nvGrpSpPr>
          <p:grpSpPr>
            <a:xfrm>
              <a:off x="2535606" y="2670044"/>
              <a:ext cx="533920" cy="533919"/>
              <a:chOff x="2535606" y="2670044"/>
              <a:chExt cx="533920" cy="533919"/>
            </a:xfrm>
          </p:grpSpPr>
          <p:sp>
            <p:nvSpPr>
              <p:cNvPr id="7" name="椭圆 6"/>
              <p:cNvSpPr/>
              <p:nvPr/>
            </p:nvSpPr>
            <p:spPr>
              <a:xfrm rot="21284061">
                <a:off x="2535606" y="2670044"/>
                <a:ext cx="533920" cy="53391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21284061">
                <a:off x="2670224" y="2781334"/>
                <a:ext cx="261136" cy="272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2F303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5" name="千图设计师MC：ID 29795607库_组合 34"/>
          <p:cNvGrpSpPr/>
          <p:nvPr>
            <p:custDataLst>
              <p:tags r:id="rId3"/>
            </p:custDataLst>
          </p:nvPr>
        </p:nvGrpSpPr>
        <p:grpSpPr>
          <a:xfrm>
            <a:off x="8482409" y="2367389"/>
            <a:ext cx="2774429" cy="2774429"/>
            <a:chOff x="8482409" y="2367389"/>
            <a:chExt cx="2774429" cy="2774429"/>
          </a:xfrm>
        </p:grpSpPr>
        <p:sp>
          <p:nvSpPr>
            <p:cNvPr id="15" name="椭圆 14"/>
            <p:cNvSpPr/>
            <p:nvPr/>
          </p:nvSpPr>
          <p:spPr>
            <a:xfrm>
              <a:off x="8482409" y="2367389"/>
              <a:ext cx="2774429" cy="2774429"/>
            </a:xfrm>
            <a:prstGeom prst="ellips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1"/>
                  </a:solidFill>
                </a:rPr>
              </a:br>
              <a:br>
                <a:rPr lang="zh-CN" altLang="en-US">
                  <a:solidFill>
                    <a:schemeClr val="bg1"/>
                  </a:solidFill>
                </a:rPr>
              </a:br>
              <a:br>
                <a:rPr lang="zh-CN" altLang="en-US">
                  <a:solidFill>
                    <a:schemeClr val="bg1"/>
                  </a:solidFill>
                </a:rPr>
              </a:br>
              <a:r>
                <a:rPr lang="zh-CN" altLang="en-US">
                  <a:solidFill>
                    <a:schemeClr val="bg1"/>
                  </a:solidFill>
                </a:rPr>
                <a:t>Keywords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9275865" y="3007651"/>
              <a:ext cx="1187519" cy="90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/>
            <p:nvPr/>
          </p:nvSpPr>
          <p:spPr>
            <a:xfrm>
              <a:off x="9118762" y="4030254"/>
              <a:ext cx="1501725" cy="507036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千图设计师MC：ID 29795607库_组合 33"/>
          <p:cNvGrpSpPr/>
          <p:nvPr>
            <p:custDataLst>
              <p:tags r:id="rId4"/>
            </p:custDataLst>
          </p:nvPr>
        </p:nvGrpSpPr>
        <p:grpSpPr>
          <a:xfrm>
            <a:off x="5599832" y="2913501"/>
            <a:ext cx="2260867" cy="2260868"/>
            <a:chOff x="5599832" y="2913501"/>
            <a:chExt cx="2260867" cy="2260868"/>
          </a:xfrm>
        </p:grpSpPr>
        <p:sp>
          <p:nvSpPr>
            <p:cNvPr id="14" name="椭圆 13"/>
            <p:cNvSpPr/>
            <p:nvPr/>
          </p:nvSpPr>
          <p:spPr>
            <a:xfrm rot="21284061">
              <a:off x="5599832" y="2913501"/>
              <a:ext cx="2260867" cy="2260868"/>
            </a:xfrm>
            <a:prstGeom prst="ellipse">
              <a:avLst/>
            </a:pr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椭圆 18"/>
            <p:cNvSpPr/>
            <p:nvPr/>
          </p:nvSpPr>
          <p:spPr>
            <a:xfrm>
              <a:off x="5599832" y="2913501"/>
              <a:ext cx="2260867" cy="2260868"/>
            </a:xfrm>
            <a:prstGeom prst="ellipse">
              <a:avLst/>
            </a:prstGeom>
            <a:gradFill>
              <a:gsLst>
                <a:gs pos="0">
                  <a:srgbClr val="D7BDFF"/>
                </a:gs>
                <a:gs pos="49000">
                  <a:srgbClr val="CE79DC"/>
                </a:gs>
                <a:gs pos="100000">
                  <a:srgbClr val="A864E1"/>
                </a:gs>
                <a:gs pos="100000">
                  <a:srgbClr val="B3C3FF"/>
                </a:gs>
              </a:gsLst>
              <a:lin ang="5400000" scaled="0"/>
            </a:gra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1"/>
                  </a:solidFill>
                </a:rPr>
              </a:br>
              <a:br>
                <a:rPr lang="zh-CN" altLang="en-US">
                  <a:solidFill>
                    <a:schemeClr val="bg1"/>
                  </a:solidFill>
                </a:rPr>
              </a:br>
              <a:r>
                <a:rPr lang="zh-CN" altLang="en-US">
                  <a:solidFill>
                    <a:schemeClr val="bg1"/>
                  </a:solidFill>
                </a:rPr>
                <a:t>Keywords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61637" y="3742205"/>
              <a:ext cx="1937257" cy="580664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260453" y="3381716"/>
              <a:ext cx="939626" cy="71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设计师MC：ID 29795607库_组合 1"/>
          <p:cNvGrpSpPr/>
          <p:nvPr>
            <p:custDataLst>
              <p:tags r:id="rId5"/>
            </p:custDataLst>
          </p:nvPr>
        </p:nvGrpSpPr>
        <p:grpSpPr>
          <a:xfrm>
            <a:off x="1232890" y="3716968"/>
            <a:ext cx="1425146" cy="1425146"/>
            <a:chOff x="1243685" y="3718238"/>
            <a:chExt cx="1425146" cy="1425146"/>
          </a:xfrm>
        </p:grpSpPr>
        <p:sp>
          <p:nvSpPr>
            <p:cNvPr id="12" name="椭圆 11"/>
            <p:cNvSpPr/>
            <p:nvPr/>
          </p:nvSpPr>
          <p:spPr>
            <a:xfrm>
              <a:off x="1243685" y="3718238"/>
              <a:ext cx="1425146" cy="1425146"/>
            </a:xfrm>
            <a:prstGeom prst="ellipse">
              <a:avLst/>
            </a:prstGeom>
            <a:gradFill>
              <a:gsLst>
                <a:gs pos="0">
                  <a:srgbClr val="D7BDFF"/>
                </a:gs>
                <a:gs pos="49000">
                  <a:srgbClr val="CE79DC"/>
                </a:gs>
                <a:gs pos="100000">
                  <a:srgbClr val="A864E1"/>
                </a:gs>
                <a:gs pos="100000">
                  <a:srgbClr val="B3C3FF"/>
                </a:gs>
              </a:gsLst>
              <a:lin ang="5400000" scaled="0"/>
            </a:gra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 dirty="0">
                  <a:solidFill>
                    <a:schemeClr val="bg1"/>
                  </a:solidFill>
                </a:rPr>
              </a:br>
              <a:br>
                <a:rPr lang="zh-CN" altLang="en-US" dirty="0">
                  <a:solidFill>
                    <a:schemeClr val="bg1"/>
                  </a:solidFill>
                </a:rPr>
              </a:br>
              <a:r>
                <a:rPr lang="zh-CN" altLang="en-US" dirty="0">
                  <a:solidFill>
                    <a:schemeClr val="bg1"/>
                  </a:solidFill>
                </a:rPr>
                <a:t>Keywords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72652" y="4236983"/>
              <a:ext cx="967210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613937" y="3935450"/>
              <a:ext cx="684639" cy="52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千图设计师MC：ID 29795607库_组合 35"/>
          <p:cNvGrpSpPr/>
          <p:nvPr>
            <p:custDataLst>
              <p:tags r:id="rId6"/>
            </p:custDataLst>
          </p:nvPr>
        </p:nvGrpSpPr>
        <p:grpSpPr>
          <a:xfrm>
            <a:off x="6772238" y="1664804"/>
            <a:ext cx="3026014" cy="1506793"/>
            <a:chOff x="6772238" y="1664804"/>
            <a:chExt cx="3026014" cy="1506793"/>
          </a:xfrm>
        </p:grpSpPr>
        <p:sp>
          <p:nvSpPr>
            <p:cNvPr id="4" name="任意多边形: 形状 3"/>
            <p:cNvSpPr/>
            <p:nvPr/>
          </p:nvSpPr>
          <p:spPr>
            <a:xfrm>
              <a:off x="6772238" y="1901813"/>
              <a:ext cx="3026014" cy="126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90" extrusionOk="0">
                  <a:moveTo>
                    <a:pt x="0" y="17890"/>
                  </a:moveTo>
                  <a:cubicBezTo>
                    <a:pt x="4906" y="1368"/>
                    <a:pt x="12106" y="-3710"/>
                    <a:pt x="21600" y="2657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>
            <a:xfrm rot="21284061">
              <a:off x="7731102" y="1710249"/>
              <a:ext cx="612314" cy="63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椭圆 16"/>
            <p:cNvSpPr/>
            <p:nvPr/>
          </p:nvSpPr>
          <p:spPr>
            <a:xfrm rot="21284061">
              <a:off x="7630961" y="1664804"/>
              <a:ext cx="820916" cy="820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/>
            <p:nvPr/>
          </p:nvSpPr>
          <p:spPr>
            <a:xfrm rot="21284061">
              <a:off x="7837939" y="1835918"/>
              <a:ext cx="401504" cy="4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2F30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千图设计师MC：ID 29795607库_组合 32"/>
          <p:cNvGrpSpPr/>
          <p:nvPr>
            <p:custDataLst>
              <p:tags r:id="rId7"/>
            </p:custDataLst>
          </p:nvPr>
        </p:nvGrpSpPr>
        <p:grpSpPr>
          <a:xfrm>
            <a:off x="3217140" y="3310401"/>
            <a:ext cx="1845098" cy="1845098"/>
            <a:chOff x="3217140" y="3310401"/>
            <a:chExt cx="1845098" cy="1845098"/>
          </a:xfrm>
        </p:grpSpPr>
        <p:sp>
          <p:nvSpPr>
            <p:cNvPr id="13" name="椭圆 12"/>
            <p:cNvSpPr/>
            <p:nvPr/>
          </p:nvSpPr>
          <p:spPr>
            <a:xfrm>
              <a:off x="3217140" y="3310401"/>
              <a:ext cx="1845098" cy="1845098"/>
            </a:xfrm>
            <a:prstGeom prst="ellips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br>
                <a:rPr lang="zh-CN" altLang="en-US">
                  <a:solidFill>
                    <a:schemeClr val="bg1"/>
                  </a:solidFill>
                </a:rPr>
              </a:br>
              <a:br>
                <a:rPr lang="zh-CN" altLang="en-US">
                  <a:solidFill>
                    <a:schemeClr val="bg1"/>
                  </a:solidFill>
                </a:rPr>
              </a:br>
              <a:r>
                <a:rPr lang="zh-CN" altLang="en-US">
                  <a:solidFill>
                    <a:schemeClr val="bg1"/>
                  </a:solidFill>
                </a:rPr>
                <a:t>Keywords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88828" y="4039123"/>
              <a:ext cx="1501726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3797683" y="3742956"/>
              <a:ext cx="684639" cy="52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131560" y="2389505"/>
            <a:ext cx="5420360" cy="2769870"/>
            <a:chOff x="8675" y="3827"/>
            <a:chExt cx="8536" cy="4362"/>
          </a:xfrm>
        </p:grpSpPr>
        <p:sp>
          <p:nvSpPr>
            <p:cNvPr id="75" name="Freeform 24"/>
            <p:cNvSpPr/>
            <p:nvPr/>
          </p:nvSpPr>
          <p:spPr bwMode="auto">
            <a:xfrm rot="5400000">
              <a:off x="10292" y="3439"/>
              <a:ext cx="2180" cy="2957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just">
                <a:lnSpc>
                  <a:spcPct val="120000"/>
                </a:lnSpc>
                <a:defRPr/>
              </a:pPr>
              <a:endParaRPr lang="da-DK" sz="76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6" name="Freeform 24"/>
            <p:cNvSpPr/>
            <p:nvPr/>
          </p:nvSpPr>
          <p:spPr bwMode="auto">
            <a:xfrm rot="5400000">
              <a:off x="13847" y="3439"/>
              <a:ext cx="2180" cy="2957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just">
                <a:lnSpc>
                  <a:spcPct val="120000"/>
                </a:lnSpc>
                <a:defRPr/>
              </a:pPr>
              <a:endParaRPr lang="da-DK" sz="760" ker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83" name="Group 130"/>
            <p:cNvGrpSpPr/>
            <p:nvPr/>
          </p:nvGrpSpPr>
          <p:grpSpPr>
            <a:xfrm>
              <a:off x="10513" y="4043"/>
              <a:ext cx="935" cy="935"/>
              <a:chOff x="6006611" y="4240036"/>
              <a:chExt cx="684000" cy="684000"/>
            </a:xfrm>
          </p:grpSpPr>
          <p:sp>
            <p:nvSpPr>
              <p:cNvPr id="84" name="Freeform 44"/>
              <p:cNvSpPr>
                <a:spLocks noChangeAspect="1" noEditPoints="1"/>
              </p:cNvSpPr>
              <p:nvPr/>
            </p:nvSpPr>
            <p:spPr bwMode="auto">
              <a:xfrm>
                <a:off x="6132322" y="4366036"/>
                <a:ext cx="432579" cy="432000"/>
              </a:xfrm>
              <a:custGeom>
                <a:avLst/>
                <a:gdLst>
                  <a:gd name="T0" fmla="*/ 287 w 316"/>
                  <a:gd name="T1" fmla="*/ 29 h 316"/>
                  <a:gd name="T2" fmla="*/ 236 w 316"/>
                  <a:gd name="T3" fmla="*/ 4 h 316"/>
                  <a:gd name="T4" fmla="*/ 135 w 316"/>
                  <a:gd name="T5" fmla="*/ 105 h 316"/>
                  <a:gd name="T6" fmla="*/ 20 w 316"/>
                  <a:gd name="T7" fmla="*/ 221 h 316"/>
                  <a:gd name="T8" fmla="*/ 0 w 316"/>
                  <a:gd name="T9" fmla="*/ 316 h 316"/>
                  <a:gd name="T10" fmla="*/ 95 w 316"/>
                  <a:gd name="T11" fmla="*/ 296 h 316"/>
                  <a:gd name="T12" fmla="*/ 210 w 316"/>
                  <a:gd name="T13" fmla="*/ 180 h 316"/>
                  <a:gd name="T14" fmla="*/ 312 w 316"/>
                  <a:gd name="T15" fmla="*/ 79 h 316"/>
                  <a:gd name="T16" fmla="*/ 287 w 316"/>
                  <a:gd name="T17" fmla="*/ 29 h 316"/>
                  <a:gd name="T18" fmla="*/ 89 w 316"/>
                  <a:gd name="T19" fmla="*/ 284 h 316"/>
                  <a:gd name="T20" fmla="*/ 57 w 316"/>
                  <a:gd name="T21" fmla="*/ 291 h 316"/>
                  <a:gd name="T22" fmla="*/ 43 w 316"/>
                  <a:gd name="T23" fmla="*/ 273 h 316"/>
                  <a:gd name="T24" fmla="*/ 24 w 316"/>
                  <a:gd name="T25" fmla="*/ 259 h 316"/>
                  <a:gd name="T26" fmla="*/ 31 w 316"/>
                  <a:gd name="T27" fmla="*/ 226 h 316"/>
                  <a:gd name="T28" fmla="*/ 41 w 316"/>
                  <a:gd name="T29" fmla="*/ 217 h 316"/>
                  <a:gd name="T30" fmla="*/ 78 w 316"/>
                  <a:gd name="T31" fmla="*/ 237 h 316"/>
                  <a:gd name="T32" fmla="*/ 99 w 316"/>
                  <a:gd name="T33" fmla="*/ 275 h 316"/>
                  <a:gd name="T34" fmla="*/ 89 w 316"/>
                  <a:gd name="T35" fmla="*/ 28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6" h="316">
                    <a:moveTo>
                      <a:pt x="287" y="29"/>
                    </a:moveTo>
                    <a:cubicBezTo>
                      <a:pt x="258" y="0"/>
                      <a:pt x="236" y="4"/>
                      <a:pt x="236" y="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210" y="180"/>
                      <a:pt x="210" y="180"/>
                      <a:pt x="210" y="180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312" y="79"/>
                      <a:pt x="316" y="58"/>
                      <a:pt x="287" y="29"/>
                    </a:cubicBezTo>
                    <a:close/>
                    <a:moveTo>
                      <a:pt x="89" y="284"/>
                    </a:moveTo>
                    <a:cubicBezTo>
                      <a:pt x="57" y="291"/>
                      <a:pt x="57" y="291"/>
                      <a:pt x="57" y="291"/>
                    </a:cubicBezTo>
                    <a:cubicBezTo>
                      <a:pt x="54" y="285"/>
                      <a:pt x="50" y="280"/>
                      <a:pt x="43" y="273"/>
                    </a:cubicBezTo>
                    <a:cubicBezTo>
                      <a:pt x="36" y="266"/>
                      <a:pt x="30" y="262"/>
                      <a:pt x="24" y="25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58" y="217"/>
                      <a:pt x="78" y="237"/>
                    </a:cubicBezTo>
                    <a:cubicBezTo>
                      <a:pt x="98" y="257"/>
                      <a:pt x="99" y="275"/>
                      <a:pt x="99" y="275"/>
                    </a:cubicBezTo>
                    <a:lnTo>
                      <a:pt x="89" y="284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79405" tIns="39703" rIns="79405" bIns="39703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 dirty="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5" name="Oval 126"/>
              <p:cNvSpPr/>
              <p:nvPr/>
            </p:nvSpPr>
            <p:spPr>
              <a:xfrm>
                <a:off x="6006611" y="4240036"/>
                <a:ext cx="684000" cy="684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id-ID" sz="76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86" name="Group 131"/>
            <p:cNvGrpSpPr/>
            <p:nvPr/>
          </p:nvGrpSpPr>
          <p:grpSpPr>
            <a:xfrm>
              <a:off x="14060" y="4043"/>
              <a:ext cx="935" cy="935"/>
              <a:chOff x="8794034" y="4283578"/>
              <a:chExt cx="684000" cy="684000"/>
            </a:xfrm>
          </p:grpSpPr>
          <p:sp>
            <p:nvSpPr>
              <p:cNvPr id="87" name="Freeform 36"/>
              <p:cNvSpPr>
                <a:spLocks noChangeAspect="1" noEditPoints="1"/>
              </p:cNvSpPr>
              <p:nvPr/>
            </p:nvSpPr>
            <p:spPr bwMode="auto">
              <a:xfrm>
                <a:off x="8879066" y="4481578"/>
                <a:ext cx="513936" cy="288000"/>
              </a:xfrm>
              <a:custGeom>
                <a:avLst/>
                <a:gdLst>
                  <a:gd name="T0" fmla="*/ 200 w 400"/>
                  <a:gd name="T1" fmla="*/ 0 h 224"/>
                  <a:gd name="T2" fmla="*/ 0 w 400"/>
                  <a:gd name="T3" fmla="*/ 112 h 224"/>
                  <a:gd name="T4" fmla="*/ 200 w 400"/>
                  <a:gd name="T5" fmla="*/ 224 h 224"/>
                  <a:gd name="T6" fmla="*/ 400 w 400"/>
                  <a:gd name="T7" fmla="*/ 112 h 224"/>
                  <a:gd name="T8" fmla="*/ 200 w 400"/>
                  <a:gd name="T9" fmla="*/ 0 h 224"/>
                  <a:gd name="T10" fmla="*/ 200 w 400"/>
                  <a:gd name="T11" fmla="*/ 198 h 224"/>
                  <a:gd name="T12" fmla="*/ 111 w 400"/>
                  <a:gd name="T13" fmla="*/ 112 h 224"/>
                  <a:gd name="T14" fmla="*/ 200 w 400"/>
                  <a:gd name="T15" fmla="*/ 26 h 224"/>
                  <a:gd name="T16" fmla="*/ 289 w 400"/>
                  <a:gd name="T17" fmla="*/ 112 h 224"/>
                  <a:gd name="T18" fmla="*/ 200 w 400"/>
                  <a:gd name="T19" fmla="*/ 198 h 224"/>
                  <a:gd name="T20" fmla="*/ 200 w 400"/>
                  <a:gd name="T21" fmla="*/ 112 h 224"/>
                  <a:gd name="T22" fmla="*/ 200 w 400"/>
                  <a:gd name="T23" fmla="*/ 69 h 224"/>
                  <a:gd name="T24" fmla="*/ 155 w 400"/>
                  <a:gd name="T25" fmla="*/ 112 h 224"/>
                  <a:gd name="T26" fmla="*/ 200 w 400"/>
                  <a:gd name="T27" fmla="*/ 155 h 224"/>
                  <a:gd name="T28" fmla="*/ 244 w 400"/>
                  <a:gd name="T29" fmla="*/ 112 h 224"/>
                  <a:gd name="T30" fmla="*/ 200 w 400"/>
                  <a:gd name="T31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0" h="224">
                    <a:moveTo>
                      <a:pt x="200" y="0"/>
                    </a:moveTo>
                    <a:cubicBezTo>
                      <a:pt x="69" y="0"/>
                      <a:pt x="0" y="97"/>
                      <a:pt x="0" y="112"/>
                    </a:cubicBezTo>
                    <a:cubicBezTo>
                      <a:pt x="0" y="127"/>
                      <a:pt x="69" y="224"/>
                      <a:pt x="200" y="224"/>
                    </a:cubicBezTo>
                    <a:cubicBezTo>
                      <a:pt x="331" y="224"/>
                      <a:pt x="400" y="127"/>
                      <a:pt x="400" y="112"/>
                    </a:cubicBezTo>
                    <a:cubicBezTo>
                      <a:pt x="400" y="97"/>
                      <a:pt x="331" y="0"/>
                      <a:pt x="200" y="0"/>
                    </a:cubicBezTo>
                    <a:close/>
                    <a:moveTo>
                      <a:pt x="200" y="198"/>
                    </a:moveTo>
                    <a:cubicBezTo>
                      <a:pt x="151" y="198"/>
                      <a:pt x="111" y="159"/>
                      <a:pt x="111" y="112"/>
                    </a:cubicBezTo>
                    <a:cubicBezTo>
                      <a:pt x="111" y="64"/>
                      <a:pt x="151" y="26"/>
                      <a:pt x="200" y="26"/>
                    </a:cubicBezTo>
                    <a:cubicBezTo>
                      <a:pt x="249" y="26"/>
                      <a:pt x="289" y="64"/>
                      <a:pt x="289" y="112"/>
                    </a:cubicBezTo>
                    <a:cubicBezTo>
                      <a:pt x="289" y="159"/>
                      <a:pt x="249" y="198"/>
                      <a:pt x="200" y="198"/>
                    </a:cubicBezTo>
                    <a:close/>
                    <a:moveTo>
                      <a:pt x="200" y="112"/>
                    </a:moveTo>
                    <a:cubicBezTo>
                      <a:pt x="192" y="103"/>
                      <a:pt x="213" y="69"/>
                      <a:pt x="200" y="69"/>
                    </a:cubicBezTo>
                    <a:cubicBezTo>
                      <a:pt x="175" y="69"/>
                      <a:pt x="155" y="88"/>
                      <a:pt x="155" y="112"/>
                    </a:cubicBezTo>
                    <a:cubicBezTo>
                      <a:pt x="155" y="136"/>
                      <a:pt x="175" y="155"/>
                      <a:pt x="200" y="155"/>
                    </a:cubicBezTo>
                    <a:cubicBezTo>
                      <a:pt x="224" y="155"/>
                      <a:pt x="244" y="136"/>
                      <a:pt x="244" y="112"/>
                    </a:cubicBezTo>
                    <a:cubicBezTo>
                      <a:pt x="244" y="101"/>
                      <a:pt x="207" y="119"/>
                      <a:pt x="200" y="112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txBody>
              <a:bodyPr vert="horz" wrap="square" lIns="79405" tIns="39703" rIns="79405" bIns="39703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760" dirty="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88" name="Oval 127"/>
              <p:cNvSpPr/>
              <p:nvPr/>
            </p:nvSpPr>
            <p:spPr>
              <a:xfrm>
                <a:off x="8794034" y="4283578"/>
                <a:ext cx="684000" cy="684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id-ID" sz="76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675" y="6785"/>
              <a:ext cx="8537" cy="1405"/>
              <a:chOff x="10106" y="7042"/>
              <a:chExt cx="8537" cy="1405"/>
            </a:xfrm>
          </p:grpSpPr>
          <p:sp>
            <p:nvSpPr>
              <p:cNvPr id="93" name="išľíďè"/>
              <p:cNvSpPr/>
              <p:nvPr/>
            </p:nvSpPr>
            <p:spPr bwMode="auto">
              <a:xfrm>
                <a:off x="10106" y="7569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94" name="iSlíďè"/>
              <p:cNvSpPr txBox="1"/>
              <p:nvPr/>
            </p:nvSpPr>
            <p:spPr bwMode="auto">
              <a:xfrm>
                <a:off x="10801" y="7042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  <p:sp>
            <p:nvSpPr>
              <p:cNvPr id="95" name="išľíďè"/>
              <p:cNvSpPr/>
              <p:nvPr/>
            </p:nvSpPr>
            <p:spPr bwMode="auto">
              <a:xfrm>
                <a:off x="14491" y="7569"/>
                <a:ext cx="399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/>
              <a:p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96" name="iSlíďè"/>
              <p:cNvSpPr txBox="1"/>
              <p:nvPr/>
            </p:nvSpPr>
            <p:spPr bwMode="auto">
              <a:xfrm>
                <a:off x="15185" y="7042"/>
                <a:ext cx="345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l" defTabSz="913765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</a:rPr>
                  <a:t>Title text presets</a:t>
                </a:r>
              </a:p>
            </p:txBody>
          </p:sp>
        </p:grpSp>
      </p:grpSp>
      <p:pic>
        <p:nvPicPr>
          <p:cNvPr id="6" name="图片 5" descr="5b2234b7882a6"/>
          <p:cNvPicPr>
            <a:picLocks noChangeAspect="1"/>
          </p:cNvPicPr>
          <p:nvPr/>
        </p:nvPicPr>
        <p:blipFill>
          <a:blip r:embed="rId3"/>
          <a:srcRect b="48779"/>
          <a:stretch>
            <a:fillRect/>
          </a:stretch>
        </p:blipFill>
        <p:spPr>
          <a:xfrm>
            <a:off x="895350" y="1845310"/>
            <a:ext cx="5236210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:a14="http://schemas.microsoft.com/office/drawing/2010/main"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直接箭头连接符 180"/>
          <p:cNvCxnSpPr/>
          <p:nvPr/>
        </p:nvCxnSpPr>
        <p:spPr>
          <a:xfrm>
            <a:off x="-3" y="3323433"/>
            <a:ext cx="1219200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组合 201"/>
          <p:cNvGrpSpPr/>
          <p:nvPr/>
        </p:nvGrpSpPr>
        <p:grpSpPr>
          <a:xfrm>
            <a:off x="1762092" y="3008900"/>
            <a:ext cx="639218" cy="629066"/>
            <a:chOff x="1762551" y="3008791"/>
            <a:chExt cx="639384" cy="629230"/>
          </a:xfrm>
        </p:grpSpPr>
        <p:sp>
          <p:nvSpPr>
            <p:cNvPr id="182" name="Oval 4"/>
            <p:cNvSpPr/>
            <p:nvPr/>
          </p:nvSpPr>
          <p:spPr>
            <a:xfrm>
              <a:off x="1762551" y="3008791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3" name="Rectangle 4"/>
            <p:cNvSpPr txBox="1">
              <a:spLocks noChangeArrowheads="1"/>
            </p:cNvSpPr>
            <p:nvPr/>
          </p:nvSpPr>
          <p:spPr bwMode="auto">
            <a:xfrm>
              <a:off x="1762551" y="3158908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3337170" y="2997065"/>
            <a:ext cx="639218" cy="629066"/>
            <a:chOff x="3338039" y="2996952"/>
            <a:chExt cx="639384" cy="629230"/>
          </a:xfrm>
        </p:grpSpPr>
        <p:sp>
          <p:nvSpPr>
            <p:cNvPr id="185" name="Oval 4"/>
            <p:cNvSpPr/>
            <p:nvPr/>
          </p:nvSpPr>
          <p:spPr>
            <a:xfrm>
              <a:off x="3338039" y="2996952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6" name="Rectangle 4"/>
            <p:cNvSpPr txBox="1">
              <a:spLocks noChangeArrowheads="1"/>
            </p:cNvSpPr>
            <p:nvPr/>
          </p:nvSpPr>
          <p:spPr bwMode="auto">
            <a:xfrm>
              <a:off x="3338039" y="3147069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929620" y="3015902"/>
            <a:ext cx="639218" cy="629066"/>
            <a:chOff x="4930903" y="3015794"/>
            <a:chExt cx="639384" cy="629230"/>
          </a:xfrm>
        </p:grpSpPr>
        <p:sp>
          <p:nvSpPr>
            <p:cNvPr id="188" name="Oval 4"/>
            <p:cNvSpPr/>
            <p:nvPr/>
          </p:nvSpPr>
          <p:spPr>
            <a:xfrm>
              <a:off x="4930903" y="3015794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9" name="Rectangle 4"/>
            <p:cNvSpPr txBox="1">
              <a:spLocks noChangeArrowheads="1"/>
            </p:cNvSpPr>
            <p:nvPr/>
          </p:nvSpPr>
          <p:spPr bwMode="auto">
            <a:xfrm>
              <a:off x="4930903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6441394" y="3022887"/>
            <a:ext cx="639218" cy="629066"/>
            <a:chOff x="6443071" y="3022781"/>
            <a:chExt cx="639384" cy="629230"/>
          </a:xfrm>
        </p:grpSpPr>
        <p:sp>
          <p:nvSpPr>
            <p:cNvPr id="191" name="Oval 4"/>
            <p:cNvSpPr/>
            <p:nvPr/>
          </p:nvSpPr>
          <p:spPr>
            <a:xfrm>
              <a:off x="6443071" y="3022781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2" name="Rectangle 4"/>
            <p:cNvSpPr txBox="1">
              <a:spLocks noChangeArrowheads="1"/>
            </p:cNvSpPr>
            <p:nvPr/>
          </p:nvSpPr>
          <p:spPr bwMode="auto">
            <a:xfrm>
              <a:off x="6443071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8025157" y="3015902"/>
            <a:ext cx="639218" cy="629066"/>
            <a:chOff x="8027247" y="3015794"/>
            <a:chExt cx="639384" cy="629230"/>
          </a:xfrm>
        </p:grpSpPr>
        <p:sp>
          <p:nvSpPr>
            <p:cNvPr id="194" name="Oval 4"/>
            <p:cNvSpPr/>
            <p:nvPr/>
          </p:nvSpPr>
          <p:spPr>
            <a:xfrm>
              <a:off x="8027247" y="3015794"/>
              <a:ext cx="626458" cy="629230"/>
            </a:xfrm>
            <a:prstGeom prst="ellipse">
              <a:avLst/>
            </a:prstGeom>
            <a:gradFill>
              <a:gsLst>
                <a:gs pos="0">
                  <a:srgbClr val="A864E1"/>
                </a:gs>
                <a:gs pos="49000">
                  <a:srgbClr val="CE79DC"/>
                </a:gs>
                <a:gs pos="100000">
                  <a:srgbClr val="D7BDF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5" name="Rectangle 4"/>
            <p:cNvSpPr txBox="1">
              <a:spLocks noChangeArrowheads="1"/>
            </p:cNvSpPr>
            <p:nvPr/>
          </p:nvSpPr>
          <p:spPr bwMode="auto">
            <a:xfrm>
              <a:off x="8027247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05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9639752" y="3049479"/>
            <a:ext cx="639218" cy="629066"/>
            <a:chOff x="9642262" y="3049380"/>
            <a:chExt cx="639384" cy="629230"/>
          </a:xfrm>
        </p:grpSpPr>
        <p:sp>
          <p:nvSpPr>
            <p:cNvPr id="197" name="Oval 4"/>
            <p:cNvSpPr/>
            <p:nvPr/>
          </p:nvSpPr>
          <p:spPr>
            <a:xfrm>
              <a:off x="9642262" y="3049380"/>
              <a:ext cx="626458" cy="629230"/>
            </a:xfrm>
            <a:prstGeom prst="ellipse">
              <a:avLst/>
            </a:prstGeom>
            <a:gradFill>
              <a:gsLst>
                <a:gs pos="0">
                  <a:srgbClr val="2747B3"/>
                </a:gs>
                <a:gs pos="49000">
                  <a:srgbClr val="5F74D7"/>
                </a:gs>
                <a:gs pos="100000">
                  <a:srgbClr val="A1B3F6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8" name="Rectangle 4"/>
            <p:cNvSpPr txBox="1">
              <a:spLocks noChangeArrowheads="1"/>
            </p:cNvSpPr>
            <p:nvPr/>
          </p:nvSpPr>
          <p:spPr bwMode="auto">
            <a:xfrm>
              <a:off x="9642262" y="3199497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/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2000" dirty="0"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06</a:t>
              </a:r>
              <a:endParaRPr lang="zh-CN" altLang="en-US" sz="2000" dirty="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9" name="išľíďè"/>
          <p:cNvSpPr/>
          <p:nvPr/>
        </p:nvSpPr>
        <p:spPr bwMode="auto">
          <a:xfrm>
            <a:off x="803198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0" name="iSlíďè"/>
          <p:cNvSpPr txBox="1"/>
          <p:nvPr/>
        </p:nvSpPr>
        <p:spPr bwMode="auto">
          <a:xfrm>
            <a:off x="1289605" y="417311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1" name="išľíďè"/>
          <p:cNvSpPr/>
          <p:nvPr/>
        </p:nvSpPr>
        <p:spPr bwMode="auto">
          <a:xfrm>
            <a:off x="2401310" y="2124428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2" name="iSlíďè"/>
          <p:cNvSpPr txBox="1"/>
          <p:nvPr/>
        </p:nvSpPr>
        <p:spPr bwMode="auto">
          <a:xfrm>
            <a:off x="2887717" y="1740958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3" name="išľíďè"/>
          <p:cNvSpPr/>
          <p:nvPr/>
        </p:nvSpPr>
        <p:spPr bwMode="auto">
          <a:xfrm>
            <a:off x="3976388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4" name="iSlíďè"/>
          <p:cNvSpPr txBox="1"/>
          <p:nvPr/>
        </p:nvSpPr>
        <p:spPr bwMode="auto">
          <a:xfrm>
            <a:off x="4471936" y="416777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5555915" y="2076074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6" name="iSlíďè"/>
          <p:cNvSpPr txBox="1"/>
          <p:nvPr/>
        </p:nvSpPr>
        <p:spPr bwMode="auto">
          <a:xfrm>
            <a:off x="6042322" y="1692604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7" name="išľíďè"/>
          <p:cNvSpPr/>
          <p:nvPr/>
        </p:nvSpPr>
        <p:spPr bwMode="auto">
          <a:xfrm>
            <a:off x="6943434" y="455658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8" name="iSlíďè"/>
          <p:cNvSpPr txBox="1"/>
          <p:nvPr/>
        </p:nvSpPr>
        <p:spPr bwMode="auto">
          <a:xfrm>
            <a:off x="7438982" y="416777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  <p:sp>
        <p:nvSpPr>
          <p:cNvPr id="49" name="išľíďè"/>
          <p:cNvSpPr/>
          <p:nvPr/>
        </p:nvSpPr>
        <p:spPr bwMode="auto">
          <a:xfrm>
            <a:off x="8710520" y="2071133"/>
            <a:ext cx="258943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solidFill>
                <a:schemeClr val="bg2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0" name="iSlíďè"/>
          <p:cNvSpPr txBox="1"/>
          <p:nvPr/>
        </p:nvSpPr>
        <p:spPr bwMode="auto">
          <a:xfrm>
            <a:off x="9206068" y="168232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ea"/>
              </a:rPr>
              <a:t>Title text presets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prism isInverted="1"/>
      </p:transition>
    </mc:Choice>
    <mc:Fallback xmlns:a14="http://schemas.microsoft.com/office/drawing/2010/main"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55800" y="1472565"/>
            <a:ext cx="3721735" cy="4431030"/>
            <a:chOff x="6538" y="1885"/>
            <a:chExt cx="6150" cy="7509"/>
          </a:xfrm>
        </p:grpSpPr>
        <p:grpSp>
          <p:nvGrpSpPr>
            <p:cNvPr id="2" name="千图设计师MC：ID 29795607库_组合 1"/>
            <p:cNvGrpSpPr/>
            <p:nvPr>
              <p:custDataLst>
                <p:tags r:id="rId1"/>
              </p:custDataLst>
            </p:nvPr>
          </p:nvGrpSpPr>
          <p:grpSpPr>
            <a:xfrm>
              <a:off x="6538" y="1885"/>
              <a:ext cx="5559" cy="1962"/>
              <a:chOff x="4151784" y="1196752"/>
              <a:chExt cx="3530019" cy="1245954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4151784" y="1196752"/>
                <a:ext cx="3530019" cy="1245954"/>
              </a:xfrm>
              <a:custGeom>
                <a:avLst/>
                <a:gdLst>
                  <a:gd name="T0" fmla="*/ 735 w 1602"/>
                  <a:gd name="T1" fmla="*/ 530 h 565"/>
                  <a:gd name="T2" fmla="*/ 735 w 1602"/>
                  <a:gd name="T3" fmla="*/ 509 h 565"/>
                  <a:gd name="T4" fmla="*/ 700 w 1602"/>
                  <a:gd name="T5" fmla="*/ 474 h 565"/>
                  <a:gd name="T6" fmla="*/ 313 w 1602"/>
                  <a:gd name="T7" fmla="*/ 474 h 565"/>
                  <a:gd name="T8" fmla="*/ 233 w 1602"/>
                  <a:gd name="T9" fmla="*/ 397 h 565"/>
                  <a:gd name="T10" fmla="*/ 233 w 1602"/>
                  <a:gd name="T11" fmla="*/ 319 h 565"/>
                  <a:gd name="T12" fmla="*/ 179 w 1602"/>
                  <a:gd name="T13" fmla="*/ 265 h 565"/>
                  <a:gd name="T14" fmla="*/ 100 w 1602"/>
                  <a:gd name="T15" fmla="*/ 265 h 565"/>
                  <a:gd name="T16" fmla="*/ 0 w 1602"/>
                  <a:gd name="T17" fmla="*/ 165 h 565"/>
                  <a:gd name="T18" fmla="*/ 0 w 1602"/>
                  <a:gd name="T19" fmla="*/ 103 h 565"/>
                  <a:gd name="T20" fmla="*/ 100 w 1602"/>
                  <a:gd name="T21" fmla="*/ 2 h 565"/>
                  <a:gd name="T22" fmla="*/ 785 w 1602"/>
                  <a:gd name="T23" fmla="*/ 2 h 565"/>
                  <a:gd name="T24" fmla="*/ 835 w 1602"/>
                  <a:gd name="T25" fmla="*/ 0 h 565"/>
                  <a:gd name="T26" fmla="*/ 1450 w 1602"/>
                  <a:gd name="T27" fmla="*/ 234 h 565"/>
                  <a:gd name="T28" fmla="*/ 1602 w 1602"/>
                  <a:gd name="T29" fmla="*/ 565 h 565"/>
                  <a:gd name="T30" fmla="*/ 705 w 1602"/>
                  <a:gd name="T31" fmla="*/ 565 h 565"/>
                  <a:gd name="T32" fmla="*/ 735 w 1602"/>
                  <a:gd name="T33" fmla="*/ 53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2" h="565">
                    <a:moveTo>
                      <a:pt x="735" y="530"/>
                    </a:moveTo>
                    <a:cubicBezTo>
                      <a:pt x="735" y="509"/>
                      <a:pt x="735" y="509"/>
                      <a:pt x="735" y="509"/>
                    </a:cubicBezTo>
                    <a:cubicBezTo>
                      <a:pt x="735" y="490"/>
                      <a:pt x="719" y="474"/>
                      <a:pt x="700" y="474"/>
                    </a:cubicBezTo>
                    <a:cubicBezTo>
                      <a:pt x="313" y="474"/>
                      <a:pt x="313" y="474"/>
                      <a:pt x="313" y="474"/>
                    </a:cubicBezTo>
                    <a:cubicBezTo>
                      <a:pt x="269" y="474"/>
                      <a:pt x="233" y="440"/>
                      <a:pt x="233" y="397"/>
                    </a:cubicBezTo>
                    <a:cubicBezTo>
                      <a:pt x="233" y="319"/>
                      <a:pt x="233" y="319"/>
                      <a:pt x="233" y="319"/>
                    </a:cubicBezTo>
                    <a:cubicBezTo>
                      <a:pt x="233" y="289"/>
                      <a:pt x="209" y="265"/>
                      <a:pt x="179" y="265"/>
                    </a:cubicBezTo>
                    <a:cubicBezTo>
                      <a:pt x="100" y="265"/>
                      <a:pt x="100" y="265"/>
                      <a:pt x="100" y="265"/>
                    </a:cubicBezTo>
                    <a:cubicBezTo>
                      <a:pt x="44" y="265"/>
                      <a:pt x="0" y="221"/>
                      <a:pt x="0" y="16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7"/>
                      <a:pt x="44" y="2"/>
                      <a:pt x="100" y="2"/>
                    </a:cubicBezTo>
                    <a:cubicBezTo>
                      <a:pt x="785" y="2"/>
                      <a:pt x="785" y="2"/>
                      <a:pt x="785" y="2"/>
                    </a:cubicBezTo>
                    <a:cubicBezTo>
                      <a:pt x="801" y="1"/>
                      <a:pt x="818" y="0"/>
                      <a:pt x="835" y="0"/>
                    </a:cubicBezTo>
                    <a:cubicBezTo>
                      <a:pt x="1118" y="0"/>
                      <a:pt x="1313" y="75"/>
                      <a:pt x="1450" y="234"/>
                    </a:cubicBezTo>
                    <a:cubicBezTo>
                      <a:pt x="1537" y="337"/>
                      <a:pt x="1579" y="462"/>
                      <a:pt x="1602" y="565"/>
                    </a:cubicBezTo>
                    <a:cubicBezTo>
                      <a:pt x="705" y="565"/>
                      <a:pt x="705" y="565"/>
                      <a:pt x="705" y="565"/>
                    </a:cubicBezTo>
                    <a:cubicBezTo>
                      <a:pt x="721" y="563"/>
                      <a:pt x="735" y="548"/>
                      <a:pt x="735" y="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7BDFF"/>
                  </a:gs>
                  <a:gs pos="49000">
                    <a:srgbClr val="CE79DC"/>
                  </a:gs>
                  <a:gs pos="100000">
                    <a:srgbClr val="A864E1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4337965" y="1317928"/>
                <a:ext cx="417175" cy="348187"/>
                <a:chOff x="1588" y="-296862"/>
                <a:chExt cx="2649537" cy="2211388"/>
              </a:xfrm>
              <a:solidFill>
                <a:schemeClr val="bg1"/>
              </a:solidFill>
            </p:grpSpPr>
            <p:sp>
              <p:nvSpPr>
                <p:cNvPr id="47" name="任意多边形: 形状 46"/>
                <p:cNvSpPr/>
                <p:nvPr/>
              </p:nvSpPr>
              <p:spPr bwMode="auto">
                <a:xfrm rot="21339349">
                  <a:off x="1588" y="-296862"/>
                  <a:ext cx="2649537" cy="2211388"/>
                </a:xfrm>
                <a:custGeom>
                  <a:avLst/>
                  <a:gdLst>
                    <a:gd name="T0" fmla="*/ 2 w 704"/>
                    <a:gd name="T1" fmla="*/ 252 h 586"/>
                    <a:gd name="T2" fmla="*/ 0 w 704"/>
                    <a:gd name="T3" fmla="*/ 279 h 586"/>
                    <a:gd name="T4" fmla="*/ 702 w 704"/>
                    <a:gd name="T5" fmla="*/ 334 h 586"/>
                    <a:gd name="T6" fmla="*/ 704 w 704"/>
                    <a:gd name="T7" fmla="*/ 308 h 586"/>
                    <a:gd name="T8" fmla="*/ 2 w 704"/>
                    <a:gd name="T9" fmla="*/ 252 h 586"/>
                    <a:gd name="T10" fmla="*/ 346 w 704"/>
                    <a:gd name="T11" fmla="*/ 452 h 586"/>
                    <a:gd name="T12" fmla="*/ 200 w 704"/>
                    <a:gd name="T13" fmla="*/ 281 h 586"/>
                    <a:gd name="T14" fmla="*/ 372 w 704"/>
                    <a:gd name="T15" fmla="*/ 134 h 586"/>
                    <a:gd name="T16" fmla="*/ 518 w 704"/>
                    <a:gd name="T17" fmla="*/ 306 h 586"/>
                    <a:gd name="T18" fmla="*/ 346 w 704"/>
                    <a:gd name="T19" fmla="*/ 452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04" h="586">
                      <a:moveTo>
                        <a:pt x="2" y="252"/>
                      </a:move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138" y="557"/>
                        <a:pt x="522" y="586"/>
                        <a:pt x="702" y="334"/>
                      </a:cubicBezTo>
                      <a:cubicBezTo>
                        <a:pt x="704" y="308"/>
                        <a:pt x="704" y="308"/>
                        <a:pt x="704" y="308"/>
                      </a:cubicBezTo>
                      <a:cubicBezTo>
                        <a:pt x="567" y="30"/>
                        <a:pt x="182" y="0"/>
                        <a:pt x="2" y="252"/>
                      </a:cubicBezTo>
                      <a:close/>
                      <a:moveTo>
                        <a:pt x="346" y="452"/>
                      </a:moveTo>
                      <a:cubicBezTo>
                        <a:pt x="258" y="445"/>
                        <a:pt x="193" y="368"/>
                        <a:pt x="200" y="281"/>
                      </a:cubicBezTo>
                      <a:cubicBezTo>
                        <a:pt x="207" y="193"/>
                        <a:pt x="284" y="127"/>
                        <a:pt x="372" y="134"/>
                      </a:cubicBezTo>
                      <a:cubicBezTo>
                        <a:pt x="459" y="141"/>
                        <a:pt x="525" y="218"/>
                        <a:pt x="518" y="306"/>
                      </a:cubicBezTo>
                      <a:cubicBezTo>
                        <a:pt x="511" y="394"/>
                        <a:pt x="434" y="459"/>
                        <a:pt x="346" y="4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椭圆 47"/>
                <p:cNvSpPr/>
                <p:nvPr/>
              </p:nvSpPr>
              <p:spPr bwMode="auto">
                <a:xfrm rot="21339349">
                  <a:off x="1050925" y="511176"/>
                  <a:ext cx="598487" cy="600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文本框 7"/>
              <p:cNvSpPr txBox="1"/>
              <p:nvPr/>
            </p:nvSpPr>
            <p:spPr>
              <a:xfrm>
                <a:off x="4891450" y="1353439"/>
                <a:ext cx="1193938" cy="277164"/>
              </a:xfrm>
              <a:prstGeom prst="rect">
                <a:avLst/>
              </a:prstGeom>
              <a:noFill/>
            </p:spPr>
            <p:txBody>
              <a:bodyPr wrap="none">
                <a:normAutofit fontScale="4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Enter the title text</a:t>
                </a:r>
              </a:p>
            </p:txBody>
          </p:sp>
          <p:sp>
            <p:nvSpPr>
              <p:cNvPr id="30" name="文本框 8"/>
              <p:cNvSpPr txBox="1"/>
              <p:nvPr/>
            </p:nvSpPr>
            <p:spPr>
              <a:xfrm>
                <a:off x="4891449" y="1614026"/>
                <a:ext cx="2387023" cy="579516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20000"/>
              </a:bodyPr>
              <a:lstStyle/>
              <a:p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05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  <p:grpSp>
          <p:nvGrpSpPr>
            <p:cNvPr id="51" name="千图设计师MC：ID 29795607库_组合 50"/>
            <p:cNvGrpSpPr/>
            <p:nvPr>
              <p:custDataLst>
                <p:tags r:id="rId2"/>
              </p:custDataLst>
            </p:nvPr>
          </p:nvGrpSpPr>
          <p:grpSpPr>
            <a:xfrm>
              <a:off x="6551" y="3847"/>
              <a:ext cx="5904" cy="1950"/>
              <a:chOff x="4160010" y="2442706"/>
              <a:chExt cx="3748859" cy="1238256"/>
            </a:xfrm>
          </p:grpSpPr>
          <p:sp>
            <p:nvSpPr>
              <p:cNvPr id="27" name="任意多边形: 形状 26"/>
              <p:cNvSpPr/>
              <p:nvPr/>
            </p:nvSpPr>
            <p:spPr bwMode="auto">
              <a:xfrm>
                <a:off x="4160010" y="2442706"/>
                <a:ext cx="3748859" cy="1238256"/>
              </a:xfrm>
              <a:custGeom>
                <a:avLst/>
                <a:gdLst>
                  <a:gd name="T0" fmla="*/ 734 w 1701"/>
                  <a:gd name="T1" fmla="*/ 528 h 562"/>
                  <a:gd name="T2" fmla="*/ 734 w 1701"/>
                  <a:gd name="T3" fmla="*/ 507 h 562"/>
                  <a:gd name="T4" fmla="*/ 700 w 1701"/>
                  <a:gd name="T5" fmla="*/ 472 h 562"/>
                  <a:gd name="T6" fmla="*/ 313 w 1701"/>
                  <a:gd name="T7" fmla="*/ 472 h 562"/>
                  <a:gd name="T8" fmla="*/ 233 w 1701"/>
                  <a:gd name="T9" fmla="*/ 395 h 562"/>
                  <a:gd name="T10" fmla="*/ 233 w 1701"/>
                  <a:gd name="T11" fmla="*/ 316 h 562"/>
                  <a:gd name="T12" fmla="*/ 179 w 1701"/>
                  <a:gd name="T13" fmla="*/ 263 h 562"/>
                  <a:gd name="T14" fmla="*/ 100 w 1701"/>
                  <a:gd name="T15" fmla="*/ 263 h 562"/>
                  <a:gd name="T16" fmla="*/ 0 w 1701"/>
                  <a:gd name="T17" fmla="*/ 162 h 562"/>
                  <a:gd name="T18" fmla="*/ 0 w 1701"/>
                  <a:gd name="T19" fmla="*/ 100 h 562"/>
                  <a:gd name="T20" fmla="*/ 100 w 1701"/>
                  <a:gd name="T21" fmla="*/ 0 h 562"/>
                  <a:gd name="T22" fmla="*/ 700 w 1701"/>
                  <a:gd name="T23" fmla="*/ 0 h 562"/>
                  <a:gd name="T24" fmla="*/ 700 w 1701"/>
                  <a:gd name="T25" fmla="*/ 0 h 562"/>
                  <a:gd name="T26" fmla="*/ 705 w 1701"/>
                  <a:gd name="T27" fmla="*/ 0 h 562"/>
                  <a:gd name="T28" fmla="*/ 1601 w 1701"/>
                  <a:gd name="T29" fmla="*/ 0 h 562"/>
                  <a:gd name="T30" fmla="*/ 1624 w 1701"/>
                  <a:gd name="T31" fmla="*/ 145 h 562"/>
                  <a:gd name="T32" fmla="*/ 1625 w 1701"/>
                  <a:gd name="T33" fmla="*/ 161 h 562"/>
                  <a:gd name="T34" fmla="*/ 1633 w 1701"/>
                  <a:gd name="T35" fmla="*/ 252 h 562"/>
                  <a:gd name="T36" fmla="*/ 1610 w 1701"/>
                  <a:gd name="T37" fmla="*/ 328 h 562"/>
                  <a:gd name="T38" fmla="*/ 1603 w 1701"/>
                  <a:gd name="T39" fmla="*/ 402 h 562"/>
                  <a:gd name="T40" fmla="*/ 1701 w 1701"/>
                  <a:gd name="T41" fmla="*/ 562 h 562"/>
                  <a:gd name="T42" fmla="*/ 700 w 1701"/>
                  <a:gd name="T43" fmla="*/ 562 h 562"/>
                  <a:gd name="T44" fmla="*/ 734 w 1701"/>
                  <a:gd name="T45" fmla="*/ 528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1" h="562">
                    <a:moveTo>
                      <a:pt x="734" y="528"/>
                    </a:moveTo>
                    <a:cubicBezTo>
                      <a:pt x="734" y="507"/>
                      <a:pt x="734" y="507"/>
                      <a:pt x="734" y="507"/>
                    </a:cubicBezTo>
                    <a:cubicBezTo>
                      <a:pt x="734" y="488"/>
                      <a:pt x="719" y="472"/>
                      <a:pt x="700" y="472"/>
                    </a:cubicBezTo>
                    <a:cubicBezTo>
                      <a:pt x="313" y="472"/>
                      <a:pt x="313" y="472"/>
                      <a:pt x="313" y="472"/>
                    </a:cubicBezTo>
                    <a:cubicBezTo>
                      <a:pt x="269" y="472"/>
                      <a:pt x="233" y="438"/>
                      <a:pt x="233" y="395"/>
                    </a:cubicBezTo>
                    <a:cubicBezTo>
                      <a:pt x="233" y="316"/>
                      <a:pt x="233" y="316"/>
                      <a:pt x="233" y="316"/>
                    </a:cubicBezTo>
                    <a:cubicBezTo>
                      <a:pt x="233" y="287"/>
                      <a:pt x="209" y="263"/>
                      <a:pt x="179" y="263"/>
                    </a:cubicBezTo>
                    <a:cubicBezTo>
                      <a:pt x="100" y="263"/>
                      <a:pt x="100" y="263"/>
                      <a:pt x="100" y="263"/>
                    </a:cubicBezTo>
                    <a:cubicBezTo>
                      <a:pt x="44" y="263"/>
                      <a:pt x="0" y="218"/>
                      <a:pt x="0" y="16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4" y="0"/>
                      <a:pt x="100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701" y="0"/>
                      <a:pt x="703" y="0"/>
                      <a:pt x="705" y="0"/>
                    </a:cubicBezTo>
                    <a:cubicBezTo>
                      <a:pt x="1601" y="0"/>
                      <a:pt x="1601" y="0"/>
                      <a:pt x="1601" y="0"/>
                    </a:cubicBezTo>
                    <a:cubicBezTo>
                      <a:pt x="1615" y="60"/>
                      <a:pt x="1621" y="111"/>
                      <a:pt x="1624" y="145"/>
                    </a:cubicBezTo>
                    <a:cubicBezTo>
                      <a:pt x="1624" y="151"/>
                      <a:pt x="1625" y="157"/>
                      <a:pt x="1625" y="161"/>
                    </a:cubicBezTo>
                    <a:cubicBezTo>
                      <a:pt x="1630" y="198"/>
                      <a:pt x="1633" y="228"/>
                      <a:pt x="1633" y="252"/>
                    </a:cubicBezTo>
                    <a:cubicBezTo>
                      <a:pt x="1633" y="287"/>
                      <a:pt x="1627" y="312"/>
                      <a:pt x="1610" y="328"/>
                    </a:cubicBezTo>
                    <a:cubicBezTo>
                      <a:pt x="1585" y="353"/>
                      <a:pt x="1584" y="376"/>
                      <a:pt x="1603" y="402"/>
                    </a:cubicBezTo>
                    <a:cubicBezTo>
                      <a:pt x="1633" y="445"/>
                      <a:pt x="1672" y="511"/>
                      <a:pt x="1701" y="562"/>
                    </a:cubicBezTo>
                    <a:cubicBezTo>
                      <a:pt x="700" y="562"/>
                      <a:pt x="700" y="562"/>
                      <a:pt x="700" y="562"/>
                    </a:cubicBezTo>
                    <a:cubicBezTo>
                      <a:pt x="719" y="562"/>
                      <a:pt x="734" y="546"/>
                      <a:pt x="734" y="5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2747B3"/>
                  </a:gs>
                  <a:gs pos="49000">
                    <a:srgbClr val="5F74D7"/>
                  </a:gs>
                  <a:gs pos="100000">
                    <a:srgbClr val="A1B3F6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411725" y="2581799"/>
                <a:ext cx="269654" cy="306813"/>
                <a:chOff x="1416917" y="1026775"/>
                <a:chExt cx="852488" cy="969962"/>
              </a:xfrm>
              <a:solidFill>
                <a:schemeClr val="bg1"/>
              </a:solidFill>
            </p:grpSpPr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416917" y="1026775"/>
                  <a:ext cx="852488" cy="969962"/>
                </a:xfrm>
                <a:custGeom>
                  <a:avLst/>
                  <a:gdLst>
                    <a:gd name="T0" fmla="*/ 362 w 537"/>
                    <a:gd name="T1" fmla="*/ 0 h 611"/>
                    <a:gd name="T2" fmla="*/ 0 w 537"/>
                    <a:gd name="T3" fmla="*/ 0 h 611"/>
                    <a:gd name="T4" fmla="*/ 0 w 537"/>
                    <a:gd name="T5" fmla="*/ 611 h 611"/>
                    <a:gd name="T6" fmla="*/ 537 w 537"/>
                    <a:gd name="T7" fmla="*/ 611 h 611"/>
                    <a:gd name="T8" fmla="*/ 537 w 537"/>
                    <a:gd name="T9" fmla="*/ 174 h 611"/>
                    <a:gd name="T10" fmla="*/ 362 w 537"/>
                    <a:gd name="T11" fmla="*/ 0 h 611"/>
                    <a:gd name="T12" fmla="*/ 230 w 537"/>
                    <a:gd name="T13" fmla="*/ 306 h 611"/>
                    <a:gd name="T14" fmla="*/ 269 w 537"/>
                    <a:gd name="T15" fmla="*/ 306 h 611"/>
                    <a:gd name="T16" fmla="*/ 269 w 537"/>
                    <a:gd name="T17" fmla="*/ 267 h 611"/>
                    <a:gd name="T18" fmla="*/ 230 w 537"/>
                    <a:gd name="T19" fmla="*/ 267 h 611"/>
                    <a:gd name="T20" fmla="*/ 230 w 537"/>
                    <a:gd name="T21" fmla="*/ 229 h 611"/>
                    <a:gd name="T22" fmla="*/ 269 w 537"/>
                    <a:gd name="T23" fmla="*/ 229 h 611"/>
                    <a:gd name="T24" fmla="*/ 269 w 537"/>
                    <a:gd name="T25" fmla="*/ 191 h 611"/>
                    <a:gd name="T26" fmla="*/ 230 w 537"/>
                    <a:gd name="T27" fmla="*/ 191 h 611"/>
                    <a:gd name="T28" fmla="*/ 230 w 537"/>
                    <a:gd name="T29" fmla="*/ 153 h 611"/>
                    <a:gd name="T30" fmla="*/ 269 w 537"/>
                    <a:gd name="T31" fmla="*/ 153 h 611"/>
                    <a:gd name="T32" fmla="*/ 269 w 537"/>
                    <a:gd name="T33" fmla="*/ 115 h 611"/>
                    <a:gd name="T34" fmla="*/ 230 w 537"/>
                    <a:gd name="T35" fmla="*/ 115 h 611"/>
                    <a:gd name="T36" fmla="*/ 230 w 537"/>
                    <a:gd name="T37" fmla="*/ 76 h 611"/>
                    <a:gd name="T38" fmla="*/ 269 w 537"/>
                    <a:gd name="T39" fmla="*/ 76 h 611"/>
                    <a:gd name="T40" fmla="*/ 269 w 537"/>
                    <a:gd name="T41" fmla="*/ 115 h 611"/>
                    <a:gd name="T42" fmla="*/ 307 w 537"/>
                    <a:gd name="T43" fmla="*/ 115 h 611"/>
                    <a:gd name="T44" fmla="*/ 307 w 537"/>
                    <a:gd name="T45" fmla="*/ 153 h 611"/>
                    <a:gd name="T46" fmla="*/ 269 w 537"/>
                    <a:gd name="T47" fmla="*/ 153 h 611"/>
                    <a:gd name="T48" fmla="*/ 269 w 537"/>
                    <a:gd name="T49" fmla="*/ 191 h 611"/>
                    <a:gd name="T50" fmla="*/ 307 w 537"/>
                    <a:gd name="T51" fmla="*/ 191 h 611"/>
                    <a:gd name="T52" fmla="*/ 307 w 537"/>
                    <a:gd name="T53" fmla="*/ 229 h 611"/>
                    <a:gd name="T54" fmla="*/ 269 w 537"/>
                    <a:gd name="T55" fmla="*/ 229 h 611"/>
                    <a:gd name="T56" fmla="*/ 269 w 537"/>
                    <a:gd name="T57" fmla="*/ 267 h 611"/>
                    <a:gd name="T58" fmla="*/ 307 w 537"/>
                    <a:gd name="T59" fmla="*/ 267 h 611"/>
                    <a:gd name="T60" fmla="*/ 307 w 537"/>
                    <a:gd name="T61" fmla="*/ 306 h 611"/>
                    <a:gd name="T62" fmla="*/ 269 w 537"/>
                    <a:gd name="T63" fmla="*/ 306 h 611"/>
                    <a:gd name="T64" fmla="*/ 269 w 537"/>
                    <a:gd name="T65" fmla="*/ 344 h 611"/>
                    <a:gd name="T66" fmla="*/ 307 w 537"/>
                    <a:gd name="T67" fmla="*/ 344 h 611"/>
                    <a:gd name="T68" fmla="*/ 307 w 537"/>
                    <a:gd name="T69" fmla="*/ 382 h 611"/>
                    <a:gd name="T70" fmla="*/ 269 w 537"/>
                    <a:gd name="T71" fmla="*/ 382 h 611"/>
                    <a:gd name="T72" fmla="*/ 269 w 537"/>
                    <a:gd name="T73" fmla="*/ 344 h 611"/>
                    <a:gd name="T74" fmla="*/ 230 w 537"/>
                    <a:gd name="T75" fmla="*/ 344 h 611"/>
                    <a:gd name="T76" fmla="*/ 230 w 537"/>
                    <a:gd name="T77" fmla="*/ 306 h 611"/>
                    <a:gd name="T78" fmla="*/ 154 w 537"/>
                    <a:gd name="T79" fmla="*/ 535 h 611"/>
                    <a:gd name="T80" fmla="*/ 77 w 537"/>
                    <a:gd name="T81" fmla="*/ 535 h 611"/>
                    <a:gd name="T82" fmla="*/ 77 w 537"/>
                    <a:gd name="T83" fmla="*/ 76 h 611"/>
                    <a:gd name="T84" fmla="*/ 192 w 537"/>
                    <a:gd name="T85" fmla="*/ 76 h 611"/>
                    <a:gd name="T86" fmla="*/ 192 w 537"/>
                    <a:gd name="T87" fmla="*/ 382 h 611"/>
                    <a:gd name="T88" fmla="*/ 154 w 537"/>
                    <a:gd name="T89" fmla="*/ 382 h 611"/>
                    <a:gd name="T90" fmla="*/ 154 w 537"/>
                    <a:gd name="T91" fmla="*/ 535 h 611"/>
                    <a:gd name="T92" fmla="*/ 345 w 537"/>
                    <a:gd name="T93" fmla="*/ 573 h 611"/>
                    <a:gd name="T94" fmla="*/ 192 w 537"/>
                    <a:gd name="T95" fmla="*/ 573 h 611"/>
                    <a:gd name="T96" fmla="*/ 192 w 537"/>
                    <a:gd name="T97" fmla="*/ 420 h 611"/>
                    <a:gd name="T98" fmla="*/ 345 w 537"/>
                    <a:gd name="T99" fmla="*/ 420 h 611"/>
                    <a:gd name="T100" fmla="*/ 345 w 537"/>
                    <a:gd name="T101" fmla="*/ 573 h 611"/>
                    <a:gd name="T102" fmla="*/ 460 w 537"/>
                    <a:gd name="T103" fmla="*/ 535 h 611"/>
                    <a:gd name="T104" fmla="*/ 384 w 537"/>
                    <a:gd name="T105" fmla="*/ 535 h 611"/>
                    <a:gd name="T106" fmla="*/ 384 w 537"/>
                    <a:gd name="T107" fmla="*/ 382 h 611"/>
                    <a:gd name="T108" fmla="*/ 345 w 537"/>
                    <a:gd name="T109" fmla="*/ 382 h 611"/>
                    <a:gd name="T110" fmla="*/ 345 w 537"/>
                    <a:gd name="T111" fmla="*/ 93 h 611"/>
                    <a:gd name="T112" fmla="*/ 460 w 537"/>
                    <a:gd name="T113" fmla="*/ 208 h 611"/>
                    <a:gd name="T114" fmla="*/ 460 w 537"/>
                    <a:gd name="T115" fmla="*/ 535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7" h="611">
                      <a:moveTo>
                        <a:pt x="362" y="0"/>
                      </a:moveTo>
                      <a:lnTo>
                        <a:pt x="0" y="0"/>
                      </a:lnTo>
                      <a:lnTo>
                        <a:pt x="0" y="611"/>
                      </a:lnTo>
                      <a:lnTo>
                        <a:pt x="537" y="611"/>
                      </a:lnTo>
                      <a:lnTo>
                        <a:pt x="537" y="174"/>
                      </a:lnTo>
                      <a:lnTo>
                        <a:pt x="362" y="0"/>
                      </a:lnTo>
                      <a:close/>
                      <a:moveTo>
                        <a:pt x="230" y="306"/>
                      </a:moveTo>
                      <a:lnTo>
                        <a:pt x="269" y="306"/>
                      </a:lnTo>
                      <a:lnTo>
                        <a:pt x="269" y="267"/>
                      </a:lnTo>
                      <a:lnTo>
                        <a:pt x="230" y="267"/>
                      </a:lnTo>
                      <a:lnTo>
                        <a:pt x="230" y="229"/>
                      </a:lnTo>
                      <a:lnTo>
                        <a:pt x="269" y="229"/>
                      </a:lnTo>
                      <a:lnTo>
                        <a:pt x="269" y="191"/>
                      </a:lnTo>
                      <a:lnTo>
                        <a:pt x="230" y="191"/>
                      </a:lnTo>
                      <a:lnTo>
                        <a:pt x="230" y="153"/>
                      </a:lnTo>
                      <a:lnTo>
                        <a:pt x="269" y="153"/>
                      </a:lnTo>
                      <a:lnTo>
                        <a:pt x="269" y="115"/>
                      </a:lnTo>
                      <a:lnTo>
                        <a:pt x="230" y="115"/>
                      </a:lnTo>
                      <a:lnTo>
                        <a:pt x="230" y="76"/>
                      </a:lnTo>
                      <a:lnTo>
                        <a:pt x="269" y="76"/>
                      </a:lnTo>
                      <a:lnTo>
                        <a:pt x="269" y="115"/>
                      </a:lnTo>
                      <a:lnTo>
                        <a:pt x="307" y="115"/>
                      </a:lnTo>
                      <a:lnTo>
                        <a:pt x="307" y="153"/>
                      </a:lnTo>
                      <a:lnTo>
                        <a:pt x="269" y="153"/>
                      </a:lnTo>
                      <a:lnTo>
                        <a:pt x="269" y="191"/>
                      </a:lnTo>
                      <a:lnTo>
                        <a:pt x="307" y="191"/>
                      </a:lnTo>
                      <a:lnTo>
                        <a:pt x="307" y="229"/>
                      </a:lnTo>
                      <a:lnTo>
                        <a:pt x="269" y="229"/>
                      </a:lnTo>
                      <a:lnTo>
                        <a:pt x="269" y="267"/>
                      </a:lnTo>
                      <a:lnTo>
                        <a:pt x="307" y="267"/>
                      </a:lnTo>
                      <a:lnTo>
                        <a:pt x="307" y="306"/>
                      </a:lnTo>
                      <a:lnTo>
                        <a:pt x="269" y="306"/>
                      </a:lnTo>
                      <a:lnTo>
                        <a:pt x="269" y="344"/>
                      </a:lnTo>
                      <a:lnTo>
                        <a:pt x="307" y="344"/>
                      </a:lnTo>
                      <a:lnTo>
                        <a:pt x="307" y="382"/>
                      </a:lnTo>
                      <a:lnTo>
                        <a:pt x="269" y="382"/>
                      </a:lnTo>
                      <a:lnTo>
                        <a:pt x="269" y="344"/>
                      </a:lnTo>
                      <a:lnTo>
                        <a:pt x="230" y="344"/>
                      </a:lnTo>
                      <a:lnTo>
                        <a:pt x="230" y="306"/>
                      </a:lnTo>
                      <a:close/>
                      <a:moveTo>
                        <a:pt x="154" y="535"/>
                      </a:moveTo>
                      <a:lnTo>
                        <a:pt x="77" y="535"/>
                      </a:lnTo>
                      <a:lnTo>
                        <a:pt x="77" y="76"/>
                      </a:lnTo>
                      <a:lnTo>
                        <a:pt x="192" y="76"/>
                      </a:lnTo>
                      <a:lnTo>
                        <a:pt x="192" y="382"/>
                      </a:lnTo>
                      <a:lnTo>
                        <a:pt x="154" y="382"/>
                      </a:lnTo>
                      <a:lnTo>
                        <a:pt x="154" y="535"/>
                      </a:lnTo>
                      <a:close/>
                      <a:moveTo>
                        <a:pt x="345" y="573"/>
                      </a:moveTo>
                      <a:lnTo>
                        <a:pt x="192" y="573"/>
                      </a:lnTo>
                      <a:lnTo>
                        <a:pt x="192" y="420"/>
                      </a:lnTo>
                      <a:lnTo>
                        <a:pt x="345" y="420"/>
                      </a:lnTo>
                      <a:lnTo>
                        <a:pt x="345" y="573"/>
                      </a:lnTo>
                      <a:close/>
                      <a:moveTo>
                        <a:pt x="460" y="535"/>
                      </a:moveTo>
                      <a:lnTo>
                        <a:pt x="384" y="535"/>
                      </a:lnTo>
                      <a:lnTo>
                        <a:pt x="384" y="382"/>
                      </a:lnTo>
                      <a:lnTo>
                        <a:pt x="345" y="382"/>
                      </a:lnTo>
                      <a:lnTo>
                        <a:pt x="345" y="93"/>
                      </a:lnTo>
                      <a:lnTo>
                        <a:pt x="460" y="208"/>
                      </a:lnTo>
                      <a:lnTo>
                        <a:pt x="460" y="5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矩形 45"/>
                <p:cNvSpPr/>
                <p:nvPr/>
              </p:nvSpPr>
              <p:spPr bwMode="auto">
                <a:xfrm>
                  <a:off x="1782042" y="1755437"/>
                  <a:ext cx="122238" cy="60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文本框 10"/>
              <p:cNvSpPr txBox="1"/>
              <p:nvPr/>
            </p:nvSpPr>
            <p:spPr>
              <a:xfrm>
                <a:off x="4891450" y="2596624"/>
                <a:ext cx="1193938" cy="277164"/>
              </a:xfrm>
              <a:prstGeom prst="rect">
                <a:avLst/>
              </a:prstGeom>
              <a:noFill/>
            </p:spPr>
            <p:txBody>
              <a:bodyPr wrap="none">
                <a:normAutofit fontScale="4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Enter the title text</a:t>
                </a:r>
              </a:p>
            </p:txBody>
          </p:sp>
          <p:sp>
            <p:nvSpPr>
              <p:cNvPr id="33" name="文本框 11"/>
              <p:cNvSpPr txBox="1"/>
              <p:nvPr/>
            </p:nvSpPr>
            <p:spPr>
              <a:xfrm>
                <a:off x="4891450" y="2859979"/>
                <a:ext cx="2447670" cy="579516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20000"/>
              </a:bodyPr>
              <a:lstStyle/>
              <a:p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05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  <p:grpSp>
          <p:nvGrpSpPr>
            <p:cNvPr id="49" name="千图设计师MC：ID 29795607库_组合 48"/>
            <p:cNvGrpSpPr/>
            <p:nvPr>
              <p:custDataLst>
                <p:tags r:id="rId3"/>
              </p:custDataLst>
            </p:nvPr>
          </p:nvGrpSpPr>
          <p:grpSpPr>
            <a:xfrm>
              <a:off x="6551" y="7752"/>
              <a:ext cx="5563" cy="1642"/>
              <a:chOff x="4160010" y="4922516"/>
              <a:chExt cx="3532219" cy="1042510"/>
            </a:xfrm>
          </p:grpSpPr>
          <p:sp>
            <p:nvSpPr>
              <p:cNvPr id="24" name="任意多边形: 形状 23"/>
              <p:cNvSpPr/>
              <p:nvPr/>
            </p:nvSpPr>
            <p:spPr bwMode="auto">
              <a:xfrm>
                <a:off x="4160010" y="4922516"/>
                <a:ext cx="3532219" cy="1042510"/>
              </a:xfrm>
              <a:custGeom>
                <a:avLst/>
                <a:gdLst>
                  <a:gd name="T0" fmla="*/ 1488 w 1603"/>
                  <a:gd name="T1" fmla="*/ 214 h 473"/>
                  <a:gd name="T2" fmla="*/ 1365 w 1603"/>
                  <a:gd name="T3" fmla="*/ 236 h 473"/>
                  <a:gd name="T4" fmla="*/ 1216 w 1603"/>
                  <a:gd name="T5" fmla="*/ 220 h 473"/>
                  <a:gd name="T6" fmla="*/ 1172 w 1603"/>
                  <a:gd name="T7" fmla="*/ 214 h 473"/>
                  <a:gd name="T8" fmla="*/ 1130 w 1603"/>
                  <a:gd name="T9" fmla="*/ 208 h 473"/>
                  <a:gd name="T10" fmla="*/ 1125 w 1603"/>
                  <a:gd name="T11" fmla="*/ 207 h 473"/>
                  <a:gd name="T12" fmla="*/ 1000 w 1603"/>
                  <a:gd name="T13" fmla="*/ 426 h 473"/>
                  <a:gd name="T14" fmla="*/ 1000 w 1603"/>
                  <a:gd name="T15" fmla="*/ 426 h 473"/>
                  <a:gd name="T16" fmla="*/ 1000 w 1603"/>
                  <a:gd name="T17" fmla="*/ 428 h 473"/>
                  <a:gd name="T18" fmla="*/ 998 w 1603"/>
                  <a:gd name="T19" fmla="*/ 428 h 473"/>
                  <a:gd name="T20" fmla="*/ 998 w 1603"/>
                  <a:gd name="T21" fmla="*/ 428 h 473"/>
                  <a:gd name="T22" fmla="*/ 997 w 1603"/>
                  <a:gd name="T23" fmla="*/ 429 h 473"/>
                  <a:gd name="T24" fmla="*/ 996 w 1603"/>
                  <a:gd name="T25" fmla="*/ 430 h 473"/>
                  <a:gd name="T26" fmla="*/ 995 w 1603"/>
                  <a:gd name="T27" fmla="*/ 431 h 473"/>
                  <a:gd name="T28" fmla="*/ 995 w 1603"/>
                  <a:gd name="T29" fmla="*/ 432 h 473"/>
                  <a:gd name="T30" fmla="*/ 992 w 1603"/>
                  <a:gd name="T31" fmla="*/ 435 h 473"/>
                  <a:gd name="T32" fmla="*/ 990 w 1603"/>
                  <a:gd name="T33" fmla="*/ 437 h 473"/>
                  <a:gd name="T34" fmla="*/ 989 w 1603"/>
                  <a:gd name="T35" fmla="*/ 438 h 473"/>
                  <a:gd name="T36" fmla="*/ 988 w 1603"/>
                  <a:gd name="T37" fmla="*/ 441 h 473"/>
                  <a:gd name="T38" fmla="*/ 979 w 1603"/>
                  <a:gd name="T39" fmla="*/ 449 h 473"/>
                  <a:gd name="T40" fmla="*/ 978 w 1603"/>
                  <a:gd name="T41" fmla="*/ 450 h 473"/>
                  <a:gd name="T42" fmla="*/ 974 w 1603"/>
                  <a:gd name="T43" fmla="*/ 454 h 473"/>
                  <a:gd name="T44" fmla="*/ 973 w 1603"/>
                  <a:gd name="T45" fmla="*/ 455 h 473"/>
                  <a:gd name="T46" fmla="*/ 967 w 1603"/>
                  <a:gd name="T47" fmla="*/ 462 h 473"/>
                  <a:gd name="T48" fmla="*/ 966 w 1603"/>
                  <a:gd name="T49" fmla="*/ 463 h 473"/>
                  <a:gd name="T50" fmla="*/ 963 w 1603"/>
                  <a:gd name="T51" fmla="*/ 468 h 473"/>
                  <a:gd name="T52" fmla="*/ 960 w 1603"/>
                  <a:gd name="T53" fmla="*/ 469 h 473"/>
                  <a:gd name="T54" fmla="*/ 958 w 1603"/>
                  <a:gd name="T55" fmla="*/ 473 h 473"/>
                  <a:gd name="T56" fmla="*/ 700 w 1603"/>
                  <a:gd name="T57" fmla="*/ 473 h 473"/>
                  <a:gd name="T58" fmla="*/ 313 w 1603"/>
                  <a:gd name="T59" fmla="*/ 473 h 473"/>
                  <a:gd name="T60" fmla="*/ 233 w 1603"/>
                  <a:gd name="T61" fmla="*/ 395 h 473"/>
                  <a:gd name="T62" fmla="*/ 233 w 1603"/>
                  <a:gd name="T63" fmla="*/ 318 h 473"/>
                  <a:gd name="T64" fmla="*/ 179 w 1603"/>
                  <a:gd name="T65" fmla="*/ 264 h 473"/>
                  <a:gd name="T66" fmla="*/ 100 w 1603"/>
                  <a:gd name="T67" fmla="*/ 264 h 473"/>
                  <a:gd name="T68" fmla="*/ 0 w 1603"/>
                  <a:gd name="T69" fmla="*/ 164 h 473"/>
                  <a:gd name="T70" fmla="*/ 0 w 1603"/>
                  <a:gd name="T71" fmla="*/ 100 h 473"/>
                  <a:gd name="T72" fmla="*/ 100 w 1603"/>
                  <a:gd name="T73" fmla="*/ 0 h 473"/>
                  <a:gd name="T74" fmla="*/ 700 w 1603"/>
                  <a:gd name="T75" fmla="*/ 0 h 473"/>
                  <a:gd name="T76" fmla="*/ 1564 w 1603"/>
                  <a:gd name="T77" fmla="*/ 0 h 473"/>
                  <a:gd name="T78" fmla="*/ 1488 w 1603"/>
                  <a:gd name="T79" fmla="*/ 21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03" h="473">
                    <a:moveTo>
                      <a:pt x="1488" y="214"/>
                    </a:moveTo>
                    <a:cubicBezTo>
                      <a:pt x="1455" y="229"/>
                      <a:pt x="1414" y="236"/>
                      <a:pt x="1365" y="236"/>
                    </a:cubicBezTo>
                    <a:cubicBezTo>
                      <a:pt x="1311" y="236"/>
                      <a:pt x="1258" y="228"/>
                      <a:pt x="1216" y="220"/>
                    </a:cubicBezTo>
                    <a:cubicBezTo>
                      <a:pt x="1198" y="217"/>
                      <a:pt x="1183" y="215"/>
                      <a:pt x="1172" y="214"/>
                    </a:cubicBezTo>
                    <a:cubicBezTo>
                      <a:pt x="1155" y="211"/>
                      <a:pt x="1140" y="209"/>
                      <a:pt x="1130" y="208"/>
                    </a:cubicBezTo>
                    <a:cubicBezTo>
                      <a:pt x="1127" y="207"/>
                      <a:pt x="1126" y="207"/>
                      <a:pt x="1125" y="207"/>
                    </a:cubicBezTo>
                    <a:cubicBezTo>
                      <a:pt x="1070" y="398"/>
                      <a:pt x="1006" y="424"/>
                      <a:pt x="1000" y="426"/>
                    </a:cubicBezTo>
                    <a:cubicBezTo>
                      <a:pt x="1000" y="426"/>
                      <a:pt x="1000" y="426"/>
                      <a:pt x="1000" y="426"/>
                    </a:cubicBezTo>
                    <a:cubicBezTo>
                      <a:pt x="1000" y="426"/>
                      <a:pt x="1000" y="426"/>
                      <a:pt x="1000" y="428"/>
                    </a:cubicBezTo>
                    <a:cubicBezTo>
                      <a:pt x="1000" y="428"/>
                      <a:pt x="1000" y="428"/>
                      <a:pt x="998" y="428"/>
                    </a:cubicBezTo>
                    <a:cubicBezTo>
                      <a:pt x="998" y="428"/>
                      <a:pt x="998" y="428"/>
                      <a:pt x="998" y="428"/>
                    </a:cubicBezTo>
                    <a:cubicBezTo>
                      <a:pt x="998" y="429"/>
                      <a:pt x="998" y="429"/>
                      <a:pt x="997" y="429"/>
                    </a:cubicBezTo>
                    <a:cubicBezTo>
                      <a:pt x="997" y="430"/>
                      <a:pt x="997" y="430"/>
                      <a:pt x="996" y="430"/>
                    </a:cubicBezTo>
                    <a:cubicBezTo>
                      <a:pt x="996" y="431"/>
                      <a:pt x="996" y="431"/>
                      <a:pt x="995" y="431"/>
                    </a:cubicBezTo>
                    <a:cubicBezTo>
                      <a:pt x="995" y="432"/>
                      <a:pt x="995" y="432"/>
                      <a:pt x="995" y="432"/>
                    </a:cubicBezTo>
                    <a:cubicBezTo>
                      <a:pt x="994" y="433"/>
                      <a:pt x="992" y="433"/>
                      <a:pt x="992" y="435"/>
                    </a:cubicBezTo>
                    <a:cubicBezTo>
                      <a:pt x="991" y="436"/>
                      <a:pt x="991" y="436"/>
                      <a:pt x="990" y="437"/>
                    </a:cubicBezTo>
                    <a:cubicBezTo>
                      <a:pt x="989" y="438"/>
                      <a:pt x="989" y="438"/>
                      <a:pt x="989" y="438"/>
                    </a:cubicBezTo>
                    <a:cubicBezTo>
                      <a:pt x="988" y="439"/>
                      <a:pt x="988" y="439"/>
                      <a:pt x="988" y="441"/>
                    </a:cubicBezTo>
                    <a:cubicBezTo>
                      <a:pt x="984" y="443"/>
                      <a:pt x="982" y="445"/>
                      <a:pt x="979" y="449"/>
                    </a:cubicBezTo>
                    <a:cubicBezTo>
                      <a:pt x="978" y="450"/>
                      <a:pt x="978" y="450"/>
                      <a:pt x="978" y="450"/>
                    </a:cubicBezTo>
                    <a:cubicBezTo>
                      <a:pt x="977" y="451"/>
                      <a:pt x="976" y="453"/>
                      <a:pt x="974" y="454"/>
                    </a:cubicBezTo>
                    <a:cubicBezTo>
                      <a:pt x="974" y="455"/>
                      <a:pt x="973" y="455"/>
                      <a:pt x="973" y="455"/>
                    </a:cubicBezTo>
                    <a:cubicBezTo>
                      <a:pt x="971" y="457"/>
                      <a:pt x="970" y="460"/>
                      <a:pt x="967" y="462"/>
                    </a:cubicBezTo>
                    <a:cubicBezTo>
                      <a:pt x="966" y="463"/>
                      <a:pt x="966" y="463"/>
                      <a:pt x="966" y="463"/>
                    </a:cubicBezTo>
                    <a:cubicBezTo>
                      <a:pt x="965" y="465"/>
                      <a:pt x="964" y="466"/>
                      <a:pt x="963" y="468"/>
                    </a:cubicBezTo>
                    <a:cubicBezTo>
                      <a:pt x="961" y="468"/>
                      <a:pt x="961" y="469"/>
                      <a:pt x="960" y="469"/>
                    </a:cubicBezTo>
                    <a:cubicBezTo>
                      <a:pt x="960" y="470"/>
                      <a:pt x="959" y="472"/>
                      <a:pt x="958" y="473"/>
                    </a:cubicBezTo>
                    <a:cubicBezTo>
                      <a:pt x="700" y="473"/>
                      <a:pt x="700" y="473"/>
                      <a:pt x="700" y="473"/>
                    </a:cubicBezTo>
                    <a:cubicBezTo>
                      <a:pt x="313" y="473"/>
                      <a:pt x="313" y="473"/>
                      <a:pt x="313" y="473"/>
                    </a:cubicBezTo>
                    <a:cubicBezTo>
                      <a:pt x="269" y="473"/>
                      <a:pt x="233" y="438"/>
                      <a:pt x="233" y="395"/>
                    </a:cubicBezTo>
                    <a:cubicBezTo>
                      <a:pt x="233" y="318"/>
                      <a:pt x="233" y="318"/>
                      <a:pt x="233" y="318"/>
                    </a:cubicBezTo>
                    <a:cubicBezTo>
                      <a:pt x="233" y="288"/>
                      <a:pt x="209" y="264"/>
                      <a:pt x="179" y="264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44" y="264"/>
                      <a:pt x="0" y="219"/>
                      <a:pt x="0" y="164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45"/>
                      <a:pt x="44" y="0"/>
                      <a:pt x="100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1564" y="0"/>
                      <a:pt x="1564" y="0"/>
                      <a:pt x="1564" y="0"/>
                    </a:cubicBezTo>
                    <a:cubicBezTo>
                      <a:pt x="1603" y="131"/>
                      <a:pt x="1545" y="189"/>
                      <a:pt x="1488" y="21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747B3"/>
                  </a:gs>
                  <a:gs pos="49000">
                    <a:srgbClr val="5F74D7"/>
                  </a:gs>
                  <a:gs pos="100000">
                    <a:srgbClr val="A1B3F6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 flipH="1">
                <a:off x="4424990" y="5081687"/>
                <a:ext cx="281791" cy="247105"/>
                <a:chOff x="1588" y="1588"/>
                <a:chExt cx="1663700" cy="1458912"/>
              </a:xfrm>
              <a:solidFill>
                <a:schemeClr val="bg1"/>
              </a:solidFill>
            </p:grpSpPr>
            <p:sp>
              <p:nvSpPr>
                <p:cNvPr id="40" name="椭圆 39"/>
                <p:cNvSpPr/>
                <p:nvPr/>
              </p:nvSpPr>
              <p:spPr bwMode="auto">
                <a:xfrm>
                  <a:off x="207963" y="1044575"/>
                  <a:ext cx="415925" cy="4159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椭圆 40"/>
                <p:cNvSpPr/>
                <p:nvPr/>
              </p:nvSpPr>
              <p:spPr bwMode="auto">
                <a:xfrm>
                  <a:off x="1144588" y="1044575"/>
                  <a:ext cx="419100" cy="4159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41"/>
                <p:cNvSpPr/>
                <p:nvPr/>
              </p:nvSpPr>
              <p:spPr bwMode="auto">
                <a:xfrm>
                  <a:off x="1588" y="1588"/>
                  <a:ext cx="1663700" cy="1144587"/>
                </a:xfrm>
                <a:custGeom>
                  <a:avLst/>
                  <a:gdLst>
                    <a:gd name="T0" fmla="*/ 427 w 441"/>
                    <a:gd name="T1" fmla="*/ 0 h 303"/>
                    <a:gd name="T2" fmla="*/ 152 w 441"/>
                    <a:gd name="T3" fmla="*/ 0 h 303"/>
                    <a:gd name="T4" fmla="*/ 138 w 441"/>
                    <a:gd name="T5" fmla="*/ 14 h 303"/>
                    <a:gd name="T6" fmla="*/ 138 w 441"/>
                    <a:gd name="T7" fmla="*/ 55 h 303"/>
                    <a:gd name="T8" fmla="*/ 69 w 441"/>
                    <a:gd name="T9" fmla="*/ 55 h 303"/>
                    <a:gd name="T10" fmla="*/ 49 w 441"/>
                    <a:gd name="T11" fmla="*/ 67 h 303"/>
                    <a:gd name="T12" fmla="*/ 6 w 441"/>
                    <a:gd name="T13" fmla="*/ 153 h 303"/>
                    <a:gd name="T14" fmla="*/ 0 w 441"/>
                    <a:gd name="T15" fmla="*/ 179 h 303"/>
                    <a:gd name="T16" fmla="*/ 0 w 441"/>
                    <a:gd name="T17" fmla="*/ 262 h 303"/>
                    <a:gd name="T18" fmla="*/ 10 w 441"/>
                    <a:gd name="T19" fmla="*/ 285 h 303"/>
                    <a:gd name="T20" fmla="*/ 18 w 441"/>
                    <a:gd name="T21" fmla="*/ 294 h 303"/>
                    <a:gd name="T22" fmla="*/ 33 w 441"/>
                    <a:gd name="T23" fmla="*/ 302 h 303"/>
                    <a:gd name="T24" fmla="*/ 110 w 441"/>
                    <a:gd name="T25" fmla="*/ 248 h 303"/>
                    <a:gd name="T26" fmla="*/ 188 w 441"/>
                    <a:gd name="T27" fmla="*/ 303 h 303"/>
                    <a:gd name="T28" fmla="*/ 281 w 441"/>
                    <a:gd name="T29" fmla="*/ 303 h 303"/>
                    <a:gd name="T30" fmla="*/ 358 w 441"/>
                    <a:gd name="T31" fmla="*/ 248 h 303"/>
                    <a:gd name="T32" fmla="*/ 435 w 441"/>
                    <a:gd name="T33" fmla="*/ 301 h 303"/>
                    <a:gd name="T34" fmla="*/ 441 w 441"/>
                    <a:gd name="T35" fmla="*/ 289 h 303"/>
                    <a:gd name="T36" fmla="*/ 441 w 441"/>
                    <a:gd name="T37" fmla="*/ 14 h 303"/>
                    <a:gd name="T38" fmla="*/ 427 w 441"/>
                    <a:gd name="T39" fmla="*/ 0 h 303"/>
                    <a:gd name="T40" fmla="*/ 138 w 441"/>
                    <a:gd name="T41" fmla="*/ 165 h 303"/>
                    <a:gd name="T42" fmla="*/ 55 w 441"/>
                    <a:gd name="T43" fmla="*/ 165 h 303"/>
                    <a:gd name="T44" fmla="*/ 83 w 441"/>
                    <a:gd name="T45" fmla="*/ 83 h 303"/>
                    <a:gd name="T46" fmla="*/ 138 w 441"/>
                    <a:gd name="T47" fmla="*/ 83 h 303"/>
                    <a:gd name="T48" fmla="*/ 138 w 441"/>
                    <a:gd name="T49" fmla="*/ 16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41" h="303">
                      <a:moveTo>
                        <a:pt x="427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44" y="0"/>
                        <a:pt x="138" y="6"/>
                        <a:pt x="138" y="14"/>
                      </a:cubicBezTo>
                      <a:cubicBezTo>
                        <a:pt x="138" y="55"/>
                        <a:pt x="138" y="55"/>
                        <a:pt x="138" y="55"/>
                      </a:cubicBez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1" y="55"/>
                        <a:pt x="52" y="61"/>
                        <a:pt x="49" y="67"/>
                      </a:cubicBezTo>
                      <a:cubicBezTo>
                        <a:pt x="6" y="153"/>
                        <a:pt x="6" y="153"/>
                        <a:pt x="6" y="153"/>
                      </a:cubicBezTo>
                      <a:cubicBezTo>
                        <a:pt x="3" y="160"/>
                        <a:pt x="0" y="172"/>
                        <a:pt x="0" y="179"/>
                      </a:cubicBezTo>
                      <a:cubicBezTo>
                        <a:pt x="0" y="262"/>
                        <a:pt x="0" y="262"/>
                        <a:pt x="0" y="262"/>
                      </a:cubicBezTo>
                      <a:cubicBezTo>
                        <a:pt x="0" y="270"/>
                        <a:pt x="4" y="280"/>
                        <a:pt x="10" y="285"/>
                      </a:cubicBezTo>
                      <a:cubicBezTo>
                        <a:pt x="18" y="294"/>
                        <a:pt x="18" y="294"/>
                        <a:pt x="18" y="294"/>
                      </a:cubicBezTo>
                      <a:cubicBezTo>
                        <a:pt x="21" y="297"/>
                        <a:pt x="27" y="300"/>
                        <a:pt x="33" y="302"/>
                      </a:cubicBezTo>
                      <a:cubicBezTo>
                        <a:pt x="45" y="271"/>
                        <a:pt x="75" y="248"/>
                        <a:pt x="110" y="248"/>
                      </a:cubicBezTo>
                      <a:cubicBezTo>
                        <a:pt x="146" y="248"/>
                        <a:pt x="176" y="271"/>
                        <a:pt x="188" y="303"/>
                      </a:cubicBezTo>
                      <a:cubicBezTo>
                        <a:pt x="281" y="303"/>
                        <a:pt x="281" y="303"/>
                        <a:pt x="281" y="303"/>
                      </a:cubicBezTo>
                      <a:cubicBezTo>
                        <a:pt x="292" y="271"/>
                        <a:pt x="323" y="248"/>
                        <a:pt x="358" y="248"/>
                      </a:cubicBezTo>
                      <a:cubicBezTo>
                        <a:pt x="393" y="248"/>
                        <a:pt x="423" y="270"/>
                        <a:pt x="435" y="301"/>
                      </a:cubicBezTo>
                      <a:cubicBezTo>
                        <a:pt x="439" y="298"/>
                        <a:pt x="441" y="294"/>
                        <a:pt x="441" y="289"/>
                      </a:cubicBezTo>
                      <a:cubicBezTo>
                        <a:pt x="441" y="14"/>
                        <a:pt x="441" y="14"/>
                        <a:pt x="441" y="14"/>
                      </a:cubicBezTo>
                      <a:cubicBezTo>
                        <a:pt x="441" y="6"/>
                        <a:pt x="435" y="0"/>
                        <a:pt x="427" y="0"/>
                      </a:cubicBezTo>
                      <a:close/>
                      <a:moveTo>
                        <a:pt x="138" y="165"/>
                      </a:moveTo>
                      <a:cubicBezTo>
                        <a:pt x="55" y="165"/>
                        <a:pt x="55" y="165"/>
                        <a:pt x="55" y="165"/>
                      </a:cubicBezTo>
                      <a:cubicBezTo>
                        <a:pt x="83" y="83"/>
                        <a:pt x="83" y="83"/>
                        <a:pt x="83" y="83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lnTo>
                        <a:pt x="138" y="1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8" name="文本框 16"/>
              <p:cNvSpPr txBox="1"/>
              <p:nvPr/>
            </p:nvSpPr>
            <p:spPr>
              <a:xfrm>
                <a:off x="4891450" y="5057426"/>
                <a:ext cx="1193938" cy="277164"/>
              </a:xfrm>
              <a:prstGeom prst="rect">
                <a:avLst/>
              </a:prstGeom>
              <a:noFill/>
            </p:spPr>
            <p:txBody>
              <a:bodyPr wrap="none">
                <a:normAutofit fontScale="4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Enter the title text</a:t>
                </a:r>
              </a:p>
            </p:txBody>
          </p:sp>
          <p:sp>
            <p:nvSpPr>
              <p:cNvPr id="39" name="文本框 17"/>
              <p:cNvSpPr txBox="1"/>
              <p:nvPr/>
            </p:nvSpPr>
            <p:spPr>
              <a:xfrm>
                <a:off x="4891450" y="5328792"/>
                <a:ext cx="1606996" cy="559393"/>
              </a:xfrm>
              <a:prstGeom prst="rect">
                <a:avLst/>
              </a:prstGeom>
              <a:noFill/>
            </p:spPr>
            <p:txBody>
              <a:bodyPr wrap="square">
                <a:normAutofit fontScale="55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50" dirty="0" err="1">
                    <a:solidFill>
                      <a:schemeClr val="bg1"/>
                    </a:solidFill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</a:rPr>
                  <a:t>.</a:t>
                </a:r>
              </a:p>
              <a:p>
                <a:pPr lvl="0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千图设计师MC：ID 29795607库_组合 49"/>
            <p:cNvGrpSpPr/>
            <p:nvPr>
              <p:custDataLst>
                <p:tags r:id="rId4"/>
              </p:custDataLst>
            </p:nvPr>
          </p:nvGrpSpPr>
          <p:grpSpPr>
            <a:xfrm>
              <a:off x="6542" y="5797"/>
              <a:ext cx="6146" cy="1955"/>
              <a:chOff x="4160010" y="3680962"/>
              <a:chExt cx="3902816" cy="1241555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4160010" y="3680962"/>
                <a:ext cx="3902816" cy="1241555"/>
              </a:xfrm>
              <a:custGeom>
                <a:avLst/>
                <a:gdLst>
                  <a:gd name="T0" fmla="*/ 1701 w 1771"/>
                  <a:gd name="T1" fmla="*/ 0 h 563"/>
                  <a:gd name="T2" fmla="*/ 1735 w 1771"/>
                  <a:gd name="T3" fmla="*/ 63 h 563"/>
                  <a:gd name="T4" fmla="*/ 1753 w 1771"/>
                  <a:gd name="T5" fmla="*/ 179 h 563"/>
                  <a:gd name="T6" fmla="*/ 1690 w 1771"/>
                  <a:gd name="T7" fmla="*/ 228 h 563"/>
                  <a:gd name="T8" fmla="*/ 1608 w 1771"/>
                  <a:gd name="T9" fmla="*/ 269 h 563"/>
                  <a:gd name="T10" fmla="*/ 1618 w 1771"/>
                  <a:gd name="T11" fmla="*/ 302 h 563"/>
                  <a:gd name="T12" fmla="*/ 1616 w 1771"/>
                  <a:gd name="T13" fmla="*/ 392 h 563"/>
                  <a:gd name="T14" fmla="*/ 1615 w 1771"/>
                  <a:gd name="T15" fmla="*/ 392 h 563"/>
                  <a:gd name="T16" fmla="*/ 1605 w 1771"/>
                  <a:gd name="T17" fmla="*/ 405 h 563"/>
                  <a:gd name="T18" fmla="*/ 1581 w 1771"/>
                  <a:gd name="T19" fmla="*/ 500 h 563"/>
                  <a:gd name="T20" fmla="*/ 1572 w 1771"/>
                  <a:gd name="T21" fmla="*/ 508 h 563"/>
                  <a:gd name="T22" fmla="*/ 1560 w 1771"/>
                  <a:gd name="T23" fmla="*/ 548 h 563"/>
                  <a:gd name="T24" fmla="*/ 1565 w 1771"/>
                  <a:gd name="T25" fmla="*/ 563 h 563"/>
                  <a:gd name="T26" fmla="*/ 700 w 1771"/>
                  <a:gd name="T27" fmla="*/ 563 h 563"/>
                  <a:gd name="T28" fmla="*/ 734 w 1771"/>
                  <a:gd name="T29" fmla="*/ 528 h 563"/>
                  <a:gd name="T30" fmla="*/ 734 w 1771"/>
                  <a:gd name="T31" fmla="*/ 507 h 563"/>
                  <a:gd name="T32" fmla="*/ 700 w 1771"/>
                  <a:gd name="T33" fmla="*/ 472 h 563"/>
                  <a:gd name="T34" fmla="*/ 313 w 1771"/>
                  <a:gd name="T35" fmla="*/ 472 h 563"/>
                  <a:gd name="T36" fmla="*/ 233 w 1771"/>
                  <a:gd name="T37" fmla="*/ 395 h 563"/>
                  <a:gd name="T38" fmla="*/ 233 w 1771"/>
                  <a:gd name="T39" fmla="*/ 317 h 563"/>
                  <a:gd name="T40" fmla="*/ 179 w 1771"/>
                  <a:gd name="T41" fmla="*/ 263 h 563"/>
                  <a:gd name="T42" fmla="*/ 100 w 1771"/>
                  <a:gd name="T43" fmla="*/ 263 h 563"/>
                  <a:gd name="T44" fmla="*/ 0 w 1771"/>
                  <a:gd name="T45" fmla="*/ 163 h 563"/>
                  <a:gd name="T46" fmla="*/ 0 w 1771"/>
                  <a:gd name="T47" fmla="*/ 101 h 563"/>
                  <a:gd name="T48" fmla="*/ 100 w 1771"/>
                  <a:gd name="T49" fmla="*/ 0 h 563"/>
                  <a:gd name="T50" fmla="*/ 700 w 1771"/>
                  <a:gd name="T51" fmla="*/ 0 h 563"/>
                  <a:gd name="T52" fmla="*/ 1701 w 1771"/>
                  <a:gd name="T53" fmla="*/ 0 h 563"/>
                  <a:gd name="T54" fmla="*/ 1701 w 1771"/>
                  <a:gd name="T55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71" h="563">
                    <a:moveTo>
                      <a:pt x="1701" y="0"/>
                    </a:moveTo>
                    <a:cubicBezTo>
                      <a:pt x="1716" y="28"/>
                      <a:pt x="1728" y="51"/>
                      <a:pt x="1735" y="63"/>
                    </a:cubicBezTo>
                    <a:cubicBezTo>
                      <a:pt x="1747" y="89"/>
                      <a:pt x="1771" y="136"/>
                      <a:pt x="1753" y="179"/>
                    </a:cubicBezTo>
                    <a:cubicBezTo>
                      <a:pt x="1746" y="194"/>
                      <a:pt x="1728" y="217"/>
                      <a:pt x="1690" y="228"/>
                    </a:cubicBezTo>
                    <a:cubicBezTo>
                      <a:pt x="1608" y="254"/>
                      <a:pt x="1608" y="268"/>
                      <a:pt x="1608" y="269"/>
                    </a:cubicBezTo>
                    <a:cubicBezTo>
                      <a:pt x="1610" y="283"/>
                      <a:pt x="1615" y="292"/>
                      <a:pt x="1618" y="302"/>
                    </a:cubicBezTo>
                    <a:cubicBezTo>
                      <a:pt x="1628" y="325"/>
                      <a:pt x="1641" y="359"/>
                      <a:pt x="1616" y="392"/>
                    </a:cubicBezTo>
                    <a:cubicBezTo>
                      <a:pt x="1615" y="392"/>
                      <a:pt x="1615" y="392"/>
                      <a:pt x="1615" y="392"/>
                    </a:cubicBezTo>
                    <a:cubicBezTo>
                      <a:pt x="1605" y="405"/>
                      <a:pt x="1605" y="405"/>
                      <a:pt x="1605" y="405"/>
                    </a:cubicBezTo>
                    <a:cubicBezTo>
                      <a:pt x="1608" y="431"/>
                      <a:pt x="1610" y="472"/>
                      <a:pt x="1581" y="500"/>
                    </a:cubicBezTo>
                    <a:cubicBezTo>
                      <a:pt x="1579" y="503"/>
                      <a:pt x="1574" y="506"/>
                      <a:pt x="1572" y="508"/>
                    </a:cubicBezTo>
                    <a:cubicBezTo>
                      <a:pt x="1554" y="527"/>
                      <a:pt x="1554" y="527"/>
                      <a:pt x="1560" y="548"/>
                    </a:cubicBezTo>
                    <a:cubicBezTo>
                      <a:pt x="1561" y="554"/>
                      <a:pt x="1563" y="558"/>
                      <a:pt x="1565" y="563"/>
                    </a:cubicBezTo>
                    <a:cubicBezTo>
                      <a:pt x="700" y="563"/>
                      <a:pt x="700" y="563"/>
                      <a:pt x="700" y="563"/>
                    </a:cubicBezTo>
                    <a:cubicBezTo>
                      <a:pt x="719" y="563"/>
                      <a:pt x="734" y="548"/>
                      <a:pt x="734" y="528"/>
                    </a:cubicBezTo>
                    <a:cubicBezTo>
                      <a:pt x="734" y="507"/>
                      <a:pt x="734" y="507"/>
                      <a:pt x="734" y="507"/>
                    </a:cubicBezTo>
                    <a:cubicBezTo>
                      <a:pt x="734" y="488"/>
                      <a:pt x="719" y="472"/>
                      <a:pt x="700" y="472"/>
                    </a:cubicBezTo>
                    <a:cubicBezTo>
                      <a:pt x="313" y="472"/>
                      <a:pt x="313" y="472"/>
                      <a:pt x="313" y="472"/>
                    </a:cubicBezTo>
                    <a:cubicBezTo>
                      <a:pt x="269" y="472"/>
                      <a:pt x="233" y="438"/>
                      <a:pt x="233" y="395"/>
                    </a:cubicBezTo>
                    <a:cubicBezTo>
                      <a:pt x="233" y="317"/>
                      <a:pt x="233" y="317"/>
                      <a:pt x="233" y="317"/>
                    </a:cubicBezTo>
                    <a:cubicBezTo>
                      <a:pt x="233" y="287"/>
                      <a:pt x="209" y="263"/>
                      <a:pt x="179" y="263"/>
                    </a:cubicBezTo>
                    <a:cubicBezTo>
                      <a:pt x="100" y="263"/>
                      <a:pt x="100" y="263"/>
                      <a:pt x="100" y="263"/>
                    </a:cubicBezTo>
                    <a:cubicBezTo>
                      <a:pt x="44" y="263"/>
                      <a:pt x="0" y="219"/>
                      <a:pt x="0" y="16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45"/>
                      <a:pt x="44" y="0"/>
                      <a:pt x="100" y="0"/>
                    </a:cubicBezTo>
                    <a:cubicBezTo>
                      <a:pt x="700" y="0"/>
                      <a:pt x="700" y="0"/>
                      <a:pt x="700" y="0"/>
                    </a:cubicBezTo>
                    <a:cubicBezTo>
                      <a:pt x="1701" y="0"/>
                      <a:pt x="1701" y="0"/>
                      <a:pt x="1701" y="0"/>
                    </a:cubicBezTo>
                    <a:cubicBezTo>
                      <a:pt x="1701" y="0"/>
                      <a:pt x="1701" y="0"/>
                      <a:pt x="170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7BDFF"/>
                  </a:gs>
                  <a:gs pos="49000">
                    <a:srgbClr val="CE79DC"/>
                  </a:gs>
                  <a:gs pos="100000">
                    <a:srgbClr val="A864E1"/>
                  </a:gs>
                  <a:gs pos="100000">
                    <a:srgbClr val="B3C3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4411725" y="3811425"/>
                <a:ext cx="261013" cy="298540"/>
                <a:chOff x="0" y="4763"/>
                <a:chExt cx="1479550" cy="1692275"/>
              </a:xfrm>
              <a:solidFill>
                <a:schemeClr val="bg1"/>
              </a:solidFill>
            </p:grpSpPr>
            <p:sp>
              <p:nvSpPr>
                <p:cNvPr id="43" name="任意多边形: 形状 42"/>
                <p:cNvSpPr/>
                <p:nvPr/>
              </p:nvSpPr>
              <p:spPr bwMode="auto">
                <a:xfrm>
                  <a:off x="0" y="4763"/>
                  <a:ext cx="1479550" cy="846138"/>
                </a:xfrm>
                <a:custGeom>
                  <a:avLst/>
                  <a:gdLst>
                    <a:gd name="T0" fmla="*/ 28 w 392"/>
                    <a:gd name="T1" fmla="*/ 224 h 224"/>
                    <a:gd name="T2" fmla="*/ 364 w 392"/>
                    <a:gd name="T3" fmla="*/ 224 h 224"/>
                    <a:gd name="T4" fmla="*/ 392 w 392"/>
                    <a:gd name="T5" fmla="*/ 196 h 224"/>
                    <a:gd name="T6" fmla="*/ 364 w 392"/>
                    <a:gd name="T7" fmla="*/ 168 h 224"/>
                    <a:gd name="T8" fmla="*/ 280 w 392"/>
                    <a:gd name="T9" fmla="*/ 168 h 224"/>
                    <a:gd name="T10" fmla="*/ 252 w 392"/>
                    <a:gd name="T11" fmla="*/ 140 h 224"/>
                    <a:gd name="T12" fmla="*/ 252 w 392"/>
                    <a:gd name="T13" fmla="*/ 28 h 224"/>
                    <a:gd name="T14" fmla="*/ 224 w 392"/>
                    <a:gd name="T15" fmla="*/ 0 h 224"/>
                    <a:gd name="T16" fmla="*/ 168 w 392"/>
                    <a:gd name="T17" fmla="*/ 0 h 224"/>
                    <a:gd name="T18" fmla="*/ 140 w 392"/>
                    <a:gd name="T19" fmla="*/ 28 h 224"/>
                    <a:gd name="T20" fmla="*/ 140 w 392"/>
                    <a:gd name="T21" fmla="*/ 140 h 224"/>
                    <a:gd name="T22" fmla="*/ 112 w 392"/>
                    <a:gd name="T23" fmla="*/ 168 h 224"/>
                    <a:gd name="T24" fmla="*/ 28 w 392"/>
                    <a:gd name="T25" fmla="*/ 168 h 224"/>
                    <a:gd name="T26" fmla="*/ 0 w 392"/>
                    <a:gd name="T27" fmla="*/ 196 h 224"/>
                    <a:gd name="T28" fmla="*/ 28 w 392"/>
                    <a:gd name="T29" fmla="*/ 224 h 224"/>
                    <a:gd name="T30" fmla="*/ 182 w 392"/>
                    <a:gd name="T31" fmla="*/ 28 h 224"/>
                    <a:gd name="T32" fmla="*/ 210 w 392"/>
                    <a:gd name="T33" fmla="*/ 28 h 224"/>
                    <a:gd name="T34" fmla="*/ 224 w 392"/>
                    <a:gd name="T35" fmla="*/ 42 h 224"/>
                    <a:gd name="T36" fmla="*/ 210 w 392"/>
                    <a:gd name="T37" fmla="*/ 56 h 224"/>
                    <a:gd name="T38" fmla="*/ 182 w 392"/>
                    <a:gd name="T39" fmla="*/ 56 h 224"/>
                    <a:gd name="T40" fmla="*/ 168 w 392"/>
                    <a:gd name="T41" fmla="*/ 42 h 224"/>
                    <a:gd name="T42" fmla="*/ 182 w 392"/>
                    <a:gd name="T43" fmla="*/ 2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224">
                      <a:moveTo>
                        <a:pt x="28" y="224"/>
                      </a:moveTo>
                      <a:cubicBezTo>
                        <a:pt x="364" y="224"/>
                        <a:pt x="364" y="224"/>
                        <a:pt x="364" y="224"/>
                      </a:cubicBezTo>
                      <a:cubicBezTo>
                        <a:pt x="379" y="224"/>
                        <a:pt x="392" y="211"/>
                        <a:pt x="392" y="196"/>
                      </a:cubicBezTo>
                      <a:cubicBezTo>
                        <a:pt x="392" y="181"/>
                        <a:pt x="379" y="168"/>
                        <a:pt x="364" y="168"/>
                      </a:cubicBezTo>
                      <a:cubicBezTo>
                        <a:pt x="280" y="168"/>
                        <a:pt x="280" y="168"/>
                        <a:pt x="280" y="168"/>
                      </a:cubicBezTo>
                      <a:cubicBezTo>
                        <a:pt x="265" y="168"/>
                        <a:pt x="252" y="155"/>
                        <a:pt x="252" y="140"/>
                      </a:cubicBezTo>
                      <a:cubicBezTo>
                        <a:pt x="252" y="28"/>
                        <a:pt x="252" y="28"/>
                        <a:pt x="252" y="28"/>
                      </a:cubicBezTo>
                      <a:cubicBezTo>
                        <a:pt x="252" y="13"/>
                        <a:pt x="239" y="0"/>
                        <a:pt x="224" y="0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53" y="0"/>
                        <a:pt x="140" y="13"/>
                        <a:pt x="140" y="28"/>
                      </a:cubicBezTo>
                      <a:cubicBezTo>
                        <a:pt x="140" y="140"/>
                        <a:pt x="140" y="140"/>
                        <a:pt x="140" y="140"/>
                      </a:cubicBezTo>
                      <a:cubicBezTo>
                        <a:pt x="140" y="155"/>
                        <a:pt x="127" y="168"/>
                        <a:pt x="112" y="168"/>
                      </a:cubicBezTo>
                      <a:cubicBezTo>
                        <a:pt x="28" y="168"/>
                        <a:pt x="28" y="168"/>
                        <a:pt x="28" y="168"/>
                      </a:cubicBezTo>
                      <a:cubicBezTo>
                        <a:pt x="13" y="168"/>
                        <a:pt x="0" y="181"/>
                        <a:pt x="0" y="196"/>
                      </a:cubicBezTo>
                      <a:cubicBezTo>
                        <a:pt x="0" y="211"/>
                        <a:pt x="13" y="224"/>
                        <a:pt x="28" y="224"/>
                      </a:cubicBezTo>
                      <a:close/>
                      <a:moveTo>
                        <a:pt x="182" y="28"/>
                      </a:moveTo>
                      <a:cubicBezTo>
                        <a:pt x="210" y="28"/>
                        <a:pt x="210" y="28"/>
                        <a:pt x="210" y="28"/>
                      </a:cubicBezTo>
                      <a:cubicBezTo>
                        <a:pt x="218" y="28"/>
                        <a:pt x="224" y="34"/>
                        <a:pt x="224" y="42"/>
                      </a:cubicBezTo>
                      <a:cubicBezTo>
                        <a:pt x="224" y="50"/>
                        <a:pt x="218" y="56"/>
                        <a:pt x="210" y="56"/>
                      </a:cubicBezTo>
                      <a:cubicBezTo>
                        <a:pt x="182" y="56"/>
                        <a:pt x="182" y="56"/>
                        <a:pt x="182" y="56"/>
                      </a:cubicBezTo>
                      <a:cubicBezTo>
                        <a:pt x="174" y="56"/>
                        <a:pt x="168" y="50"/>
                        <a:pt x="168" y="42"/>
                      </a:cubicBezTo>
                      <a:cubicBezTo>
                        <a:pt x="168" y="34"/>
                        <a:pt x="174" y="28"/>
                        <a:pt x="182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0" y="957263"/>
                  <a:ext cx="1479550" cy="739775"/>
                </a:xfrm>
                <a:custGeom>
                  <a:avLst/>
                  <a:gdLst>
                    <a:gd name="T0" fmla="*/ 352 w 392"/>
                    <a:gd name="T1" fmla="*/ 0 h 196"/>
                    <a:gd name="T2" fmla="*/ 40 w 392"/>
                    <a:gd name="T3" fmla="*/ 0 h 196"/>
                    <a:gd name="T4" fmla="*/ 26 w 392"/>
                    <a:gd name="T5" fmla="*/ 12 h 196"/>
                    <a:gd name="T6" fmla="*/ 0 w 392"/>
                    <a:gd name="T7" fmla="*/ 196 h 196"/>
                    <a:gd name="T8" fmla="*/ 84 w 392"/>
                    <a:gd name="T9" fmla="*/ 196 h 196"/>
                    <a:gd name="T10" fmla="*/ 112 w 392"/>
                    <a:gd name="T11" fmla="*/ 112 h 196"/>
                    <a:gd name="T12" fmla="*/ 112 w 392"/>
                    <a:gd name="T13" fmla="*/ 196 h 196"/>
                    <a:gd name="T14" fmla="*/ 280 w 392"/>
                    <a:gd name="T15" fmla="*/ 196 h 196"/>
                    <a:gd name="T16" fmla="*/ 280 w 392"/>
                    <a:gd name="T17" fmla="*/ 112 h 196"/>
                    <a:gd name="T18" fmla="*/ 308 w 392"/>
                    <a:gd name="T19" fmla="*/ 196 h 196"/>
                    <a:gd name="T20" fmla="*/ 392 w 392"/>
                    <a:gd name="T21" fmla="*/ 196 h 196"/>
                    <a:gd name="T22" fmla="*/ 366 w 392"/>
                    <a:gd name="T23" fmla="*/ 12 h 196"/>
                    <a:gd name="T24" fmla="*/ 352 w 392"/>
                    <a:gd name="T25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2" h="196">
                      <a:moveTo>
                        <a:pt x="352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3" y="0"/>
                        <a:pt x="27" y="5"/>
                        <a:pt x="26" y="12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84" y="196"/>
                        <a:pt x="84" y="196"/>
                        <a:pt x="84" y="196"/>
                      </a:cubicBezTo>
                      <a:cubicBezTo>
                        <a:pt x="112" y="112"/>
                        <a:pt x="112" y="112"/>
                        <a:pt x="112" y="112"/>
                      </a:cubicBezTo>
                      <a:cubicBezTo>
                        <a:pt x="112" y="196"/>
                        <a:pt x="112" y="196"/>
                        <a:pt x="112" y="196"/>
                      </a:cubicBezTo>
                      <a:cubicBezTo>
                        <a:pt x="280" y="196"/>
                        <a:pt x="280" y="196"/>
                        <a:pt x="280" y="196"/>
                      </a:cubicBezTo>
                      <a:cubicBezTo>
                        <a:pt x="280" y="112"/>
                        <a:pt x="280" y="112"/>
                        <a:pt x="280" y="112"/>
                      </a:cubicBezTo>
                      <a:cubicBezTo>
                        <a:pt x="308" y="196"/>
                        <a:pt x="308" y="196"/>
                        <a:pt x="308" y="196"/>
                      </a:cubicBezTo>
                      <a:cubicBezTo>
                        <a:pt x="392" y="196"/>
                        <a:pt x="392" y="196"/>
                        <a:pt x="392" y="196"/>
                      </a:cubicBezTo>
                      <a:cubicBezTo>
                        <a:pt x="366" y="12"/>
                        <a:pt x="366" y="12"/>
                        <a:pt x="366" y="12"/>
                      </a:cubicBezTo>
                      <a:cubicBezTo>
                        <a:pt x="365" y="5"/>
                        <a:pt x="359" y="0"/>
                        <a:pt x="3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5" name="文本框 13"/>
              <p:cNvSpPr txBox="1"/>
              <p:nvPr/>
            </p:nvSpPr>
            <p:spPr>
              <a:xfrm>
                <a:off x="4891450" y="3831311"/>
                <a:ext cx="1193938" cy="277164"/>
              </a:xfrm>
              <a:prstGeom prst="rect">
                <a:avLst/>
              </a:prstGeom>
              <a:noFill/>
            </p:spPr>
            <p:txBody>
              <a:bodyPr wrap="none">
                <a:normAutofit fontScale="4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</a:rPr>
                  <a:t>Enter the title text</a:t>
                </a:r>
              </a:p>
            </p:txBody>
          </p:sp>
          <p:sp>
            <p:nvSpPr>
              <p:cNvPr id="36" name="文本框 14"/>
              <p:cNvSpPr txBox="1"/>
              <p:nvPr/>
            </p:nvSpPr>
            <p:spPr>
              <a:xfrm>
                <a:off x="4891450" y="4104706"/>
                <a:ext cx="2447670" cy="559393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05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05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050" dirty="0">
                  <a:solidFill>
                    <a:schemeClr val="bg2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</p:grpSp>
      <p:pic>
        <p:nvPicPr>
          <p:cNvPr id="4" name="图片 3" descr="5b7badf404a9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8525" y="2132330"/>
            <a:ext cx="5495290" cy="407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25400" y="-10795"/>
            <a:ext cx="12222480" cy="6879590"/>
            <a:chOff x="-40" y="-17"/>
            <a:chExt cx="19248" cy="10834"/>
          </a:xfrm>
        </p:grpSpPr>
        <p:pic>
          <p:nvPicPr>
            <p:cNvPr id="23" name="图片 22" descr="5b7badf404a9e"/>
            <p:cNvPicPr>
              <a:picLocks noChangeAspect="1"/>
            </p:cNvPicPr>
            <p:nvPr/>
          </p:nvPicPr>
          <p:blipFill>
            <a:blip r:embed="rId4"/>
            <a:srcRect t="3721"/>
            <a:stretch>
              <a:fillRect/>
            </a:stretch>
          </p:blipFill>
          <p:spPr>
            <a:xfrm>
              <a:off x="-40" y="-17"/>
              <a:ext cx="19248" cy="108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87" y="896"/>
              <a:ext cx="17086" cy="9008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五边形 24"/>
            <p:cNvSpPr/>
            <p:nvPr/>
          </p:nvSpPr>
          <p:spPr>
            <a:xfrm rot="5400000">
              <a:off x="15286" y="1205"/>
              <a:ext cx="1783" cy="757"/>
            </a:xfrm>
            <a:prstGeom prst="homePlate">
              <a:avLst/>
            </a:prstGeom>
            <a:blipFill rotWithShape="1">
              <a:blip r:embed="rId4"/>
              <a:stretch>
                <a:fillRect l="1000" t="-25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5b3d6a60d5bf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0" y="2437130"/>
            <a:ext cx="6251575" cy="385191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6232525" y="1143000"/>
            <a:ext cx="5153025" cy="3769360"/>
            <a:chOff x="1485" y="3235"/>
            <a:chExt cx="8115" cy="5936"/>
          </a:xfrm>
        </p:grpSpPr>
        <p:sp>
          <p:nvSpPr>
            <p:cNvPr id="31" name="文本框 30"/>
            <p:cNvSpPr txBox="1"/>
            <p:nvPr/>
          </p:nvSpPr>
          <p:spPr>
            <a:xfrm>
              <a:off x="1485" y="3235"/>
              <a:ext cx="2741" cy="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3900" dirty="0">
                  <a:gradFill>
                    <a:gsLst>
                      <a:gs pos="52000">
                        <a:srgbClr val="566CD3"/>
                      </a:gs>
                      <a:gs pos="21000">
                        <a:srgbClr val="2143AF"/>
                      </a:gs>
                      <a:gs pos="88000">
                        <a:srgbClr val="B3C3FF"/>
                      </a:gs>
                    </a:gsLst>
                    <a:lin ang="5400000"/>
                  </a:gradFill>
                  <a:effectLst/>
                  <a:latin typeface="Impact" panose="020B0806030902050204" pitchFamily="34" charset="0"/>
                </a:rPr>
                <a:t>2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86" y="6221"/>
              <a:ext cx="200" cy="1813"/>
              <a:chOff x="5219700" y="2609850"/>
              <a:chExt cx="153844" cy="1396642"/>
            </a:xfrm>
            <a:solidFill>
              <a:schemeClr val="bg1"/>
            </a:solidFill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5290369" y="2620144"/>
                <a:ext cx="0" cy="1386348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/>
              <p:cNvSpPr/>
              <p:nvPr/>
            </p:nvSpPr>
            <p:spPr>
              <a:xfrm>
                <a:off x="5219700" y="260985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21144" y="38481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376" y="6029"/>
              <a:ext cx="411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376" y="7082"/>
              <a:ext cx="522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+mn-ea"/>
                </a:rPr>
                <a:t>Project plan</a:t>
              </a: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8243" y="6298"/>
              <a:ext cx="556" cy="479"/>
            </a:xfrm>
            <a:prstGeom prst="triangle">
              <a:avLst/>
            </a:prstGeom>
            <a:gradFill>
              <a:gsLst>
                <a:gs pos="0">
                  <a:srgbClr val="B3C3FF"/>
                </a:gs>
                <a:gs pos="49000">
                  <a:srgbClr val="566CD3"/>
                </a:gs>
                <a:gs pos="100000">
                  <a:srgbClr val="2143AF"/>
                </a:gs>
                <a:gs pos="100000">
                  <a:srgbClr val="B3C3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ttps://www.freeppt7.com">
  <a:themeElements>
    <a:clrScheme name="自定义 4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268F92"/>
      </a:accent2>
      <a:accent3>
        <a:srgbClr val="3F3F3F"/>
      </a:accent3>
      <a:accent4>
        <a:srgbClr val="268F92"/>
      </a:accent4>
      <a:accent5>
        <a:srgbClr val="3F3F3F"/>
      </a:accent5>
      <a:accent6>
        <a:srgbClr val="268F92"/>
      </a:accent6>
      <a:hlink>
        <a:srgbClr val="3F3F3F"/>
      </a:hlink>
      <a:folHlink>
        <a:srgbClr val="268F9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1255</Words>
  <Application>Microsoft Office PowerPoint</Application>
  <PresentationFormat>宽屏</PresentationFormat>
  <Paragraphs>215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Impact MT Std</vt:lpstr>
      <vt:lpstr>等线</vt:lpstr>
      <vt:lpstr>等线 Light</vt:lpstr>
      <vt:lpstr>方正兰亭黑简体</vt:lpstr>
      <vt:lpstr>黑体</vt:lpstr>
      <vt:lpstr>微软雅黑</vt:lpstr>
      <vt:lpstr>幼圆</vt:lpstr>
      <vt:lpstr>Arial</vt:lpstr>
      <vt:lpstr>Calibri</vt:lpstr>
      <vt:lpstr>Impact</vt:lpstr>
      <vt:lpstr>https://www.freeppt7.com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PowerPoint template</dc:title>
  <dc:creator>https://www.freeppt7.com</dc:creator>
  <cp:keywords>https:/www.freeppt7.com</cp:keywords>
  <cp:lastModifiedBy>宇 之灵</cp:lastModifiedBy>
  <cp:revision>15</cp:revision>
  <dcterms:created xsi:type="dcterms:W3CDTF">2018-03-19T01:08:00Z</dcterms:created>
  <dcterms:modified xsi:type="dcterms:W3CDTF">2019-10-27T04:17:39Z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