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28"/>
  </p:notesMasterIdLst>
  <p:sldIdLst>
    <p:sldId id="308" r:id="rId3"/>
    <p:sldId id="258" r:id="rId4"/>
    <p:sldId id="259" r:id="rId5"/>
    <p:sldId id="266" r:id="rId6"/>
    <p:sldId id="267" r:id="rId7"/>
    <p:sldId id="268" r:id="rId8"/>
    <p:sldId id="277" r:id="rId9"/>
    <p:sldId id="288" r:id="rId10"/>
    <p:sldId id="309" r:id="rId11"/>
    <p:sldId id="289" r:id="rId12"/>
    <p:sldId id="290" r:id="rId13"/>
    <p:sldId id="273" r:id="rId14"/>
    <p:sldId id="274" r:id="rId15"/>
    <p:sldId id="310" r:id="rId16"/>
    <p:sldId id="271" r:id="rId17"/>
    <p:sldId id="272" r:id="rId18"/>
    <p:sldId id="276" r:id="rId19"/>
    <p:sldId id="278" r:id="rId20"/>
    <p:sldId id="311" r:id="rId21"/>
    <p:sldId id="279" r:id="rId22"/>
    <p:sldId id="285" r:id="rId23"/>
    <p:sldId id="286" r:id="rId24"/>
    <p:sldId id="287" r:id="rId25"/>
    <p:sldId id="313" r:id="rId26"/>
    <p:sldId id="31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AFF7"/>
    <a:srgbClr val="76EEFC"/>
    <a:srgbClr val="016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1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194764872758003E-2"/>
          <c:y val="3.1496987325562699E-2"/>
          <c:w val="0.94385468331620304"/>
          <c:h val="0.863093095091554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6EEFC"/>
            </a:solidFill>
            <a:ln>
              <a:noFill/>
            </a:ln>
            <a:effectLst/>
          </c:spPr>
          <c:invertIfNegative val="0"/>
          <c: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Type A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D5D0-45E7-A108-57A5159FEDD7}"/>
            </c:ext>
          </c:extLst>
        </c:ser>
        <c:ser>
          <c:idx val="1"/>
          <c:order val="1"/>
          <c:spPr>
            <a:solidFill>
              <a:srgbClr val="B9AFF7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1.5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Type B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1-D5D0-45E7-A108-57A5159FEDD7}"/>
            </c:ext>
          </c:extLst>
        </c:ser>
        <c:ser>
          <c:idx val="2"/>
          <c:order val="2"/>
          <c:spPr>
            <a:solidFill>
              <a:srgbClr val="76EEFC"/>
            </a:solidFill>
          </c:spPr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2-D5D0-45E7-A108-57A5159FEDD7}"/>
            </c:ext>
          </c:extLst>
        </c:ser>
        <c:ser>
          <c:idx val="3"/>
          <c:order val="3"/>
          <c:spPr>
            <a:solidFill>
              <a:srgbClr val="B9AFF7"/>
            </a:solidFill>
          </c:spPr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3-D5D0-45E7-A108-57A5159FE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2027392"/>
        <c:axId val="312037376"/>
      </c:barChart>
      <c:catAx>
        <c:axId val="312027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312037376"/>
        <c:crossesAt val="0"/>
        <c:auto val="1"/>
        <c:lblAlgn val="ctr"/>
        <c:lblOffset val="100"/>
        <c:noMultiLvlLbl val="0"/>
      </c:catAx>
      <c:valAx>
        <c:axId val="312037376"/>
        <c:scaling>
          <c:orientation val="minMax"/>
          <c:max val="5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31202739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>
          <a:solidFill>
            <a:schemeClr val="bg1">
              <a:lumMod val="65000"/>
            </a:schemeClr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194764872758003E-2"/>
          <c:y val="3.1496987325562699E-2"/>
          <c:w val="0.94385468331620304"/>
          <c:h val="0.863093095091554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6EEF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893-4F75-9AC1-00C0AA0054AA}"/>
              </c:ext>
            </c:extLst>
          </c:dPt>
          <c:val>
            <c:numRef>
              <c:f>Sheet1!$B$2</c:f>
              <c:numCache>
                <c:formatCode>General</c:formatCode>
                <c:ptCount val="1"/>
                <c:pt idx="0">
                  <c:v>0.3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Type A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2-D893-4F75-9AC1-00C0AA0054AA}"/>
            </c:ext>
          </c:extLst>
        </c:ser>
        <c:ser>
          <c:idx val="1"/>
          <c:order val="1"/>
          <c:spPr>
            <a:solidFill>
              <a:srgbClr val="B9AFF7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1.2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Type B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3-D893-4F75-9AC1-00C0AA0054AA}"/>
            </c:ext>
          </c:extLst>
        </c:ser>
        <c:ser>
          <c:idx val="2"/>
          <c:order val="2"/>
          <c:spPr>
            <a:solidFill>
              <a:srgbClr val="76EEFC"/>
            </a:solidFill>
          </c:spPr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4-D893-4F75-9AC1-00C0AA0054AA}"/>
            </c:ext>
          </c:extLst>
        </c:ser>
        <c:ser>
          <c:idx val="3"/>
          <c:order val="3"/>
          <c:spPr>
            <a:solidFill>
              <a:srgbClr val="B9AFF7"/>
            </a:solidFill>
          </c:spPr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1.6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5-D893-4F75-9AC1-00C0AA005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2061312"/>
        <c:axId val="312071296"/>
      </c:barChart>
      <c:catAx>
        <c:axId val="312061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312071296"/>
        <c:crossesAt val="0"/>
        <c:auto val="1"/>
        <c:lblAlgn val="ctr"/>
        <c:lblOffset val="100"/>
        <c:noMultiLvlLbl val="0"/>
      </c:catAx>
      <c:valAx>
        <c:axId val="312071296"/>
        <c:scaling>
          <c:orientation val="minMax"/>
          <c:max val="5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31206131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>
          <a:solidFill>
            <a:schemeClr val="bg1">
              <a:lumMod val="65000"/>
            </a:schemeClr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194913657031203E-2"/>
          <c:y val="0"/>
          <c:w val="0.94385468331620304"/>
          <c:h val="0.863093095091554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6EEF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ED-4243-AEEE-97144DB467D4}"/>
              </c:ext>
            </c:extLst>
          </c:dPt>
          <c:val>
            <c:numRef>
              <c:f>Sheet1!$B$2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Type A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2-FBED-4243-AEEE-97144DB467D4}"/>
            </c:ext>
          </c:extLst>
        </c:ser>
        <c:ser>
          <c:idx val="1"/>
          <c:order val="1"/>
          <c:spPr>
            <a:solidFill>
              <a:srgbClr val="B9AFF7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2.6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Type B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3-FBED-4243-AEEE-97144DB467D4}"/>
            </c:ext>
          </c:extLst>
        </c:ser>
        <c:ser>
          <c:idx val="2"/>
          <c:order val="2"/>
          <c:spPr>
            <a:solidFill>
              <a:srgbClr val="76EEFC"/>
            </a:solidFill>
          </c:spPr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3.5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4-FBED-4243-AEEE-97144DB467D4}"/>
            </c:ext>
          </c:extLst>
        </c:ser>
        <c:ser>
          <c:idx val="3"/>
          <c:order val="3"/>
          <c:spPr>
            <a:solidFill>
              <a:srgbClr val="B9AFF7"/>
            </a:solidFill>
          </c:spPr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1.8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5-FBED-4243-AEEE-97144DB467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2005376"/>
        <c:axId val="312006912"/>
      </c:barChart>
      <c:catAx>
        <c:axId val="312005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312006912"/>
        <c:crossesAt val="0"/>
        <c:auto val="1"/>
        <c:lblAlgn val="ctr"/>
        <c:lblOffset val="100"/>
        <c:noMultiLvlLbl val="0"/>
      </c:catAx>
      <c:valAx>
        <c:axId val="312006912"/>
        <c:scaling>
          <c:orientation val="minMax"/>
          <c:max val="5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31200537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>
          <a:solidFill>
            <a:schemeClr val="bg1">
              <a:lumMod val="65000"/>
            </a:schemeClr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194764872758003E-2"/>
          <c:y val="3.1496987325562699E-2"/>
          <c:w val="0.94385468331620304"/>
          <c:h val="0.863093095091554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6EEF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7F3-4C2B-9937-17A38584A737}"/>
              </c:ext>
            </c:extLst>
          </c:dPt>
          <c:val>
            <c:numRef>
              <c:f>Sheet1!$B$2</c:f>
              <c:numCache>
                <c:formatCode>General</c:formatCode>
                <c:ptCount val="1"/>
                <c:pt idx="0">
                  <c:v>1.2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Type A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2-D7F3-4C2B-9937-17A38584A737}"/>
            </c:ext>
          </c:extLst>
        </c:ser>
        <c:ser>
          <c:idx val="1"/>
          <c:order val="1"/>
          <c:spPr>
            <a:solidFill>
              <a:srgbClr val="B9AFF7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2.5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Type B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3-D7F3-4C2B-9937-17A38584A737}"/>
            </c:ext>
          </c:extLst>
        </c:ser>
        <c:ser>
          <c:idx val="2"/>
          <c:order val="2"/>
          <c:spPr>
            <a:solidFill>
              <a:srgbClr val="76EEFC"/>
            </a:solidFill>
          </c:spPr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4-D7F3-4C2B-9937-17A38584A737}"/>
            </c:ext>
          </c:extLst>
        </c:ser>
        <c:ser>
          <c:idx val="3"/>
          <c:order val="3"/>
          <c:spPr>
            <a:solidFill>
              <a:srgbClr val="B9AFF7"/>
            </a:solidFill>
          </c:spPr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0.70000000000000095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5-D7F3-4C2B-9937-17A38584A7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2170368"/>
        <c:axId val="312171904"/>
      </c:barChart>
      <c:catAx>
        <c:axId val="312170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312171904"/>
        <c:crossesAt val="0"/>
        <c:auto val="1"/>
        <c:lblAlgn val="ctr"/>
        <c:lblOffset val="100"/>
        <c:noMultiLvlLbl val="0"/>
      </c:catAx>
      <c:valAx>
        <c:axId val="312171904"/>
        <c:scaling>
          <c:orientation val="minMax"/>
          <c:max val="5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31217036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>
          <a:solidFill>
            <a:schemeClr val="bg1">
              <a:lumMod val="65000"/>
            </a:schemeClr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194764872758003E-2"/>
          <c:y val="3.1496987325562699E-2"/>
          <c:w val="0.94385468331620304"/>
          <c:h val="0.863093095091554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6EEF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B9D-4EBC-9699-045CA557C3F2}"/>
              </c:ext>
            </c:extLst>
          </c:dPt>
          <c:val>
            <c:numRef>
              <c:f>Sheet1!$B$2</c:f>
              <c:numCache>
                <c:formatCode>General</c:formatCode>
                <c:ptCount val="1"/>
                <c:pt idx="0">
                  <c:v>2.8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Type A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2-7B9D-4EBC-9699-045CA557C3F2}"/>
            </c:ext>
          </c:extLst>
        </c:ser>
        <c:ser>
          <c:idx val="1"/>
          <c:order val="1"/>
          <c:spPr>
            <a:solidFill>
              <a:srgbClr val="B9AFF7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General</c:formatCode>
                <c:ptCount val="1"/>
                <c:pt idx="0">
                  <c:v>0.60000000000000098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Type B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3-7B9D-4EBC-9699-045CA557C3F2}"/>
            </c:ext>
          </c:extLst>
        </c:ser>
        <c:ser>
          <c:idx val="2"/>
          <c:order val="2"/>
          <c:spPr>
            <a:solidFill>
              <a:srgbClr val="76EEFC"/>
            </a:solidFill>
          </c:spPr>
          <c:invertIfNegative val="0"/>
          <c:val>
            <c:numRef>
              <c:f>Sheet1!$D$2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4-7B9D-4EBC-9699-045CA557C3F2}"/>
            </c:ext>
          </c:extLst>
        </c:ser>
        <c:ser>
          <c:idx val="3"/>
          <c:order val="3"/>
          <c:spPr>
            <a:solidFill>
              <a:srgbClr val="B9AFF7"/>
            </a:solidFill>
          </c:spPr>
          <c:invertIfNegative val="0"/>
          <c:val>
            <c:numRef>
              <c:f>Sheet1!$E$2</c:f>
              <c:numCache>
                <c:formatCode>General</c:formatCode>
                <c:ptCount val="1"/>
                <c:pt idx="0">
                  <c:v>0.9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2010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5-7B9D-4EBC-9699-045CA557C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12245248"/>
        <c:axId val="312251136"/>
      </c:barChart>
      <c:catAx>
        <c:axId val="312245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312251136"/>
        <c:crossesAt val="0"/>
        <c:auto val="1"/>
        <c:lblAlgn val="ctr"/>
        <c:lblOffset val="100"/>
        <c:noMultiLvlLbl val="0"/>
      </c:catAx>
      <c:valAx>
        <c:axId val="312251136"/>
        <c:scaling>
          <c:orientation val="minMax"/>
          <c:max val="5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31224524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400">
          <a:solidFill>
            <a:schemeClr val="bg1">
              <a:lumMod val="65000"/>
            </a:schemeClr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DE949-B05F-42A3-81F9-DE403B032B75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362AE-8CFB-4864-8C42-A01E4F29B0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589B5-A323-444B-9143-B068A09F1935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222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222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C2750914-AA36-4A11-A1CC-501608487A4B}" type="slidenum">
              <a:rPr lang="zh-CN" altLang="en-US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8D8E6-C8C7-4110-94EE-507477E36C0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4213" y="1141413"/>
            <a:ext cx="5486400" cy="3086100"/>
          </a:xfrm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84213" y="4398963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3796" name="灯片编号占位符 3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latinLnBrk="1" hangingPunct="1">
              <a:spcBef>
                <a:spcPct val="0"/>
              </a:spcBef>
            </a:pPr>
            <a:fld id="{D8A88CB0-5585-4DC3-AF7B-F8B607B001A8}" type="slidenum">
              <a:rPr lang="zh-CN" altLang="en-US"/>
              <a:t>10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DBCFC-17DC-475B-8E13-9E7F16578260}" type="datetimeFigureOut">
              <a:rPr lang="zh-CN" altLang="en-US" smtClean="0"/>
              <a:t>2019/10/30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1B222-28BF-427D-A51E-909EE144F96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0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" y="-8890"/>
            <a:ext cx="12211685" cy="6875145"/>
          </a:xfrm>
          <a:prstGeom prst="rect">
            <a:avLst/>
          </a:prstGeom>
        </p:spPr>
      </p:pic>
      <p:pic>
        <p:nvPicPr>
          <p:cNvPr id="5" name="图片 4" descr="938"/>
          <p:cNvPicPr>
            <a:picLocks noChangeAspect="1"/>
          </p:cNvPicPr>
          <p:nvPr/>
        </p:nvPicPr>
        <p:blipFill>
          <a:blip r:embed="rId4"/>
          <a:srcRect l="48422" t="15189" r="1477" b="8649"/>
          <a:stretch>
            <a:fillRect/>
          </a:stretch>
        </p:blipFill>
        <p:spPr>
          <a:xfrm>
            <a:off x="5756910" y="1110615"/>
            <a:ext cx="6099810" cy="46367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0050" y="2225130"/>
            <a:ext cx="812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Gradient wind business plan</a:t>
            </a:r>
          </a:p>
        </p:txBody>
      </p:sp>
      <p:sp>
        <p:nvSpPr>
          <p:cNvPr id="6" name="文本框 157"/>
          <p:cNvSpPr txBox="1"/>
          <p:nvPr/>
        </p:nvSpPr>
        <p:spPr>
          <a:xfrm>
            <a:off x="400050" y="2960370"/>
            <a:ext cx="4686300" cy="701675"/>
          </a:xfrm>
          <a:prstGeom prst="rect">
            <a:avLst/>
          </a:prstGeom>
          <a:noFill/>
        </p:spPr>
        <p:txBody>
          <a:bodyPr wrap="none" lIns="86683" tIns="43341" rIns="86683" bIns="43341" rtlCol="0">
            <a:spAutoFit/>
          </a:bodyPr>
          <a:lstStyle/>
          <a:p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REPORT</a:t>
            </a:r>
          </a:p>
        </p:txBody>
      </p:sp>
      <p:sp>
        <p:nvSpPr>
          <p:cNvPr id="8" name="文本框 159"/>
          <p:cNvSpPr txBox="1"/>
          <p:nvPr/>
        </p:nvSpPr>
        <p:spPr>
          <a:xfrm>
            <a:off x="475615" y="3662045"/>
            <a:ext cx="6117590" cy="778510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CONTRACTED WIND POWERPOINT TEMPLATE DESIGNS CONTRACTED WIND POWERPOINT TEMPLATE DESIGNS CONTRACTED WIND POWERPOINT TEMPLAT E DESIGNS CONTRACTED WIND POWERPOINT TEMPLATE DESIGNS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šľíďè"/>
          <p:cNvSpPr/>
          <p:nvPr/>
        </p:nvSpPr>
        <p:spPr bwMode="auto">
          <a:xfrm>
            <a:off x="368316" y="404226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26" name="iSlíďè"/>
          <p:cNvSpPr txBox="1"/>
          <p:nvPr/>
        </p:nvSpPr>
        <p:spPr bwMode="auto">
          <a:xfrm>
            <a:off x="798612" y="3707893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28" name="išľíďè"/>
          <p:cNvSpPr/>
          <p:nvPr/>
        </p:nvSpPr>
        <p:spPr bwMode="auto">
          <a:xfrm>
            <a:off x="2751836" y="1337634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29" name="iSlíďè"/>
          <p:cNvSpPr txBox="1"/>
          <p:nvPr/>
        </p:nvSpPr>
        <p:spPr bwMode="auto">
          <a:xfrm>
            <a:off x="3192927" y="1003262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30" name="išľíďè"/>
          <p:cNvSpPr/>
          <p:nvPr/>
        </p:nvSpPr>
        <p:spPr bwMode="auto">
          <a:xfrm>
            <a:off x="4120437" y="538766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31" name="iSlíďè"/>
          <p:cNvSpPr txBox="1"/>
          <p:nvPr/>
        </p:nvSpPr>
        <p:spPr bwMode="auto">
          <a:xfrm>
            <a:off x="4561528" y="5053293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32" name="išľíďè"/>
          <p:cNvSpPr/>
          <p:nvPr/>
        </p:nvSpPr>
        <p:spPr bwMode="auto">
          <a:xfrm>
            <a:off x="7014906" y="538029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33" name="iSlíďè"/>
          <p:cNvSpPr txBox="1"/>
          <p:nvPr/>
        </p:nvSpPr>
        <p:spPr bwMode="auto">
          <a:xfrm>
            <a:off x="7455997" y="5045923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34" name="išľíďè"/>
          <p:cNvSpPr/>
          <p:nvPr/>
        </p:nvSpPr>
        <p:spPr bwMode="auto">
          <a:xfrm>
            <a:off x="9430805" y="404226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35" name="iSlíďè"/>
          <p:cNvSpPr txBox="1"/>
          <p:nvPr/>
        </p:nvSpPr>
        <p:spPr bwMode="auto">
          <a:xfrm>
            <a:off x="9871896" y="3707893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36" name="išľíďè"/>
          <p:cNvSpPr/>
          <p:nvPr/>
        </p:nvSpPr>
        <p:spPr bwMode="auto">
          <a:xfrm>
            <a:off x="7001006" y="1360641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37" name="iSlíďè"/>
          <p:cNvSpPr txBox="1"/>
          <p:nvPr/>
        </p:nvSpPr>
        <p:spPr bwMode="auto">
          <a:xfrm>
            <a:off x="7442097" y="1026269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pic>
        <p:nvPicPr>
          <p:cNvPr id="2" name="图片 1" descr="5b3d6a60d5b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1656715"/>
            <a:ext cx="6258560" cy="3264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4"/>
          <p:cNvGrpSpPr/>
          <p:nvPr>
            <p:custDataLst>
              <p:tags r:id="rId1"/>
            </p:custDataLst>
          </p:nvPr>
        </p:nvGrpSpPr>
        <p:grpSpPr>
          <a:xfrm>
            <a:off x="887368" y="3863935"/>
            <a:ext cx="10359834" cy="115463"/>
            <a:chOff x="1838329" y="4285217"/>
            <a:chExt cx="8973502" cy="100012"/>
          </a:xfrm>
        </p:grpSpPr>
        <p:sp>
          <p:nvSpPr>
            <p:cNvPr id="21" name="Rectangle 10"/>
            <p:cNvSpPr/>
            <p:nvPr/>
          </p:nvSpPr>
          <p:spPr>
            <a:xfrm>
              <a:off x="1933578" y="4312361"/>
              <a:ext cx="8778241" cy="457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Oval 35"/>
            <p:cNvSpPr/>
            <p:nvPr/>
          </p:nvSpPr>
          <p:spPr>
            <a:xfrm>
              <a:off x="1838329" y="4285217"/>
              <a:ext cx="100012" cy="10001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Oval 36"/>
            <p:cNvSpPr/>
            <p:nvPr/>
          </p:nvSpPr>
          <p:spPr>
            <a:xfrm>
              <a:off x="10711819" y="4285217"/>
              <a:ext cx="100012" cy="10001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千图PPT彼岸天：ID 8661124库_组合 1"/>
          <p:cNvGrpSpPr/>
          <p:nvPr>
            <p:custDataLst>
              <p:tags r:id="rId2"/>
            </p:custDataLst>
          </p:nvPr>
        </p:nvGrpSpPr>
        <p:grpSpPr>
          <a:xfrm>
            <a:off x="7743059" y="1137343"/>
            <a:ext cx="2328078" cy="2921778"/>
            <a:chOff x="7773039" y="1916832"/>
            <a:chExt cx="2328078" cy="2921778"/>
          </a:xfrm>
        </p:grpSpPr>
        <p:cxnSp>
          <p:nvCxnSpPr>
            <p:cNvPr id="11" name="Straight Connector 30"/>
            <p:cNvCxnSpPr/>
            <p:nvPr/>
          </p:nvCxnSpPr>
          <p:spPr>
            <a:xfrm>
              <a:off x="7773039" y="1916832"/>
              <a:ext cx="2130143" cy="265631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28"/>
            <p:cNvSpPr/>
            <p:nvPr/>
          </p:nvSpPr>
          <p:spPr>
            <a:xfrm>
              <a:off x="9826204" y="4563697"/>
              <a:ext cx="274913" cy="274913"/>
            </a:xfrm>
            <a:prstGeom prst="ellipse">
              <a:avLst/>
            </a:pr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Freeform: Shape 42"/>
            <p:cNvSpPr/>
            <p:nvPr/>
          </p:nvSpPr>
          <p:spPr>
            <a:xfrm>
              <a:off x="7942130" y="2114771"/>
              <a:ext cx="2023362" cy="403207"/>
            </a:xfrm>
            <a:custGeom>
              <a:avLst/>
              <a:gdLst>
                <a:gd name="connsiteX0" fmla="*/ 0 w 1752600"/>
                <a:gd name="connsiteY0" fmla="*/ 0 h 329415"/>
                <a:gd name="connsiteX1" fmla="*/ 1752600 w 1752600"/>
                <a:gd name="connsiteY1" fmla="*/ 0 h 329415"/>
                <a:gd name="connsiteX2" fmla="*/ 1486456 w 1752600"/>
                <a:gd name="connsiteY2" fmla="*/ 329415 h 329415"/>
                <a:gd name="connsiteX3" fmla="*/ 266144 w 1752600"/>
                <a:gd name="connsiteY3" fmla="*/ 329415 h 32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2600" h="329415">
                  <a:moveTo>
                    <a:pt x="0" y="0"/>
                  </a:moveTo>
                  <a:lnTo>
                    <a:pt x="1752600" y="0"/>
                  </a:lnTo>
                  <a:lnTo>
                    <a:pt x="1486456" y="329415"/>
                  </a:lnTo>
                  <a:lnTo>
                    <a:pt x="266144" y="329415"/>
                  </a:lnTo>
                  <a:close/>
                </a:path>
              </a:pathLst>
            </a:cu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1400" b="1" dirty="0"/>
                <a:t>Enter the title text</a:t>
              </a:r>
            </a:p>
          </p:txBody>
        </p:sp>
      </p:grpSp>
      <p:grpSp>
        <p:nvGrpSpPr>
          <p:cNvPr id="24" name="千图PPT彼岸天：ID 8661124库_组合 23"/>
          <p:cNvGrpSpPr/>
          <p:nvPr>
            <p:custDataLst>
              <p:tags r:id="rId3"/>
            </p:custDataLst>
          </p:nvPr>
        </p:nvGrpSpPr>
        <p:grpSpPr>
          <a:xfrm>
            <a:off x="5680968" y="1522725"/>
            <a:ext cx="2216971" cy="2536396"/>
            <a:chOff x="5710948" y="2302214"/>
            <a:chExt cx="2216971" cy="2536396"/>
          </a:xfrm>
        </p:grpSpPr>
        <p:cxnSp>
          <p:nvCxnSpPr>
            <p:cNvPr id="9" name="Straight Connector 24"/>
            <p:cNvCxnSpPr/>
            <p:nvPr/>
          </p:nvCxnSpPr>
          <p:spPr>
            <a:xfrm>
              <a:off x="5710948" y="2302214"/>
              <a:ext cx="1821100" cy="227093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2"/>
            <p:cNvSpPr/>
            <p:nvPr/>
          </p:nvSpPr>
          <p:spPr>
            <a:xfrm>
              <a:off x="7455071" y="4563697"/>
              <a:ext cx="274913" cy="274913"/>
            </a:xfrm>
            <a:prstGeom prst="ellipse">
              <a:avLst/>
            </a:prstGeom>
            <a:solidFill>
              <a:srgbClr val="B9AF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Freeform: Shape 43"/>
            <p:cNvSpPr/>
            <p:nvPr/>
          </p:nvSpPr>
          <p:spPr>
            <a:xfrm>
              <a:off x="5904557" y="2532638"/>
              <a:ext cx="2023362" cy="403207"/>
            </a:xfrm>
            <a:custGeom>
              <a:avLst/>
              <a:gdLst>
                <a:gd name="connsiteX0" fmla="*/ 0 w 1752600"/>
                <a:gd name="connsiteY0" fmla="*/ 0 h 329415"/>
                <a:gd name="connsiteX1" fmla="*/ 1752600 w 1752600"/>
                <a:gd name="connsiteY1" fmla="*/ 0 h 329415"/>
                <a:gd name="connsiteX2" fmla="*/ 1486456 w 1752600"/>
                <a:gd name="connsiteY2" fmla="*/ 329415 h 329415"/>
                <a:gd name="connsiteX3" fmla="*/ 266144 w 1752600"/>
                <a:gd name="connsiteY3" fmla="*/ 329415 h 32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2600" h="329415">
                  <a:moveTo>
                    <a:pt x="0" y="0"/>
                  </a:moveTo>
                  <a:lnTo>
                    <a:pt x="1752600" y="0"/>
                  </a:lnTo>
                  <a:lnTo>
                    <a:pt x="1486456" y="329415"/>
                  </a:lnTo>
                  <a:lnTo>
                    <a:pt x="266144" y="329415"/>
                  </a:lnTo>
                  <a:close/>
                </a:path>
              </a:pathLst>
            </a:custGeom>
            <a:solidFill>
              <a:srgbClr val="B9AF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1400" b="1" dirty="0"/>
                <a:t>Enter the title text</a:t>
              </a:r>
            </a:p>
          </p:txBody>
        </p:sp>
      </p:grpSp>
      <p:grpSp>
        <p:nvGrpSpPr>
          <p:cNvPr id="25" name="千图PPT彼岸天：ID 8661124库_组合 24"/>
          <p:cNvGrpSpPr/>
          <p:nvPr>
            <p:custDataLst>
              <p:tags r:id="rId4"/>
            </p:custDataLst>
          </p:nvPr>
        </p:nvGrpSpPr>
        <p:grpSpPr>
          <a:xfrm>
            <a:off x="3574741" y="1961537"/>
            <a:ext cx="2231634" cy="2097584"/>
            <a:chOff x="3604721" y="2741026"/>
            <a:chExt cx="2231634" cy="2097584"/>
          </a:xfrm>
        </p:grpSpPr>
        <p:cxnSp>
          <p:nvCxnSpPr>
            <p:cNvPr id="7" name="Straight Connector 18"/>
            <p:cNvCxnSpPr/>
            <p:nvPr/>
          </p:nvCxnSpPr>
          <p:spPr>
            <a:xfrm>
              <a:off x="3604721" y="2741026"/>
              <a:ext cx="1469211" cy="18321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16"/>
            <p:cNvSpPr/>
            <p:nvPr/>
          </p:nvSpPr>
          <p:spPr>
            <a:xfrm>
              <a:off x="4996955" y="4563697"/>
              <a:ext cx="274913" cy="274913"/>
            </a:xfrm>
            <a:prstGeom prst="ellipse">
              <a:avLst/>
            </a:pr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Freeform: Shape 47"/>
            <p:cNvSpPr/>
            <p:nvPr/>
          </p:nvSpPr>
          <p:spPr>
            <a:xfrm>
              <a:off x="3812993" y="2976165"/>
              <a:ext cx="2023362" cy="403207"/>
            </a:xfrm>
            <a:custGeom>
              <a:avLst/>
              <a:gdLst>
                <a:gd name="connsiteX0" fmla="*/ 0 w 1752600"/>
                <a:gd name="connsiteY0" fmla="*/ 0 h 349250"/>
                <a:gd name="connsiteX1" fmla="*/ 1752600 w 1752600"/>
                <a:gd name="connsiteY1" fmla="*/ 0 h 349250"/>
                <a:gd name="connsiteX2" fmla="*/ 1486456 w 1752600"/>
                <a:gd name="connsiteY2" fmla="*/ 349250 h 349250"/>
                <a:gd name="connsiteX3" fmla="*/ 266144 w 1752600"/>
                <a:gd name="connsiteY3" fmla="*/ 34925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2600" h="349250">
                  <a:moveTo>
                    <a:pt x="0" y="0"/>
                  </a:moveTo>
                  <a:lnTo>
                    <a:pt x="1752600" y="0"/>
                  </a:lnTo>
                  <a:lnTo>
                    <a:pt x="1486456" y="349250"/>
                  </a:lnTo>
                  <a:lnTo>
                    <a:pt x="266144" y="349250"/>
                  </a:lnTo>
                  <a:close/>
                </a:path>
              </a:pathLst>
            </a:cu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1400" b="1" dirty="0"/>
                <a:t>Enter the title text</a:t>
              </a:r>
            </a:p>
          </p:txBody>
        </p:sp>
      </p:grpSp>
      <p:grpSp>
        <p:nvGrpSpPr>
          <p:cNvPr id="26" name="千图PPT彼岸天：ID 8661124库_组合 25"/>
          <p:cNvGrpSpPr/>
          <p:nvPr>
            <p:custDataLst>
              <p:tags r:id="rId5"/>
            </p:custDataLst>
          </p:nvPr>
        </p:nvGrpSpPr>
        <p:grpSpPr>
          <a:xfrm>
            <a:off x="1534491" y="2455198"/>
            <a:ext cx="2150994" cy="1603923"/>
            <a:chOff x="1564471" y="3234687"/>
            <a:chExt cx="2150994" cy="1603923"/>
          </a:xfrm>
        </p:grpSpPr>
        <p:cxnSp>
          <p:nvCxnSpPr>
            <p:cNvPr id="5" name="Straight Connector 7"/>
            <p:cNvCxnSpPr/>
            <p:nvPr/>
          </p:nvCxnSpPr>
          <p:spPr>
            <a:xfrm>
              <a:off x="1564471" y="3234687"/>
              <a:ext cx="1073336" cy="133846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11"/>
            <p:cNvSpPr/>
            <p:nvPr/>
          </p:nvSpPr>
          <p:spPr>
            <a:xfrm>
              <a:off x="2560830" y="4563697"/>
              <a:ext cx="274913" cy="274913"/>
            </a:xfrm>
            <a:prstGeom prst="ellipse">
              <a:avLst/>
            </a:prstGeom>
            <a:solidFill>
              <a:srgbClr val="B9AF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Freeform: Shape 45"/>
            <p:cNvSpPr/>
            <p:nvPr/>
          </p:nvSpPr>
          <p:spPr>
            <a:xfrm>
              <a:off x="1692103" y="3372041"/>
              <a:ext cx="2023362" cy="403207"/>
            </a:xfrm>
            <a:custGeom>
              <a:avLst/>
              <a:gdLst>
                <a:gd name="connsiteX0" fmla="*/ 0 w 1752600"/>
                <a:gd name="connsiteY0" fmla="*/ 0 h 329415"/>
                <a:gd name="connsiteX1" fmla="*/ 1752600 w 1752600"/>
                <a:gd name="connsiteY1" fmla="*/ 0 h 329415"/>
                <a:gd name="connsiteX2" fmla="*/ 1486456 w 1752600"/>
                <a:gd name="connsiteY2" fmla="*/ 329415 h 329415"/>
                <a:gd name="connsiteX3" fmla="*/ 266144 w 1752600"/>
                <a:gd name="connsiteY3" fmla="*/ 329415 h 32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2600" h="329415">
                  <a:moveTo>
                    <a:pt x="0" y="0"/>
                  </a:moveTo>
                  <a:lnTo>
                    <a:pt x="1752600" y="0"/>
                  </a:lnTo>
                  <a:lnTo>
                    <a:pt x="1486456" y="329415"/>
                  </a:lnTo>
                  <a:lnTo>
                    <a:pt x="266144" y="329415"/>
                  </a:lnTo>
                  <a:close/>
                </a:path>
              </a:pathLst>
            </a:custGeom>
            <a:solidFill>
              <a:srgbClr val="B9AF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1400" b="1" dirty="0"/>
                <a:t>Enter the title text</a:t>
              </a:r>
            </a:p>
          </p:txBody>
        </p:sp>
      </p:grpSp>
      <p:sp>
        <p:nvSpPr>
          <p:cNvPr id="27" name="išľíďè"/>
          <p:cNvSpPr/>
          <p:nvPr/>
        </p:nvSpPr>
        <p:spPr bwMode="auto">
          <a:xfrm>
            <a:off x="1174249" y="495863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28" name="iSlíďè"/>
          <p:cNvSpPr txBox="1"/>
          <p:nvPr/>
        </p:nvSpPr>
        <p:spPr bwMode="auto">
          <a:xfrm>
            <a:off x="1560029" y="4558217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29" name="išľíďè"/>
          <p:cNvSpPr/>
          <p:nvPr/>
        </p:nvSpPr>
        <p:spPr bwMode="auto">
          <a:xfrm>
            <a:off x="3698655" y="495863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30" name="iSlíďè"/>
          <p:cNvSpPr txBox="1"/>
          <p:nvPr/>
        </p:nvSpPr>
        <p:spPr bwMode="auto">
          <a:xfrm>
            <a:off x="4084435" y="4558217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31" name="išľíďè"/>
          <p:cNvSpPr/>
          <p:nvPr/>
        </p:nvSpPr>
        <p:spPr bwMode="auto">
          <a:xfrm>
            <a:off x="6223061" y="495863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32" name="iSlíďè"/>
          <p:cNvSpPr txBox="1"/>
          <p:nvPr/>
        </p:nvSpPr>
        <p:spPr bwMode="auto">
          <a:xfrm>
            <a:off x="6608841" y="4558217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33" name="išľíďè"/>
          <p:cNvSpPr/>
          <p:nvPr/>
        </p:nvSpPr>
        <p:spPr bwMode="auto">
          <a:xfrm>
            <a:off x="8747467" y="495863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34" name="iSlíďè"/>
          <p:cNvSpPr txBox="1"/>
          <p:nvPr/>
        </p:nvSpPr>
        <p:spPr bwMode="auto">
          <a:xfrm>
            <a:off x="9133247" y="4558217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02298" y="1535797"/>
            <a:ext cx="5107262" cy="3785869"/>
            <a:chOff x="1263" y="3308"/>
            <a:chExt cx="8043" cy="5962"/>
          </a:xfrm>
        </p:grpSpPr>
        <p:sp>
          <p:nvSpPr>
            <p:cNvPr id="102" name="Donut 65"/>
            <p:cNvSpPr/>
            <p:nvPr/>
          </p:nvSpPr>
          <p:spPr>
            <a:xfrm>
              <a:off x="1613" y="4903"/>
              <a:ext cx="1082" cy="1082"/>
            </a:xfrm>
            <a:prstGeom prst="donut">
              <a:avLst>
                <a:gd name="adj" fmla="val 6804"/>
              </a:avLst>
            </a:prstGeom>
            <a:solidFill>
              <a:srgbClr val="B9AF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03" name="Freeform 66"/>
            <p:cNvSpPr>
              <a:spLocks noEditPoints="1"/>
            </p:cNvSpPr>
            <p:nvPr/>
          </p:nvSpPr>
          <p:spPr bwMode="auto">
            <a:xfrm>
              <a:off x="1910" y="5198"/>
              <a:ext cx="467" cy="492"/>
            </a:xfrm>
            <a:custGeom>
              <a:avLst/>
              <a:gdLst>
                <a:gd name="T0" fmla="*/ 20 w 96"/>
                <a:gd name="T1" fmla="*/ 86 h 101"/>
                <a:gd name="T2" fmla="*/ 7 w 96"/>
                <a:gd name="T3" fmla="*/ 58 h 101"/>
                <a:gd name="T4" fmla="*/ 18 w 96"/>
                <a:gd name="T5" fmla="*/ 29 h 101"/>
                <a:gd name="T6" fmla="*/ 42 w 96"/>
                <a:gd name="T7" fmla="*/ 17 h 101"/>
                <a:gd name="T8" fmla="*/ 41 w 96"/>
                <a:gd name="T9" fmla="*/ 9 h 101"/>
                <a:gd name="T10" fmla="*/ 36 w 96"/>
                <a:gd name="T11" fmla="*/ 10 h 101"/>
                <a:gd name="T12" fmla="*/ 35 w 96"/>
                <a:gd name="T13" fmla="*/ 5 h 101"/>
                <a:gd name="T14" fmla="*/ 48 w 96"/>
                <a:gd name="T15" fmla="*/ 3 h 101"/>
                <a:gd name="T16" fmla="*/ 49 w 96"/>
                <a:gd name="T17" fmla="*/ 8 h 101"/>
                <a:gd name="T18" fmla="*/ 44 w 96"/>
                <a:gd name="T19" fmla="*/ 9 h 101"/>
                <a:gd name="T20" fmla="*/ 46 w 96"/>
                <a:gd name="T21" fmla="*/ 16 h 101"/>
                <a:gd name="T22" fmla="*/ 74 w 96"/>
                <a:gd name="T23" fmla="*/ 27 h 101"/>
                <a:gd name="T24" fmla="*/ 87 w 96"/>
                <a:gd name="T25" fmla="*/ 54 h 101"/>
                <a:gd name="T26" fmla="*/ 77 w 96"/>
                <a:gd name="T27" fmla="*/ 83 h 101"/>
                <a:gd name="T28" fmla="*/ 75 w 96"/>
                <a:gd name="T29" fmla="*/ 85 h 101"/>
                <a:gd name="T30" fmla="*/ 79 w 96"/>
                <a:gd name="T31" fmla="*/ 101 h 101"/>
                <a:gd name="T32" fmla="*/ 74 w 96"/>
                <a:gd name="T33" fmla="*/ 101 h 101"/>
                <a:gd name="T34" fmla="*/ 63 w 96"/>
                <a:gd name="T35" fmla="*/ 93 h 101"/>
                <a:gd name="T36" fmla="*/ 49 w 96"/>
                <a:gd name="T37" fmla="*/ 96 h 101"/>
                <a:gd name="T38" fmla="*/ 32 w 96"/>
                <a:gd name="T39" fmla="*/ 93 h 101"/>
                <a:gd name="T40" fmla="*/ 22 w 96"/>
                <a:gd name="T41" fmla="*/ 101 h 101"/>
                <a:gd name="T42" fmla="*/ 17 w 96"/>
                <a:gd name="T43" fmla="*/ 101 h 101"/>
                <a:gd name="T44" fmla="*/ 21 w 96"/>
                <a:gd name="T45" fmla="*/ 86 h 101"/>
                <a:gd name="T46" fmla="*/ 20 w 96"/>
                <a:gd name="T47" fmla="*/ 86 h 101"/>
                <a:gd name="T48" fmla="*/ 82 w 96"/>
                <a:gd name="T49" fmla="*/ 6 h 101"/>
                <a:gd name="T50" fmla="*/ 60 w 96"/>
                <a:gd name="T51" fmla="*/ 11 h 101"/>
                <a:gd name="T52" fmla="*/ 92 w 96"/>
                <a:gd name="T53" fmla="*/ 31 h 101"/>
                <a:gd name="T54" fmla="*/ 88 w 96"/>
                <a:gd name="T55" fmla="*/ 9 h 101"/>
                <a:gd name="T56" fmla="*/ 92 w 96"/>
                <a:gd name="T57" fmla="*/ 3 h 101"/>
                <a:gd name="T58" fmla="*/ 86 w 96"/>
                <a:gd name="T59" fmla="*/ 0 h 101"/>
                <a:gd name="T60" fmla="*/ 82 w 96"/>
                <a:gd name="T61" fmla="*/ 6 h 101"/>
                <a:gd name="T62" fmla="*/ 14 w 96"/>
                <a:gd name="T63" fmla="*/ 6 h 101"/>
                <a:gd name="T64" fmla="*/ 10 w 96"/>
                <a:gd name="T65" fmla="*/ 0 h 101"/>
                <a:gd name="T66" fmla="*/ 4 w 96"/>
                <a:gd name="T67" fmla="*/ 3 h 101"/>
                <a:gd name="T68" fmla="*/ 8 w 96"/>
                <a:gd name="T69" fmla="*/ 9 h 101"/>
                <a:gd name="T70" fmla="*/ 4 w 96"/>
                <a:gd name="T71" fmla="*/ 31 h 101"/>
                <a:gd name="T72" fmla="*/ 36 w 96"/>
                <a:gd name="T73" fmla="*/ 11 h 101"/>
                <a:gd name="T74" fmla="*/ 14 w 96"/>
                <a:gd name="T75" fmla="*/ 6 h 101"/>
                <a:gd name="T76" fmla="*/ 43 w 96"/>
                <a:gd name="T77" fmla="*/ 54 h 101"/>
                <a:gd name="T78" fmla="*/ 42 w 96"/>
                <a:gd name="T79" fmla="*/ 56 h 101"/>
                <a:gd name="T80" fmla="*/ 22 w 96"/>
                <a:gd name="T81" fmla="*/ 61 h 101"/>
                <a:gd name="T82" fmla="*/ 22 w 96"/>
                <a:gd name="T83" fmla="*/ 64 h 101"/>
                <a:gd name="T84" fmla="*/ 43 w 96"/>
                <a:gd name="T85" fmla="*/ 59 h 101"/>
                <a:gd name="T86" fmla="*/ 46 w 96"/>
                <a:gd name="T87" fmla="*/ 61 h 101"/>
                <a:gd name="T88" fmla="*/ 54 w 96"/>
                <a:gd name="T89" fmla="*/ 58 h 101"/>
                <a:gd name="T90" fmla="*/ 50 w 96"/>
                <a:gd name="T91" fmla="*/ 50 h 101"/>
                <a:gd name="T92" fmla="*/ 49 w 96"/>
                <a:gd name="T93" fmla="*/ 50 h 101"/>
                <a:gd name="T94" fmla="*/ 41 w 96"/>
                <a:gd name="T95" fmla="*/ 37 h 101"/>
                <a:gd name="T96" fmla="*/ 38 w 96"/>
                <a:gd name="T97" fmla="*/ 39 h 101"/>
                <a:gd name="T98" fmla="*/ 44 w 96"/>
                <a:gd name="T99" fmla="*/ 52 h 101"/>
                <a:gd name="T100" fmla="*/ 43 w 96"/>
                <a:gd name="T101" fmla="*/ 54 h 101"/>
                <a:gd name="T102" fmla="*/ 18 w 96"/>
                <a:gd name="T103" fmla="*/ 58 h 101"/>
                <a:gd name="T104" fmla="*/ 28 w 96"/>
                <a:gd name="T105" fmla="*/ 78 h 101"/>
                <a:gd name="T106" fmla="*/ 49 w 96"/>
                <a:gd name="T107" fmla="*/ 85 h 101"/>
                <a:gd name="T108" fmla="*/ 69 w 96"/>
                <a:gd name="T109" fmla="*/ 76 h 101"/>
                <a:gd name="T110" fmla="*/ 76 w 96"/>
                <a:gd name="T111" fmla="*/ 55 h 101"/>
                <a:gd name="T112" fmla="*/ 67 w 96"/>
                <a:gd name="T113" fmla="*/ 35 h 101"/>
                <a:gd name="T114" fmla="*/ 46 w 96"/>
                <a:gd name="T115" fmla="*/ 27 h 101"/>
                <a:gd name="T116" fmla="*/ 26 w 96"/>
                <a:gd name="T117" fmla="*/ 37 h 101"/>
                <a:gd name="T118" fmla="*/ 18 w 96"/>
                <a:gd name="T119" fmla="*/ 5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6" h="101">
                  <a:moveTo>
                    <a:pt x="20" y="86"/>
                  </a:moveTo>
                  <a:cubicBezTo>
                    <a:pt x="12" y="78"/>
                    <a:pt x="8" y="68"/>
                    <a:pt x="7" y="58"/>
                  </a:cubicBezTo>
                  <a:cubicBezTo>
                    <a:pt x="7" y="48"/>
                    <a:pt x="10" y="38"/>
                    <a:pt x="18" y="29"/>
                  </a:cubicBezTo>
                  <a:cubicBezTo>
                    <a:pt x="24" y="22"/>
                    <a:pt x="33" y="18"/>
                    <a:pt x="42" y="17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56" y="16"/>
                    <a:pt x="66" y="19"/>
                    <a:pt x="74" y="27"/>
                  </a:cubicBezTo>
                  <a:cubicBezTo>
                    <a:pt x="82" y="34"/>
                    <a:pt x="87" y="44"/>
                    <a:pt x="87" y="54"/>
                  </a:cubicBezTo>
                  <a:cubicBezTo>
                    <a:pt x="88" y="65"/>
                    <a:pt x="84" y="75"/>
                    <a:pt x="77" y="83"/>
                  </a:cubicBezTo>
                  <a:cubicBezTo>
                    <a:pt x="76" y="84"/>
                    <a:pt x="76" y="84"/>
                    <a:pt x="75" y="85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59" y="95"/>
                    <a:pt x="54" y="96"/>
                    <a:pt x="49" y="96"/>
                  </a:cubicBezTo>
                  <a:cubicBezTo>
                    <a:pt x="44" y="96"/>
                    <a:pt x="38" y="95"/>
                    <a:pt x="32" y="93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17" y="101"/>
                    <a:pt x="17" y="101"/>
                    <a:pt x="17" y="101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0" y="86"/>
                    <a:pt x="20" y="86"/>
                    <a:pt x="20" y="86"/>
                  </a:cubicBezTo>
                  <a:close/>
                  <a:moveTo>
                    <a:pt x="82" y="6"/>
                  </a:moveTo>
                  <a:cubicBezTo>
                    <a:pt x="74" y="3"/>
                    <a:pt x="66" y="5"/>
                    <a:pt x="60" y="11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6" y="24"/>
                    <a:pt x="94" y="15"/>
                    <a:pt x="88" y="9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6"/>
                    <a:pt x="82" y="6"/>
                    <a:pt x="82" y="6"/>
                  </a:cubicBezTo>
                  <a:close/>
                  <a:moveTo>
                    <a:pt x="14" y="6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2" y="15"/>
                    <a:pt x="0" y="24"/>
                    <a:pt x="4" y="3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0" y="5"/>
                    <a:pt x="21" y="3"/>
                    <a:pt x="14" y="6"/>
                  </a:cubicBezTo>
                  <a:close/>
                  <a:moveTo>
                    <a:pt x="43" y="54"/>
                  </a:moveTo>
                  <a:cubicBezTo>
                    <a:pt x="42" y="55"/>
                    <a:pt x="42" y="55"/>
                    <a:pt x="42" y="56"/>
                  </a:cubicBezTo>
                  <a:cubicBezTo>
                    <a:pt x="35" y="57"/>
                    <a:pt x="28" y="58"/>
                    <a:pt x="22" y="61"/>
                  </a:cubicBezTo>
                  <a:cubicBezTo>
                    <a:pt x="22" y="62"/>
                    <a:pt x="22" y="63"/>
                    <a:pt x="22" y="64"/>
                  </a:cubicBezTo>
                  <a:cubicBezTo>
                    <a:pt x="29" y="63"/>
                    <a:pt x="37" y="62"/>
                    <a:pt x="43" y="59"/>
                  </a:cubicBezTo>
                  <a:cubicBezTo>
                    <a:pt x="44" y="60"/>
                    <a:pt x="45" y="61"/>
                    <a:pt x="46" y="61"/>
                  </a:cubicBezTo>
                  <a:cubicBezTo>
                    <a:pt x="49" y="62"/>
                    <a:pt x="53" y="61"/>
                    <a:pt x="54" y="58"/>
                  </a:cubicBezTo>
                  <a:cubicBezTo>
                    <a:pt x="55" y="55"/>
                    <a:pt x="53" y="51"/>
                    <a:pt x="50" y="50"/>
                  </a:cubicBezTo>
                  <a:cubicBezTo>
                    <a:pt x="50" y="50"/>
                    <a:pt x="49" y="50"/>
                    <a:pt x="49" y="50"/>
                  </a:cubicBezTo>
                  <a:cubicBezTo>
                    <a:pt x="47" y="46"/>
                    <a:pt x="44" y="41"/>
                    <a:pt x="41" y="37"/>
                  </a:cubicBezTo>
                  <a:cubicBezTo>
                    <a:pt x="40" y="38"/>
                    <a:pt x="39" y="39"/>
                    <a:pt x="38" y="39"/>
                  </a:cubicBezTo>
                  <a:cubicBezTo>
                    <a:pt x="39" y="44"/>
                    <a:pt x="41" y="48"/>
                    <a:pt x="44" y="52"/>
                  </a:cubicBezTo>
                  <a:cubicBezTo>
                    <a:pt x="43" y="52"/>
                    <a:pt x="43" y="53"/>
                    <a:pt x="43" y="54"/>
                  </a:cubicBezTo>
                  <a:close/>
                  <a:moveTo>
                    <a:pt x="18" y="58"/>
                  </a:moveTo>
                  <a:cubicBezTo>
                    <a:pt x="19" y="65"/>
                    <a:pt x="22" y="72"/>
                    <a:pt x="28" y="78"/>
                  </a:cubicBezTo>
                  <a:cubicBezTo>
                    <a:pt x="34" y="83"/>
                    <a:pt x="41" y="86"/>
                    <a:pt x="49" y="85"/>
                  </a:cubicBezTo>
                  <a:cubicBezTo>
                    <a:pt x="56" y="85"/>
                    <a:pt x="63" y="82"/>
                    <a:pt x="69" y="76"/>
                  </a:cubicBezTo>
                  <a:cubicBezTo>
                    <a:pt x="74" y="70"/>
                    <a:pt x="77" y="62"/>
                    <a:pt x="76" y="55"/>
                  </a:cubicBezTo>
                  <a:cubicBezTo>
                    <a:pt x="76" y="47"/>
                    <a:pt x="73" y="40"/>
                    <a:pt x="67" y="35"/>
                  </a:cubicBezTo>
                  <a:cubicBezTo>
                    <a:pt x="61" y="29"/>
                    <a:pt x="53" y="27"/>
                    <a:pt x="46" y="27"/>
                  </a:cubicBezTo>
                  <a:cubicBezTo>
                    <a:pt x="38" y="28"/>
                    <a:pt x="31" y="31"/>
                    <a:pt x="26" y="37"/>
                  </a:cubicBezTo>
                  <a:cubicBezTo>
                    <a:pt x="20" y="43"/>
                    <a:pt x="18" y="50"/>
                    <a:pt x="18" y="58"/>
                  </a:cubicBezTo>
                  <a:close/>
                </a:path>
              </a:pathLst>
            </a:custGeom>
            <a:solidFill>
              <a:srgbClr val="B9AFF7"/>
            </a:solidFill>
            <a:ln>
              <a:noFill/>
            </a:ln>
          </p:spPr>
          <p:txBody>
            <a:bodyPr vert="horz" wrap="square" lIns="91429" tIns="45716" rIns="91429" bIns="457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04" name="Freeform 67"/>
            <p:cNvSpPr>
              <a:spLocks noEditPoints="1"/>
            </p:cNvSpPr>
            <p:nvPr/>
          </p:nvSpPr>
          <p:spPr bwMode="auto">
            <a:xfrm>
              <a:off x="1878" y="7475"/>
              <a:ext cx="531" cy="429"/>
            </a:xfrm>
            <a:custGeom>
              <a:avLst/>
              <a:gdLst>
                <a:gd name="T0" fmla="*/ 86 w 109"/>
                <a:gd name="T1" fmla="*/ 88 h 88"/>
                <a:gd name="T2" fmla="*/ 84 w 109"/>
                <a:gd name="T3" fmla="*/ 44 h 88"/>
                <a:gd name="T4" fmla="*/ 80 w 109"/>
                <a:gd name="T5" fmla="*/ 71 h 88"/>
                <a:gd name="T6" fmla="*/ 109 w 109"/>
                <a:gd name="T7" fmla="*/ 0 h 88"/>
                <a:gd name="T8" fmla="*/ 92 w 109"/>
                <a:gd name="T9" fmla="*/ 33 h 88"/>
                <a:gd name="T10" fmla="*/ 80 w 109"/>
                <a:gd name="T11" fmla="*/ 25 h 88"/>
                <a:gd name="T12" fmla="*/ 67 w 109"/>
                <a:gd name="T13" fmla="*/ 68 h 88"/>
                <a:gd name="T14" fmla="*/ 37 w 109"/>
                <a:gd name="T15" fmla="*/ 73 h 88"/>
                <a:gd name="T16" fmla="*/ 19 w 109"/>
                <a:gd name="T17" fmla="*/ 63 h 88"/>
                <a:gd name="T18" fmla="*/ 0 w 109"/>
                <a:gd name="T19" fmla="*/ 56 h 88"/>
                <a:gd name="T20" fmla="*/ 25 w 109"/>
                <a:gd name="T21" fmla="*/ 48 h 88"/>
                <a:gd name="T22" fmla="*/ 30 w 109"/>
                <a:gd name="T23" fmla="*/ 57 h 88"/>
                <a:gd name="T24" fmla="*/ 44 w 109"/>
                <a:gd name="T25" fmla="*/ 29 h 88"/>
                <a:gd name="T26" fmla="*/ 66 w 109"/>
                <a:gd name="T27" fmla="*/ 50 h 88"/>
                <a:gd name="T28" fmla="*/ 68 w 109"/>
                <a:gd name="T29" fmla="*/ 18 h 88"/>
                <a:gd name="T30" fmla="*/ 78 w 109"/>
                <a:gd name="T31" fmla="*/ 12 h 88"/>
                <a:gd name="T32" fmla="*/ 90 w 109"/>
                <a:gd name="T33" fmla="*/ 1 h 88"/>
                <a:gd name="T34" fmla="*/ 22 w 109"/>
                <a:gd name="T35" fmla="*/ 88 h 88"/>
                <a:gd name="T36" fmla="*/ 29 w 109"/>
                <a:gd name="T37" fmla="*/ 80 h 88"/>
                <a:gd name="T38" fmla="*/ 22 w 109"/>
                <a:gd name="T39" fmla="*/ 79 h 88"/>
                <a:gd name="T40" fmla="*/ 11 w 109"/>
                <a:gd name="T41" fmla="*/ 88 h 88"/>
                <a:gd name="T42" fmla="*/ 17 w 109"/>
                <a:gd name="T43" fmla="*/ 71 h 88"/>
                <a:gd name="T44" fmla="*/ 11 w 109"/>
                <a:gd name="T45" fmla="*/ 73 h 88"/>
                <a:gd name="T46" fmla="*/ 34 w 109"/>
                <a:gd name="T47" fmla="*/ 88 h 88"/>
                <a:gd name="T48" fmla="*/ 40 w 109"/>
                <a:gd name="T49" fmla="*/ 79 h 88"/>
                <a:gd name="T50" fmla="*/ 34 w 109"/>
                <a:gd name="T51" fmla="*/ 80 h 88"/>
                <a:gd name="T52" fmla="*/ 45 w 109"/>
                <a:gd name="T53" fmla="*/ 88 h 88"/>
                <a:gd name="T54" fmla="*/ 52 w 109"/>
                <a:gd name="T55" fmla="*/ 63 h 88"/>
                <a:gd name="T56" fmla="*/ 45 w 109"/>
                <a:gd name="T57" fmla="*/ 69 h 88"/>
                <a:gd name="T58" fmla="*/ 57 w 109"/>
                <a:gd name="T59" fmla="*/ 88 h 88"/>
                <a:gd name="T60" fmla="*/ 63 w 109"/>
                <a:gd name="T61" fmla="*/ 73 h 88"/>
                <a:gd name="T62" fmla="*/ 57 w 109"/>
                <a:gd name="T63" fmla="*/ 88 h 88"/>
                <a:gd name="T64" fmla="*/ 75 w 109"/>
                <a:gd name="T65" fmla="*/ 88 h 88"/>
                <a:gd name="T66" fmla="*/ 68 w 109"/>
                <a:gd name="T67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solidFill>
              <a:srgbClr val="76EEFC"/>
            </a:solidFill>
            <a:ln>
              <a:noFill/>
            </a:ln>
          </p:spPr>
          <p:txBody>
            <a:bodyPr vert="horz" wrap="square" lIns="91429" tIns="45716" rIns="91429" bIns="457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05" name="Freeform 68"/>
            <p:cNvSpPr>
              <a:spLocks noEditPoints="1"/>
            </p:cNvSpPr>
            <p:nvPr/>
          </p:nvSpPr>
          <p:spPr bwMode="auto">
            <a:xfrm>
              <a:off x="5968" y="7471"/>
              <a:ext cx="354" cy="519"/>
            </a:xfrm>
            <a:custGeom>
              <a:avLst/>
              <a:gdLst>
                <a:gd name="T0" fmla="*/ 16 w 73"/>
                <a:gd name="T1" fmla="*/ 77 h 107"/>
                <a:gd name="T2" fmla="*/ 57 w 73"/>
                <a:gd name="T3" fmla="*/ 77 h 107"/>
                <a:gd name="T4" fmla="*/ 52 w 73"/>
                <a:gd name="T5" fmla="*/ 101 h 107"/>
                <a:gd name="T6" fmla="*/ 45 w 73"/>
                <a:gd name="T7" fmla="*/ 101 h 107"/>
                <a:gd name="T8" fmla="*/ 37 w 73"/>
                <a:gd name="T9" fmla="*/ 107 h 107"/>
                <a:gd name="T10" fmla="*/ 29 w 73"/>
                <a:gd name="T11" fmla="*/ 101 h 107"/>
                <a:gd name="T12" fmla="*/ 21 w 73"/>
                <a:gd name="T13" fmla="*/ 101 h 107"/>
                <a:gd name="T14" fmla="*/ 16 w 73"/>
                <a:gd name="T15" fmla="*/ 77 h 107"/>
                <a:gd name="T16" fmla="*/ 51 w 73"/>
                <a:gd name="T17" fmla="*/ 29 h 107"/>
                <a:gd name="T18" fmla="*/ 52 w 73"/>
                <a:gd name="T19" fmla="*/ 35 h 107"/>
                <a:gd name="T20" fmla="*/ 51 w 73"/>
                <a:gd name="T21" fmla="*/ 37 h 107"/>
                <a:gd name="T22" fmla="*/ 53 w 73"/>
                <a:gd name="T23" fmla="*/ 38 h 107"/>
                <a:gd name="T24" fmla="*/ 52 w 73"/>
                <a:gd name="T25" fmla="*/ 42 h 107"/>
                <a:gd name="T26" fmla="*/ 50 w 73"/>
                <a:gd name="T27" fmla="*/ 42 h 107"/>
                <a:gd name="T28" fmla="*/ 52 w 73"/>
                <a:gd name="T29" fmla="*/ 44 h 107"/>
                <a:gd name="T30" fmla="*/ 51 w 73"/>
                <a:gd name="T31" fmla="*/ 47 h 107"/>
                <a:gd name="T32" fmla="*/ 50 w 73"/>
                <a:gd name="T33" fmla="*/ 48 h 107"/>
                <a:gd name="T34" fmla="*/ 51 w 73"/>
                <a:gd name="T35" fmla="*/ 49 h 107"/>
                <a:gd name="T36" fmla="*/ 50 w 73"/>
                <a:gd name="T37" fmla="*/ 53 h 107"/>
                <a:gd name="T38" fmla="*/ 47 w 73"/>
                <a:gd name="T39" fmla="*/ 54 h 107"/>
                <a:gd name="T40" fmla="*/ 29 w 73"/>
                <a:gd name="T41" fmla="*/ 49 h 107"/>
                <a:gd name="T42" fmla="*/ 21 w 73"/>
                <a:gd name="T43" fmla="*/ 49 h 107"/>
                <a:gd name="T44" fmla="*/ 21 w 73"/>
                <a:gd name="T45" fmla="*/ 32 h 107"/>
                <a:gd name="T46" fmla="*/ 28 w 73"/>
                <a:gd name="T47" fmla="*/ 31 h 107"/>
                <a:gd name="T48" fmla="*/ 42 w 73"/>
                <a:gd name="T49" fmla="*/ 16 h 107"/>
                <a:gd name="T50" fmla="*/ 38 w 73"/>
                <a:gd name="T51" fmla="*/ 30 h 107"/>
                <a:gd name="T52" fmla="*/ 51 w 73"/>
                <a:gd name="T53" fmla="*/ 29 h 107"/>
                <a:gd name="T54" fmla="*/ 15 w 73"/>
                <a:gd name="T55" fmla="*/ 71 h 107"/>
                <a:gd name="T56" fmla="*/ 25 w 73"/>
                <a:gd name="T57" fmla="*/ 71 h 107"/>
                <a:gd name="T58" fmla="*/ 17 w 73"/>
                <a:gd name="T59" fmla="*/ 48 h 107"/>
                <a:gd name="T60" fmla="*/ 11 w 73"/>
                <a:gd name="T61" fmla="*/ 29 h 107"/>
                <a:gd name="T62" fmla="*/ 23 w 73"/>
                <a:gd name="T63" fmla="*/ 13 h 107"/>
                <a:gd name="T64" fmla="*/ 37 w 73"/>
                <a:gd name="T65" fmla="*/ 11 h 107"/>
                <a:gd name="T66" fmla="*/ 50 w 73"/>
                <a:gd name="T67" fmla="*/ 14 h 107"/>
                <a:gd name="T68" fmla="*/ 62 w 73"/>
                <a:gd name="T69" fmla="*/ 29 h 107"/>
                <a:gd name="T70" fmla="*/ 56 w 73"/>
                <a:gd name="T71" fmla="*/ 48 h 107"/>
                <a:gd name="T72" fmla="*/ 48 w 73"/>
                <a:gd name="T73" fmla="*/ 71 h 107"/>
                <a:gd name="T74" fmla="*/ 58 w 73"/>
                <a:gd name="T75" fmla="*/ 71 h 107"/>
                <a:gd name="T76" fmla="*/ 65 w 73"/>
                <a:gd name="T77" fmla="*/ 52 h 107"/>
                <a:gd name="T78" fmla="*/ 71 w 73"/>
                <a:gd name="T79" fmla="*/ 27 h 107"/>
                <a:gd name="T80" fmla="*/ 55 w 73"/>
                <a:gd name="T81" fmla="*/ 5 h 107"/>
                <a:gd name="T82" fmla="*/ 37 w 73"/>
                <a:gd name="T83" fmla="*/ 1 h 107"/>
                <a:gd name="T84" fmla="*/ 19 w 73"/>
                <a:gd name="T85" fmla="*/ 5 h 107"/>
                <a:gd name="T86" fmla="*/ 2 w 73"/>
                <a:gd name="T87" fmla="*/ 27 h 107"/>
                <a:gd name="T88" fmla="*/ 8 w 73"/>
                <a:gd name="T89" fmla="*/ 53 h 107"/>
                <a:gd name="T90" fmla="*/ 15 w 73"/>
                <a:gd name="T91" fmla="*/ 7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3" h="107">
                  <a:moveTo>
                    <a:pt x="16" y="77"/>
                  </a:moveTo>
                  <a:cubicBezTo>
                    <a:pt x="57" y="77"/>
                    <a:pt x="57" y="77"/>
                    <a:pt x="57" y="77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4" y="104"/>
                    <a:pt x="41" y="107"/>
                    <a:pt x="37" y="107"/>
                  </a:cubicBezTo>
                  <a:cubicBezTo>
                    <a:pt x="33" y="107"/>
                    <a:pt x="30" y="104"/>
                    <a:pt x="29" y="101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16" y="77"/>
                    <a:pt x="16" y="77"/>
                    <a:pt x="16" y="77"/>
                  </a:cubicBezTo>
                  <a:close/>
                  <a:moveTo>
                    <a:pt x="51" y="29"/>
                  </a:moveTo>
                  <a:cubicBezTo>
                    <a:pt x="52" y="35"/>
                    <a:pt x="52" y="35"/>
                    <a:pt x="52" y="35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0" y="21"/>
                    <a:pt x="43" y="27"/>
                    <a:pt x="38" y="30"/>
                  </a:cubicBezTo>
                  <a:cubicBezTo>
                    <a:pt x="51" y="29"/>
                    <a:pt x="51" y="29"/>
                    <a:pt x="51" y="29"/>
                  </a:cubicBezTo>
                  <a:close/>
                  <a:moveTo>
                    <a:pt x="15" y="71"/>
                  </a:moveTo>
                  <a:cubicBezTo>
                    <a:pt x="25" y="71"/>
                    <a:pt x="25" y="71"/>
                    <a:pt x="25" y="71"/>
                  </a:cubicBezTo>
                  <a:cubicBezTo>
                    <a:pt x="24" y="62"/>
                    <a:pt x="20" y="55"/>
                    <a:pt x="17" y="48"/>
                  </a:cubicBezTo>
                  <a:cubicBezTo>
                    <a:pt x="13" y="41"/>
                    <a:pt x="10" y="34"/>
                    <a:pt x="11" y="29"/>
                  </a:cubicBezTo>
                  <a:cubicBezTo>
                    <a:pt x="13" y="21"/>
                    <a:pt x="17" y="16"/>
                    <a:pt x="23" y="13"/>
                  </a:cubicBezTo>
                  <a:cubicBezTo>
                    <a:pt x="27" y="11"/>
                    <a:pt x="32" y="10"/>
                    <a:pt x="37" y="11"/>
                  </a:cubicBezTo>
                  <a:cubicBezTo>
                    <a:pt x="42" y="11"/>
                    <a:pt x="46" y="12"/>
                    <a:pt x="50" y="14"/>
                  </a:cubicBezTo>
                  <a:cubicBezTo>
                    <a:pt x="56" y="17"/>
                    <a:pt x="60" y="22"/>
                    <a:pt x="62" y="29"/>
                  </a:cubicBezTo>
                  <a:cubicBezTo>
                    <a:pt x="63" y="34"/>
                    <a:pt x="59" y="41"/>
                    <a:pt x="56" y="48"/>
                  </a:cubicBezTo>
                  <a:cubicBezTo>
                    <a:pt x="53" y="55"/>
                    <a:pt x="49" y="62"/>
                    <a:pt x="48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9" y="64"/>
                    <a:pt x="62" y="58"/>
                    <a:pt x="65" y="52"/>
                  </a:cubicBezTo>
                  <a:cubicBezTo>
                    <a:pt x="69" y="44"/>
                    <a:pt x="73" y="36"/>
                    <a:pt x="71" y="27"/>
                  </a:cubicBezTo>
                  <a:cubicBezTo>
                    <a:pt x="70" y="17"/>
                    <a:pt x="63" y="9"/>
                    <a:pt x="55" y="5"/>
                  </a:cubicBezTo>
                  <a:cubicBezTo>
                    <a:pt x="49" y="2"/>
                    <a:pt x="43" y="1"/>
                    <a:pt x="37" y="1"/>
                  </a:cubicBezTo>
                  <a:cubicBezTo>
                    <a:pt x="31" y="0"/>
                    <a:pt x="24" y="2"/>
                    <a:pt x="19" y="5"/>
                  </a:cubicBezTo>
                  <a:cubicBezTo>
                    <a:pt x="10" y="9"/>
                    <a:pt x="4" y="16"/>
                    <a:pt x="2" y="27"/>
                  </a:cubicBezTo>
                  <a:cubicBezTo>
                    <a:pt x="0" y="36"/>
                    <a:pt x="4" y="44"/>
                    <a:pt x="8" y="53"/>
                  </a:cubicBezTo>
                  <a:cubicBezTo>
                    <a:pt x="11" y="58"/>
                    <a:pt x="13" y="64"/>
                    <a:pt x="15" y="71"/>
                  </a:cubicBezTo>
                  <a:close/>
                </a:path>
              </a:pathLst>
            </a:custGeom>
            <a:solidFill>
              <a:srgbClr val="B9AFF7"/>
            </a:solidFill>
            <a:ln>
              <a:noFill/>
            </a:ln>
          </p:spPr>
          <p:txBody>
            <a:bodyPr vert="horz" wrap="square" lIns="91429" tIns="45716" rIns="91429" bIns="457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06" name="Freeform 69"/>
            <p:cNvSpPr>
              <a:spLocks noEditPoints="1"/>
            </p:cNvSpPr>
            <p:nvPr/>
          </p:nvSpPr>
          <p:spPr bwMode="auto">
            <a:xfrm>
              <a:off x="5953" y="5217"/>
              <a:ext cx="375" cy="454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rgbClr val="76EEFC"/>
            </a:solidFill>
            <a:ln>
              <a:noFill/>
            </a:ln>
          </p:spPr>
          <p:txBody>
            <a:bodyPr vert="horz" wrap="square" lIns="91429" tIns="45716" rIns="91429" bIns="457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07" name="Donut 70"/>
            <p:cNvSpPr/>
            <p:nvPr/>
          </p:nvSpPr>
          <p:spPr>
            <a:xfrm>
              <a:off x="5604" y="7168"/>
              <a:ext cx="1082" cy="1082"/>
            </a:xfrm>
            <a:prstGeom prst="donut">
              <a:avLst>
                <a:gd name="adj" fmla="val 6804"/>
              </a:avLst>
            </a:prstGeom>
            <a:solidFill>
              <a:srgbClr val="B9AF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08" name="Donut 71"/>
            <p:cNvSpPr/>
            <p:nvPr/>
          </p:nvSpPr>
          <p:spPr>
            <a:xfrm>
              <a:off x="1605" y="7168"/>
              <a:ext cx="1082" cy="1082"/>
            </a:xfrm>
            <a:prstGeom prst="donut">
              <a:avLst>
                <a:gd name="adj" fmla="val 6804"/>
              </a:avLst>
            </a:pr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09" name="Donut 72"/>
            <p:cNvSpPr/>
            <p:nvPr/>
          </p:nvSpPr>
          <p:spPr>
            <a:xfrm>
              <a:off x="5596" y="4903"/>
              <a:ext cx="1082" cy="1082"/>
            </a:xfrm>
            <a:prstGeom prst="donut">
              <a:avLst>
                <a:gd name="adj" fmla="val 6804"/>
              </a:avLst>
            </a:pr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0" name="TextBox 73"/>
            <p:cNvSpPr txBox="1"/>
            <p:nvPr/>
          </p:nvSpPr>
          <p:spPr>
            <a:xfrm>
              <a:off x="2722" y="5363"/>
              <a:ext cx="1361" cy="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Text content</a:t>
              </a:r>
              <a:endParaRPr lang="en-GB" altLang="zh-CN" sz="133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1" name="TextBox 74"/>
            <p:cNvSpPr txBox="1"/>
            <p:nvPr/>
          </p:nvSpPr>
          <p:spPr>
            <a:xfrm>
              <a:off x="2722" y="4961"/>
              <a:ext cx="874" cy="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3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80%</a:t>
              </a:r>
              <a:endParaRPr lang="en-GB" sz="133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2" name="TextBox 75"/>
            <p:cNvSpPr txBox="1"/>
            <p:nvPr/>
          </p:nvSpPr>
          <p:spPr>
            <a:xfrm>
              <a:off x="6750" y="5363"/>
              <a:ext cx="1361" cy="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Text content</a:t>
              </a:r>
              <a:endParaRPr lang="en-GB" sz="133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3" name="TextBox 76"/>
            <p:cNvSpPr txBox="1"/>
            <p:nvPr/>
          </p:nvSpPr>
          <p:spPr>
            <a:xfrm>
              <a:off x="6750" y="4961"/>
              <a:ext cx="874" cy="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3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60%</a:t>
              </a:r>
              <a:endParaRPr lang="en-GB" sz="133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4" name="TextBox 77"/>
            <p:cNvSpPr txBox="1"/>
            <p:nvPr/>
          </p:nvSpPr>
          <p:spPr>
            <a:xfrm>
              <a:off x="2722" y="7641"/>
              <a:ext cx="1361" cy="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Text content</a:t>
              </a:r>
              <a:endParaRPr lang="en-GB" altLang="zh-CN" sz="133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5" name="TextBox 78"/>
            <p:cNvSpPr txBox="1"/>
            <p:nvPr/>
          </p:nvSpPr>
          <p:spPr>
            <a:xfrm>
              <a:off x="2722" y="7214"/>
              <a:ext cx="874" cy="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3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93%</a:t>
              </a:r>
              <a:endParaRPr lang="en-GB" sz="133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6" name="TextBox 79"/>
            <p:cNvSpPr txBox="1"/>
            <p:nvPr/>
          </p:nvSpPr>
          <p:spPr>
            <a:xfrm>
              <a:off x="6750" y="7641"/>
              <a:ext cx="1361" cy="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3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Text content</a:t>
              </a:r>
              <a:endParaRPr lang="en-GB" altLang="zh-CN" sz="133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7" name="TextBox 80"/>
            <p:cNvSpPr txBox="1"/>
            <p:nvPr/>
          </p:nvSpPr>
          <p:spPr>
            <a:xfrm>
              <a:off x="6750" y="7214"/>
              <a:ext cx="874" cy="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3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55%</a:t>
              </a:r>
              <a:endParaRPr lang="en-GB" sz="133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8" name="TextBox 62"/>
            <p:cNvSpPr txBox="1"/>
            <p:nvPr/>
          </p:nvSpPr>
          <p:spPr>
            <a:xfrm>
              <a:off x="1464" y="3308"/>
              <a:ext cx="2553" cy="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the text</a:t>
              </a:r>
              <a:endPara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9" name="Rectangle 64"/>
            <p:cNvSpPr/>
            <p:nvPr/>
          </p:nvSpPr>
          <p:spPr>
            <a:xfrm>
              <a:off x="1457" y="3904"/>
              <a:ext cx="7358" cy="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40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  <p:sp>
          <p:nvSpPr>
            <p:cNvPr id="120" name="išľíďè"/>
            <p:cNvSpPr/>
            <p:nvPr/>
          </p:nvSpPr>
          <p:spPr bwMode="auto">
            <a:xfrm>
              <a:off x="1316" y="6025"/>
              <a:ext cx="3995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  <p:sp>
          <p:nvSpPr>
            <p:cNvPr id="121" name="išľíďè"/>
            <p:cNvSpPr/>
            <p:nvPr/>
          </p:nvSpPr>
          <p:spPr bwMode="auto">
            <a:xfrm>
              <a:off x="5311" y="6025"/>
              <a:ext cx="3995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  <p:sp>
          <p:nvSpPr>
            <p:cNvPr id="122" name="išľíďè"/>
            <p:cNvSpPr/>
            <p:nvPr/>
          </p:nvSpPr>
          <p:spPr bwMode="auto">
            <a:xfrm>
              <a:off x="1263" y="8392"/>
              <a:ext cx="3995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  <p:sp>
          <p:nvSpPr>
            <p:cNvPr id="123" name="išľíďè"/>
            <p:cNvSpPr/>
            <p:nvPr/>
          </p:nvSpPr>
          <p:spPr bwMode="auto">
            <a:xfrm>
              <a:off x="5258" y="8391"/>
              <a:ext cx="3995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</p:grpSp>
      <p:pic>
        <p:nvPicPr>
          <p:cNvPr id="3" name="图片 2" descr="5b6c02b27db1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310" y="1839595"/>
            <a:ext cx="5843905" cy="3851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išľíďè"/>
          <p:cNvSpPr/>
          <p:nvPr/>
        </p:nvSpPr>
        <p:spPr bwMode="auto">
          <a:xfrm>
            <a:off x="1598354" y="4002596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64" name="iSlíďè"/>
          <p:cNvSpPr txBox="1"/>
          <p:nvPr/>
        </p:nvSpPr>
        <p:spPr bwMode="auto">
          <a:xfrm>
            <a:off x="2039618" y="3651400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65" name="išľíďè"/>
          <p:cNvSpPr/>
          <p:nvPr/>
        </p:nvSpPr>
        <p:spPr bwMode="auto">
          <a:xfrm>
            <a:off x="1871720" y="163912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66" name="iSlíďè"/>
          <p:cNvSpPr txBox="1"/>
          <p:nvPr/>
        </p:nvSpPr>
        <p:spPr bwMode="auto">
          <a:xfrm>
            <a:off x="2312984" y="1287929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67" name="išľíďè"/>
          <p:cNvSpPr/>
          <p:nvPr/>
        </p:nvSpPr>
        <p:spPr bwMode="auto">
          <a:xfrm>
            <a:off x="7768650" y="147927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68" name="iSlíďè"/>
          <p:cNvSpPr txBox="1"/>
          <p:nvPr/>
        </p:nvSpPr>
        <p:spPr bwMode="auto">
          <a:xfrm>
            <a:off x="8209914" y="1128079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69" name="išľíďè"/>
          <p:cNvSpPr/>
          <p:nvPr/>
        </p:nvSpPr>
        <p:spPr bwMode="auto">
          <a:xfrm>
            <a:off x="8353177" y="3848949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70" name="iSlíďè"/>
          <p:cNvSpPr txBox="1"/>
          <p:nvPr/>
        </p:nvSpPr>
        <p:spPr bwMode="auto">
          <a:xfrm>
            <a:off x="8794441" y="3497753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71" name="išľíďè"/>
          <p:cNvSpPr/>
          <p:nvPr/>
        </p:nvSpPr>
        <p:spPr bwMode="auto">
          <a:xfrm>
            <a:off x="5004280" y="5846464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72" name="iSlíďè"/>
          <p:cNvSpPr txBox="1"/>
          <p:nvPr/>
        </p:nvSpPr>
        <p:spPr bwMode="auto">
          <a:xfrm>
            <a:off x="5445544" y="5495268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pic>
        <p:nvPicPr>
          <p:cNvPr id="2" name="图片 1" descr="5b1a47c7cde4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560" y="1915160"/>
            <a:ext cx="6024245" cy="365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" y="-8890"/>
            <a:ext cx="12211685" cy="687514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89660" y="1541145"/>
            <a:ext cx="10013315" cy="3522980"/>
            <a:chOff x="1702" y="3177"/>
            <a:chExt cx="15769" cy="5548"/>
          </a:xfrm>
        </p:grpSpPr>
        <p:sp>
          <p:nvSpPr>
            <p:cNvPr id="16" name="矩形 15"/>
            <p:cNvSpPr/>
            <p:nvPr/>
          </p:nvSpPr>
          <p:spPr>
            <a:xfrm>
              <a:off x="1702" y="3177"/>
              <a:ext cx="15769" cy="5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978" y="4259"/>
              <a:ext cx="727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36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Add title content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7978" y="5519"/>
              <a:ext cx="4754" cy="4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spc="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COMPANY PROFILE</a:t>
              </a:r>
            </a:p>
          </p:txBody>
        </p:sp>
        <p:sp>
          <p:nvSpPr>
            <p:cNvPr id="12" name="Text Placeholder 4"/>
            <p:cNvSpPr txBox="1"/>
            <p:nvPr/>
          </p:nvSpPr>
          <p:spPr>
            <a:xfrm>
              <a:off x="7978" y="6240"/>
              <a:ext cx="8832" cy="128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4000"/>
                </a:lnSpc>
                <a:buNone/>
                <a:defRPr/>
              </a:pPr>
              <a:r>
                <a:rPr lang="id-ID" sz="1400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gency FB" panose="020B0503020202020204" pitchFamily="34" charset="0"/>
                  <a:cs typeface="Calibri" panose="020F0502020204030204"/>
                </a:rPr>
                <a:t>Ut wisi enim ad minim veniam, quis nostrud exerci tici alomcorper nibh euismod tincidunt ut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362" y="5012"/>
              <a:ext cx="4951" cy="17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7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方正有猫在_GBK" panose="02000000000000000000" pitchFamily="2" charset="-122"/>
                  <a:ea typeface="方正有猫在_GBK" panose="02000000000000000000" pitchFamily="2" charset="-122"/>
                  <a:cs typeface="+mn-ea"/>
                  <a:sym typeface="Arial" panose="020B0604020202020204" pitchFamily="34" charset="0"/>
                </a:rPr>
                <a:t>THREE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išľíďè"/>
          <p:cNvSpPr/>
          <p:nvPr/>
        </p:nvSpPr>
        <p:spPr bwMode="auto">
          <a:xfrm>
            <a:off x="1121181" y="2985898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106" name="iSlíďè"/>
          <p:cNvSpPr txBox="1"/>
          <p:nvPr/>
        </p:nvSpPr>
        <p:spPr bwMode="auto">
          <a:xfrm>
            <a:off x="1801746" y="2653181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107" name="išľíďè"/>
          <p:cNvSpPr/>
          <p:nvPr/>
        </p:nvSpPr>
        <p:spPr bwMode="auto">
          <a:xfrm>
            <a:off x="1121181" y="4401281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108" name="iSlíďè"/>
          <p:cNvSpPr txBox="1"/>
          <p:nvPr/>
        </p:nvSpPr>
        <p:spPr bwMode="auto">
          <a:xfrm>
            <a:off x="1801747" y="4089003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109" name="išľíďè"/>
          <p:cNvSpPr/>
          <p:nvPr/>
        </p:nvSpPr>
        <p:spPr bwMode="auto">
          <a:xfrm>
            <a:off x="9087435" y="3004377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110" name="iSlíďè"/>
          <p:cNvSpPr txBox="1"/>
          <p:nvPr/>
        </p:nvSpPr>
        <p:spPr bwMode="auto">
          <a:xfrm>
            <a:off x="9115595" y="2653181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111" name="išľíďè"/>
          <p:cNvSpPr/>
          <p:nvPr/>
        </p:nvSpPr>
        <p:spPr bwMode="auto">
          <a:xfrm>
            <a:off x="9087435" y="4384804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112" name="iSlíďè"/>
          <p:cNvSpPr txBox="1"/>
          <p:nvPr/>
        </p:nvSpPr>
        <p:spPr bwMode="auto">
          <a:xfrm>
            <a:off x="9115595" y="4068564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pic>
        <p:nvPicPr>
          <p:cNvPr id="2" name="图片 1" descr="5b7672f2798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140" y="1764030"/>
            <a:ext cx="5982335" cy="3764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3810757" y="1961592"/>
            <a:ext cx="4921824" cy="2877597"/>
            <a:chOff x="3720816" y="2249581"/>
            <a:chExt cx="4921824" cy="2877597"/>
          </a:xfrm>
        </p:grpSpPr>
        <p:sp>
          <p:nvSpPr>
            <p:cNvPr id="5" name="Rectangle 117"/>
            <p:cNvSpPr/>
            <p:nvPr/>
          </p:nvSpPr>
          <p:spPr>
            <a:xfrm>
              <a:off x="7226120" y="4466262"/>
              <a:ext cx="1413858" cy="563067"/>
            </a:xfrm>
            <a:prstGeom prst="rect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Rectangle 118"/>
            <p:cNvSpPr/>
            <p:nvPr/>
          </p:nvSpPr>
          <p:spPr>
            <a:xfrm>
              <a:off x="3722302" y="4466262"/>
              <a:ext cx="1413858" cy="563067"/>
            </a:xfrm>
            <a:prstGeom prst="rect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Rectangle 119"/>
            <p:cNvSpPr/>
            <p:nvPr/>
          </p:nvSpPr>
          <p:spPr>
            <a:xfrm>
              <a:off x="7226120" y="2340554"/>
              <a:ext cx="1413858" cy="563068"/>
            </a:xfrm>
            <a:prstGeom prst="rect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Rectangle 120"/>
            <p:cNvSpPr/>
            <p:nvPr/>
          </p:nvSpPr>
          <p:spPr>
            <a:xfrm>
              <a:off x="3722303" y="2343259"/>
              <a:ext cx="1413858" cy="563067"/>
            </a:xfrm>
            <a:prstGeom prst="rect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Straight Connector 121"/>
            <p:cNvSpPr/>
            <p:nvPr/>
          </p:nvSpPr>
          <p:spPr>
            <a:xfrm flipH="1" flipV="1">
              <a:off x="5371681" y="2895039"/>
              <a:ext cx="395643" cy="395643"/>
            </a:xfrm>
            <a:prstGeom prst="line">
              <a:avLst/>
            </a:prstGeom>
            <a:ln w="3175">
              <a:solidFill>
                <a:srgbClr val="A6AAA9"/>
              </a:solidFill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Straight Connector 122"/>
            <p:cNvSpPr/>
            <p:nvPr/>
          </p:nvSpPr>
          <p:spPr>
            <a:xfrm flipV="1">
              <a:off x="6564378" y="2894208"/>
              <a:ext cx="395643" cy="395643"/>
            </a:xfrm>
            <a:prstGeom prst="line">
              <a:avLst/>
            </a:prstGeom>
            <a:ln w="3175">
              <a:solidFill>
                <a:srgbClr val="A6AAA9"/>
              </a:solidFill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Straight Connector 123"/>
            <p:cNvSpPr/>
            <p:nvPr/>
          </p:nvSpPr>
          <p:spPr>
            <a:xfrm>
              <a:off x="6565209" y="4086906"/>
              <a:ext cx="395643" cy="395643"/>
            </a:xfrm>
            <a:prstGeom prst="line">
              <a:avLst/>
            </a:prstGeom>
            <a:ln w="3175">
              <a:solidFill>
                <a:srgbClr val="A6AAA9"/>
              </a:solidFill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Straight Connector 124"/>
            <p:cNvSpPr/>
            <p:nvPr/>
          </p:nvSpPr>
          <p:spPr>
            <a:xfrm flipH="1">
              <a:off x="5372512" y="4087737"/>
              <a:ext cx="395643" cy="395643"/>
            </a:xfrm>
            <a:prstGeom prst="line">
              <a:avLst/>
            </a:prstGeom>
            <a:ln w="3175">
              <a:solidFill>
                <a:srgbClr val="A6AAA9"/>
              </a:solidFill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3" name="Group 125"/>
            <p:cNvGrpSpPr/>
            <p:nvPr/>
          </p:nvGrpSpPr>
          <p:grpSpPr>
            <a:xfrm>
              <a:off x="5319410" y="2841938"/>
              <a:ext cx="1692882" cy="1692882"/>
              <a:chOff x="701214" y="701214"/>
              <a:chExt cx="3385762" cy="3385762"/>
            </a:xfrm>
          </p:grpSpPr>
          <p:sp>
            <p:nvSpPr>
              <p:cNvPr id="59" name="Freeform: Shape 126"/>
              <p:cNvSpPr/>
              <p:nvPr/>
            </p:nvSpPr>
            <p:spPr>
              <a:xfrm rot="18900000">
                <a:off x="701214" y="701214"/>
                <a:ext cx="3385762" cy="3385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600"/>
                    </a:moveTo>
                    <a:cubicBezTo>
                      <a:pt x="0" y="1612"/>
                      <a:pt x="1612" y="0"/>
                      <a:pt x="3600" y="0"/>
                    </a:cubicBezTo>
                    <a:lnTo>
                      <a:pt x="18000" y="0"/>
                    </a:lnTo>
                    <a:cubicBezTo>
                      <a:pt x="19988" y="0"/>
                      <a:pt x="21600" y="1612"/>
                      <a:pt x="21600" y="3600"/>
                    </a:cubicBezTo>
                    <a:lnTo>
                      <a:pt x="21600" y="18000"/>
                    </a:lnTo>
                    <a:cubicBezTo>
                      <a:pt x="21600" y="19988"/>
                      <a:pt x="19988" y="21600"/>
                      <a:pt x="18000" y="21600"/>
                    </a:cubicBezTo>
                    <a:lnTo>
                      <a:pt x="3600" y="21600"/>
                    </a:lnTo>
                    <a:cubicBezTo>
                      <a:pt x="1612" y="21600"/>
                      <a:pt x="0" y="19988"/>
                      <a:pt x="0" y="18000"/>
                    </a:cubicBezTo>
                    <a:lnTo>
                      <a:pt x="0" y="3600"/>
                    </a:lnTo>
                    <a:close/>
                  </a:path>
                </a:pathLst>
              </a:custGeom>
              <a:solidFill>
                <a:srgbClr val="76EEFC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" name="Rectangle 127"/>
              <p:cNvSpPr/>
              <p:nvPr/>
            </p:nvSpPr>
            <p:spPr>
              <a:xfrm>
                <a:off x="817200" y="1756119"/>
                <a:ext cx="3214951" cy="12676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anchor="ctr">
                <a:normAutofit/>
              </a:bodyPr>
              <a:lstStyle/>
              <a:p>
                <a:pPr algn="ctr"/>
                <a:r>
                  <a:rPr lang="en-US" sz="3375" b="1">
                    <a:solidFill>
                      <a:schemeClr val="bg1"/>
                    </a:solidFill>
                  </a:rPr>
                  <a:t>Swot</a:t>
                </a:r>
              </a:p>
            </p:txBody>
          </p:sp>
        </p:grpSp>
        <p:grpSp>
          <p:nvGrpSpPr>
            <p:cNvPr id="14" name="Group 128"/>
            <p:cNvGrpSpPr/>
            <p:nvPr/>
          </p:nvGrpSpPr>
          <p:grpSpPr>
            <a:xfrm>
              <a:off x="4727053" y="2249581"/>
              <a:ext cx="755230" cy="755230"/>
              <a:chOff x="312825" y="312825"/>
              <a:chExt cx="1510458" cy="1510458"/>
            </a:xfrm>
          </p:grpSpPr>
          <p:sp>
            <p:nvSpPr>
              <p:cNvPr id="57" name="Freeform: Shape 129"/>
              <p:cNvSpPr/>
              <p:nvPr/>
            </p:nvSpPr>
            <p:spPr>
              <a:xfrm rot="18900000">
                <a:off x="312825" y="312825"/>
                <a:ext cx="1510458" cy="1510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600"/>
                    </a:moveTo>
                    <a:cubicBezTo>
                      <a:pt x="0" y="1612"/>
                      <a:pt x="1612" y="0"/>
                      <a:pt x="3600" y="0"/>
                    </a:cubicBezTo>
                    <a:lnTo>
                      <a:pt x="18000" y="0"/>
                    </a:lnTo>
                    <a:cubicBezTo>
                      <a:pt x="19988" y="0"/>
                      <a:pt x="21600" y="1612"/>
                      <a:pt x="21600" y="3600"/>
                    </a:cubicBezTo>
                    <a:lnTo>
                      <a:pt x="21600" y="18000"/>
                    </a:lnTo>
                    <a:cubicBezTo>
                      <a:pt x="21600" y="19988"/>
                      <a:pt x="19988" y="21600"/>
                      <a:pt x="18000" y="21600"/>
                    </a:cubicBezTo>
                    <a:lnTo>
                      <a:pt x="3600" y="21600"/>
                    </a:lnTo>
                    <a:cubicBezTo>
                      <a:pt x="1612" y="21600"/>
                      <a:pt x="0" y="19988"/>
                      <a:pt x="0" y="18000"/>
                    </a:cubicBezTo>
                    <a:lnTo>
                      <a:pt x="0" y="3600"/>
                    </a:lnTo>
                    <a:close/>
                  </a:path>
                </a:pathLst>
              </a:custGeom>
              <a:solidFill>
                <a:srgbClr val="76EEFC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Rectangle 130"/>
              <p:cNvSpPr/>
              <p:nvPr/>
            </p:nvSpPr>
            <p:spPr>
              <a:xfrm>
                <a:off x="449977" y="576095"/>
                <a:ext cx="1236154" cy="9815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anchor="ctr">
                <a:normAutofit/>
              </a:bodyPr>
              <a:lstStyle/>
              <a:p>
                <a:pPr algn="ctr"/>
                <a:r>
                  <a:rPr lang="en-US" sz="2700" b="1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grpSp>
          <p:nvGrpSpPr>
            <p:cNvPr id="15" name="Group 131"/>
            <p:cNvGrpSpPr/>
            <p:nvPr/>
          </p:nvGrpSpPr>
          <p:grpSpPr>
            <a:xfrm>
              <a:off x="6849420" y="2249581"/>
              <a:ext cx="755230" cy="755230"/>
              <a:chOff x="312825" y="312825"/>
              <a:chExt cx="1510458" cy="1510458"/>
            </a:xfrm>
          </p:grpSpPr>
          <p:sp>
            <p:nvSpPr>
              <p:cNvPr id="55" name="Freeform: Shape 132"/>
              <p:cNvSpPr/>
              <p:nvPr/>
            </p:nvSpPr>
            <p:spPr>
              <a:xfrm rot="18900000">
                <a:off x="312825" y="312825"/>
                <a:ext cx="1510458" cy="1510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600"/>
                    </a:moveTo>
                    <a:cubicBezTo>
                      <a:pt x="0" y="1612"/>
                      <a:pt x="1612" y="0"/>
                      <a:pt x="3600" y="0"/>
                    </a:cubicBezTo>
                    <a:lnTo>
                      <a:pt x="18000" y="0"/>
                    </a:lnTo>
                    <a:cubicBezTo>
                      <a:pt x="19988" y="0"/>
                      <a:pt x="21600" y="1612"/>
                      <a:pt x="21600" y="3600"/>
                    </a:cubicBezTo>
                    <a:lnTo>
                      <a:pt x="21600" y="18000"/>
                    </a:lnTo>
                    <a:cubicBezTo>
                      <a:pt x="21600" y="19988"/>
                      <a:pt x="19988" y="21600"/>
                      <a:pt x="18000" y="21600"/>
                    </a:cubicBezTo>
                    <a:lnTo>
                      <a:pt x="3600" y="21600"/>
                    </a:lnTo>
                    <a:cubicBezTo>
                      <a:pt x="1612" y="21600"/>
                      <a:pt x="0" y="19988"/>
                      <a:pt x="0" y="18000"/>
                    </a:cubicBezTo>
                    <a:lnTo>
                      <a:pt x="0" y="3600"/>
                    </a:lnTo>
                    <a:close/>
                  </a:path>
                </a:pathLst>
              </a:custGeom>
              <a:solidFill>
                <a:srgbClr val="B9AFF7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" name="Rectangle 133"/>
              <p:cNvSpPr/>
              <p:nvPr/>
            </p:nvSpPr>
            <p:spPr>
              <a:xfrm>
                <a:off x="448150" y="576096"/>
                <a:ext cx="1236153" cy="9815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anchor="ctr">
                <a:normAutofit/>
              </a:bodyPr>
              <a:lstStyle/>
              <a:p>
                <a:pPr algn="ctr"/>
                <a:r>
                  <a:rPr lang="en-US" sz="2520" b="1">
                    <a:solidFill>
                      <a:schemeClr val="bg1"/>
                    </a:solidFill>
                  </a:rPr>
                  <a:t>W</a:t>
                </a:r>
              </a:p>
            </p:txBody>
          </p:sp>
        </p:grpSp>
        <p:grpSp>
          <p:nvGrpSpPr>
            <p:cNvPr id="16" name="Group 134"/>
            <p:cNvGrpSpPr/>
            <p:nvPr/>
          </p:nvGrpSpPr>
          <p:grpSpPr>
            <a:xfrm>
              <a:off x="6849420" y="4371947"/>
              <a:ext cx="755230" cy="755230"/>
              <a:chOff x="312825" y="312825"/>
              <a:chExt cx="1510458" cy="1510458"/>
            </a:xfrm>
          </p:grpSpPr>
          <p:sp>
            <p:nvSpPr>
              <p:cNvPr id="53" name="Freeform: Shape 135"/>
              <p:cNvSpPr/>
              <p:nvPr/>
            </p:nvSpPr>
            <p:spPr>
              <a:xfrm rot="18900000">
                <a:off x="312825" y="312825"/>
                <a:ext cx="1510458" cy="1510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600"/>
                    </a:moveTo>
                    <a:cubicBezTo>
                      <a:pt x="0" y="1612"/>
                      <a:pt x="1612" y="0"/>
                      <a:pt x="3600" y="0"/>
                    </a:cubicBezTo>
                    <a:lnTo>
                      <a:pt x="18000" y="0"/>
                    </a:lnTo>
                    <a:cubicBezTo>
                      <a:pt x="19988" y="0"/>
                      <a:pt x="21600" y="1612"/>
                      <a:pt x="21600" y="3600"/>
                    </a:cubicBezTo>
                    <a:lnTo>
                      <a:pt x="21600" y="18000"/>
                    </a:lnTo>
                    <a:cubicBezTo>
                      <a:pt x="21600" y="19988"/>
                      <a:pt x="19988" y="21600"/>
                      <a:pt x="18000" y="21600"/>
                    </a:cubicBezTo>
                    <a:lnTo>
                      <a:pt x="3600" y="21600"/>
                    </a:lnTo>
                    <a:cubicBezTo>
                      <a:pt x="1612" y="21600"/>
                      <a:pt x="0" y="19988"/>
                      <a:pt x="0" y="18000"/>
                    </a:cubicBezTo>
                    <a:lnTo>
                      <a:pt x="0" y="3600"/>
                    </a:lnTo>
                    <a:close/>
                  </a:path>
                </a:pathLst>
              </a:custGeom>
              <a:solidFill>
                <a:srgbClr val="76EEFC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Rectangle 136"/>
              <p:cNvSpPr/>
              <p:nvPr/>
            </p:nvSpPr>
            <p:spPr>
              <a:xfrm>
                <a:off x="448148" y="573760"/>
                <a:ext cx="1236153" cy="9815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anchor="ctr">
                <a:normAutofit/>
              </a:bodyPr>
              <a:lstStyle/>
              <a:p>
                <a:pPr algn="ctr"/>
                <a:r>
                  <a:rPr lang="en-US" sz="27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</p:grpSp>
        <p:grpSp>
          <p:nvGrpSpPr>
            <p:cNvPr id="17" name="Group 137"/>
            <p:cNvGrpSpPr/>
            <p:nvPr/>
          </p:nvGrpSpPr>
          <p:grpSpPr>
            <a:xfrm>
              <a:off x="4727054" y="4371948"/>
              <a:ext cx="755230" cy="755230"/>
              <a:chOff x="312825" y="312825"/>
              <a:chExt cx="1510458" cy="1510458"/>
            </a:xfrm>
          </p:grpSpPr>
          <p:sp>
            <p:nvSpPr>
              <p:cNvPr id="51" name="Freeform: Shape 138"/>
              <p:cNvSpPr/>
              <p:nvPr/>
            </p:nvSpPr>
            <p:spPr>
              <a:xfrm rot="18900000">
                <a:off x="312825" y="312825"/>
                <a:ext cx="1510458" cy="1510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600"/>
                    </a:moveTo>
                    <a:cubicBezTo>
                      <a:pt x="0" y="1612"/>
                      <a:pt x="1612" y="0"/>
                      <a:pt x="3600" y="0"/>
                    </a:cubicBezTo>
                    <a:lnTo>
                      <a:pt x="18000" y="0"/>
                    </a:lnTo>
                    <a:cubicBezTo>
                      <a:pt x="19988" y="0"/>
                      <a:pt x="21600" y="1612"/>
                      <a:pt x="21600" y="3600"/>
                    </a:cubicBezTo>
                    <a:lnTo>
                      <a:pt x="21600" y="18000"/>
                    </a:lnTo>
                    <a:cubicBezTo>
                      <a:pt x="21600" y="19988"/>
                      <a:pt x="19988" y="21600"/>
                      <a:pt x="18000" y="21600"/>
                    </a:cubicBezTo>
                    <a:lnTo>
                      <a:pt x="3600" y="21600"/>
                    </a:lnTo>
                    <a:cubicBezTo>
                      <a:pt x="1612" y="21600"/>
                      <a:pt x="0" y="19988"/>
                      <a:pt x="0" y="18000"/>
                    </a:cubicBezTo>
                    <a:lnTo>
                      <a:pt x="0" y="3600"/>
                    </a:lnTo>
                    <a:close/>
                  </a:path>
                </a:pathLst>
              </a:custGeom>
              <a:solidFill>
                <a:srgbClr val="B9AFF7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Rectangle 139"/>
              <p:cNvSpPr/>
              <p:nvPr/>
            </p:nvSpPr>
            <p:spPr>
              <a:xfrm>
                <a:off x="449976" y="573758"/>
                <a:ext cx="1236153" cy="9815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anchor="ctr">
                <a:normAutofit/>
              </a:bodyPr>
              <a:lstStyle/>
              <a:p>
                <a:pPr algn="ctr"/>
                <a:r>
                  <a:rPr lang="en-US" sz="2520" b="1">
                    <a:solidFill>
                      <a:schemeClr val="bg1"/>
                    </a:solidFill>
                  </a:rPr>
                  <a:t>T</a:t>
                </a:r>
              </a:p>
            </p:txBody>
          </p:sp>
        </p:grpSp>
        <p:grpSp>
          <p:nvGrpSpPr>
            <p:cNvPr id="25" name="Group 147"/>
            <p:cNvGrpSpPr/>
            <p:nvPr/>
          </p:nvGrpSpPr>
          <p:grpSpPr>
            <a:xfrm>
              <a:off x="3720816" y="2340556"/>
              <a:ext cx="568478" cy="568478"/>
              <a:chOff x="0" y="0"/>
              <a:chExt cx="1136953" cy="1136953"/>
            </a:xfrm>
          </p:grpSpPr>
          <p:sp>
            <p:nvSpPr>
              <p:cNvPr id="42" name="Oval 148"/>
              <p:cNvSpPr/>
              <p:nvPr/>
            </p:nvSpPr>
            <p:spPr>
              <a:xfrm>
                <a:off x="0" y="0"/>
                <a:ext cx="1136953" cy="1136953"/>
              </a:xfrm>
              <a:prstGeom prst="ellipse">
                <a:avLst/>
              </a:prstGeom>
              <a:solidFill>
                <a:srgbClr val="76EEFC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43" name="Group 149"/>
              <p:cNvGrpSpPr/>
              <p:nvPr/>
            </p:nvGrpSpPr>
            <p:grpSpPr>
              <a:xfrm>
                <a:off x="203319" y="310561"/>
                <a:ext cx="730313" cy="516364"/>
                <a:chOff x="0" y="0"/>
                <a:chExt cx="730313" cy="516364"/>
              </a:xfrm>
            </p:grpSpPr>
            <p:sp>
              <p:nvSpPr>
                <p:cNvPr id="44" name="Oval 150"/>
                <p:cNvSpPr/>
                <p:nvPr/>
              </p:nvSpPr>
              <p:spPr>
                <a:xfrm>
                  <a:off x="312059" y="205265"/>
                  <a:ext cx="104310" cy="104312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5" name="Freeform: Shape 151"/>
                <p:cNvSpPr/>
                <p:nvPr/>
              </p:nvSpPr>
              <p:spPr>
                <a:xfrm>
                  <a:off x="438269" y="147014"/>
                  <a:ext cx="82721" cy="2212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630" y="0"/>
                      </a:moveTo>
                      <a:lnTo>
                        <a:pt x="0" y="3600"/>
                      </a:lnTo>
                      <a:cubicBezTo>
                        <a:pt x="5148" y="5519"/>
                        <a:pt x="7980" y="8080"/>
                        <a:pt x="7980" y="10800"/>
                      </a:cubicBezTo>
                      <a:cubicBezTo>
                        <a:pt x="7980" y="13520"/>
                        <a:pt x="5148" y="16076"/>
                        <a:pt x="0" y="18000"/>
                      </a:cubicBezTo>
                      <a:lnTo>
                        <a:pt x="9630" y="21600"/>
                      </a:lnTo>
                      <a:cubicBezTo>
                        <a:pt x="17344" y="18716"/>
                        <a:pt x="21600" y="14883"/>
                        <a:pt x="21600" y="10800"/>
                      </a:cubicBezTo>
                      <a:cubicBezTo>
                        <a:pt x="21600" y="6718"/>
                        <a:pt x="17344" y="2884"/>
                        <a:pt x="9630" y="0"/>
                      </a:cubicBezTo>
                      <a:cubicBezTo>
                        <a:pt x="9630" y="0"/>
                        <a:pt x="9630" y="0"/>
                        <a:pt x="96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6" name="Freeform: Shape 152"/>
                <p:cNvSpPr/>
                <p:nvPr/>
              </p:nvSpPr>
              <p:spPr>
                <a:xfrm>
                  <a:off x="511777" y="73507"/>
                  <a:ext cx="113122" cy="368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637" h="21600" extrusionOk="0">
                      <a:moveTo>
                        <a:pt x="5749" y="0"/>
                      </a:moveTo>
                      <a:lnTo>
                        <a:pt x="0" y="2160"/>
                      </a:lnTo>
                      <a:cubicBezTo>
                        <a:pt x="12681" y="6924"/>
                        <a:pt x="12681" y="14676"/>
                        <a:pt x="0" y="19440"/>
                      </a:cubicBezTo>
                      <a:lnTo>
                        <a:pt x="5749" y="21600"/>
                      </a:lnTo>
                      <a:cubicBezTo>
                        <a:pt x="21600" y="15646"/>
                        <a:pt x="21600" y="5957"/>
                        <a:pt x="5749" y="0"/>
                      </a:cubicBezTo>
                      <a:cubicBezTo>
                        <a:pt x="5749" y="0"/>
                        <a:pt x="5749" y="0"/>
                        <a:pt x="5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7" name="Freeform: Shape 153"/>
                <p:cNvSpPr/>
                <p:nvPr/>
              </p:nvSpPr>
              <p:spPr>
                <a:xfrm>
                  <a:off x="586671" y="0"/>
                  <a:ext cx="143642" cy="516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11" h="21600" extrusionOk="0">
                      <a:moveTo>
                        <a:pt x="4444" y="0"/>
                      </a:moveTo>
                      <a:lnTo>
                        <a:pt x="0" y="1543"/>
                      </a:lnTo>
                      <a:cubicBezTo>
                        <a:pt x="14701" y="6645"/>
                        <a:pt x="14701" y="14952"/>
                        <a:pt x="0" y="20058"/>
                      </a:cubicBezTo>
                      <a:lnTo>
                        <a:pt x="4444" y="21600"/>
                      </a:lnTo>
                      <a:cubicBezTo>
                        <a:pt x="21600" y="15643"/>
                        <a:pt x="21600" y="5955"/>
                        <a:pt x="4444" y="0"/>
                      </a:cubicBezTo>
                      <a:cubicBezTo>
                        <a:pt x="4444" y="0"/>
                        <a:pt x="4444" y="0"/>
                        <a:pt x="444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8" name="Freeform: Shape 154"/>
                <p:cNvSpPr/>
                <p:nvPr/>
              </p:nvSpPr>
              <p:spPr>
                <a:xfrm>
                  <a:off x="208039" y="147014"/>
                  <a:ext cx="82721" cy="2212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970" y="0"/>
                      </a:moveTo>
                      <a:cubicBezTo>
                        <a:pt x="4256" y="2884"/>
                        <a:pt x="0" y="6718"/>
                        <a:pt x="0" y="10800"/>
                      </a:cubicBezTo>
                      <a:cubicBezTo>
                        <a:pt x="0" y="14883"/>
                        <a:pt x="4256" y="18716"/>
                        <a:pt x="11970" y="21600"/>
                      </a:cubicBezTo>
                      <a:lnTo>
                        <a:pt x="21600" y="18000"/>
                      </a:lnTo>
                      <a:cubicBezTo>
                        <a:pt x="16452" y="16076"/>
                        <a:pt x="13620" y="13520"/>
                        <a:pt x="13620" y="10800"/>
                      </a:cubicBezTo>
                      <a:cubicBezTo>
                        <a:pt x="13620" y="8080"/>
                        <a:pt x="16452" y="5519"/>
                        <a:pt x="21600" y="3600"/>
                      </a:cubicBezTo>
                      <a:cubicBezTo>
                        <a:pt x="21600" y="3600"/>
                        <a:pt x="11970" y="0"/>
                        <a:pt x="1197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9" name="Freeform: Shape 155"/>
                <p:cNvSpPr/>
                <p:nvPr/>
              </p:nvSpPr>
              <p:spPr>
                <a:xfrm>
                  <a:off x="104019" y="73507"/>
                  <a:ext cx="113126" cy="368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638" h="21600" extrusionOk="0">
                      <a:moveTo>
                        <a:pt x="17638" y="2160"/>
                      </a:moveTo>
                      <a:lnTo>
                        <a:pt x="11888" y="0"/>
                      </a:lnTo>
                      <a:cubicBezTo>
                        <a:pt x="-3962" y="5957"/>
                        <a:pt x="-3962" y="15646"/>
                        <a:pt x="11888" y="21600"/>
                      </a:cubicBezTo>
                      <a:lnTo>
                        <a:pt x="17638" y="19440"/>
                      </a:lnTo>
                      <a:cubicBezTo>
                        <a:pt x="4956" y="14676"/>
                        <a:pt x="4956" y="6924"/>
                        <a:pt x="17638" y="2160"/>
                      </a:cubicBezTo>
                      <a:cubicBezTo>
                        <a:pt x="17638" y="2160"/>
                        <a:pt x="17638" y="2160"/>
                        <a:pt x="17638" y="21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0" name="Freeform: Shape 156"/>
                <p:cNvSpPr/>
                <p:nvPr/>
              </p:nvSpPr>
              <p:spPr>
                <a:xfrm>
                  <a:off x="0" y="0"/>
                  <a:ext cx="143606" cy="516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11" h="21600" extrusionOk="0">
                      <a:moveTo>
                        <a:pt x="17311" y="1543"/>
                      </a:moveTo>
                      <a:lnTo>
                        <a:pt x="12866" y="0"/>
                      </a:lnTo>
                      <a:cubicBezTo>
                        <a:pt x="-4289" y="5955"/>
                        <a:pt x="-4289" y="15643"/>
                        <a:pt x="12866" y="21600"/>
                      </a:cubicBezTo>
                      <a:lnTo>
                        <a:pt x="17311" y="20058"/>
                      </a:lnTo>
                      <a:cubicBezTo>
                        <a:pt x="2606" y="14952"/>
                        <a:pt x="2606" y="6645"/>
                        <a:pt x="17311" y="1543"/>
                      </a:cubicBezTo>
                      <a:cubicBezTo>
                        <a:pt x="17311" y="1543"/>
                        <a:pt x="17311" y="1543"/>
                        <a:pt x="17311" y="15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26" name="Group 157"/>
            <p:cNvGrpSpPr/>
            <p:nvPr/>
          </p:nvGrpSpPr>
          <p:grpSpPr>
            <a:xfrm>
              <a:off x="8074162" y="2340556"/>
              <a:ext cx="568478" cy="568478"/>
              <a:chOff x="0" y="0"/>
              <a:chExt cx="1136953" cy="1136953"/>
            </a:xfrm>
          </p:grpSpPr>
          <p:sp>
            <p:nvSpPr>
              <p:cNvPr id="33" name="Oval 158"/>
              <p:cNvSpPr/>
              <p:nvPr/>
            </p:nvSpPr>
            <p:spPr>
              <a:xfrm>
                <a:off x="0" y="0"/>
                <a:ext cx="1136953" cy="1136953"/>
              </a:xfrm>
              <a:prstGeom prst="ellipse">
                <a:avLst/>
              </a:prstGeom>
              <a:solidFill>
                <a:srgbClr val="B9AFF7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34" name="Group 159"/>
              <p:cNvGrpSpPr/>
              <p:nvPr/>
            </p:nvGrpSpPr>
            <p:grpSpPr>
              <a:xfrm>
                <a:off x="203319" y="310561"/>
                <a:ext cx="730313" cy="516364"/>
                <a:chOff x="0" y="0"/>
                <a:chExt cx="730313" cy="516364"/>
              </a:xfrm>
            </p:grpSpPr>
            <p:sp>
              <p:nvSpPr>
                <p:cNvPr id="35" name="Oval 160"/>
                <p:cNvSpPr/>
                <p:nvPr/>
              </p:nvSpPr>
              <p:spPr>
                <a:xfrm>
                  <a:off x="312059" y="205265"/>
                  <a:ext cx="104310" cy="10431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6" name="Freeform: Shape 161"/>
                <p:cNvSpPr/>
                <p:nvPr/>
              </p:nvSpPr>
              <p:spPr>
                <a:xfrm>
                  <a:off x="438269" y="147014"/>
                  <a:ext cx="82721" cy="2212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630" y="0"/>
                      </a:moveTo>
                      <a:lnTo>
                        <a:pt x="0" y="3600"/>
                      </a:lnTo>
                      <a:cubicBezTo>
                        <a:pt x="5148" y="5519"/>
                        <a:pt x="7980" y="8080"/>
                        <a:pt x="7980" y="10800"/>
                      </a:cubicBezTo>
                      <a:cubicBezTo>
                        <a:pt x="7980" y="13520"/>
                        <a:pt x="5148" y="16076"/>
                        <a:pt x="0" y="18000"/>
                      </a:cubicBezTo>
                      <a:lnTo>
                        <a:pt x="9630" y="21600"/>
                      </a:lnTo>
                      <a:cubicBezTo>
                        <a:pt x="17344" y="18716"/>
                        <a:pt x="21600" y="14883"/>
                        <a:pt x="21600" y="10800"/>
                      </a:cubicBezTo>
                      <a:cubicBezTo>
                        <a:pt x="21600" y="6718"/>
                        <a:pt x="17344" y="2884"/>
                        <a:pt x="9630" y="0"/>
                      </a:cubicBezTo>
                      <a:cubicBezTo>
                        <a:pt x="9630" y="0"/>
                        <a:pt x="9630" y="0"/>
                        <a:pt x="96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7" name="Freeform: Shape 162"/>
                <p:cNvSpPr/>
                <p:nvPr/>
              </p:nvSpPr>
              <p:spPr>
                <a:xfrm>
                  <a:off x="511777" y="73507"/>
                  <a:ext cx="113122" cy="368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637" h="21600" extrusionOk="0">
                      <a:moveTo>
                        <a:pt x="5749" y="0"/>
                      </a:moveTo>
                      <a:lnTo>
                        <a:pt x="0" y="2160"/>
                      </a:lnTo>
                      <a:cubicBezTo>
                        <a:pt x="12681" y="6924"/>
                        <a:pt x="12681" y="14676"/>
                        <a:pt x="0" y="19440"/>
                      </a:cubicBezTo>
                      <a:lnTo>
                        <a:pt x="5749" y="21600"/>
                      </a:lnTo>
                      <a:cubicBezTo>
                        <a:pt x="21600" y="15646"/>
                        <a:pt x="21600" y="5957"/>
                        <a:pt x="5749" y="0"/>
                      </a:cubicBezTo>
                      <a:cubicBezTo>
                        <a:pt x="5749" y="0"/>
                        <a:pt x="5749" y="0"/>
                        <a:pt x="5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8" name="Freeform: Shape 163"/>
                <p:cNvSpPr/>
                <p:nvPr/>
              </p:nvSpPr>
              <p:spPr>
                <a:xfrm>
                  <a:off x="586671" y="0"/>
                  <a:ext cx="143642" cy="516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11" h="21600" extrusionOk="0">
                      <a:moveTo>
                        <a:pt x="4444" y="0"/>
                      </a:moveTo>
                      <a:lnTo>
                        <a:pt x="0" y="1543"/>
                      </a:lnTo>
                      <a:cubicBezTo>
                        <a:pt x="14701" y="6645"/>
                        <a:pt x="14701" y="14952"/>
                        <a:pt x="0" y="20058"/>
                      </a:cubicBezTo>
                      <a:lnTo>
                        <a:pt x="4444" y="21600"/>
                      </a:lnTo>
                      <a:cubicBezTo>
                        <a:pt x="21600" y="15643"/>
                        <a:pt x="21600" y="5955"/>
                        <a:pt x="4444" y="0"/>
                      </a:cubicBezTo>
                      <a:cubicBezTo>
                        <a:pt x="4444" y="0"/>
                        <a:pt x="4444" y="0"/>
                        <a:pt x="444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9" name="Freeform: Shape 164"/>
                <p:cNvSpPr/>
                <p:nvPr/>
              </p:nvSpPr>
              <p:spPr>
                <a:xfrm>
                  <a:off x="208039" y="147014"/>
                  <a:ext cx="82721" cy="2212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970" y="0"/>
                      </a:moveTo>
                      <a:cubicBezTo>
                        <a:pt x="4256" y="2884"/>
                        <a:pt x="0" y="6718"/>
                        <a:pt x="0" y="10800"/>
                      </a:cubicBezTo>
                      <a:cubicBezTo>
                        <a:pt x="0" y="14883"/>
                        <a:pt x="4256" y="18716"/>
                        <a:pt x="11970" y="21600"/>
                      </a:cubicBezTo>
                      <a:lnTo>
                        <a:pt x="21600" y="18000"/>
                      </a:lnTo>
                      <a:cubicBezTo>
                        <a:pt x="16452" y="16076"/>
                        <a:pt x="13620" y="13520"/>
                        <a:pt x="13620" y="10800"/>
                      </a:cubicBezTo>
                      <a:cubicBezTo>
                        <a:pt x="13620" y="8080"/>
                        <a:pt x="16452" y="5519"/>
                        <a:pt x="21600" y="3600"/>
                      </a:cubicBezTo>
                      <a:cubicBezTo>
                        <a:pt x="21600" y="3600"/>
                        <a:pt x="11970" y="0"/>
                        <a:pt x="1197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0" name="Freeform: Shape 165"/>
                <p:cNvSpPr/>
                <p:nvPr/>
              </p:nvSpPr>
              <p:spPr>
                <a:xfrm>
                  <a:off x="104019" y="73507"/>
                  <a:ext cx="113126" cy="368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638" h="21600" extrusionOk="0">
                      <a:moveTo>
                        <a:pt x="17638" y="2160"/>
                      </a:moveTo>
                      <a:lnTo>
                        <a:pt x="11888" y="0"/>
                      </a:lnTo>
                      <a:cubicBezTo>
                        <a:pt x="-3962" y="5957"/>
                        <a:pt x="-3962" y="15646"/>
                        <a:pt x="11888" y="21600"/>
                      </a:cubicBezTo>
                      <a:lnTo>
                        <a:pt x="17638" y="19440"/>
                      </a:lnTo>
                      <a:cubicBezTo>
                        <a:pt x="4956" y="14676"/>
                        <a:pt x="4956" y="6924"/>
                        <a:pt x="17638" y="2160"/>
                      </a:cubicBezTo>
                      <a:cubicBezTo>
                        <a:pt x="17638" y="2160"/>
                        <a:pt x="17638" y="2160"/>
                        <a:pt x="17638" y="21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1" name="Freeform: Shape 166"/>
                <p:cNvSpPr/>
                <p:nvPr/>
              </p:nvSpPr>
              <p:spPr>
                <a:xfrm>
                  <a:off x="0" y="0"/>
                  <a:ext cx="143606" cy="516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11" h="21600" extrusionOk="0">
                      <a:moveTo>
                        <a:pt x="17311" y="1543"/>
                      </a:moveTo>
                      <a:lnTo>
                        <a:pt x="12866" y="0"/>
                      </a:lnTo>
                      <a:cubicBezTo>
                        <a:pt x="-4289" y="5955"/>
                        <a:pt x="-4289" y="15643"/>
                        <a:pt x="12866" y="21600"/>
                      </a:cubicBezTo>
                      <a:lnTo>
                        <a:pt x="17311" y="20058"/>
                      </a:lnTo>
                      <a:cubicBezTo>
                        <a:pt x="2606" y="14952"/>
                        <a:pt x="2606" y="6645"/>
                        <a:pt x="17311" y="1543"/>
                      </a:cubicBezTo>
                      <a:cubicBezTo>
                        <a:pt x="17311" y="1543"/>
                        <a:pt x="17311" y="1543"/>
                        <a:pt x="17311" y="15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27" name="Group 167"/>
            <p:cNvGrpSpPr/>
            <p:nvPr/>
          </p:nvGrpSpPr>
          <p:grpSpPr>
            <a:xfrm>
              <a:off x="3720816" y="4463559"/>
              <a:ext cx="568478" cy="568478"/>
              <a:chOff x="0" y="0"/>
              <a:chExt cx="1136953" cy="1136953"/>
            </a:xfrm>
          </p:grpSpPr>
          <p:sp>
            <p:nvSpPr>
              <p:cNvPr id="31" name="Oval 168"/>
              <p:cNvSpPr/>
              <p:nvPr/>
            </p:nvSpPr>
            <p:spPr>
              <a:xfrm>
                <a:off x="0" y="0"/>
                <a:ext cx="1136953" cy="1136953"/>
              </a:xfrm>
              <a:prstGeom prst="ellipse">
                <a:avLst/>
              </a:prstGeom>
              <a:solidFill>
                <a:srgbClr val="B9AFF7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Freeform: Shape 169"/>
              <p:cNvSpPr/>
              <p:nvPr/>
            </p:nvSpPr>
            <p:spPr>
              <a:xfrm>
                <a:off x="308169" y="323733"/>
                <a:ext cx="520615" cy="464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82" extrusionOk="0">
                    <a:moveTo>
                      <a:pt x="20520" y="10845"/>
                    </a:moveTo>
                    <a:lnTo>
                      <a:pt x="17280" y="10845"/>
                    </a:lnTo>
                    <a:lnTo>
                      <a:pt x="17280" y="7836"/>
                    </a:lnTo>
                    <a:cubicBezTo>
                      <a:pt x="17280" y="7802"/>
                      <a:pt x="17273" y="7771"/>
                      <a:pt x="17271" y="7739"/>
                    </a:cubicBezTo>
                    <a:lnTo>
                      <a:pt x="19664" y="5069"/>
                    </a:lnTo>
                    <a:cubicBezTo>
                      <a:pt x="20085" y="4599"/>
                      <a:pt x="20085" y="3836"/>
                      <a:pt x="19664" y="3365"/>
                    </a:cubicBezTo>
                    <a:cubicBezTo>
                      <a:pt x="19242" y="2895"/>
                      <a:pt x="18558" y="2895"/>
                      <a:pt x="18136" y="3365"/>
                    </a:cubicBezTo>
                    <a:lnTo>
                      <a:pt x="15744" y="6035"/>
                    </a:lnTo>
                    <a:cubicBezTo>
                      <a:pt x="15714" y="6033"/>
                      <a:pt x="15687" y="6025"/>
                      <a:pt x="15657" y="6025"/>
                    </a:cubicBezTo>
                    <a:lnTo>
                      <a:pt x="5943" y="6025"/>
                    </a:lnTo>
                    <a:cubicBezTo>
                      <a:pt x="5913" y="6025"/>
                      <a:pt x="5886" y="6033"/>
                      <a:pt x="5856" y="6035"/>
                    </a:cubicBezTo>
                    <a:lnTo>
                      <a:pt x="3463" y="3365"/>
                    </a:lnTo>
                    <a:cubicBezTo>
                      <a:pt x="3042" y="2895"/>
                      <a:pt x="2358" y="2895"/>
                      <a:pt x="1936" y="3365"/>
                    </a:cubicBezTo>
                    <a:cubicBezTo>
                      <a:pt x="1515" y="3836"/>
                      <a:pt x="1515" y="4599"/>
                      <a:pt x="1936" y="5069"/>
                    </a:cubicBezTo>
                    <a:lnTo>
                      <a:pt x="4329" y="7739"/>
                    </a:lnTo>
                    <a:cubicBezTo>
                      <a:pt x="4327" y="7771"/>
                      <a:pt x="4320" y="7802"/>
                      <a:pt x="4320" y="7836"/>
                    </a:cubicBezTo>
                    <a:lnTo>
                      <a:pt x="4320" y="10845"/>
                    </a:lnTo>
                    <a:lnTo>
                      <a:pt x="1080" y="10845"/>
                    </a:lnTo>
                    <a:cubicBezTo>
                      <a:pt x="484" y="10845"/>
                      <a:pt x="0" y="11384"/>
                      <a:pt x="0" y="12050"/>
                    </a:cubicBezTo>
                    <a:cubicBezTo>
                      <a:pt x="0" y="12715"/>
                      <a:pt x="484" y="13255"/>
                      <a:pt x="1080" y="13255"/>
                    </a:cubicBezTo>
                    <a:lnTo>
                      <a:pt x="4320" y="13255"/>
                    </a:lnTo>
                    <a:cubicBezTo>
                      <a:pt x="4320" y="14194"/>
                      <a:pt x="4489" y="15087"/>
                      <a:pt x="4781" y="15910"/>
                    </a:cubicBezTo>
                    <a:cubicBezTo>
                      <a:pt x="4734" y="15948"/>
                      <a:pt x="4679" y="15970"/>
                      <a:pt x="4636" y="16017"/>
                    </a:cubicBezTo>
                    <a:lnTo>
                      <a:pt x="1581" y="19425"/>
                    </a:lnTo>
                    <a:cubicBezTo>
                      <a:pt x="1160" y="19896"/>
                      <a:pt x="1160" y="20659"/>
                      <a:pt x="1581" y="21130"/>
                    </a:cubicBezTo>
                    <a:cubicBezTo>
                      <a:pt x="2003" y="21600"/>
                      <a:pt x="2688" y="21600"/>
                      <a:pt x="3109" y="21130"/>
                    </a:cubicBezTo>
                    <a:lnTo>
                      <a:pt x="5919" y="17995"/>
                    </a:lnTo>
                    <a:cubicBezTo>
                      <a:pt x="6882" y="19226"/>
                      <a:pt x="8211" y="20093"/>
                      <a:pt x="9720" y="20376"/>
                    </a:cubicBezTo>
                    <a:lnTo>
                      <a:pt x="9720" y="8435"/>
                    </a:lnTo>
                    <a:lnTo>
                      <a:pt x="11880" y="8435"/>
                    </a:lnTo>
                    <a:lnTo>
                      <a:pt x="11880" y="20376"/>
                    </a:lnTo>
                    <a:cubicBezTo>
                      <a:pt x="13389" y="20093"/>
                      <a:pt x="14717" y="19226"/>
                      <a:pt x="15681" y="17995"/>
                    </a:cubicBezTo>
                    <a:lnTo>
                      <a:pt x="18491" y="21130"/>
                    </a:lnTo>
                    <a:cubicBezTo>
                      <a:pt x="18913" y="21600"/>
                      <a:pt x="19596" y="21600"/>
                      <a:pt x="20019" y="21130"/>
                    </a:cubicBezTo>
                    <a:cubicBezTo>
                      <a:pt x="20440" y="20659"/>
                      <a:pt x="20440" y="19896"/>
                      <a:pt x="20019" y="19425"/>
                    </a:cubicBezTo>
                    <a:lnTo>
                      <a:pt x="16964" y="16017"/>
                    </a:lnTo>
                    <a:cubicBezTo>
                      <a:pt x="16921" y="15970"/>
                      <a:pt x="16866" y="15948"/>
                      <a:pt x="16819" y="15910"/>
                    </a:cubicBezTo>
                    <a:cubicBezTo>
                      <a:pt x="17111" y="15087"/>
                      <a:pt x="17280" y="14194"/>
                      <a:pt x="17280" y="13255"/>
                    </a:cubicBezTo>
                    <a:lnTo>
                      <a:pt x="20520" y="13255"/>
                    </a:lnTo>
                    <a:cubicBezTo>
                      <a:pt x="21116" y="13255"/>
                      <a:pt x="21600" y="12715"/>
                      <a:pt x="21600" y="12050"/>
                    </a:cubicBezTo>
                    <a:cubicBezTo>
                      <a:pt x="21600" y="11384"/>
                      <a:pt x="21116" y="10845"/>
                      <a:pt x="20520" y="10845"/>
                    </a:cubicBezTo>
                    <a:close/>
                    <a:moveTo>
                      <a:pt x="10800" y="0"/>
                    </a:moveTo>
                    <a:cubicBezTo>
                      <a:pt x="8414" y="0"/>
                      <a:pt x="6480" y="2158"/>
                      <a:pt x="6480" y="4820"/>
                    </a:cubicBezTo>
                    <a:lnTo>
                      <a:pt x="15120" y="4820"/>
                    </a:lnTo>
                    <a:cubicBezTo>
                      <a:pt x="15120" y="2158"/>
                      <a:pt x="1318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8" name="Group 170"/>
            <p:cNvGrpSpPr/>
            <p:nvPr/>
          </p:nvGrpSpPr>
          <p:grpSpPr>
            <a:xfrm>
              <a:off x="8074162" y="4452764"/>
              <a:ext cx="568478" cy="568478"/>
              <a:chOff x="0" y="-21590"/>
              <a:chExt cx="1136953" cy="1136953"/>
            </a:xfrm>
          </p:grpSpPr>
          <p:sp>
            <p:nvSpPr>
              <p:cNvPr id="29" name="Oval 171"/>
              <p:cNvSpPr/>
              <p:nvPr/>
            </p:nvSpPr>
            <p:spPr>
              <a:xfrm>
                <a:off x="0" y="-21590"/>
                <a:ext cx="1136953" cy="1136953"/>
              </a:xfrm>
              <a:prstGeom prst="ellipse">
                <a:avLst/>
              </a:prstGeom>
              <a:solidFill>
                <a:srgbClr val="76EEFC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Freeform: Shape 172"/>
              <p:cNvSpPr/>
              <p:nvPr/>
            </p:nvSpPr>
            <p:spPr>
              <a:xfrm>
                <a:off x="386489" y="319718"/>
                <a:ext cx="363974" cy="457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3" h="21073" extrusionOk="0">
                    <a:moveTo>
                      <a:pt x="17465" y="6506"/>
                    </a:moveTo>
                    <a:cubicBezTo>
                      <a:pt x="16409" y="7764"/>
                      <a:pt x="15332" y="6878"/>
                      <a:pt x="13825" y="5995"/>
                    </a:cubicBezTo>
                    <a:cubicBezTo>
                      <a:pt x="12317" y="5116"/>
                      <a:pt x="10949" y="4574"/>
                      <a:pt x="12003" y="3316"/>
                    </a:cubicBezTo>
                    <a:cubicBezTo>
                      <a:pt x="13059" y="2059"/>
                      <a:pt x="15136" y="1752"/>
                      <a:pt x="16646" y="2634"/>
                    </a:cubicBezTo>
                    <a:cubicBezTo>
                      <a:pt x="18155" y="3514"/>
                      <a:pt x="18520" y="5248"/>
                      <a:pt x="17465" y="6506"/>
                    </a:cubicBezTo>
                    <a:close/>
                    <a:moveTo>
                      <a:pt x="20866" y="4864"/>
                    </a:moveTo>
                    <a:cubicBezTo>
                      <a:pt x="20189" y="1664"/>
                      <a:pt x="16529" y="-475"/>
                      <a:pt x="12692" y="90"/>
                    </a:cubicBezTo>
                    <a:cubicBezTo>
                      <a:pt x="8853" y="655"/>
                      <a:pt x="5612" y="3118"/>
                      <a:pt x="6290" y="6320"/>
                    </a:cubicBezTo>
                    <a:cubicBezTo>
                      <a:pt x="6434" y="7009"/>
                      <a:pt x="6839" y="8087"/>
                      <a:pt x="7317" y="8862"/>
                    </a:cubicBezTo>
                    <a:lnTo>
                      <a:pt x="347" y="17165"/>
                    </a:lnTo>
                    <a:cubicBezTo>
                      <a:pt x="89" y="17471"/>
                      <a:pt x="-56" y="18024"/>
                      <a:pt x="21" y="18391"/>
                    </a:cubicBezTo>
                    <a:lnTo>
                      <a:pt x="469" y="20510"/>
                    </a:lnTo>
                    <a:cubicBezTo>
                      <a:pt x="547" y="20878"/>
                      <a:pt x="970" y="21125"/>
                      <a:pt x="1412" y="21063"/>
                    </a:cubicBezTo>
                    <a:lnTo>
                      <a:pt x="3454" y="20761"/>
                    </a:lnTo>
                    <a:cubicBezTo>
                      <a:pt x="3896" y="20697"/>
                      <a:pt x="4456" y="20386"/>
                      <a:pt x="4699" y="20074"/>
                    </a:cubicBezTo>
                    <a:lnTo>
                      <a:pt x="7456" y="16514"/>
                    </a:lnTo>
                    <a:lnTo>
                      <a:pt x="7480" y="16491"/>
                    </a:lnTo>
                    <a:lnTo>
                      <a:pt x="9347" y="16216"/>
                    </a:lnTo>
                    <a:lnTo>
                      <a:pt x="12566" y="12045"/>
                    </a:lnTo>
                    <a:cubicBezTo>
                      <a:pt x="13624" y="12195"/>
                      <a:pt x="15142" y="12144"/>
                      <a:pt x="16039" y="12012"/>
                    </a:cubicBezTo>
                    <a:cubicBezTo>
                      <a:pt x="19875" y="11447"/>
                      <a:pt x="21544" y="8067"/>
                      <a:pt x="20866" y="48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65" name="išľíďè"/>
          <p:cNvSpPr/>
          <p:nvPr/>
        </p:nvSpPr>
        <p:spPr bwMode="auto">
          <a:xfrm>
            <a:off x="914806" y="2280892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66" name="iSlíďè"/>
          <p:cNvSpPr txBox="1"/>
          <p:nvPr/>
        </p:nvSpPr>
        <p:spPr bwMode="auto">
          <a:xfrm>
            <a:off x="1355897" y="1946520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67" name="išľíďè"/>
          <p:cNvSpPr/>
          <p:nvPr/>
        </p:nvSpPr>
        <p:spPr bwMode="auto">
          <a:xfrm>
            <a:off x="914806" y="4079959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68" name="iSlíďè"/>
          <p:cNvSpPr txBox="1"/>
          <p:nvPr/>
        </p:nvSpPr>
        <p:spPr bwMode="auto">
          <a:xfrm>
            <a:off x="1355897" y="3745587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69" name="išľíďè"/>
          <p:cNvSpPr/>
          <p:nvPr/>
        </p:nvSpPr>
        <p:spPr bwMode="auto">
          <a:xfrm>
            <a:off x="9045679" y="2398668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70" name="iSlíďè"/>
          <p:cNvSpPr txBox="1"/>
          <p:nvPr/>
        </p:nvSpPr>
        <p:spPr bwMode="auto">
          <a:xfrm>
            <a:off x="9486770" y="206429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71" name="išľíďè"/>
          <p:cNvSpPr/>
          <p:nvPr/>
        </p:nvSpPr>
        <p:spPr bwMode="auto">
          <a:xfrm>
            <a:off x="9045679" y="419773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72" name="iSlíďè"/>
          <p:cNvSpPr txBox="1"/>
          <p:nvPr/>
        </p:nvSpPr>
        <p:spPr bwMode="auto">
          <a:xfrm>
            <a:off x="9486770" y="3863363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3"/>
          <p:cNvGrpSpPr/>
          <p:nvPr>
            <p:custDataLst>
              <p:tags r:id="rId1"/>
            </p:custDataLst>
          </p:nvPr>
        </p:nvGrpSpPr>
        <p:grpSpPr>
          <a:xfrm>
            <a:off x="1358137" y="1376507"/>
            <a:ext cx="2137580" cy="3181152"/>
            <a:chOff x="6525490" y="1135117"/>
            <a:chExt cx="3179695" cy="4732029"/>
          </a:xfrm>
        </p:grpSpPr>
        <p:sp>
          <p:nvSpPr>
            <p:cNvPr id="53" name="Parallelogram 4"/>
            <p:cNvSpPr/>
            <p:nvPr/>
          </p:nvSpPr>
          <p:spPr>
            <a:xfrm flipH="1">
              <a:off x="7565355" y="4304425"/>
              <a:ext cx="372709" cy="728681"/>
            </a:xfrm>
            <a:prstGeom prst="parallelogram">
              <a:avLst>
                <a:gd name="adj" fmla="val 62021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Parallelogram 5"/>
            <p:cNvSpPr/>
            <p:nvPr/>
          </p:nvSpPr>
          <p:spPr>
            <a:xfrm rot="661894">
              <a:off x="8245743" y="4484082"/>
              <a:ext cx="332215" cy="632352"/>
            </a:xfrm>
            <a:prstGeom prst="parallelogram">
              <a:avLst>
                <a:gd name="adj" fmla="val 62021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Freeform: Shape 6"/>
            <p:cNvSpPr/>
            <p:nvPr/>
          </p:nvSpPr>
          <p:spPr>
            <a:xfrm>
              <a:off x="8147311" y="1135117"/>
              <a:ext cx="1557874" cy="3386592"/>
            </a:xfrm>
            <a:custGeom>
              <a:avLst/>
              <a:gdLst>
                <a:gd name="connsiteX0" fmla="*/ 8401 w 1557875"/>
                <a:gd name="connsiteY0" fmla="*/ 0 h 3386592"/>
                <a:gd name="connsiteX1" fmla="*/ 829175 w 1557875"/>
                <a:gd name="connsiteY1" fmla="*/ 198264 h 3386592"/>
                <a:gd name="connsiteX2" fmla="*/ 1447547 w 1557875"/>
                <a:gd name="connsiteY2" fmla="*/ 894635 h 3386592"/>
                <a:gd name="connsiteX3" fmla="*/ 1530477 w 1557875"/>
                <a:gd name="connsiteY3" fmla="*/ 1870799 h 3386592"/>
                <a:gd name="connsiteX4" fmla="*/ 1138627 w 1557875"/>
                <a:gd name="connsiteY4" fmla="*/ 2912037 h 3386592"/>
                <a:gd name="connsiteX5" fmla="*/ 825568 w 1557875"/>
                <a:gd name="connsiteY5" fmla="*/ 3355102 h 3386592"/>
                <a:gd name="connsiteX6" fmla="*/ 26087 w 1557875"/>
                <a:gd name="connsiteY6" fmla="*/ 3386443 h 3386592"/>
                <a:gd name="connsiteX7" fmla="*/ 0 w 1557875"/>
                <a:gd name="connsiteY7" fmla="*/ 3386592 h 3386592"/>
                <a:gd name="connsiteX8" fmla="*/ 0 w 1557875"/>
                <a:gd name="connsiteY8" fmla="*/ 3066486 h 3386592"/>
                <a:gd name="connsiteX9" fmla="*/ 3744 w 1557875"/>
                <a:gd name="connsiteY9" fmla="*/ 3066465 h 3386592"/>
                <a:gd name="connsiteX10" fmla="*/ 652087 w 1557875"/>
                <a:gd name="connsiteY10" fmla="*/ 3041048 h 3386592"/>
                <a:gd name="connsiteX11" fmla="*/ 905963 w 1557875"/>
                <a:gd name="connsiteY11" fmla="*/ 2681744 h 3386592"/>
                <a:gd name="connsiteX12" fmla="*/ 1223736 w 1557875"/>
                <a:gd name="connsiteY12" fmla="*/ 1837349 h 3386592"/>
                <a:gd name="connsiteX13" fmla="*/ 1156483 w 1557875"/>
                <a:gd name="connsiteY13" fmla="*/ 1045725 h 3386592"/>
                <a:gd name="connsiteX14" fmla="*/ 655013 w 1557875"/>
                <a:gd name="connsiteY14" fmla="*/ 481001 h 3386592"/>
                <a:gd name="connsiteX15" fmla="*/ 176073 w 1557875"/>
                <a:gd name="connsiteY15" fmla="*/ 334072 h 3386592"/>
                <a:gd name="connsiteX16" fmla="*/ 0 w 1557875"/>
                <a:gd name="connsiteY16" fmla="*/ 321006 h 3386592"/>
                <a:gd name="connsiteX17" fmla="*/ 0 w 1557875"/>
                <a:gd name="connsiteY17" fmla="*/ 288 h 338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7875" h="3386592">
                  <a:moveTo>
                    <a:pt x="8401" y="0"/>
                  </a:moveTo>
                  <a:cubicBezTo>
                    <a:pt x="324225" y="3339"/>
                    <a:pt x="606618" y="89434"/>
                    <a:pt x="829175" y="198264"/>
                  </a:cubicBezTo>
                  <a:cubicBezTo>
                    <a:pt x="1118259" y="358189"/>
                    <a:pt x="1330663" y="615879"/>
                    <a:pt x="1447547" y="894635"/>
                  </a:cubicBezTo>
                  <a:cubicBezTo>
                    <a:pt x="1564431" y="1173392"/>
                    <a:pt x="1581963" y="1534567"/>
                    <a:pt x="1530477" y="1870799"/>
                  </a:cubicBezTo>
                  <a:cubicBezTo>
                    <a:pt x="1478991" y="2207032"/>
                    <a:pt x="1256112" y="2664653"/>
                    <a:pt x="1138627" y="2912037"/>
                  </a:cubicBezTo>
                  <a:cubicBezTo>
                    <a:pt x="1021141" y="3159420"/>
                    <a:pt x="1018619" y="3229288"/>
                    <a:pt x="825568" y="3355102"/>
                  </a:cubicBezTo>
                  <a:cubicBezTo>
                    <a:pt x="671404" y="3376617"/>
                    <a:pt x="330292" y="3383931"/>
                    <a:pt x="26087" y="3386443"/>
                  </a:cubicBezTo>
                  <a:lnTo>
                    <a:pt x="0" y="3386592"/>
                  </a:lnTo>
                  <a:lnTo>
                    <a:pt x="0" y="3066486"/>
                  </a:lnTo>
                  <a:lnTo>
                    <a:pt x="3744" y="3066465"/>
                  </a:lnTo>
                  <a:cubicBezTo>
                    <a:pt x="250440" y="3064428"/>
                    <a:pt x="527066" y="3058496"/>
                    <a:pt x="652087" y="3041048"/>
                  </a:cubicBezTo>
                  <a:cubicBezTo>
                    <a:pt x="808642" y="2939019"/>
                    <a:pt x="810688" y="2882360"/>
                    <a:pt x="905963" y="2681744"/>
                  </a:cubicBezTo>
                  <a:cubicBezTo>
                    <a:pt x="1001238" y="2481127"/>
                    <a:pt x="1181983" y="2110018"/>
                    <a:pt x="1223736" y="1837349"/>
                  </a:cubicBezTo>
                  <a:cubicBezTo>
                    <a:pt x="1265488" y="1564680"/>
                    <a:pt x="1251271" y="1271784"/>
                    <a:pt x="1156483" y="1045725"/>
                  </a:cubicBezTo>
                  <a:cubicBezTo>
                    <a:pt x="1061695" y="819668"/>
                    <a:pt x="889446" y="610692"/>
                    <a:pt x="655013" y="481001"/>
                  </a:cubicBezTo>
                  <a:cubicBezTo>
                    <a:pt x="519650" y="414809"/>
                    <a:pt x="356991" y="358988"/>
                    <a:pt x="176073" y="334072"/>
                  </a:cubicBezTo>
                  <a:lnTo>
                    <a:pt x="0" y="32100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4392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Freeform: Shape 7"/>
            <p:cNvSpPr/>
            <p:nvPr/>
          </p:nvSpPr>
          <p:spPr>
            <a:xfrm flipH="1">
              <a:off x="6525490" y="1135117"/>
              <a:ext cx="1632134" cy="3386592"/>
            </a:xfrm>
            <a:custGeom>
              <a:avLst/>
              <a:gdLst>
                <a:gd name="connsiteX0" fmla="*/ 8401 w 1557875"/>
                <a:gd name="connsiteY0" fmla="*/ 0 h 3386592"/>
                <a:gd name="connsiteX1" fmla="*/ 829175 w 1557875"/>
                <a:gd name="connsiteY1" fmla="*/ 198264 h 3386592"/>
                <a:gd name="connsiteX2" fmla="*/ 1447547 w 1557875"/>
                <a:gd name="connsiteY2" fmla="*/ 894635 h 3386592"/>
                <a:gd name="connsiteX3" fmla="*/ 1530477 w 1557875"/>
                <a:gd name="connsiteY3" fmla="*/ 1870799 h 3386592"/>
                <a:gd name="connsiteX4" fmla="*/ 1138627 w 1557875"/>
                <a:gd name="connsiteY4" fmla="*/ 2912037 h 3386592"/>
                <a:gd name="connsiteX5" fmla="*/ 825568 w 1557875"/>
                <a:gd name="connsiteY5" fmla="*/ 3355102 h 3386592"/>
                <a:gd name="connsiteX6" fmla="*/ 26087 w 1557875"/>
                <a:gd name="connsiteY6" fmla="*/ 3386443 h 3386592"/>
                <a:gd name="connsiteX7" fmla="*/ 0 w 1557875"/>
                <a:gd name="connsiteY7" fmla="*/ 3386592 h 3386592"/>
                <a:gd name="connsiteX8" fmla="*/ 0 w 1557875"/>
                <a:gd name="connsiteY8" fmla="*/ 3066486 h 3386592"/>
                <a:gd name="connsiteX9" fmla="*/ 3744 w 1557875"/>
                <a:gd name="connsiteY9" fmla="*/ 3066465 h 3386592"/>
                <a:gd name="connsiteX10" fmla="*/ 652087 w 1557875"/>
                <a:gd name="connsiteY10" fmla="*/ 3041048 h 3386592"/>
                <a:gd name="connsiteX11" fmla="*/ 905963 w 1557875"/>
                <a:gd name="connsiteY11" fmla="*/ 2681744 h 3386592"/>
                <a:gd name="connsiteX12" fmla="*/ 1223736 w 1557875"/>
                <a:gd name="connsiteY12" fmla="*/ 1837349 h 3386592"/>
                <a:gd name="connsiteX13" fmla="*/ 1156483 w 1557875"/>
                <a:gd name="connsiteY13" fmla="*/ 1045725 h 3386592"/>
                <a:gd name="connsiteX14" fmla="*/ 655013 w 1557875"/>
                <a:gd name="connsiteY14" fmla="*/ 481001 h 3386592"/>
                <a:gd name="connsiteX15" fmla="*/ 176073 w 1557875"/>
                <a:gd name="connsiteY15" fmla="*/ 334072 h 3386592"/>
                <a:gd name="connsiteX16" fmla="*/ 0 w 1557875"/>
                <a:gd name="connsiteY16" fmla="*/ 321006 h 3386592"/>
                <a:gd name="connsiteX17" fmla="*/ 0 w 1557875"/>
                <a:gd name="connsiteY17" fmla="*/ 288 h 338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7875" h="3386592">
                  <a:moveTo>
                    <a:pt x="8401" y="0"/>
                  </a:moveTo>
                  <a:cubicBezTo>
                    <a:pt x="324225" y="3339"/>
                    <a:pt x="606618" y="89434"/>
                    <a:pt x="829175" y="198264"/>
                  </a:cubicBezTo>
                  <a:cubicBezTo>
                    <a:pt x="1118259" y="358189"/>
                    <a:pt x="1330663" y="615879"/>
                    <a:pt x="1447547" y="894635"/>
                  </a:cubicBezTo>
                  <a:cubicBezTo>
                    <a:pt x="1564431" y="1173392"/>
                    <a:pt x="1581963" y="1534567"/>
                    <a:pt x="1530477" y="1870799"/>
                  </a:cubicBezTo>
                  <a:cubicBezTo>
                    <a:pt x="1478991" y="2207032"/>
                    <a:pt x="1256112" y="2664653"/>
                    <a:pt x="1138627" y="2912037"/>
                  </a:cubicBezTo>
                  <a:cubicBezTo>
                    <a:pt x="1021141" y="3159420"/>
                    <a:pt x="1018619" y="3229288"/>
                    <a:pt x="825568" y="3355102"/>
                  </a:cubicBezTo>
                  <a:cubicBezTo>
                    <a:pt x="671404" y="3376617"/>
                    <a:pt x="330292" y="3383931"/>
                    <a:pt x="26087" y="3386443"/>
                  </a:cubicBezTo>
                  <a:lnTo>
                    <a:pt x="0" y="3386592"/>
                  </a:lnTo>
                  <a:lnTo>
                    <a:pt x="0" y="3066486"/>
                  </a:lnTo>
                  <a:lnTo>
                    <a:pt x="3744" y="3066465"/>
                  </a:lnTo>
                  <a:cubicBezTo>
                    <a:pt x="250440" y="3064428"/>
                    <a:pt x="527066" y="3058496"/>
                    <a:pt x="652087" y="3041048"/>
                  </a:cubicBezTo>
                  <a:cubicBezTo>
                    <a:pt x="808642" y="2939019"/>
                    <a:pt x="810688" y="2882360"/>
                    <a:pt x="905963" y="2681744"/>
                  </a:cubicBezTo>
                  <a:cubicBezTo>
                    <a:pt x="1001238" y="2481127"/>
                    <a:pt x="1181983" y="2110018"/>
                    <a:pt x="1223736" y="1837349"/>
                  </a:cubicBezTo>
                  <a:cubicBezTo>
                    <a:pt x="1265488" y="1564680"/>
                    <a:pt x="1251271" y="1271784"/>
                    <a:pt x="1156483" y="1045725"/>
                  </a:cubicBezTo>
                  <a:cubicBezTo>
                    <a:pt x="1061695" y="819668"/>
                    <a:pt x="889446" y="610692"/>
                    <a:pt x="655013" y="481001"/>
                  </a:cubicBezTo>
                  <a:cubicBezTo>
                    <a:pt x="519650" y="414809"/>
                    <a:pt x="356991" y="358988"/>
                    <a:pt x="176073" y="334072"/>
                  </a:cubicBezTo>
                  <a:lnTo>
                    <a:pt x="0" y="32100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Freeform: Shape 8"/>
            <p:cNvSpPr/>
            <p:nvPr/>
          </p:nvSpPr>
          <p:spPr>
            <a:xfrm rot="10800000">
              <a:off x="8401430" y="1624321"/>
              <a:ext cx="779318" cy="2408184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779318" h="2408184">
                  <a:moveTo>
                    <a:pt x="779318" y="2408184"/>
                  </a:moveTo>
                  <a:cubicBezTo>
                    <a:pt x="369695" y="2231539"/>
                    <a:pt x="0" y="1869094"/>
                    <a:pt x="0" y="1204092"/>
                  </a:cubicBezTo>
                  <a:cubicBezTo>
                    <a:pt x="0" y="539090"/>
                    <a:pt x="411258" y="145473"/>
                    <a:pt x="779318" y="0"/>
                  </a:cubicBezTo>
                  <a:cubicBezTo>
                    <a:pt x="478853" y="276460"/>
                    <a:pt x="246522" y="671422"/>
                    <a:pt x="246522" y="1204091"/>
                  </a:cubicBezTo>
                  <a:cubicBezTo>
                    <a:pt x="246522" y="1736760"/>
                    <a:pt x="458071" y="2214850"/>
                    <a:pt x="779318" y="2408182"/>
                  </a:cubicBezTo>
                  <a:lnTo>
                    <a:pt x="779318" y="2408184"/>
                  </a:lnTo>
                  <a:close/>
                </a:path>
              </a:pathLst>
            </a:cu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Freeform: Shape 9"/>
            <p:cNvSpPr/>
            <p:nvPr/>
          </p:nvSpPr>
          <p:spPr>
            <a:xfrm>
              <a:off x="7087360" y="1624321"/>
              <a:ext cx="779318" cy="2408184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779318" h="2408184">
                  <a:moveTo>
                    <a:pt x="779318" y="2408184"/>
                  </a:moveTo>
                  <a:cubicBezTo>
                    <a:pt x="369695" y="2231539"/>
                    <a:pt x="0" y="1869094"/>
                    <a:pt x="0" y="1204092"/>
                  </a:cubicBezTo>
                  <a:cubicBezTo>
                    <a:pt x="0" y="539090"/>
                    <a:pt x="411258" y="145473"/>
                    <a:pt x="779318" y="0"/>
                  </a:cubicBezTo>
                  <a:cubicBezTo>
                    <a:pt x="478853" y="276460"/>
                    <a:pt x="246522" y="671422"/>
                    <a:pt x="246522" y="1204091"/>
                  </a:cubicBezTo>
                  <a:cubicBezTo>
                    <a:pt x="246522" y="1736760"/>
                    <a:pt x="458071" y="2214850"/>
                    <a:pt x="779318" y="2408182"/>
                  </a:cubicBezTo>
                  <a:lnTo>
                    <a:pt x="779318" y="2408184"/>
                  </a:lnTo>
                  <a:close/>
                </a:path>
              </a:pathLst>
            </a:cu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Freeform: Shape 10"/>
            <p:cNvSpPr/>
            <p:nvPr/>
          </p:nvSpPr>
          <p:spPr>
            <a:xfrm>
              <a:off x="7954889" y="1634154"/>
              <a:ext cx="363525" cy="2313432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  <a:gd name="connsiteX0-37" fmla="*/ 779318 w 779318"/>
                <a:gd name="connsiteY0-38" fmla="*/ 2408184 h 2408184"/>
                <a:gd name="connsiteX1-39" fmla="*/ 0 w 779318"/>
                <a:gd name="connsiteY1-40" fmla="*/ 1204092 h 2408184"/>
                <a:gd name="connsiteX2-41" fmla="*/ 779318 w 779318"/>
                <a:gd name="connsiteY2-42" fmla="*/ 0 h 2408184"/>
                <a:gd name="connsiteX3-43" fmla="*/ 693643 w 779318"/>
                <a:gd name="connsiteY3-44" fmla="*/ 1309195 h 2408184"/>
                <a:gd name="connsiteX4-45" fmla="*/ 779318 w 779318"/>
                <a:gd name="connsiteY4-46" fmla="*/ 2408182 h 2408184"/>
                <a:gd name="connsiteX5-47" fmla="*/ 779318 w 779318"/>
                <a:gd name="connsiteY5-48" fmla="*/ 2408184 h 2408184"/>
                <a:gd name="connsiteX0-49" fmla="*/ 399289 w 399289"/>
                <a:gd name="connsiteY0-50" fmla="*/ 2408184 h 2408184"/>
                <a:gd name="connsiteX1-51" fmla="*/ 23 w 399289"/>
                <a:gd name="connsiteY1-52" fmla="*/ 1214602 h 2408184"/>
                <a:gd name="connsiteX2-53" fmla="*/ 399289 w 399289"/>
                <a:gd name="connsiteY2-54" fmla="*/ 0 h 2408184"/>
                <a:gd name="connsiteX3-55" fmla="*/ 313614 w 399289"/>
                <a:gd name="connsiteY3-56" fmla="*/ 1309195 h 2408184"/>
                <a:gd name="connsiteX4-57" fmla="*/ 399289 w 399289"/>
                <a:gd name="connsiteY4-58" fmla="*/ 2408182 h 2408184"/>
                <a:gd name="connsiteX5-59" fmla="*/ 399289 w 399289"/>
                <a:gd name="connsiteY5-60" fmla="*/ 2408184 h 2408184"/>
                <a:gd name="connsiteX0-61" fmla="*/ 440915 w 440915"/>
                <a:gd name="connsiteY0-62" fmla="*/ 2429204 h 2429204"/>
                <a:gd name="connsiteX1-63" fmla="*/ 41649 w 440915"/>
                <a:gd name="connsiteY1-64" fmla="*/ 1235622 h 2429204"/>
                <a:gd name="connsiteX2-65" fmla="*/ 262069 w 440915"/>
                <a:gd name="connsiteY2-66" fmla="*/ 0 h 2429204"/>
                <a:gd name="connsiteX3-67" fmla="*/ 355240 w 440915"/>
                <a:gd name="connsiteY3-68" fmla="*/ 1330215 h 2429204"/>
                <a:gd name="connsiteX4-69" fmla="*/ 440915 w 440915"/>
                <a:gd name="connsiteY4-70" fmla="*/ 2429202 h 2429204"/>
                <a:gd name="connsiteX5-71" fmla="*/ 440915 w 440915"/>
                <a:gd name="connsiteY5-72" fmla="*/ 2429204 h 2429204"/>
                <a:gd name="connsiteX0-73" fmla="*/ 489378 w 489378"/>
                <a:gd name="connsiteY0-74" fmla="*/ 2597369 h 2597369"/>
                <a:gd name="connsiteX1-75" fmla="*/ 90112 w 489378"/>
                <a:gd name="connsiteY1-76" fmla="*/ 1403787 h 2597369"/>
                <a:gd name="connsiteX2-77" fmla="*/ 221109 w 489378"/>
                <a:gd name="connsiteY2-78" fmla="*/ 0 h 2597369"/>
                <a:gd name="connsiteX3-79" fmla="*/ 403703 w 489378"/>
                <a:gd name="connsiteY3-80" fmla="*/ 1498380 h 2597369"/>
                <a:gd name="connsiteX4-81" fmla="*/ 489378 w 489378"/>
                <a:gd name="connsiteY4-82" fmla="*/ 2597367 h 2597369"/>
                <a:gd name="connsiteX5-83" fmla="*/ 489378 w 489378"/>
                <a:gd name="connsiteY5-84" fmla="*/ 2597369 h 2597369"/>
                <a:gd name="connsiteX0-85" fmla="*/ 489378 w 489378"/>
                <a:gd name="connsiteY0-86" fmla="*/ 2597369 h 2597369"/>
                <a:gd name="connsiteX1-87" fmla="*/ 90112 w 489378"/>
                <a:gd name="connsiteY1-88" fmla="*/ 1403787 h 2597369"/>
                <a:gd name="connsiteX2-89" fmla="*/ 221109 w 489378"/>
                <a:gd name="connsiteY2-90" fmla="*/ 0 h 2597369"/>
                <a:gd name="connsiteX3-91" fmla="*/ 403703 w 489378"/>
                <a:gd name="connsiteY3-92" fmla="*/ 1498380 h 2597369"/>
                <a:gd name="connsiteX4-93" fmla="*/ 489378 w 489378"/>
                <a:gd name="connsiteY4-94" fmla="*/ 2597367 h 2597369"/>
                <a:gd name="connsiteX5-95" fmla="*/ 489378 w 489378"/>
                <a:gd name="connsiteY5-96" fmla="*/ 2597369 h 2597369"/>
                <a:gd name="connsiteX0-97" fmla="*/ 440135 w 440135"/>
                <a:gd name="connsiteY0-98" fmla="*/ 2597369 h 2597369"/>
                <a:gd name="connsiteX1-99" fmla="*/ 40869 w 440135"/>
                <a:gd name="connsiteY1-100" fmla="*/ 1403787 h 2597369"/>
                <a:gd name="connsiteX2-101" fmla="*/ 171866 w 440135"/>
                <a:gd name="connsiteY2-102" fmla="*/ 0 h 2597369"/>
                <a:gd name="connsiteX3-103" fmla="*/ 354460 w 440135"/>
                <a:gd name="connsiteY3-104" fmla="*/ 1498380 h 2597369"/>
                <a:gd name="connsiteX4-105" fmla="*/ 440135 w 440135"/>
                <a:gd name="connsiteY4-106" fmla="*/ 2597367 h 2597369"/>
                <a:gd name="connsiteX5-107" fmla="*/ 440135 w 440135"/>
                <a:gd name="connsiteY5-108" fmla="*/ 2597369 h 2597369"/>
                <a:gd name="connsiteX0-109" fmla="*/ 412392 w 412392"/>
                <a:gd name="connsiteY0-110" fmla="*/ 2597369 h 2597369"/>
                <a:gd name="connsiteX1-111" fmla="*/ 13126 w 412392"/>
                <a:gd name="connsiteY1-112" fmla="*/ 1403787 h 2597369"/>
                <a:gd name="connsiteX2-113" fmla="*/ 144123 w 412392"/>
                <a:gd name="connsiteY2-114" fmla="*/ 0 h 2597369"/>
                <a:gd name="connsiteX3-115" fmla="*/ 326717 w 412392"/>
                <a:gd name="connsiteY3-116" fmla="*/ 1498380 h 2597369"/>
                <a:gd name="connsiteX4-117" fmla="*/ 412392 w 412392"/>
                <a:gd name="connsiteY4-118" fmla="*/ 2597367 h 2597369"/>
                <a:gd name="connsiteX5-119" fmla="*/ 412392 w 412392"/>
                <a:gd name="connsiteY5-120" fmla="*/ 2597369 h 2597369"/>
                <a:gd name="connsiteX0-121" fmla="*/ 388612 w 410967"/>
                <a:gd name="connsiteY0-122" fmla="*/ 2744513 h 2744513"/>
                <a:gd name="connsiteX1-123" fmla="*/ 11701 w 410967"/>
                <a:gd name="connsiteY1-124" fmla="*/ 1403787 h 2744513"/>
                <a:gd name="connsiteX2-125" fmla="*/ 142698 w 410967"/>
                <a:gd name="connsiteY2-126" fmla="*/ 0 h 2744513"/>
                <a:gd name="connsiteX3-127" fmla="*/ 325292 w 410967"/>
                <a:gd name="connsiteY3-128" fmla="*/ 1498380 h 2744513"/>
                <a:gd name="connsiteX4-129" fmla="*/ 410967 w 410967"/>
                <a:gd name="connsiteY4-130" fmla="*/ 2597367 h 2744513"/>
                <a:gd name="connsiteX5-131" fmla="*/ 388612 w 410967"/>
                <a:gd name="connsiteY5-132" fmla="*/ 2744513 h 2744513"/>
                <a:gd name="connsiteX0-133" fmla="*/ 388612 w 410967"/>
                <a:gd name="connsiteY0-134" fmla="*/ 2744513 h 2744513"/>
                <a:gd name="connsiteX1-135" fmla="*/ 11701 w 410967"/>
                <a:gd name="connsiteY1-136" fmla="*/ 1403787 h 2744513"/>
                <a:gd name="connsiteX2-137" fmla="*/ 142698 w 410967"/>
                <a:gd name="connsiteY2-138" fmla="*/ 0 h 2744513"/>
                <a:gd name="connsiteX3-139" fmla="*/ 325292 w 410967"/>
                <a:gd name="connsiteY3-140" fmla="*/ 1498380 h 2744513"/>
                <a:gd name="connsiteX4-141" fmla="*/ 410967 w 410967"/>
                <a:gd name="connsiteY4-142" fmla="*/ 2597367 h 2744513"/>
                <a:gd name="connsiteX5-143" fmla="*/ 388612 w 410967"/>
                <a:gd name="connsiteY5-144" fmla="*/ 2744513 h 2744513"/>
                <a:gd name="connsiteX0-145" fmla="*/ 228631 w 407477"/>
                <a:gd name="connsiteY0-146" fmla="*/ 2471244 h 2597367"/>
                <a:gd name="connsiteX1-147" fmla="*/ 8211 w 407477"/>
                <a:gd name="connsiteY1-148" fmla="*/ 1403787 h 2597367"/>
                <a:gd name="connsiteX2-149" fmla="*/ 139208 w 407477"/>
                <a:gd name="connsiteY2-150" fmla="*/ 0 h 2597367"/>
                <a:gd name="connsiteX3-151" fmla="*/ 321802 w 407477"/>
                <a:gd name="connsiteY3-152" fmla="*/ 1498380 h 2597367"/>
                <a:gd name="connsiteX4-153" fmla="*/ 407477 w 407477"/>
                <a:gd name="connsiteY4-154" fmla="*/ 2597367 h 2597367"/>
                <a:gd name="connsiteX5-155" fmla="*/ 228631 w 407477"/>
                <a:gd name="connsiteY5-156" fmla="*/ 2471244 h 2597367"/>
                <a:gd name="connsiteX0-157" fmla="*/ 223164 w 318785"/>
                <a:gd name="connsiteY0-158" fmla="*/ 2471244 h 2471560"/>
                <a:gd name="connsiteX1-159" fmla="*/ 2744 w 318785"/>
                <a:gd name="connsiteY1-160" fmla="*/ 1403787 h 2471560"/>
                <a:gd name="connsiteX2-161" fmla="*/ 133741 w 318785"/>
                <a:gd name="connsiteY2-162" fmla="*/ 0 h 2471560"/>
                <a:gd name="connsiteX3-163" fmla="*/ 316335 w 318785"/>
                <a:gd name="connsiteY3-164" fmla="*/ 1498380 h 2471560"/>
                <a:gd name="connsiteX4-165" fmla="*/ 223164 w 318785"/>
                <a:gd name="connsiteY4-166" fmla="*/ 2471244 h 2471560"/>
                <a:gd name="connsiteX0-167" fmla="*/ 220502 w 316123"/>
                <a:gd name="connsiteY0-168" fmla="*/ 2523795 h 2524111"/>
                <a:gd name="connsiteX1-169" fmla="*/ 82 w 316123"/>
                <a:gd name="connsiteY1-170" fmla="*/ 1456338 h 2524111"/>
                <a:gd name="connsiteX2-171" fmla="*/ 200104 w 316123"/>
                <a:gd name="connsiteY2-172" fmla="*/ 0 h 2524111"/>
                <a:gd name="connsiteX3-173" fmla="*/ 313673 w 316123"/>
                <a:gd name="connsiteY3-174" fmla="*/ 1550931 h 2524111"/>
                <a:gd name="connsiteX4-175" fmla="*/ 220502 w 316123"/>
                <a:gd name="connsiteY4-176" fmla="*/ 2523795 h 2524111"/>
                <a:gd name="connsiteX0-177" fmla="*/ 220502 w 316123"/>
                <a:gd name="connsiteY0-178" fmla="*/ 2523795 h 2524111"/>
                <a:gd name="connsiteX1-179" fmla="*/ 82 w 316123"/>
                <a:gd name="connsiteY1-180" fmla="*/ 1456338 h 2524111"/>
                <a:gd name="connsiteX2-181" fmla="*/ 200104 w 316123"/>
                <a:gd name="connsiteY2-182" fmla="*/ 0 h 2524111"/>
                <a:gd name="connsiteX3-183" fmla="*/ 313673 w 316123"/>
                <a:gd name="connsiteY3-184" fmla="*/ 1550931 h 2524111"/>
                <a:gd name="connsiteX4-185" fmla="*/ 220502 w 316123"/>
                <a:gd name="connsiteY4-186" fmla="*/ 2523795 h 2524111"/>
                <a:gd name="connsiteX0-187" fmla="*/ 161437 w 257058"/>
                <a:gd name="connsiteY0-188" fmla="*/ 2523795 h 2524111"/>
                <a:gd name="connsiteX1-189" fmla="*/ 181 w 257058"/>
                <a:gd name="connsiteY1-190" fmla="*/ 1445828 h 2524111"/>
                <a:gd name="connsiteX2-191" fmla="*/ 141039 w 257058"/>
                <a:gd name="connsiteY2-192" fmla="*/ 0 h 2524111"/>
                <a:gd name="connsiteX3-193" fmla="*/ 254608 w 257058"/>
                <a:gd name="connsiteY3-194" fmla="*/ 1550931 h 2524111"/>
                <a:gd name="connsiteX4-195" fmla="*/ 161437 w 257058"/>
                <a:gd name="connsiteY4-196" fmla="*/ 2523795 h 2524111"/>
                <a:gd name="connsiteX0-197" fmla="*/ 112207 w 256113"/>
                <a:gd name="connsiteY0-198" fmla="*/ 2513285 h 2513607"/>
                <a:gd name="connsiteX1-199" fmla="*/ 254 w 256113"/>
                <a:gd name="connsiteY1-200" fmla="*/ 1445828 h 2513607"/>
                <a:gd name="connsiteX2-201" fmla="*/ 141112 w 256113"/>
                <a:gd name="connsiteY2-202" fmla="*/ 0 h 2513607"/>
                <a:gd name="connsiteX3-203" fmla="*/ 254681 w 256113"/>
                <a:gd name="connsiteY3-204" fmla="*/ 1550931 h 2513607"/>
                <a:gd name="connsiteX4-205" fmla="*/ 112207 w 256113"/>
                <a:gd name="connsiteY4-206" fmla="*/ 2513285 h 2513607"/>
                <a:gd name="connsiteX0-207" fmla="*/ 112207 w 209853"/>
                <a:gd name="connsiteY0-208" fmla="*/ 2513285 h 2513503"/>
                <a:gd name="connsiteX1-209" fmla="*/ 254 w 209853"/>
                <a:gd name="connsiteY1-210" fmla="*/ 1445828 h 2513503"/>
                <a:gd name="connsiteX2-211" fmla="*/ 141112 w 209853"/>
                <a:gd name="connsiteY2-212" fmla="*/ 0 h 2513503"/>
                <a:gd name="connsiteX3-213" fmla="*/ 205378 w 209853"/>
                <a:gd name="connsiteY3-214" fmla="*/ 1277662 h 2513503"/>
                <a:gd name="connsiteX4-215" fmla="*/ 112207 w 209853"/>
                <a:gd name="connsiteY4-216" fmla="*/ 2513285 h 2513503"/>
                <a:gd name="connsiteX0-217" fmla="*/ 112236 w 207857"/>
                <a:gd name="connsiteY0-218" fmla="*/ 2502774 h 2502992"/>
                <a:gd name="connsiteX1-219" fmla="*/ 283 w 207857"/>
                <a:gd name="connsiteY1-220" fmla="*/ 1435317 h 2502992"/>
                <a:gd name="connsiteX2-221" fmla="*/ 101699 w 207857"/>
                <a:gd name="connsiteY2-222" fmla="*/ 0 h 2502992"/>
                <a:gd name="connsiteX3-223" fmla="*/ 205407 w 207857"/>
                <a:gd name="connsiteY3-224" fmla="*/ 1267151 h 2502992"/>
                <a:gd name="connsiteX4-225" fmla="*/ 112236 w 207857"/>
                <a:gd name="connsiteY4-226" fmla="*/ 2502774 h 2502992"/>
                <a:gd name="connsiteX0-227" fmla="*/ 118518 w 214139"/>
                <a:gd name="connsiteY0-228" fmla="*/ 3206967 h 3207185"/>
                <a:gd name="connsiteX1-229" fmla="*/ 6565 w 214139"/>
                <a:gd name="connsiteY1-230" fmla="*/ 2139510 h 3207185"/>
                <a:gd name="connsiteX2-231" fmla="*/ 78399 w 214139"/>
                <a:gd name="connsiteY2-232" fmla="*/ 0 h 3207185"/>
                <a:gd name="connsiteX3-233" fmla="*/ 211689 w 214139"/>
                <a:gd name="connsiteY3-234" fmla="*/ 1971344 h 3207185"/>
                <a:gd name="connsiteX4-235" fmla="*/ 118518 w 214139"/>
                <a:gd name="connsiteY4-236" fmla="*/ 3206967 h 3207185"/>
                <a:gd name="connsiteX0-237" fmla="*/ 118518 w 214139"/>
                <a:gd name="connsiteY0-238" fmla="*/ 3206967 h 3207185"/>
                <a:gd name="connsiteX1-239" fmla="*/ 6565 w 214139"/>
                <a:gd name="connsiteY1-240" fmla="*/ 2139510 h 3207185"/>
                <a:gd name="connsiteX2-241" fmla="*/ 78399 w 214139"/>
                <a:gd name="connsiteY2-242" fmla="*/ 0 h 3207185"/>
                <a:gd name="connsiteX3-243" fmla="*/ 211689 w 214139"/>
                <a:gd name="connsiteY3-244" fmla="*/ 1971344 h 3207185"/>
                <a:gd name="connsiteX4-245" fmla="*/ 118518 w 214139"/>
                <a:gd name="connsiteY4-246" fmla="*/ 3206967 h 3207185"/>
                <a:gd name="connsiteX0-247" fmla="*/ 112724 w 208345"/>
                <a:gd name="connsiteY0-248" fmla="*/ 3206967 h 3207185"/>
                <a:gd name="connsiteX1-249" fmla="*/ 771 w 208345"/>
                <a:gd name="connsiteY1-250" fmla="*/ 2139510 h 3207185"/>
                <a:gd name="connsiteX2-251" fmla="*/ 72605 w 208345"/>
                <a:gd name="connsiteY2-252" fmla="*/ 0 h 3207185"/>
                <a:gd name="connsiteX3-253" fmla="*/ 205895 w 208345"/>
                <a:gd name="connsiteY3-254" fmla="*/ 1971344 h 3207185"/>
                <a:gd name="connsiteX4-255" fmla="*/ 112724 w 208345"/>
                <a:gd name="connsiteY4-256" fmla="*/ 3206967 h 3207185"/>
                <a:gd name="connsiteX0-257" fmla="*/ 112333 w 207954"/>
                <a:gd name="connsiteY0-258" fmla="*/ 2555326 h 2555544"/>
                <a:gd name="connsiteX1-259" fmla="*/ 380 w 207954"/>
                <a:gd name="connsiteY1-260" fmla="*/ 1487869 h 2555544"/>
                <a:gd name="connsiteX2-261" fmla="*/ 82074 w 207954"/>
                <a:gd name="connsiteY2-262" fmla="*/ 0 h 2555544"/>
                <a:gd name="connsiteX3-263" fmla="*/ 205504 w 207954"/>
                <a:gd name="connsiteY3-264" fmla="*/ 1319703 h 2555544"/>
                <a:gd name="connsiteX4-265" fmla="*/ 112333 w 207954"/>
                <a:gd name="connsiteY4-266" fmla="*/ 2555326 h 2555544"/>
                <a:gd name="connsiteX0-267" fmla="*/ 113360 w 208981"/>
                <a:gd name="connsiteY0-268" fmla="*/ 2250526 h 2250744"/>
                <a:gd name="connsiteX1-269" fmla="*/ 1407 w 208981"/>
                <a:gd name="connsiteY1-270" fmla="*/ 1183069 h 2250744"/>
                <a:gd name="connsiteX2-271" fmla="*/ 63380 w 208981"/>
                <a:gd name="connsiteY2-272" fmla="*/ 0 h 2250744"/>
                <a:gd name="connsiteX3-273" fmla="*/ 206531 w 208981"/>
                <a:gd name="connsiteY3-274" fmla="*/ 1014903 h 2250744"/>
                <a:gd name="connsiteX4-275" fmla="*/ 113360 w 208981"/>
                <a:gd name="connsiteY4-276" fmla="*/ 2250526 h 2250744"/>
                <a:gd name="connsiteX0-277" fmla="*/ 117785 w 294603"/>
                <a:gd name="connsiteY0-278" fmla="*/ 2271546 h 2271764"/>
                <a:gd name="connsiteX1-279" fmla="*/ 5832 w 294603"/>
                <a:gd name="connsiteY1-280" fmla="*/ 1204089 h 2271764"/>
                <a:gd name="connsiteX2-281" fmla="*/ 294602 w 294603"/>
                <a:gd name="connsiteY2-282" fmla="*/ 0 h 2271764"/>
                <a:gd name="connsiteX3-283" fmla="*/ 210956 w 294603"/>
                <a:gd name="connsiteY3-284" fmla="*/ 1035923 h 2271764"/>
                <a:gd name="connsiteX4-285" fmla="*/ 117785 w 294603"/>
                <a:gd name="connsiteY4-286" fmla="*/ 2271546 h 2271764"/>
                <a:gd name="connsiteX0-287" fmla="*/ 112877 w 208498"/>
                <a:gd name="connsiteY0-288" fmla="*/ 2303077 h 2303295"/>
                <a:gd name="connsiteX1-289" fmla="*/ 924 w 208498"/>
                <a:gd name="connsiteY1-290" fmla="*/ 1235620 h 2303295"/>
                <a:gd name="connsiteX2-291" fmla="*/ 171365 w 208498"/>
                <a:gd name="connsiteY2-292" fmla="*/ 0 h 2303295"/>
                <a:gd name="connsiteX3-293" fmla="*/ 206048 w 208498"/>
                <a:gd name="connsiteY3-294" fmla="*/ 1067454 h 2303295"/>
                <a:gd name="connsiteX4-295" fmla="*/ 112877 w 208498"/>
                <a:gd name="connsiteY4-296" fmla="*/ 2303077 h 2303295"/>
                <a:gd name="connsiteX0-297" fmla="*/ 111982 w 207603"/>
                <a:gd name="connsiteY0-298" fmla="*/ 2324098 h 2324316"/>
                <a:gd name="connsiteX1-299" fmla="*/ 29 w 207603"/>
                <a:gd name="connsiteY1-300" fmla="*/ 1256641 h 2324316"/>
                <a:gd name="connsiteX2-301" fmla="*/ 121166 w 207603"/>
                <a:gd name="connsiteY2-302" fmla="*/ 0 h 2324316"/>
                <a:gd name="connsiteX3-303" fmla="*/ 205153 w 207603"/>
                <a:gd name="connsiteY3-304" fmla="*/ 1088475 h 2324316"/>
                <a:gd name="connsiteX4-305" fmla="*/ 111982 w 207603"/>
                <a:gd name="connsiteY4-306" fmla="*/ 2324098 h 2324316"/>
                <a:gd name="connsiteX0-307" fmla="*/ 111982 w 207603"/>
                <a:gd name="connsiteY0-308" fmla="*/ 2197974 h 2198230"/>
                <a:gd name="connsiteX1-309" fmla="*/ 29 w 207603"/>
                <a:gd name="connsiteY1-310" fmla="*/ 1256641 h 2198230"/>
                <a:gd name="connsiteX2-311" fmla="*/ 121166 w 207603"/>
                <a:gd name="connsiteY2-312" fmla="*/ 0 h 2198230"/>
                <a:gd name="connsiteX3-313" fmla="*/ 205153 w 207603"/>
                <a:gd name="connsiteY3-314" fmla="*/ 1088475 h 2198230"/>
                <a:gd name="connsiteX4-315" fmla="*/ 111982 w 207603"/>
                <a:gd name="connsiteY4-316" fmla="*/ 2197974 h 2198230"/>
                <a:gd name="connsiteX0-317" fmla="*/ 111982 w 206487"/>
                <a:gd name="connsiteY0-318" fmla="*/ 2197974 h 2197974"/>
                <a:gd name="connsiteX1-319" fmla="*/ 29 w 206487"/>
                <a:gd name="connsiteY1-320" fmla="*/ 1256641 h 2197974"/>
                <a:gd name="connsiteX2-321" fmla="*/ 121166 w 206487"/>
                <a:gd name="connsiteY2-322" fmla="*/ 0 h 2197974"/>
                <a:gd name="connsiteX3-323" fmla="*/ 205153 w 206487"/>
                <a:gd name="connsiteY3-324" fmla="*/ 1088475 h 2197974"/>
                <a:gd name="connsiteX4-325" fmla="*/ 111982 w 206487"/>
                <a:gd name="connsiteY4-326" fmla="*/ 2197974 h 2197974"/>
                <a:gd name="connsiteX0-327" fmla="*/ 283728 w 283728"/>
                <a:gd name="connsiteY0-328" fmla="*/ 2124402 h 2124402"/>
                <a:gd name="connsiteX1-329" fmla="*/ 4142 w 283728"/>
                <a:gd name="connsiteY1-330" fmla="*/ 1256641 h 2124402"/>
                <a:gd name="connsiteX2-331" fmla="*/ 125279 w 283728"/>
                <a:gd name="connsiteY2-332" fmla="*/ 0 h 2124402"/>
                <a:gd name="connsiteX3-333" fmla="*/ 209266 w 283728"/>
                <a:gd name="connsiteY3-334" fmla="*/ 1088475 h 2124402"/>
                <a:gd name="connsiteX4-335" fmla="*/ 283728 w 283728"/>
                <a:gd name="connsiteY4-336" fmla="*/ 2124402 h 2124402"/>
                <a:gd name="connsiteX0-337" fmla="*/ 283728 w 284476"/>
                <a:gd name="connsiteY0-338" fmla="*/ 2124402 h 2124402"/>
                <a:gd name="connsiteX1-339" fmla="*/ 4142 w 284476"/>
                <a:gd name="connsiteY1-340" fmla="*/ 1256641 h 2124402"/>
                <a:gd name="connsiteX2-341" fmla="*/ 125279 w 284476"/>
                <a:gd name="connsiteY2-342" fmla="*/ 0 h 2124402"/>
                <a:gd name="connsiteX3-343" fmla="*/ 209266 w 284476"/>
                <a:gd name="connsiteY3-344" fmla="*/ 1088475 h 2124402"/>
                <a:gd name="connsiteX4-345" fmla="*/ 283728 w 284476"/>
                <a:gd name="connsiteY4-346" fmla="*/ 2124402 h 2124402"/>
                <a:gd name="connsiteX0-347" fmla="*/ 102153 w 206421"/>
                <a:gd name="connsiteY0-348" fmla="*/ 2208485 h 2208485"/>
                <a:gd name="connsiteX1-349" fmla="*/ 61 w 206421"/>
                <a:gd name="connsiteY1-350" fmla="*/ 1256641 h 2208485"/>
                <a:gd name="connsiteX2-351" fmla="*/ 121198 w 206421"/>
                <a:gd name="connsiteY2-352" fmla="*/ 0 h 2208485"/>
                <a:gd name="connsiteX3-353" fmla="*/ 205185 w 206421"/>
                <a:gd name="connsiteY3-354" fmla="*/ 1088475 h 2208485"/>
                <a:gd name="connsiteX4-355" fmla="*/ 102153 w 206421"/>
                <a:gd name="connsiteY4-356" fmla="*/ 2208485 h 2208485"/>
                <a:gd name="connsiteX0-357" fmla="*/ 102093 w 206361"/>
                <a:gd name="connsiteY0-358" fmla="*/ 2199099 h 2199099"/>
                <a:gd name="connsiteX1-359" fmla="*/ 1 w 206361"/>
                <a:gd name="connsiteY1-360" fmla="*/ 1247255 h 2199099"/>
                <a:gd name="connsiteX2-361" fmla="*/ 104397 w 206361"/>
                <a:gd name="connsiteY2-362" fmla="*/ 0 h 2199099"/>
                <a:gd name="connsiteX3-363" fmla="*/ 205125 w 206361"/>
                <a:gd name="connsiteY3-364" fmla="*/ 1079089 h 2199099"/>
                <a:gd name="connsiteX4-365" fmla="*/ 102093 w 206361"/>
                <a:gd name="connsiteY4-366" fmla="*/ 2199099 h 2199099"/>
                <a:gd name="connsiteX0-367" fmla="*/ 102093 w 206361"/>
                <a:gd name="connsiteY0-368" fmla="*/ 2199099 h 2199099"/>
                <a:gd name="connsiteX1-369" fmla="*/ 1 w 206361"/>
                <a:gd name="connsiteY1-370" fmla="*/ 1247255 h 2199099"/>
                <a:gd name="connsiteX2-371" fmla="*/ 104397 w 206361"/>
                <a:gd name="connsiteY2-372" fmla="*/ 0 h 2199099"/>
                <a:gd name="connsiteX3-373" fmla="*/ 205125 w 206361"/>
                <a:gd name="connsiteY3-374" fmla="*/ 1079089 h 2199099"/>
                <a:gd name="connsiteX4-375" fmla="*/ 102093 w 206361"/>
                <a:gd name="connsiteY4-376" fmla="*/ 2199099 h 2199099"/>
                <a:gd name="connsiteX0-377" fmla="*/ 102093 w 206361"/>
                <a:gd name="connsiteY0-378" fmla="*/ 2199099 h 2199099"/>
                <a:gd name="connsiteX1-379" fmla="*/ 1 w 206361"/>
                <a:gd name="connsiteY1-380" fmla="*/ 1247255 h 2199099"/>
                <a:gd name="connsiteX2-381" fmla="*/ 104397 w 206361"/>
                <a:gd name="connsiteY2-382" fmla="*/ 0 h 2199099"/>
                <a:gd name="connsiteX3-383" fmla="*/ 205125 w 206361"/>
                <a:gd name="connsiteY3-384" fmla="*/ 1079089 h 2199099"/>
                <a:gd name="connsiteX4-385" fmla="*/ 102093 w 206361"/>
                <a:gd name="connsiteY4-386" fmla="*/ 2199099 h 2199099"/>
                <a:gd name="connsiteX0-387" fmla="*/ 102093 w 206361"/>
                <a:gd name="connsiteY0-388" fmla="*/ 2199099 h 2199099"/>
                <a:gd name="connsiteX1-389" fmla="*/ 1 w 206361"/>
                <a:gd name="connsiteY1-390" fmla="*/ 1247255 h 2199099"/>
                <a:gd name="connsiteX2-391" fmla="*/ 104397 w 206361"/>
                <a:gd name="connsiteY2-392" fmla="*/ 0 h 2199099"/>
                <a:gd name="connsiteX3-393" fmla="*/ 205125 w 206361"/>
                <a:gd name="connsiteY3-394" fmla="*/ 1079089 h 2199099"/>
                <a:gd name="connsiteX4-395" fmla="*/ 102093 w 206361"/>
                <a:gd name="connsiteY4-396" fmla="*/ 2199099 h 2199099"/>
                <a:gd name="connsiteX0-397" fmla="*/ 102093 w 206361"/>
                <a:gd name="connsiteY0-398" fmla="*/ 2208485 h 2208485"/>
                <a:gd name="connsiteX1-399" fmla="*/ 1 w 206361"/>
                <a:gd name="connsiteY1-400" fmla="*/ 1247255 h 2208485"/>
                <a:gd name="connsiteX2-401" fmla="*/ 104397 w 206361"/>
                <a:gd name="connsiteY2-402" fmla="*/ 0 h 2208485"/>
                <a:gd name="connsiteX3-403" fmla="*/ 205125 w 206361"/>
                <a:gd name="connsiteY3-404" fmla="*/ 1079089 h 2208485"/>
                <a:gd name="connsiteX4-405" fmla="*/ 102093 w 206361"/>
                <a:gd name="connsiteY4-406" fmla="*/ 2208485 h 2208485"/>
                <a:gd name="connsiteX0-407" fmla="*/ 102093 w 206313"/>
                <a:gd name="connsiteY0-408" fmla="*/ 2208485 h 2208485"/>
                <a:gd name="connsiteX1-409" fmla="*/ 1 w 206313"/>
                <a:gd name="connsiteY1-410" fmla="*/ 1247255 h 2208485"/>
                <a:gd name="connsiteX2-411" fmla="*/ 104397 w 206313"/>
                <a:gd name="connsiteY2-412" fmla="*/ 0 h 2208485"/>
                <a:gd name="connsiteX3-413" fmla="*/ 205125 w 206313"/>
                <a:gd name="connsiteY3-414" fmla="*/ 1079089 h 2208485"/>
                <a:gd name="connsiteX4-415" fmla="*/ 102093 w 206313"/>
                <a:gd name="connsiteY4-416" fmla="*/ 2208485 h 22084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6313" h="2208485">
                  <a:moveTo>
                    <a:pt x="102093" y="2208485"/>
                  </a:moveTo>
                  <a:cubicBezTo>
                    <a:pt x="118854" y="2118023"/>
                    <a:pt x="-383" y="1615336"/>
                    <a:pt x="1" y="1247255"/>
                  </a:cubicBezTo>
                  <a:cubicBezTo>
                    <a:pt x="385" y="879174"/>
                    <a:pt x="69353" y="237819"/>
                    <a:pt x="104397" y="0"/>
                  </a:cubicBezTo>
                  <a:cubicBezTo>
                    <a:pt x="121768" y="338398"/>
                    <a:pt x="205125" y="546420"/>
                    <a:pt x="205125" y="1079089"/>
                  </a:cubicBezTo>
                  <a:cubicBezTo>
                    <a:pt x="220029" y="1490963"/>
                    <a:pt x="89614" y="2140168"/>
                    <a:pt x="102093" y="2208485"/>
                  </a:cubicBezTo>
                  <a:close/>
                </a:path>
              </a:pathLst>
            </a:cu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Rectangle: Rounded Corners 11"/>
            <p:cNvSpPr/>
            <p:nvPr/>
          </p:nvSpPr>
          <p:spPr>
            <a:xfrm>
              <a:off x="7477019" y="5010913"/>
              <a:ext cx="1133581" cy="85623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 w="476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Freeform: Shape 12"/>
            <p:cNvSpPr/>
            <p:nvPr/>
          </p:nvSpPr>
          <p:spPr>
            <a:xfrm>
              <a:off x="7954784" y="5043279"/>
              <a:ext cx="120616" cy="680729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  <a:gd name="connsiteX0-37" fmla="*/ 779318 w 779318"/>
                <a:gd name="connsiteY0-38" fmla="*/ 2408184 h 2408184"/>
                <a:gd name="connsiteX1-39" fmla="*/ 0 w 779318"/>
                <a:gd name="connsiteY1-40" fmla="*/ 1204092 h 2408184"/>
                <a:gd name="connsiteX2-41" fmla="*/ 779318 w 779318"/>
                <a:gd name="connsiteY2-42" fmla="*/ 0 h 2408184"/>
                <a:gd name="connsiteX3-43" fmla="*/ 693643 w 779318"/>
                <a:gd name="connsiteY3-44" fmla="*/ 1309195 h 2408184"/>
                <a:gd name="connsiteX4-45" fmla="*/ 779318 w 779318"/>
                <a:gd name="connsiteY4-46" fmla="*/ 2408182 h 2408184"/>
                <a:gd name="connsiteX5-47" fmla="*/ 779318 w 779318"/>
                <a:gd name="connsiteY5-48" fmla="*/ 2408184 h 2408184"/>
                <a:gd name="connsiteX0-49" fmla="*/ 399289 w 399289"/>
                <a:gd name="connsiteY0-50" fmla="*/ 2408184 h 2408184"/>
                <a:gd name="connsiteX1-51" fmla="*/ 23 w 399289"/>
                <a:gd name="connsiteY1-52" fmla="*/ 1214602 h 2408184"/>
                <a:gd name="connsiteX2-53" fmla="*/ 399289 w 399289"/>
                <a:gd name="connsiteY2-54" fmla="*/ 0 h 2408184"/>
                <a:gd name="connsiteX3-55" fmla="*/ 313614 w 399289"/>
                <a:gd name="connsiteY3-56" fmla="*/ 1309195 h 2408184"/>
                <a:gd name="connsiteX4-57" fmla="*/ 399289 w 399289"/>
                <a:gd name="connsiteY4-58" fmla="*/ 2408182 h 2408184"/>
                <a:gd name="connsiteX5-59" fmla="*/ 399289 w 399289"/>
                <a:gd name="connsiteY5-60" fmla="*/ 2408184 h 2408184"/>
                <a:gd name="connsiteX0-61" fmla="*/ 440915 w 440915"/>
                <a:gd name="connsiteY0-62" fmla="*/ 2429204 h 2429204"/>
                <a:gd name="connsiteX1-63" fmla="*/ 41649 w 440915"/>
                <a:gd name="connsiteY1-64" fmla="*/ 1235622 h 2429204"/>
                <a:gd name="connsiteX2-65" fmla="*/ 262069 w 440915"/>
                <a:gd name="connsiteY2-66" fmla="*/ 0 h 2429204"/>
                <a:gd name="connsiteX3-67" fmla="*/ 355240 w 440915"/>
                <a:gd name="connsiteY3-68" fmla="*/ 1330215 h 2429204"/>
                <a:gd name="connsiteX4-69" fmla="*/ 440915 w 440915"/>
                <a:gd name="connsiteY4-70" fmla="*/ 2429202 h 2429204"/>
                <a:gd name="connsiteX5-71" fmla="*/ 440915 w 440915"/>
                <a:gd name="connsiteY5-72" fmla="*/ 2429204 h 2429204"/>
                <a:gd name="connsiteX0-73" fmla="*/ 489378 w 489378"/>
                <a:gd name="connsiteY0-74" fmla="*/ 2597369 h 2597369"/>
                <a:gd name="connsiteX1-75" fmla="*/ 90112 w 489378"/>
                <a:gd name="connsiteY1-76" fmla="*/ 1403787 h 2597369"/>
                <a:gd name="connsiteX2-77" fmla="*/ 221109 w 489378"/>
                <a:gd name="connsiteY2-78" fmla="*/ 0 h 2597369"/>
                <a:gd name="connsiteX3-79" fmla="*/ 403703 w 489378"/>
                <a:gd name="connsiteY3-80" fmla="*/ 1498380 h 2597369"/>
                <a:gd name="connsiteX4-81" fmla="*/ 489378 w 489378"/>
                <a:gd name="connsiteY4-82" fmla="*/ 2597367 h 2597369"/>
                <a:gd name="connsiteX5-83" fmla="*/ 489378 w 489378"/>
                <a:gd name="connsiteY5-84" fmla="*/ 2597369 h 2597369"/>
                <a:gd name="connsiteX0-85" fmla="*/ 489378 w 489378"/>
                <a:gd name="connsiteY0-86" fmla="*/ 2597369 h 2597369"/>
                <a:gd name="connsiteX1-87" fmla="*/ 90112 w 489378"/>
                <a:gd name="connsiteY1-88" fmla="*/ 1403787 h 2597369"/>
                <a:gd name="connsiteX2-89" fmla="*/ 221109 w 489378"/>
                <a:gd name="connsiteY2-90" fmla="*/ 0 h 2597369"/>
                <a:gd name="connsiteX3-91" fmla="*/ 403703 w 489378"/>
                <a:gd name="connsiteY3-92" fmla="*/ 1498380 h 2597369"/>
                <a:gd name="connsiteX4-93" fmla="*/ 489378 w 489378"/>
                <a:gd name="connsiteY4-94" fmla="*/ 2597367 h 2597369"/>
                <a:gd name="connsiteX5-95" fmla="*/ 489378 w 489378"/>
                <a:gd name="connsiteY5-96" fmla="*/ 2597369 h 2597369"/>
                <a:gd name="connsiteX0-97" fmla="*/ 440135 w 440135"/>
                <a:gd name="connsiteY0-98" fmla="*/ 2597369 h 2597369"/>
                <a:gd name="connsiteX1-99" fmla="*/ 40869 w 440135"/>
                <a:gd name="connsiteY1-100" fmla="*/ 1403787 h 2597369"/>
                <a:gd name="connsiteX2-101" fmla="*/ 171866 w 440135"/>
                <a:gd name="connsiteY2-102" fmla="*/ 0 h 2597369"/>
                <a:gd name="connsiteX3-103" fmla="*/ 354460 w 440135"/>
                <a:gd name="connsiteY3-104" fmla="*/ 1498380 h 2597369"/>
                <a:gd name="connsiteX4-105" fmla="*/ 440135 w 440135"/>
                <a:gd name="connsiteY4-106" fmla="*/ 2597367 h 2597369"/>
                <a:gd name="connsiteX5-107" fmla="*/ 440135 w 440135"/>
                <a:gd name="connsiteY5-108" fmla="*/ 2597369 h 2597369"/>
                <a:gd name="connsiteX0-109" fmla="*/ 412392 w 412392"/>
                <a:gd name="connsiteY0-110" fmla="*/ 2597369 h 2597369"/>
                <a:gd name="connsiteX1-111" fmla="*/ 13126 w 412392"/>
                <a:gd name="connsiteY1-112" fmla="*/ 1403787 h 2597369"/>
                <a:gd name="connsiteX2-113" fmla="*/ 144123 w 412392"/>
                <a:gd name="connsiteY2-114" fmla="*/ 0 h 2597369"/>
                <a:gd name="connsiteX3-115" fmla="*/ 326717 w 412392"/>
                <a:gd name="connsiteY3-116" fmla="*/ 1498380 h 2597369"/>
                <a:gd name="connsiteX4-117" fmla="*/ 412392 w 412392"/>
                <a:gd name="connsiteY4-118" fmla="*/ 2597367 h 2597369"/>
                <a:gd name="connsiteX5-119" fmla="*/ 412392 w 412392"/>
                <a:gd name="connsiteY5-120" fmla="*/ 2597369 h 2597369"/>
                <a:gd name="connsiteX0-121" fmla="*/ 388612 w 410967"/>
                <a:gd name="connsiteY0-122" fmla="*/ 2744513 h 2744513"/>
                <a:gd name="connsiteX1-123" fmla="*/ 11701 w 410967"/>
                <a:gd name="connsiteY1-124" fmla="*/ 1403787 h 2744513"/>
                <a:gd name="connsiteX2-125" fmla="*/ 142698 w 410967"/>
                <a:gd name="connsiteY2-126" fmla="*/ 0 h 2744513"/>
                <a:gd name="connsiteX3-127" fmla="*/ 325292 w 410967"/>
                <a:gd name="connsiteY3-128" fmla="*/ 1498380 h 2744513"/>
                <a:gd name="connsiteX4-129" fmla="*/ 410967 w 410967"/>
                <a:gd name="connsiteY4-130" fmla="*/ 2597367 h 2744513"/>
                <a:gd name="connsiteX5-131" fmla="*/ 388612 w 410967"/>
                <a:gd name="connsiteY5-132" fmla="*/ 2744513 h 2744513"/>
                <a:gd name="connsiteX0-133" fmla="*/ 388612 w 410967"/>
                <a:gd name="connsiteY0-134" fmla="*/ 2744513 h 2744513"/>
                <a:gd name="connsiteX1-135" fmla="*/ 11701 w 410967"/>
                <a:gd name="connsiteY1-136" fmla="*/ 1403787 h 2744513"/>
                <a:gd name="connsiteX2-137" fmla="*/ 142698 w 410967"/>
                <a:gd name="connsiteY2-138" fmla="*/ 0 h 2744513"/>
                <a:gd name="connsiteX3-139" fmla="*/ 325292 w 410967"/>
                <a:gd name="connsiteY3-140" fmla="*/ 1498380 h 2744513"/>
                <a:gd name="connsiteX4-141" fmla="*/ 410967 w 410967"/>
                <a:gd name="connsiteY4-142" fmla="*/ 2597367 h 2744513"/>
                <a:gd name="connsiteX5-143" fmla="*/ 388612 w 410967"/>
                <a:gd name="connsiteY5-144" fmla="*/ 2744513 h 2744513"/>
                <a:gd name="connsiteX0-145" fmla="*/ 228631 w 407477"/>
                <a:gd name="connsiteY0-146" fmla="*/ 2471244 h 2597367"/>
                <a:gd name="connsiteX1-147" fmla="*/ 8211 w 407477"/>
                <a:gd name="connsiteY1-148" fmla="*/ 1403787 h 2597367"/>
                <a:gd name="connsiteX2-149" fmla="*/ 139208 w 407477"/>
                <a:gd name="connsiteY2-150" fmla="*/ 0 h 2597367"/>
                <a:gd name="connsiteX3-151" fmla="*/ 321802 w 407477"/>
                <a:gd name="connsiteY3-152" fmla="*/ 1498380 h 2597367"/>
                <a:gd name="connsiteX4-153" fmla="*/ 407477 w 407477"/>
                <a:gd name="connsiteY4-154" fmla="*/ 2597367 h 2597367"/>
                <a:gd name="connsiteX5-155" fmla="*/ 228631 w 407477"/>
                <a:gd name="connsiteY5-156" fmla="*/ 2471244 h 2597367"/>
                <a:gd name="connsiteX0-157" fmla="*/ 223164 w 318785"/>
                <a:gd name="connsiteY0-158" fmla="*/ 2471244 h 2471560"/>
                <a:gd name="connsiteX1-159" fmla="*/ 2744 w 318785"/>
                <a:gd name="connsiteY1-160" fmla="*/ 1403787 h 2471560"/>
                <a:gd name="connsiteX2-161" fmla="*/ 133741 w 318785"/>
                <a:gd name="connsiteY2-162" fmla="*/ 0 h 2471560"/>
                <a:gd name="connsiteX3-163" fmla="*/ 316335 w 318785"/>
                <a:gd name="connsiteY3-164" fmla="*/ 1498380 h 2471560"/>
                <a:gd name="connsiteX4-165" fmla="*/ 223164 w 318785"/>
                <a:gd name="connsiteY4-166" fmla="*/ 2471244 h 2471560"/>
                <a:gd name="connsiteX0-167" fmla="*/ 220502 w 316123"/>
                <a:gd name="connsiteY0-168" fmla="*/ 2523795 h 2524111"/>
                <a:gd name="connsiteX1-169" fmla="*/ 82 w 316123"/>
                <a:gd name="connsiteY1-170" fmla="*/ 1456338 h 2524111"/>
                <a:gd name="connsiteX2-171" fmla="*/ 200104 w 316123"/>
                <a:gd name="connsiteY2-172" fmla="*/ 0 h 2524111"/>
                <a:gd name="connsiteX3-173" fmla="*/ 313673 w 316123"/>
                <a:gd name="connsiteY3-174" fmla="*/ 1550931 h 2524111"/>
                <a:gd name="connsiteX4-175" fmla="*/ 220502 w 316123"/>
                <a:gd name="connsiteY4-176" fmla="*/ 2523795 h 2524111"/>
                <a:gd name="connsiteX0-177" fmla="*/ 220502 w 316123"/>
                <a:gd name="connsiteY0-178" fmla="*/ 2523795 h 2524111"/>
                <a:gd name="connsiteX1-179" fmla="*/ 82 w 316123"/>
                <a:gd name="connsiteY1-180" fmla="*/ 1456338 h 2524111"/>
                <a:gd name="connsiteX2-181" fmla="*/ 200104 w 316123"/>
                <a:gd name="connsiteY2-182" fmla="*/ 0 h 2524111"/>
                <a:gd name="connsiteX3-183" fmla="*/ 313673 w 316123"/>
                <a:gd name="connsiteY3-184" fmla="*/ 1550931 h 2524111"/>
                <a:gd name="connsiteX4-185" fmla="*/ 220502 w 316123"/>
                <a:gd name="connsiteY4-186" fmla="*/ 2523795 h 2524111"/>
                <a:gd name="connsiteX0-187" fmla="*/ 161437 w 257058"/>
                <a:gd name="connsiteY0-188" fmla="*/ 2523795 h 2524111"/>
                <a:gd name="connsiteX1-189" fmla="*/ 181 w 257058"/>
                <a:gd name="connsiteY1-190" fmla="*/ 1445828 h 2524111"/>
                <a:gd name="connsiteX2-191" fmla="*/ 141039 w 257058"/>
                <a:gd name="connsiteY2-192" fmla="*/ 0 h 2524111"/>
                <a:gd name="connsiteX3-193" fmla="*/ 254608 w 257058"/>
                <a:gd name="connsiteY3-194" fmla="*/ 1550931 h 2524111"/>
                <a:gd name="connsiteX4-195" fmla="*/ 161437 w 257058"/>
                <a:gd name="connsiteY4-196" fmla="*/ 2523795 h 2524111"/>
                <a:gd name="connsiteX0-197" fmla="*/ 112207 w 256113"/>
                <a:gd name="connsiteY0-198" fmla="*/ 2513285 h 2513607"/>
                <a:gd name="connsiteX1-199" fmla="*/ 254 w 256113"/>
                <a:gd name="connsiteY1-200" fmla="*/ 1445828 h 2513607"/>
                <a:gd name="connsiteX2-201" fmla="*/ 141112 w 256113"/>
                <a:gd name="connsiteY2-202" fmla="*/ 0 h 2513607"/>
                <a:gd name="connsiteX3-203" fmla="*/ 254681 w 256113"/>
                <a:gd name="connsiteY3-204" fmla="*/ 1550931 h 2513607"/>
                <a:gd name="connsiteX4-205" fmla="*/ 112207 w 256113"/>
                <a:gd name="connsiteY4-206" fmla="*/ 2513285 h 2513607"/>
                <a:gd name="connsiteX0-207" fmla="*/ 112207 w 209853"/>
                <a:gd name="connsiteY0-208" fmla="*/ 2513285 h 2513503"/>
                <a:gd name="connsiteX1-209" fmla="*/ 254 w 209853"/>
                <a:gd name="connsiteY1-210" fmla="*/ 1445828 h 2513503"/>
                <a:gd name="connsiteX2-211" fmla="*/ 141112 w 209853"/>
                <a:gd name="connsiteY2-212" fmla="*/ 0 h 2513503"/>
                <a:gd name="connsiteX3-213" fmla="*/ 205378 w 209853"/>
                <a:gd name="connsiteY3-214" fmla="*/ 1277662 h 2513503"/>
                <a:gd name="connsiteX4-215" fmla="*/ 112207 w 209853"/>
                <a:gd name="connsiteY4-216" fmla="*/ 2513285 h 2513503"/>
                <a:gd name="connsiteX0-217" fmla="*/ 112236 w 207857"/>
                <a:gd name="connsiteY0-218" fmla="*/ 2502774 h 2502992"/>
                <a:gd name="connsiteX1-219" fmla="*/ 283 w 207857"/>
                <a:gd name="connsiteY1-220" fmla="*/ 1435317 h 2502992"/>
                <a:gd name="connsiteX2-221" fmla="*/ 101699 w 207857"/>
                <a:gd name="connsiteY2-222" fmla="*/ 0 h 2502992"/>
                <a:gd name="connsiteX3-223" fmla="*/ 205407 w 207857"/>
                <a:gd name="connsiteY3-224" fmla="*/ 1267151 h 2502992"/>
                <a:gd name="connsiteX4-225" fmla="*/ 112236 w 207857"/>
                <a:gd name="connsiteY4-226" fmla="*/ 2502774 h 2502992"/>
                <a:gd name="connsiteX0-227" fmla="*/ 118518 w 214139"/>
                <a:gd name="connsiteY0-228" fmla="*/ 3206967 h 3207185"/>
                <a:gd name="connsiteX1-229" fmla="*/ 6565 w 214139"/>
                <a:gd name="connsiteY1-230" fmla="*/ 2139510 h 3207185"/>
                <a:gd name="connsiteX2-231" fmla="*/ 78399 w 214139"/>
                <a:gd name="connsiteY2-232" fmla="*/ 0 h 3207185"/>
                <a:gd name="connsiteX3-233" fmla="*/ 211689 w 214139"/>
                <a:gd name="connsiteY3-234" fmla="*/ 1971344 h 3207185"/>
                <a:gd name="connsiteX4-235" fmla="*/ 118518 w 214139"/>
                <a:gd name="connsiteY4-236" fmla="*/ 3206967 h 3207185"/>
                <a:gd name="connsiteX0-237" fmla="*/ 118518 w 214139"/>
                <a:gd name="connsiteY0-238" fmla="*/ 3206967 h 3207185"/>
                <a:gd name="connsiteX1-239" fmla="*/ 6565 w 214139"/>
                <a:gd name="connsiteY1-240" fmla="*/ 2139510 h 3207185"/>
                <a:gd name="connsiteX2-241" fmla="*/ 78399 w 214139"/>
                <a:gd name="connsiteY2-242" fmla="*/ 0 h 3207185"/>
                <a:gd name="connsiteX3-243" fmla="*/ 211689 w 214139"/>
                <a:gd name="connsiteY3-244" fmla="*/ 1971344 h 3207185"/>
                <a:gd name="connsiteX4-245" fmla="*/ 118518 w 214139"/>
                <a:gd name="connsiteY4-246" fmla="*/ 3206967 h 3207185"/>
                <a:gd name="connsiteX0-247" fmla="*/ 112724 w 208345"/>
                <a:gd name="connsiteY0-248" fmla="*/ 3206967 h 3207185"/>
                <a:gd name="connsiteX1-249" fmla="*/ 771 w 208345"/>
                <a:gd name="connsiteY1-250" fmla="*/ 2139510 h 3207185"/>
                <a:gd name="connsiteX2-251" fmla="*/ 72605 w 208345"/>
                <a:gd name="connsiteY2-252" fmla="*/ 0 h 3207185"/>
                <a:gd name="connsiteX3-253" fmla="*/ 205895 w 208345"/>
                <a:gd name="connsiteY3-254" fmla="*/ 1971344 h 3207185"/>
                <a:gd name="connsiteX4-255" fmla="*/ 112724 w 208345"/>
                <a:gd name="connsiteY4-256" fmla="*/ 3206967 h 3207185"/>
                <a:gd name="connsiteX0-257" fmla="*/ 112333 w 207954"/>
                <a:gd name="connsiteY0-258" fmla="*/ 2555326 h 2555544"/>
                <a:gd name="connsiteX1-259" fmla="*/ 380 w 207954"/>
                <a:gd name="connsiteY1-260" fmla="*/ 1487869 h 2555544"/>
                <a:gd name="connsiteX2-261" fmla="*/ 82074 w 207954"/>
                <a:gd name="connsiteY2-262" fmla="*/ 0 h 2555544"/>
                <a:gd name="connsiteX3-263" fmla="*/ 205504 w 207954"/>
                <a:gd name="connsiteY3-264" fmla="*/ 1319703 h 2555544"/>
                <a:gd name="connsiteX4-265" fmla="*/ 112333 w 207954"/>
                <a:gd name="connsiteY4-266" fmla="*/ 2555326 h 2555544"/>
                <a:gd name="connsiteX0-267" fmla="*/ 113360 w 208981"/>
                <a:gd name="connsiteY0-268" fmla="*/ 2250526 h 2250744"/>
                <a:gd name="connsiteX1-269" fmla="*/ 1407 w 208981"/>
                <a:gd name="connsiteY1-270" fmla="*/ 1183069 h 2250744"/>
                <a:gd name="connsiteX2-271" fmla="*/ 63380 w 208981"/>
                <a:gd name="connsiteY2-272" fmla="*/ 0 h 2250744"/>
                <a:gd name="connsiteX3-273" fmla="*/ 206531 w 208981"/>
                <a:gd name="connsiteY3-274" fmla="*/ 1014903 h 2250744"/>
                <a:gd name="connsiteX4-275" fmla="*/ 113360 w 208981"/>
                <a:gd name="connsiteY4-276" fmla="*/ 2250526 h 2250744"/>
                <a:gd name="connsiteX0-277" fmla="*/ 117785 w 294603"/>
                <a:gd name="connsiteY0-278" fmla="*/ 2271546 h 2271764"/>
                <a:gd name="connsiteX1-279" fmla="*/ 5832 w 294603"/>
                <a:gd name="connsiteY1-280" fmla="*/ 1204089 h 2271764"/>
                <a:gd name="connsiteX2-281" fmla="*/ 294602 w 294603"/>
                <a:gd name="connsiteY2-282" fmla="*/ 0 h 2271764"/>
                <a:gd name="connsiteX3-283" fmla="*/ 210956 w 294603"/>
                <a:gd name="connsiteY3-284" fmla="*/ 1035923 h 2271764"/>
                <a:gd name="connsiteX4-285" fmla="*/ 117785 w 294603"/>
                <a:gd name="connsiteY4-286" fmla="*/ 2271546 h 2271764"/>
                <a:gd name="connsiteX0-287" fmla="*/ 112877 w 208498"/>
                <a:gd name="connsiteY0-288" fmla="*/ 2303077 h 2303295"/>
                <a:gd name="connsiteX1-289" fmla="*/ 924 w 208498"/>
                <a:gd name="connsiteY1-290" fmla="*/ 1235620 h 2303295"/>
                <a:gd name="connsiteX2-291" fmla="*/ 171365 w 208498"/>
                <a:gd name="connsiteY2-292" fmla="*/ 0 h 2303295"/>
                <a:gd name="connsiteX3-293" fmla="*/ 206048 w 208498"/>
                <a:gd name="connsiteY3-294" fmla="*/ 1067454 h 2303295"/>
                <a:gd name="connsiteX4-295" fmla="*/ 112877 w 208498"/>
                <a:gd name="connsiteY4-296" fmla="*/ 2303077 h 2303295"/>
                <a:gd name="connsiteX0-297" fmla="*/ 111982 w 207603"/>
                <a:gd name="connsiteY0-298" fmla="*/ 2324098 h 2324316"/>
                <a:gd name="connsiteX1-299" fmla="*/ 29 w 207603"/>
                <a:gd name="connsiteY1-300" fmla="*/ 1256641 h 2324316"/>
                <a:gd name="connsiteX2-301" fmla="*/ 121166 w 207603"/>
                <a:gd name="connsiteY2-302" fmla="*/ 0 h 2324316"/>
                <a:gd name="connsiteX3-303" fmla="*/ 205153 w 207603"/>
                <a:gd name="connsiteY3-304" fmla="*/ 1088475 h 2324316"/>
                <a:gd name="connsiteX4-305" fmla="*/ 111982 w 207603"/>
                <a:gd name="connsiteY4-306" fmla="*/ 2324098 h 2324316"/>
                <a:gd name="connsiteX0-307" fmla="*/ 111982 w 207603"/>
                <a:gd name="connsiteY0-308" fmla="*/ 2197974 h 2198230"/>
                <a:gd name="connsiteX1-309" fmla="*/ 29 w 207603"/>
                <a:gd name="connsiteY1-310" fmla="*/ 1256641 h 2198230"/>
                <a:gd name="connsiteX2-311" fmla="*/ 121166 w 207603"/>
                <a:gd name="connsiteY2-312" fmla="*/ 0 h 2198230"/>
                <a:gd name="connsiteX3-313" fmla="*/ 205153 w 207603"/>
                <a:gd name="connsiteY3-314" fmla="*/ 1088475 h 2198230"/>
                <a:gd name="connsiteX4-315" fmla="*/ 111982 w 207603"/>
                <a:gd name="connsiteY4-316" fmla="*/ 2197974 h 2198230"/>
                <a:gd name="connsiteX0-317" fmla="*/ 111982 w 206487"/>
                <a:gd name="connsiteY0-318" fmla="*/ 2197974 h 2197974"/>
                <a:gd name="connsiteX1-319" fmla="*/ 29 w 206487"/>
                <a:gd name="connsiteY1-320" fmla="*/ 1256641 h 2197974"/>
                <a:gd name="connsiteX2-321" fmla="*/ 121166 w 206487"/>
                <a:gd name="connsiteY2-322" fmla="*/ 0 h 2197974"/>
                <a:gd name="connsiteX3-323" fmla="*/ 205153 w 206487"/>
                <a:gd name="connsiteY3-324" fmla="*/ 1088475 h 2197974"/>
                <a:gd name="connsiteX4-325" fmla="*/ 111982 w 206487"/>
                <a:gd name="connsiteY4-326" fmla="*/ 2197974 h 2197974"/>
                <a:gd name="connsiteX0-327" fmla="*/ 283728 w 283728"/>
                <a:gd name="connsiteY0-328" fmla="*/ 2124402 h 2124402"/>
                <a:gd name="connsiteX1-329" fmla="*/ 4142 w 283728"/>
                <a:gd name="connsiteY1-330" fmla="*/ 1256641 h 2124402"/>
                <a:gd name="connsiteX2-331" fmla="*/ 125279 w 283728"/>
                <a:gd name="connsiteY2-332" fmla="*/ 0 h 2124402"/>
                <a:gd name="connsiteX3-333" fmla="*/ 209266 w 283728"/>
                <a:gd name="connsiteY3-334" fmla="*/ 1088475 h 2124402"/>
                <a:gd name="connsiteX4-335" fmla="*/ 283728 w 283728"/>
                <a:gd name="connsiteY4-336" fmla="*/ 2124402 h 2124402"/>
                <a:gd name="connsiteX0-337" fmla="*/ 283728 w 284476"/>
                <a:gd name="connsiteY0-338" fmla="*/ 2124402 h 2124402"/>
                <a:gd name="connsiteX1-339" fmla="*/ 4142 w 284476"/>
                <a:gd name="connsiteY1-340" fmla="*/ 1256641 h 2124402"/>
                <a:gd name="connsiteX2-341" fmla="*/ 125279 w 284476"/>
                <a:gd name="connsiteY2-342" fmla="*/ 0 h 2124402"/>
                <a:gd name="connsiteX3-343" fmla="*/ 209266 w 284476"/>
                <a:gd name="connsiteY3-344" fmla="*/ 1088475 h 2124402"/>
                <a:gd name="connsiteX4-345" fmla="*/ 283728 w 284476"/>
                <a:gd name="connsiteY4-346" fmla="*/ 2124402 h 2124402"/>
                <a:gd name="connsiteX0-347" fmla="*/ 102153 w 206421"/>
                <a:gd name="connsiteY0-348" fmla="*/ 2208485 h 2208485"/>
                <a:gd name="connsiteX1-349" fmla="*/ 61 w 206421"/>
                <a:gd name="connsiteY1-350" fmla="*/ 1256641 h 2208485"/>
                <a:gd name="connsiteX2-351" fmla="*/ 121198 w 206421"/>
                <a:gd name="connsiteY2-352" fmla="*/ 0 h 2208485"/>
                <a:gd name="connsiteX3-353" fmla="*/ 205185 w 206421"/>
                <a:gd name="connsiteY3-354" fmla="*/ 1088475 h 2208485"/>
                <a:gd name="connsiteX4-355" fmla="*/ 102153 w 206421"/>
                <a:gd name="connsiteY4-356" fmla="*/ 2208485 h 22084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6421" h="2208485">
                  <a:moveTo>
                    <a:pt x="102153" y="2208485"/>
                  </a:moveTo>
                  <a:cubicBezTo>
                    <a:pt x="118914" y="2108637"/>
                    <a:pt x="-3113" y="1624722"/>
                    <a:pt x="61" y="1256641"/>
                  </a:cubicBezTo>
                  <a:cubicBezTo>
                    <a:pt x="3235" y="888560"/>
                    <a:pt x="80574" y="219046"/>
                    <a:pt x="121198" y="0"/>
                  </a:cubicBezTo>
                  <a:cubicBezTo>
                    <a:pt x="77188" y="329012"/>
                    <a:pt x="205185" y="555806"/>
                    <a:pt x="205185" y="1088475"/>
                  </a:cubicBezTo>
                  <a:cubicBezTo>
                    <a:pt x="220089" y="1500349"/>
                    <a:pt x="95254" y="2140168"/>
                    <a:pt x="102153" y="220848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Freeform: Shape 13"/>
            <p:cNvSpPr/>
            <p:nvPr/>
          </p:nvSpPr>
          <p:spPr>
            <a:xfrm>
              <a:off x="8318500" y="5098665"/>
              <a:ext cx="120616" cy="680729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  <a:gd name="connsiteX0-37" fmla="*/ 779318 w 779318"/>
                <a:gd name="connsiteY0-38" fmla="*/ 2408184 h 2408184"/>
                <a:gd name="connsiteX1-39" fmla="*/ 0 w 779318"/>
                <a:gd name="connsiteY1-40" fmla="*/ 1204092 h 2408184"/>
                <a:gd name="connsiteX2-41" fmla="*/ 779318 w 779318"/>
                <a:gd name="connsiteY2-42" fmla="*/ 0 h 2408184"/>
                <a:gd name="connsiteX3-43" fmla="*/ 693643 w 779318"/>
                <a:gd name="connsiteY3-44" fmla="*/ 1309195 h 2408184"/>
                <a:gd name="connsiteX4-45" fmla="*/ 779318 w 779318"/>
                <a:gd name="connsiteY4-46" fmla="*/ 2408182 h 2408184"/>
                <a:gd name="connsiteX5-47" fmla="*/ 779318 w 779318"/>
                <a:gd name="connsiteY5-48" fmla="*/ 2408184 h 2408184"/>
                <a:gd name="connsiteX0-49" fmla="*/ 399289 w 399289"/>
                <a:gd name="connsiteY0-50" fmla="*/ 2408184 h 2408184"/>
                <a:gd name="connsiteX1-51" fmla="*/ 23 w 399289"/>
                <a:gd name="connsiteY1-52" fmla="*/ 1214602 h 2408184"/>
                <a:gd name="connsiteX2-53" fmla="*/ 399289 w 399289"/>
                <a:gd name="connsiteY2-54" fmla="*/ 0 h 2408184"/>
                <a:gd name="connsiteX3-55" fmla="*/ 313614 w 399289"/>
                <a:gd name="connsiteY3-56" fmla="*/ 1309195 h 2408184"/>
                <a:gd name="connsiteX4-57" fmla="*/ 399289 w 399289"/>
                <a:gd name="connsiteY4-58" fmla="*/ 2408182 h 2408184"/>
                <a:gd name="connsiteX5-59" fmla="*/ 399289 w 399289"/>
                <a:gd name="connsiteY5-60" fmla="*/ 2408184 h 2408184"/>
                <a:gd name="connsiteX0-61" fmla="*/ 440915 w 440915"/>
                <a:gd name="connsiteY0-62" fmla="*/ 2429204 h 2429204"/>
                <a:gd name="connsiteX1-63" fmla="*/ 41649 w 440915"/>
                <a:gd name="connsiteY1-64" fmla="*/ 1235622 h 2429204"/>
                <a:gd name="connsiteX2-65" fmla="*/ 262069 w 440915"/>
                <a:gd name="connsiteY2-66" fmla="*/ 0 h 2429204"/>
                <a:gd name="connsiteX3-67" fmla="*/ 355240 w 440915"/>
                <a:gd name="connsiteY3-68" fmla="*/ 1330215 h 2429204"/>
                <a:gd name="connsiteX4-69" fmla="*/ 440915 w 440915"/>
                <a:gd name="connsiteY4-70" fmla="*/ 2429202 h 2429204"/>
                <a:gd name="connsiteX5-71" fmla="*/ 440915 w 440915"/>
                <a:gd name="connsiteY5-72" fmla="*/ 2429204 h 2429204"/>
                <a:gd name="connsiteX0-73" fmla="*/ 489378 w 489378"/>
                <a:gd name="connsiteY0-74" fmla="*/ 2597369 h 2597369"/>
                <a:gd name="connsiteX1-75" fmla="*/ 90112 w 489378"/>
                <a:gd name="connsiteY1-76" fmla="*/ 1403787 h 2597369"/>
                <a:gd name="connsiteX2-77" fmla="*/ 221109 w 489378"/>
                <a:gd name="connsiteY2-78" fmla="*/ 0 h 2597369"/>
                <a:gd name="connsiteX3-79" fmla="*/ 403703 w 489378"/>
                <a:gd name="connsiteY3-80" fmla="*/ 1498380 h 2597369"/>
                <a:gd name="connsiteX4-81" fmla="*/ 489378 w 489378"/>
                <a:gd name="connsiteY4-82" fmla="*/ 2597367 h 2597369"/>
                <a:gd name="connsiteX5-83" fmla="*/ 489378 w 489378"/>
                <a:gd name="connsiteY5-84" fmla="*/ 2597369 h 2597369"/>
                <a:gd name="connsiteX0-85" fmla="*/ 489378 w 489378"/>
                <a:gd name="connsiteY0-86" fmla="*/ 2597369 h 2597369"/>
                <a:gd name="connsiteX1-87" fmla="*/ 90112 w 489378"/>
                <a:gd name="connsiteY1-88" fmla="*/ 1403787 h 2597369"/>
                <a:gd name="connsiteX2-89" fmla="*/ 221109 w 489378"/>
                <a:gd name="connsiteY2-90" fmla="*/ 0 h 2597369"/>
                <a:gd name="connsiteX3-91" fmla="*/ 403703 w 489378"/>
                <a:gd name="connsiteY3-92" fmla="*/ 1498380 h 2597369"/>
                <a:gd name="connsiteX4-93" fmla="*/ 489378 w 489378"/>
                <a:gd name="connsiteY4-94" fmla="*/ 2597367 h 2597369"/>
                <a:gd name="connsiteX5-95" fmla="*/ 489378 w 489378"/>
                <a:gd name="connsiteY5-96" fmla="*/ 2597369 h 2597369"/>
                <a:gd name="connsiteX0-97" fmla="*/ 440135 w 440135"/>
                <a:gd name="connsiteY0-98" fmla="*/ 2597369 h 2597369"/>
                <a:gd name="connsiteX1-99" fmla="*/ 40869 w 440135"/>
                <a:gd name="connsiteY1-100" fmla="*/ 1403787 h 2597369"/>
                <a:gd name="connsiteX2-101" fmla="*/ 171866 w 440135"/>
                <a:gd name="connsiteY2-102" fmla="*/ 0 h 2597369"/>
                <a:gd name="connsiteX3-103" fmla="*/ 354460 w 440135"/>
                <a:gd name="connsiteY3-104" fmla="*/ 1498380 h 2597369"/>
                <a:gd name="connsiteX4-105" fmla="*/ 440135 w 440135"/>
                <a:gd name="connsiteY4-106" fmla="*/ 2597367 h 2597369"/>
                <a:gd name="connsiteX5-107" fmla="*/ 440135 w 440135"/>
                <a:gd name="connsiteY5-108" fmla="*/ 2597369 h 2597369"/>
                <a:gd name="connsiteX0-109" fmla="*/ 412392 w 412392"/>
                <a:gd name="connsiteY0-110" fmla="*/ 2597369 h 2597369"/>
                <a:gd name="connsiteX1-111" fmla="*/ 13126 w 412392"/>
                <a:gd name="connsiteY1-112" fmla="*/ 1403787 h 2597369"/>
                <a:gd name="connsiteX2-113" fmla="*/ 144123 w 412392"/>
                <a:gd name="connsiteY2-114" fmla="*/ 0 h 2597369"/>
                <a:gd name="connsiteX3-115" fmla="*/ 326717 w 412392"/>
                <a:gd name="connsiteY3-116" fmla="*/ 1498380 h 2597369"/>
                <a:gd name="connsiteX4-117" fmla="*/ 412392 w 412392"/>
                <a:gd name="connsiteY4-118" fmla="*/ 2597367 h 2597369"/>
                <a:gd name="connsiteX5-119" fmla="*/ 412392 w 412392"/>
                <a:gd name="connsiteY5-120" fmla="*/ 2597369 h 2597369"/>
                <a:gd name="connsiteX0-121" fmla="*/ 388612 w 410967"/>
                <a:gd name="connsiteY0-122" fmla="*/ 2744513 h 2744513"/>
                <a:gd name="connsiteX1-123" fmla="*/ 11701 w 410967"/>
                <a:gd name="connsiteY1-124" fmla="*/ 1403787 h 2744513"/>
                <a:gd name="connsiteX2-125" fmla="*/ 142698 w 410967"/>
                <a:gd name="connsiteY2-126" fmla="*/ 0 h 2744513"/>
                <a:gd name="connsiteX3-127" fmla="*/ 325292 w 410967"/>
                <a:gd name="connsiteY3-128" fmla="*/ 1498380 h 2744513"/>
                <a:gd name="connsiteX4-129" fmla="*/ 410967 w 410967"/>
                <a:gd name="connsiteY4-130" fmla="*/ 2597367 h 2744513"/>
                <a:gd name="connsiteX5-131" fmla="*/ 388612 w 410967"/>
                <a:gd name="connsiteY5-132" fmla="*/ 2744513 h 2744513"/>
                <a:gd name="connsiteX0-133" fmla="*/ 388612 w 410967"/>
                <a:gd name="connsiteY0-134" fmla="*/ 2744513 h 2744513"/>
                <a:gd name="connsiteX1-135" fmla="*/ 11701 w 410967"/>
                <a:gd name="connsiteY1-136" fmla="*/ 1403787 h 2744513"/>
                <a:gd name="connsiteX2-137" fmla="*/ 142698 w 410967"/>
                <a:gd name="connsiteY2-138" fmla="*/ 0 h 2744513"/>
                <a:gd name="connsiteX3-139" fmla="*/ 325292 w 410967"/>
                <a:gd name="connsiteY3-140" fmla="*/ 1498380 h 2744513"/>
                <a:gd name="connsiteX4-141" fmla="*/ 410967 w 410967"/>
                <a:gd name="connsiteY4-142" fmla="*/ 2597367 h 2744513"/>
                <a:gd name="connsiteX5-143" fmla="*/ 388612 w 410967"/>
                <a:gd name="connsiteY5-144" fmla="*/ 2744513 h 2744513"/>
                <a:gd name="connsiteX0-145" fmla="*/ 228631 w 407477"/>
                <a:gd name="connsiteY0-146" fmla="*/ 2471244 h 2597367"/>
                <a:gd name="connsiteX1-147" fmla="*/ 8211 w 407477"/>
                <a:gd name="connsiteY1-148" fmla="*/ 1403787 h 2597367"/>
                <a:gd name="connsiteX2-149" fmla="*/ 139208 w 407477"/>
                <a:gd name="connsiteY2-150" fmla="*/ 0 h 2597367"/>
                <a:gd name="connsiteX3-151" fmla="*/ 321802 w 407477"/>
                <a:gd name="connsiteY3-152" fmla="*/ 1498380 h 2597367"/>
                <a:gd name="connsiteX4-153" fmla="*/ 407477 w 407477"/>
                <a:gd name="connsiteY4-154" fmla="*/ 2597367 h 2597367"/>
                <a:gd name="connsiteX5-155" fmla="*/ 228631 w 407477"/>
                <a:gd name="connsiteY5-156" fmla="*/ 2471244 h 2597367"/>
                <a:gd name="connsiteX0-157" fmla="*/ 223164 w 318785"/>
                <a:gd name="connsiteY0-158" fmla="*/ 2471244 h 2471560"/>
                <a:gd name="connsiteX1-159" fmla="*/ 2744 w 318785"/>
                <a:gd name="connsiteY1-160" fmla="*/ 1403787 h 2471560"/>
                <a:gd name="connsiteX2-161" fmla="*/ 133741 w 318785"/>
                <a:gd name="connsiteY2-162" fmla="*/ 0 h 2471560"/>
                <a:gd name="connsiteX3-163" fmla="*/ 316335 w 318785"/>
                <a:gd name="connsiteY3-164" fmla="*/ 1498380 h 2471560"/>
                <a:gd name="connsiteX4-165" fmla="*/ 223164 w 318785"/>
                <a:gd name="connsiteY4-166" fmla="*/ 2471244 h 2471560"/>
                <a:gd name="connsiteX0-167" fmla="*/ 220502 w 316123"/>
                <a:gd name="connsiteY0-168" fmla="*/ 2523795 h 2524111"/>
                <a:gd name="connsiteX1-169" fmla="*/ 82 w 316123"/>
                <a:gd name="connsiteY1-170" fmla="*/ 1456338 h 2524111"/>
                <a:gd name="connsiteX2-171" fmla="*/ 200104 w 316123"/>
                <a:gd name="connsiteY2-172" fmla="*/ 0 h 2524111"/>
                <a:gd name="connsiteX3-173" fmla="*/ 313673 w 316123"/>
                <a:gd name="connsiteY3-174" fmla="*/ 1550931 h 2524111"/>
                <a:gd name="connsiteX4-175" fmla="*/ 220502 w 316123"/>
                <a:gd name="connsiteY4-176" fmla="*/ 2523795 h 2524111"/>
                <a:gd name="connsiteX0-177" fmla="*/ 220502 w 316123"/>
                <a:gd name="connsiteY0-178" fmla="*/ 2523795 h 2524111"/>
                <a:gd name="connsiteX1-179" fmla="*/ 82 w 316123"/>
                <a:gd name="connsiteY1-180" fmla="*/ 1456338 h 2524111"/>
                <a:gd name="connsiteX2-181" fmla="*/ 200104 w 316123"/>
                <a:gd name="connsiteY2-182" fmla="*/ 0 h 2524111"/>
                <a:gd name="connsiteX3-183" fmla="*/ 313673 w 316123"/>
                <a:gd name="connsiteY3-184" fmla="*/ 1550931 h 2524111"/>
                <a:gd name="connsiteX4-185" fmla="*/ 220502 w 316123"/>
                <a:gd name="connsiteY4-186" fmla="*/ 2523795 h 2524111"/>
                <a:gd name="connsiteX0-187" fmla="*/ 161437 w 257058"/>
                <a:gd name="connsiteY0-188" fmla="*/ 2523795 h 2524111"/>
                <a:gd name="connsiteX1-189" fmla="*/ 181 w 257058"/>
                <a:gd name="connsiteY1-190" fmla="*/ 1445828 h 2524111"/>
                <a:gd name="connsiteX2-191" fmla="*/ 141039 w 257058"/>
                <a:gd name="connsiteY2-192" fmla="*/ 0 h 2524111"/>
                <a:gd name="connsiteX3-193" fmla="*/ 254608 w 257058"/>
                <a:gd name="connsiteY3-194" fmla="*/ 1550931 h 2524111"/>
                <a:gd name="connsiteX4-195" fmla="*/ 161437 w 257058"/>
                <a:gd name="connsiteY4-196" fmla="*/ 2523795 h 2524111"/>
                <a:gd name="connsiteX0-197" fmla="*/ 112207 w 256113"/>
                <a:gd name="connsiteY0-198" fmla="*/ 2513285 h 2513607"/>
                <a:gd name="connsiteX1-199" fmla="*/ 254 w 256113"/>
                <a:gd name="connsiteY1-200" fmla="*/ 1445828 h 2513607"/>
                <a:gd name="connsiteX2-201" fmla="*/ 141112 w 256113"/>
                <a:gd name="connsiteY2-202" fmla="*/ 0 h 2513607"/>
                <a:gd name="connsiteX3-203" fmla="*/ 254681 w 256113"/>
                <a:gd name="connsiteY3-204" fmla="*/ 1550931 h 2513607"/>
                <a:gd name="connsiteX4-205" fmla="*/ 112207 w 256113"/>
                <a:gd name="connsiteY4-206" fmla="*/ 2513285 h 2513607"/>
                <a:gd name="connsiteX0-207" fmla="*/ 112207 w 209853"/>
                <a:gd name="connsiteY0-208" fmla="*/ 2513285 h 2513503"/>
                <a:gd name="connsiteX1-209" fmla="*/ 254 w 209853"/>
                <a:gd name="connsiteY1-210" fmla="*/ 1445828 h 2513503"/>
                <a:gd name="connsiteX2-211" fmla="*/ 141112 w 209853"/>
                <a:gd name="connsiteY2-212" fmla="*/ 0 h 2513503"/>
                <a:gd name="connsiteX3-213" fmla="*/ 205378 w 209853"/>
                <a:gd name="connsiteY3-214" fmla="*/ 1277662 h 2513503"/>
                <a:gd name="connsiteX4-215" fmla="*/ 112207 w 209853"/>
                <a:gd name="connsiteY4-216" fmla="*/ 2513285 h 2513503"/>
                <a:gd name="connsiteX0-217" fmla="*/ 112236 w 207857"/>
                <a:gd name="connsiteY0-218" fmla="*/ 2502774 h 2502992"/>
                <a:gd name="connsiteX1-219" fmla="*/ 283 w 207857"/>
                <a:gd name="connsiteY1-220" fmla="*/ 1435317 h 2502992"/>
                <a:gd name="connsiteX2-221" fmla="*/ 101699 w 207857"/>
                <a:gd name="connsiteY2-222" fmla="*/ 0 h 2502992"/>
                <a:gd name="connsiteX3-223" fmla="*/ 205407 w 207857"/>
                <a:gd name="connsiteY3-224" fmla="*/ 1267151 h 2502992"/>
                <a:gd name="connsiteX4-225" fmla="*/ 112236 w 207857"/>
                <a:gd name="connsiteY4-226" fmla="*/ 2502774 h 2502992"/>
                <a:gd name="connsiteX0-227" fmla="*/ 118518 w 214139"/>
                <a:gd name="connsiteY0-228" fmla="*/ 3206967 h 3207185"/>
                <a:gd name="connsiteX1-229" fmla="*/ 6565 w 214139"/>
                <a:gd name="connsiteY1-230" fmla="*/ 2139510 h 3207185"/>
                <a:gd name="connsiteX2-231" fmla="*/ 78399 w 214139"/>
                <a:gd name="connsiteY2-232" fmla="*/ 0 h 3207185"/>
                <a:gd name="connsiteX3-233" fmla="*/ 211689 w 214139"/>
                <a:gd name="connsiteY3-234" fmla="*/ 1971344 h 3207185"/>
                <a:gd name="connsiteX4-235" fmla="*/ 118518 w 214139"/>
                <a:gd name="connsiteY4-236" fmla="*/ 3206967 h 3207185"/>
                <a:gd name="connsiteX0-237" fmla="*/ 118518 w 214139"/>
                <a:gd name="connsiteY0-238" fmla="*/ 3206967 h 3207185"/>
                <a:gd name="connsiteX1-239" fmla="*/ 6565 w 214139"/>
                <a:gd name="connsiteY1-240" fmla="*/ 2139510 h 3207185"/>
                <a:gd name="connsiteX2-241" fmla="*/ 78399 w 214139"/>
                <a:gd name="connsiteY2-242" fmla="*/ 0 h 3207185"/>
                <a:gd name="connsiteX3-243" fmla="*/ 211689 w 214139"/>
                <a:gd name="connsiteY3-244" fmla="*/ 1971344 h 3207185"/>
                <a:gd name="connsiteX4-245" fmla="*/ 118518 w 214139"/>
                <a:gd name="connsiteY4-246" fmla="*/ 3206967 h 3207185"/>
                <a:gd name="connsiteX0-247" fmla="*/ 112724 w 208345"/>
                <a:gd name="connsiteY0-248" fmla="*/ 3206967 h 3207185"/>
                <a:gd name="connsiteX1-249" fmla="*/ 771 w 208345"/>
                <a:gd name="connsiteY1-250" fmla="*/ 2139510 h 3207185"/>
                <a:gd name="connsiteX2-251" fmla="*/ 72605 w 208345"/>
                <a:gd name="connsiteY2-252" fmla="*/ 0 h 3207185"/>
                <a:gd name="connsiteX3-253" fmla="*/ 205895 w 208345"/>
                <a:gd name="connsiteY3-254" fmla="*/ 1971344 h 3207185"/>
                <a:gd name="connsiteX4-255" fmla="*/ 112724 w 208345"/>
                <a:gd name="connsiteY4-256" fmla="*/ 3206967 h 3207185"/>
                <a:gd name="connsiteX0-257" fmla="*/ 112333 w 207954"/>
                <a:gd name="connsiteY0-258" fmla="*/ 2555326 h 2555544"/>
                <a:gd name="connsiteX1-259" fmla="*/ 380 w 207954"/>
                <a:gd name="connsiteY1-260" fmla="*/ 1487869 h 2555544"/>
                <a:gd name="connsiteX2-261" fmla="*/ 82074 w 207954"/>
                <a:gd name="connsiteY2-262" fmla="*/ 0 h 2555544"/>
                <a:gd name="connsiteX3-263" fmla="*/ 205504 w 207954"/>
                <a:gd name="connsiteY3-264" fmla="*/ 1319703 h 2555544"/>
                <a:gd name="connsiteX4-265" fmla="*/ 112333 w 207954"/>
                <a:gd name="connsiteY4-266" fmla="*/ 2555326 h 2555544"/>
                <a:gd name="connsiteX0-267" fmla="*/ 113360 w 208981"/>
                <a:gd name="connsiteY0-268" fmla="*/ 2250526 h 2250744"/>
                <a:gd name="connsiteX1-269" fmla="*/ 1407 w 208981"/>
                <a:gd name="connsiteY1-270" fmla="*/ 1183069 h 2250744"/>
                <a:gd name="connsiteX2-271" fmla="*/ 63380 w 208981"/>
                <a:gd name="connsiteY2-272" fmla="*/ 0 h 2250744"/>
                <a:gd name="connsiteX3-273" fmla="*/ 206531 w 208981"/>
                <a:gd name="connsiteY3-274" fmla="*/ 1014903 h 2250744"/>
                <a:gd name="connsiteX4-275" fmla="*/ 113360 w 208981"/>
                <a:gd name="connsiteY4-276" fmla="*/ 2250526 h 2250744"/>
                <a:gd name="connsiteX0-277" fmla="*/ 117785 w 294603"/>
                <a:gd name="connsiteY0-278" fmla="*/ 2271546 h 2271764"/>
                <a:gd name="connsiteX1-279" fmla="*/ 5832 w 294603"/>
                <a:gd name="connsiteY1-280" fmla="*/ 1204089 h 2271764"/>
                <a:gd name="connsiteX2-281" fmla="*/ 294602 w 294603"/>
                <a:gd name="connsiteY2-282" fmla="*/ 0 h 2271764"/>
                <a:gd name="connsiteX3-283" fmla="*/ 210956 w 294603"/>
                <a:gd name="connsiteY3-284" fmla="*/ 1035923 h 2271764"/>
                <a:gd name="connsiteX4-285" fmla="*/ 117785 w 294603"/>
                <a:gd name="connsiteY4-286" fmla="*/ 2271546 h 2271764"/>
                <a:gd name="connsiteX0-287" fmla="*/ 112877 w 208498"/>
                <a:gd name="connsiteY0-288" fmla="*/ 2303077 h 2303295"/>
                <a:gd name="connsiteX1-289" fmla="*/ 924 w 208498"/>
                <a:gd name="connsiteY1-290" fmla="*/ 1235620 h 2303295"/>
                <a:gd name="connsiteX2-291" fmla="*/ 171365 w 208498"/>
                <a:gd name="connsiteY2-292" fmla="*/ 0 h 2303295"/>
                <a:gd name="connsiteX3-293" fmla="*/ 206048 w 208498"/>
                <a:gd name="connsiteY3-294" fmla="*/ 1067454 h 2303295"/>
                <a:gd name="connsiteX4-295" fmla="*/ 112877 w 208498"/>
                <a:gd name="connsiteY4-296" fmla="*/ 2303077 h 2303295"/>
                <a:gd name="connsiteX0-297" fmla="*/ 111982 w 207603"/>
                <a:gd name="connsiteY0-298" fmla="*/ 2324098 h 2324316"/>
                <a:gd name="connsiteX1-299" fmla="*/ 29 w 207603"/>
                <a:gd name="connsiteY1-300" fmla="*/ 1256641 h 2324316"/>
                <a:gd name="connsiteX2-301" fmla="*/ 121166 w 207603"/>
                <a:gd name="connsiteY2-302" fmla="*/ 0 h 2324316"/>
                <a:gd name="connsiteX3-303" fmla="*/ 205153 w 207603"/>
                <a:gd name="connsiteY3-304" fmla="*/ 1088475 h 2324316"/>
                <a:gd name="connsiteX4-305" fmla="*/ 111982 w 207603"/>
                <a:gd name="connsiteY4-306" fmla="*/ 2324098 h 2324316"/>
                <a:gd name="connsiteX0-307" fmla="*/ 111982 w 207603"/>
                <a:gd name="connsiteY0-308" fmla="*/ 2197974 h 2198230"/>
                <a:gd name="connsiteX1-309" fmla="*/ 29 w 207603"/>
                <a:gd name="connsiteY1-310" fmla="*/ 1256641 h 2198230"/>
                <a:gd name="connsiteX2-311" fmla="*/ 121166 w 207603"/>
                <a:gd name="connsiteY2-312" fmla="*/ 0 h 2198230"/>
                <a:gd name="connsiteX3-313" fmla="*/ 205153 w 207603"/>
                <a:gd name="connsiteY3-314" fmla="*/ 1088475 h 2198230"/>
                <a:gd name="connsiteX4-315" fmla="*/ 111982 w 207603"/>
                <a:gd name="connsiteY4-316" fmla="*/ 2197974 h 2198230"/>
                <a:gd name="connsiteX0-317" fmla="*/ 111982 w 206487"/>
                <a:gd name="connsiteY0-318" fmla="*/ 2197974 h 2197974"/>
                <a:gd name="connsiteX1-319" fmla="*/ 29 w 206487"/>
                <a:gd name="connsiteY1-320" fmla="*/ 1256641 h 2197974"/>
                <a:gd name="connsiteX2-321" fmla="*/ 121166 w 206487"/>
                <a:gd name="connsiteY2-322" fmla="*/ 0 h 2197974"/>
                <a:gd name="connsiteX3-323" fmla="*/ 205153 w 206487"/>
                <a:gd name="connsiteY3-324" fmla="*/ 1088475 h 2197974"/>
                <a:gd name="connsiteX4-325" fmla="*/ 111982 w 206487"/>
                <a:gd name="connsiteY4-326" fmla="*/ 2197974 h 2197974"/>
                <a:gd name="connsiteX0-327" fmla="*/ 283728 w 283728"/>
                <a:gd name="connsiteY0-328" fmla="*/ 2124402 h 2124402"/>
                <a:gd name="connsiteX1-329" fmla="*/ 4142 w 283728"/>
                <a:gd name="connsiteY1-330" fmla="*/ 1256641 h 2124402"/>
                <a:gd name="connsiteX2-331" fmla="*/ 125279 w 283728"/>
                <a:gd name="connsiteY2-332" fmla="*/ 0 h 2124402"/>
                <a:gd name="connsiteX3-333" fmla="*/ 209266 w 283728"/>
                <a:gd name="connsiteY3-334" fmla="*/ 1088475 h 2124402"/>
                <a:gd name="connsiteX4-335" fmla="*/ 283728 w 283728"/>
                <a:gd name="connsiteY4-336" fmla="*/ 2124402 h 2124402"/>
                <a:gd name="connsiteX0-337" fmla="*/ 283728 w 284476"/>
                <a:gd name="connsiteY0-338" fmla="*/ 2124402 h 2124402"/>
                <a:gd name="connsiteX1-339" fmla="*/ 4142 w 284476"/>
                <a:gd name="connsiteY1-340" fmla="*/ 1256641 h 2124402"/>
                <a:gd name="connsiteX2-341" fmla="*/ 125279 w 284476"/>
                <a:gd name="connsiteY2-342" fmla="*/ 0 h 2124402"/>
                <a:gd name="connsiteX3-343" fmla="*/ 209266 w 284476"/>
                <a:gd name="connsiteY3-344" fmla="*/ 1088475 h 2124402"/>
                <a:gd name="connsiteX4-345" fmla="*/ 283728 w 284476"/>
                <a:gd name="connsiteY4-346" fmla="*/ 2124402 h 2124402"/>
                <a:gd name="connsiteX0-347" fmla="*/ 102153 w 206421"/>
                <a:gd name="connsiteY0-348" fmla="*/ 2208485 h 2208485"/>
                <a:gd name="connsiteX1-349" fmla="*/ 61 w 206421"/>
                <a:gd name="connsiteY1-350" fmla="*/ 1256641 h 2208485"/>
                <a:gd name="connsiteX2-351" fmla="*/ 121198 w 206421"/>
                <a:gd name="connsiteY2-352" fmla="*/ 0 h 2208485"/>
                <a:gd name="connsiteX3-353" fmla="*/ 205185 w 206421"/>
                <a:gd name="connsiteY3-354" fmla="*/ 1088475 h 2208485"/>
                <a:gd name="connsiteX4-355" fmla="*/ 102153 w 206421"/>
                <a:gd name="connsiteY4-356" fmla="*/ 2208485 h 22084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6421" h="2208485">
                  <a:moveTo>
                    <a:pt x="102153" y="2208485"/>
                  </a:moveTo>
                  <a:cubicBezTo>
                    <a:pt x="118914" y="2108637"/>
                    <a:pt x="-3113" y="1624722"/>
                    <a:pt x="61" y="1256641"/>
                  </a:cubicBezTo>
                  <a:cubicBezTo>
                    <a:pt x="3235" y="888560"/>
                    <a:pt x="80574" y="219046"/>
                    <a:pt x="121198" y="0"/>
                  </a:cubicBezTo>
                  <a:cubicBezTo>
                    <a:pt x="77188" y="329012"/>
                    <a:pt x="205185" y="555806"/>
                    <a:pt x="205185" y="1088475"/>
                  </a:cubicBezTo>
                  <a:cubicBezTo>
                    <a:pt x="220089" y="1500349"/>
                    <a:pt x="95254" y="2140168"/>
                    <a:pt x="102153" y="220848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Freeform: Shape 14"/>
            <p:cNvSpPr/>
            <p:nvPr/>
          </p:nvSpPr>
          <p:spPr>
            <a:xfrm>
              <a:off x="7631094" y="5091665"/>
              <a:ext cx="120616" cy="680729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  <a:gd name="connsiteX0-37" fmla="*/ 779318 w 779318"/>
                <a:gd name="connsiteY0-38" fmla="*/ 2408184 h 2408184"/>
                <a:gd name="connsiteX1-39" fmla="*/ 0 w 779318"/>
                <a:gd name="connsiteY1-40" fmla="*/ 1204092 h 2408184"/>
                <a:gd name="connsiteX2-41" fmla="*/ 779318 w 779318"/>
                <a:gd name="connsiteY2-42" fmla="*/ 0 h 2408184"/>
                <a:gd name="connsiteX3-43" fmla="*/ 693643 w 779318"/>
                <a:gd name="connsiteY3-44" fmla="*/ 1309195 h 2408184"/>
                <a:gd name="connsiteX4-45" fmla="*/ 779318 w 779318"/>
                <a:gd name="connsiteY4-46" fmla="*/ 2408182 h 2408184"/>
                <a:gd name="connsiteX5-47" fmla="*/ 779318 w 779318"/>
                <a:gd name="connsiteY5-48" fmla="*/ 2408184 h 2408184"/>
                <a:gd name="connsiteX0-49" fmla="*/ 399289 w 399289"/>
                <a:gd name="connsiteY0-50" fmla="*/ 2408184 h 2408184"/>
                <a:gd name="connsiteX1-51" fmla="*/ 23 w 399289"/>
                <a:gd name="connsiteY1-52" fmla="*/ 1214602 h 2408184"/>
                <a:gd name="connsiteX2-53" fmla="*/ 399289 w 399289"/>
                <a:gd name="connsiteY2-54" fmla="*/ 0 h 2408184"/>
                <a:gd name="connsiteX3-55" fmla="*/ 313614 w 399289"/>
                <a:gd name="connsiteY3-56" fmla="*/ 1309195 h 2408184"/>
                <a:gd name="connsiteX4-57" fmla="*/ 399289 w 399289"/>
                <a:gd name="connsiteY4-58" fmla="*/ 2408182 h 2408184"/>
                <a:gd name="connsiteX5-59" fmla="*/ 399289 w 399289"/>
                <a:gd name="connsiteY5-60" fmla="*/ 2408184 h 2408184"/>
                <a:gd name="connsiteX0-61" fmla="*/ 440915 w 440915"/>
                <a:gd name="connsiteY0-62" fmla="*/ 2429204 h 2429204"/>
                <a:gd name="connsiteX1-63" fmla="*/ 41649 w 440915"/>
                <a:gd name="connsiteY1-64" fmla="*/ 1235622 h 2429204"/>
                <a:gd name="connsiteX2-65" fmla="*/ 262069 w 440915"/>
                <a:gd name="connsiteY2-66" fmla="*/ 0 h 2429204"/>
                <a:gd name="connsiteX3-67" fmla="*/ 355240 w 440915"/>
                <a:gd name="connsiteY3-68" fmla="*/ 1330215 h 2429204"/>
                <a:gd name="connsiteX4-69" fmla="*/ 440915 w 440915"/>
                <a:gd name="connsiteY4-70" fmla="*/ 2429202 h 2429204"/>
                <a:gd name="connsiteX5-71" fmla="*/ 440915 w 440915"/>
                <a:gd name="connsiteY5-72" fmla="*/ 2429204 h 2429204"/>
                <a:gd name="connsiteX0-73" fmla="*/ 489378 w 489378"/>
                <a:gd name="connsiteY0-74" fmla="*/ 2597369 h 2597369"/>
                <a:gd name="connsiteX1-75" fmla="*/ 90112 w 489378"/>
                <a:gd name="connsiteY1-76" fmla="*/ 1403787 h 2597369"/>
                <a:gd name="connsiteX2-77" fmla="*/ 221109 w 489378"/>
                <a:gd name="connsiteY2-78" fmla="*/ 0 h 2597369"/>
                <a:gd name="connsiteX3-79" fmla="*/ 403703 w 489378"/>
                <a:gd name="connsiteY3-80" fmla="*/ 1498380 h 2597369"/>
                <a:gd name="connsiteX4-81" fmla="*/ 489378 w 489378"/>
                <a:gd name="connsiteY4-82" fmla="*/ 2597367 h 2597369"/>
                <a:gd name="connsiteX5-83" fmla="*/ 489378 w 489378"/>
                <a:gd name="connsiteY5-84" fmla="*/ 2597369 h 2597369"/>
                <a:gd name="connsiteX0-85" fmla="*/ 489378 w 489378"/>
                <a:gd name="connsiteY0-86" fmla="*/ 2597369 h 2597369"/>
                <a:gd name="connsiteX1-87" fmla="*/ 90112 w 489378"/>
                <a:gd name="connsiteY1-88" fmla="*/ 1403787 h 2597369"/>
                <a:gd name="connsiteX2-89" fmla="*/ 221109 w 489378"/>
                <a:gd name="connsiteY2-90" fmla="*/ 0 h 2597369"/>
                <a:gd name="connsiteX3-91" fmla="*/ 403703 w 489378"/>
                <a:gd name="connsiteY3-92" fmla="*/ 1498380 h 2597369"/>
                <a:gd name="connsiteX4-93" fmla="*/ 489378 w 489378"/>
                <a:gd name="connsiteY4-94" fmla="*/ 2597367 h 2597369"/>
                <a:gd name="connsiteX5-95" fmla="*/ 489378 w 489378"/>
                <a:gd name="connsiteY5-96" fmla="*/ 2597369 h 2597369"/>
                <a:gd name="connsiteX0-97" fmla="*/ 440135 w 440135"/>
                <a:gd name="connsiteY0-98" fmla="*/ 2597369 h 2597369"/>
                <a:gd name="connsiteX1-99" fmla="*/ 40869 w 440135"/>
                <a:gd name="connsiteY1-100" fmla="*/ 1403787 h 2597369"/>
                <a:gd name="connsiteX2-101" fmla="*/ 171866 w 440135"/>
                <a:gd name="connsiteY2-102" fmla="*/ 0 h 2597369"/>
                <a:gd name="connsiteX3-103" fmla="*/ 354460 w 440135"/>
                <a:gd name="connsiteY3-104" fmla="*/ 1498380 h 2597369"/>
                <a:gd name="connsiteX4-105" fmla="*/ 440135 w 440135"/>
                <a:gd name="connsiteY4-106" fmla="*/ 2597367 h 2597369"/>
                <a:gd name="connsiteX5-107" fmla="*/ 440135 w 440135"/>
                <a:gd name="connsiteY5-108" fmla="*/ 2597369 h 2597369"/>
                <a:gd name="connsiteX0-109" fmla="*/ 412392 w 412392"/>
                <a:gd name="connsiteY0-110" fmla="*/ 2597369 h 2597369"/>
                <a:gd name="connsiteX1-111" fmla="*/ 13126 w 412392"/>
                <a:gd name="connsiteY1-112" fmla="*/ 1403787 h 2597369"/>
                <a:gd name="connsiteX2-113" fmla="*/ 144123 w 412392"/>
                <a:gd name="connsiteY2-114" fmla="*/ 0 h 2597369"/>
                <a:gd name="connsiteX3-115" fmla="*/ 326717 w 412392"/>
                <a:gd name="connsiteY3-116" fmla="*/ 1498380 h 2597369"/>
                <a:gd name="connsiteX4-117" fmla="*/ 412392 w 412392"/>
                <a:gd name="connsiteY4-118" fmla="*/ 2597367 h 2597369"/>
                <a:gd name="connsiteX5-119" fmla="*/ 412392 w 412392"/>
                <a:gd name="connsiteY5-120" fmla="*/ 2597369 h 2597369"/>
                <a:gd name="connsiteX0-121" fmla="*/ 388612 w 410967"/>
                <a:gd name="connsiteY0-122" fmla="*/ 2744513 h 2744513"/>
                <a:gd name="connsiteX1-123" fmla="*/ 11701 w 410967"/>
                <a:gd name="connsiteY1-124" fmla="*/ 1403787 h 2744513"/>
                <a:gd name="connsiteX2-125" fmla="*/ 142698 w 410967"/>
                <a:gd name="connsiteY2-126" fmla="*/ 0 h 2744513"/>
                <a:gd name="connsiteX3-127" fmla="*/ 325292 w 410967"/>
                <a:gd name="connsiteY3-128" fmla="*/ 1498380 h 2744513"/>
                <a:gd name="connsiteX4-129" fmla="*/ 410967 w 410967"/>
                <a:gd name="connsiteY4-130" fmla="*/ 2597367 h 2744513"/>
                <a:gd name="connsiteX5-131" fmla="*/ 388612 w 410967"/>
                <a:gd name="connsiteY5-132" fmla="*/ 2744513 h 2744513"/>
                <a:gd name="connsiteX0-133" fmla="*/ 388612 w 410967"/>
                <a:gd name="connsiteY0-134" fmla="*/ 2744513 h 2744513"/>
                <a:gd name="connsiteX1-135" fmla="*/ 11701 w 410967"/>
                <a:gd name="connsiteY1-136" fmla="*/ 1403787 h 2744513"/>
                <a:gd name="connsiteX2-137" fmla="*/ 142698 w 410967"/>
                <a:gd name="connsiteY2-138" fmla="*/ 0 h 2744513"/>
                <a:gd name="connsiteX3-139" fmla="*/ 325292 w 410967"/>
                <a:gd name="connsiteY3-140" fmla="*/ 1498380 h 2744513"/>
                <a:gd name="connsiteX4-141" fmla="*/ 410967 w 410967"/>
                <a:gd name="connsiteY4-142" fmla="*/ 2597367 h 2744513"/>
                <a:gd name="connsiteX5-143" fmla="*/ 388612 w 410967"/>
                <a:gd name="connsiteY5-144" fmla="*/ 2744513 h 2744513"/>
                <a:gd name="connsiteX0-145" fmla="*/ 228631 w 407477"/>
                <a:gd name="connsiteY0-146" fmla="*/ 2471244 h 2597367"/>
                <a:gd name="connsiteX1-147" fmla="*/ 8211 w 407477"/>
                <a:gd name="connsiteY1-148" fmla="*/ 1403787 h 2597367"/>
                <a:gd name="connsiteX2-149" fmla="*/ 139208 w 407477"/>
                <a:gd name="connsiteY2-150" fmla="*/ 0 h 2597367"/>
                <a:gd name="connsiteX3-151" fmla="*/ 321802 w 407477"/>
                <a:gd name="connsiteY3-152" fmla="*/ 1498380 h 2597367"/>
                <a:gd name="connsiteX4-153" fmla="*/ 407477 w 407477"/>
                <a:gd name="connsiteY4-154" fmla="*/ 2597367 h 2597367"/>
                <a:gd name="connsiteX5-155" fmla="*/ 228631 w 407477"/>
                <a:gd name="connsiteY5-156" fmla="*/ 2471244 h 2597367"/>
                <a:gd name="connsiteX0-157" fmla="*/ 223164 w 318785"/>
                <a:gd name="connsiteY0-158" fmla="*/ 2471244 h 2471560"/>
                <a:gd name="connsiteX1-159" fmla="*/ 2744 w 318785"/>
                <a:gd name="connsiteY1-160" fmla="*/ 1403787 h 2471560"/>
                <a:gd name="connsiteX2-161" fmla="*/ 133741 w 318785"/>
                <a:gd name="connsiteY2-162" fmla="*/ 0 h 2471560"/>
                <a:gd name="connsiteX3-163" fmla="*/ 316335 w 318785"/>
                <a:gd name="connsiteY3-164" fmla="*/ 1498380 h 2471560"/>
                <a:gd name="connsiteX4-165" fmla="*/ 223164 w 318785"/>
                <a:gd name="connsiteY4-166" fmla="*/ 2471244 h 2471560"/>
                <a:gd name="connsiteX0-167" fmla="*/ 220502 w 316123"/>
                <a:gd name="connsiteY0-168" fmla="*/ 2523795 h 2524111"/>
                <a:gd name="connsiteX1-169" fmla="*/ 82 w 316123"/>
                <a:gd name="connsiteY1-170" fmla="*/ 1456338 h 2524111"/>
                <a:gd name="connsiteX2-171" fmla="*/ 200104 w 316123"/>
                <a:gd name="connsiteY2-172" fmla="*/ 0 h 2524111"/>
                <a:gd name="connsiteX3-173" fmla="*/ 313673 w 316123"/>
                <a:gd name="connsiteY3-174" fmla="*/ 1550931 h 2524111"/>
                <a:gd name="connsiteX4-175" fmla="*/ 220502 w 316123"/>
                <a:gd name="connsiteY4-176" fmla="*/ 2523795 h 2524111"/>
                <a:gd name="connsiteX0-177" fmla="*/ 220502 w 316123"/>
                <a:gd name="connsiteY0-178" fmla="*/ 2523795 h 2524111"/>
                <a:gd name="connsiteX1-179" fmla="*/ 82 w 316123"/>
                <a:gd name="connsiteY1-180" fmla="*/ 1456338 h 2524111"/>
                <a:gd name="connsiteX2-181" fmla="*/ 200104 w 316123"/>
                <a:gd name="connsiteY2-182" fmla="*/ 0 h 2524111"/>
                <a:gd name="connsiteX3-183" fmla="*/ 313673 w 316123"/>
                <a:gd name="connsiteY3-184" fmla="*/ 1550931 h 2524111"/>
                <a:gd name="connsiteX4-185" fmla="*/ 220502 w 316123"/>
                <a:gd name="connsiteY4-186" fmla="*/ 2523795 h 2524111"/>
                <a:gd name="connsiteX0-187" fmla="*/ 161437 w 257058"/>
                <a:gd name="connsiteY0-188" fmla="*/ 2523795 h 2524111"/>
                <a:gd name="connsiteX1-189" fmla="*/ 181 w 257058"/>
                <a:gd name="connsiteY1-190" fmla="*/ 1445828 h 2524111"/>
                <a:gd name="connsiteX2-191" fmla="*/ 141039 w 257058"/>
                <a:gd name="connsiteY2-192" fmla="*/ 0 h 2524111"/>
                <a:gd name="connsiteX3-193" fmla="*/ 254608 w 257058"/>
                <a:gd name="connsiteY3-194" fmla="*/ 1550931 h 2524111"/>
                <a:gd name="connsiteX4-195" fmla="*/ 161437 w 257058"/>
                <a:gd name="connsiteY4-196" fmla="*/ 2523795 h 2524111"/>
                <a:gd name="connsiteX0-197" fmla="*/ 112207 w 256113"/>
                <a:gd name="connsiteY0-198" fmla="*/ 2513285 h 2513607"/>
                <a:gd name="connsiteX1-199" fmla="*/ 254 w 256113"/>
                <a:gd name="connsiteY1-200" fmla="*/ 1445828 h 2513607"/>
                <a:gd name="connsiteX2-201" fmla="*/ 141112 w 256113"/>
                <a:gd name="connsiteY2-202" fmla="*/ 0 h 2513607"/>
                <a:gd name="connsiteX3-203" fmla="*/ 254681 w 256113"/>
                <a:gd name="connsiteY3-204" fmla="*/ 1550931 h 2513607"/>
                <a:gd name="connsiteX4-205" fmla="*/ 112207 w 256113"/>
                <a:gd name="connsiteY4-206" fmla="*/ 2513285 h 2513607"/>
                <a:gd name="connsiteX0-207" fmla="*/ 112207 w 209853"/>
                <a:gd name="connsiteY0-208" fmla="*/ 2513285 h 2513503"/>
                <a:gd name="connsiteX1-209" fmla="*/ 254 w 209853"/>
                <a:gd name="connsiteY1-210" fmla="*/ 1445828 h 2513503"/>
                <a:gd name="connsiteX2-211" fmla="*/ 141112 w 209853"/>
                <a:gd name="connsiteY2-212" fmla="*/ 0 h 2513503"/>
                <a:gd name="connsiteX3-213" fmla="*/ 205378 w 209853"/>
                <a:gd name="connsiteY3-214" fmla="*/ 1277662 h 2513503"/>
                <a:gd name="connsiteX4-215" fmla="*/ 112207 w 209853"/>
                <a:gd name="connsiteY4-216" fmla="*/ 2513285 h 2513503"/>
                <a:gd name="connsiteX0-217" fmla="*/ 112236 w 207857"/>
                <a:gd name="connsiteY0-218" fmla="*/ 2502774 h 2502992"/>
                <a:gd name="connsiteX1-219" fmla="*/ 283 w 207857"/>
                <a:gd name="connsiteY1-220" fmla="*/ 1435317 h 2502992"/>
                <a:gd name="connsiteX2-221" fmla="*/ 101699 w 207857"/>
                <a:gd name="connsiteY2-222" fmla="*/ 0 h 2502992"/>
                <a:gd name="connsiteX3-223" fmla="*/ 205407 w 207857"/>
                <a:gd name="connsiteY3-224" fmla="*/ 1267151 h 2502992"/>
                <a:gd name="connsiteX4-225" fmla="*/ 112236 w 207857"/>
                <a:gd name="connsiteY4-226" fmla="*/ 2502774 h 2502992"/>
                <a:gd name="connsiteX0-227" fmla="*/ 118518 w 214139"/>
                <a:gd name="connsiteY0-228" fmla="*/ 3206967 h 3207185"/>
                <a:gd name="connsiteX1-229" fmla="*/ 6565 w 214139"/>
                <a:gd name="connsiteY1-230" fmla="*/ 2139510 h 3207185"/>
                <a:gd name="connsiteX2-231" fmla="*/ 78399 w 214139"/>
                <a:gd name="connsiteY2-232" fmla="*/ 0 h 3207185"/>
                <a:gd name="connsiteX3-233" fmla="*/ 211689 w 214139"/>
                <a:gd name="connsiteY3-234" fmla="*/ 1971344 h 3207185"/>
                <a:gd name="connsiteX4-235" fmla="*/ 118518 w 214139"/>
                <a:gd name="connsiteY4-236" fmla="*/ 3206967 h 3207185"/>
                <a:gd name="connsiteX0-237" fmla="*/ 118518 w 214139"/>
                <a:gd name="connsiteY0-238" fmla="*/ 3206967 h 3207185"/>
                <a:gd name="connsiteX1-239" fmla="*/ 6565 w 214139"/>
                <a:gd name="connsiteY1-240" fmla="*/ 2139510 h 3207185"/>
                <a:gd name="connsiteX2-241" fmla="*/ 78399 w 214139"/>
                <a:gd name="connsiteY2-242" fmla="*/ 0 h 3207185"/>
                <a:gd name="connsiteX3-243" fmla="*/ 211689 w 214139"/>
                <a:gd name="connsiteY3-244" fmla="*/ 1971344 h 3207185"/>
                <a:gd name="connsiteX4-245" fmla="*/ 118518 w 214139"/>
                <a:gd name="connsiteY4-246" fmla="*/ 3206967 h 3207185"/>
                <a:gd name="connsiteX0-247" fmla="*/ 112724 w 208345"/>
                <a:gd name="connsiteY0-248" fmla="*/ 3206967 h 3207185"/>
                <a:gd name="connsiteX1-249" fmla="*/ 771 w 208345"/>
                <a:gd name="connsiteY1-250" fmla="*/ 2139510 h 3207185"/>
                <a:gd name="connsiteX2-251" fmla="*/ 72605 w 208345"/>
                <a:gd name="connsiteY2-252" fmla="*/ 0 h 3207185"/>
                <a:gd name="connsiteX3-253" fmla="*/ 205895 w 208345"/>
                <a:gd name="connsiteY3-254" fmla="*/ 1971344 h 3207185"/>
                <a:gd name="connsiteX4-255" fmla="*/ 112724 w 208345"/>
                <a:gd name="connsiteY4-256" fmla="*/ 3206967 h 3207185"/>
                <a:gd name="connsiteX0-257" fmla="*/ 112333 w 207954"/>
                <a:gd name="connsiteY0-258" fmla="*/ 2555326 h 2555544"/>
                <a:gd name="connsiteX1-259" fmla="*/ 380 w 207954"/>
                <a:gd name="connsiteY1-260" fmla="*/ 1487869 h 2555544"/>
                <a:gd name="connsiteX2-261" fmla="*/ 82074 w 207954"/>
                <a:gd name="connsiteY2-262" fmla="*/ 0 h 2555544"/>
                <a:gd name="connsiteX3-263" fmla="*/ 205504 w 207954"/>
                <a:gd name="connsiteY3-264" fmla="*/ 1319703 h 2555544"/>
                <a:gd name="connsiteX4-265" fmla="*/ 112333 w 207954"/>
                <a:gd name="connsiteY4-266" fmla="*/ 2555326 h 2555544"/>
                <a:gd name="connsiteX0-267" fmla="*/ 113360 w 208981"/>
                <a:gd name="connsiteY0-268" fmla="*/ 2250526 h 2250744"/>
                <a:gd name="connsiteX1-269" fmla="*/ 1407 w 208981"/>
                <a:gd name="connsiteY1-270" fmla="*/ 1183069 h 2250744"/>
                <a:gd name="connsiteX2-271" fmla="*/ 63380 w 208981"/>
                <a:gd name="connsiteY2-272" fmla="*/ 0 h 2250744"/>
                <a:gd name="connsiteX3-273" fmla="*/ 206531 w 208981"/>
                <a:gd name="connsiteY3-274" fmla="*/ 1014903 h 2250744"/>
                <a:gd name="connsiteX4-275" fmla="*/ 113360 w 208981"/>
                <a:gd name="connsiteY4-276" fmla="*/ 2250526 h 2250744"/>
                <a:gd name="connsiteX0-277" fmla="*/ 117785 w 294603"/>
                <a:gd name="connsiteY0-278" fmla="*/ 2271546 h 2271764"/>
                <a:gd name="connsiteX1-279" fmla="*/ 5832 w 294603"/>
                <a:gd name="connsiteY1-280" fmla="*/ 1204089 h 2271764"/>
                <a:gd name="connsiteX2-281" fmla="*/ 294602 w 294603"/>
                <a:gd name="connsiteY2-282" fmla="*/ 0 h 2271764"/>
                <a:gd name="connsiteX3-283" fmla="*/ 210956 w 294603"/>
                <a:gd name="connsiteY3-284" fmla="*/ 1035923 h 2271764"/>
                <a:gd name="connsiteX4-285" fmla="*/ 117785 w 294603"/>
                <a:gd name="connsiteY4-286" fmla="*/ 2271546 h 2271764"/>
                <a:gd name="connsiteX0-287" fmla="*/ 112877 w 208498"/>
                <a:gd name="connsiteY0-288" fmla="*/ 2303077 h 2303295"/>
                <a:gd name="connsiteX1-289" fmla="*/ 924 w 208498"/>
                <a:gd name="connsiteY1-290" fmla="*/ 1235620 h 2303295"/>
                <a:gd name="connsiteX2-291" fmla="*/ 171365 w 208498"/>
                <a:gd name="connsiteY2-292" fmla="*/ 0 h 2303295"/>
                <a:gd name="connsiteX3-293" fmla="*/ 206048 w 208498"/>
                <a:gd name="connsiteY3-294" fmla="*/ 1067454 h 2303295"/>
                <a:gd name="connsiteX4-295" fmla="*/ 112877 w 208498"/>
                <a:gd name="connsiteY4-296" fmla="*/ 2303077 h 2303295"/>
                <a:gd name="connsiteX0-297" fmla="*/ 111982 w 207603"/>
                <a:gd name="connsiteY0-298" fmla="*/ 2324098 h 2324316"/>
                <a:gd name="connsiteX1-299" fmla="*/ 29 w 207603"/>
                <a:gd name="connsiteY1-300" fmla="*/ 1256641 h 2324316"/>
                <a:gd name="connsiteX2-301" fmla="*/ 121166 w 207603"/>
                <a:gd name="connsiteY2-302" fmla="*/ 0 h 2324316"/>
                <a:gd name="connsiteX3-303" fmla="*/ 205153 w 207603"/>
                <a:gd name="connsiteY3-304" fmla="*/ 1088475 h 2324316"/>
                <a:gd name="connsiteX4-305" fmla="*/ 111982 w 207603"/>
                <a:gd name="connsiteY4-306" fmla="*/ 2324098 h 2324316"/>
                <a:gd name="connsiteX0-307" fmla="*/ 111982 w 207603"/>
                <a:gd name="connsiteY0-308" fmla="*/ 2197974 h 2198230"/>
                <a:gd name="connsiteX1-309" fmla="*/ 29 w 207603"/>
                <a:gd name="connsiteY1-310" fmla="*/ 1256641 h 2198230"/>
                <a:gd name="connsiteX2-311" fmla="*/ 121166 w 207603"/>
                <a:gd name="connsiteY2-312" fmla="*/ 0 h 2198230"/>
                <a:gd name="connsiteX3-313" fmla="*/ 205153 w 207603"/>
                <a:gd name="connsiteY3-314" fmla="*/ 1088475 h 2198230"/>
                <a:gd name="connsiteX4-315" fmla="*/ 111982 w 207603"/>
                <a:gd name="connsiteY4-316" fmla="*/ 2197974 h 2198230"/>
                <a:gd name="connsiteX0-317" fmla="*/ 111982 w 206487"/>
                <a:gd name="connsiteY0-318" fmla="*/ 2197974 h 2197974"/>
                <a:gd name="connsiteX1-319" fmla="*/ 29 w 206487"/>
                <a:gd name="connsiteY1-320" fmla="*/ 1256641 h 2197974"/>
                <a:gd name="connsiteX2-321" fmla="*/ 121166 w 206487"/>
                <a:gd name="connsiteY2-322" fmla="*/ 0 h 2197974"/>
                <a:gd name="connsiteX3-323" fmla="*/ 205153 w 206487"/>
                <a:gd name="connsiteY3-324" fmla="*/ 1088475 h 2197974"/>
                <a:gd name="connsiteX4-325" fmla="*/ 111982 w 206487"/>
                <a:gd name="connsiteY4-326" fmla="*/ 2197974 h 2197974"/>
                <a:gd name="connsiteX0-327" fmla="*/ 283728 w 283728"/>
                <a:gd name="connsiteY0-328" fmla="*/ 2124402 h 2124402"/>
                <a:gd name="connsiteX1-329" fmla="*/ 4142 w 283728"/>
                <a:gd name="connsiteY1-330" fmla="*/ 1256641 h 2124402"/>
                <a:gd name="connsiteX2-331" fmla="*/ 125279 w 283728"/>
                <a:gd name="connsiteY2-332" fmla="*/ 0 h 2124402"/>
                <a:gd name="connsiteX3-333" fmla="*/ 209266 w 283728"/>
                <a:gd name="connsiteY3-334" fmla="*/ 1088475 h 2124402"/>
                <a:gd name="connsiteX4-335" fmla="*/ 283728 w 283728"/>
                <a:gd name="connsiteY4-336" fmla="*/ 2124402 h 2124402"/>
                <a:gd name="connsiteX0-337" fmla="*/ 283728 w 284476"/>
                <a:gd name="connsiteY0-338" fmla="*/ 2124402 h 2124402"/>
                <a:gd name="connsiteX1-339" fmla="*/ 4142 w 284476"/>
                <a:gd name="connsiteY1-340" fmla="*/ 1256641 h 2124402"/>
                <a:gd name="connsiteX2-341" fmla="*/ 125279 w 284476"/>
                <a:gd name="connsiteY2-342" fmla="*/ 0 h 2124402"/>
                <a:gd name="connsiteX3-343" fmla="*/ 209266 w 284476"/>
                <a:gd name="connsiteY3-344" fmla="*/ 1088475 h 2124402"/>
                <a:gd name="connsiteX4-345" fmla="*/ 283728 w 284476"/>
                <a:gd name="connsiteY4-346" fmla="*/ 2124402 h 2124402"/>
                <a:gd name="connsiteX0-347" fmla="*/ 102153 w 206421"/>
                <a:gd name="connsiteY0-348" fmla="*/ 2208485 h 2208485"/>
                <a:gd name="connsiteX1-349" fmla="*/ 61 w 206421"/>
                <a:gd name="connsiteY1-350" fmla="*/ 1256641 h 2208485"/>
                <a:gd name="connsiteX2-351" fmla="*/ 121198 w 206421"/>
                <a:gd name="connsiteY2-352" fmla="*/ 0 h 2208485"/>
                <a:gd name="connsiteX3-353" fmla="*/ 205185 w 206421"/>
                <a:gd name="connsiteY3-354" fmla="*/ 1088475 h 2208485"/>
                <a:gd name="connsiteX4-355" fmla="*/ 102153 w 206421"/>
                <a:gd name="connsiteY4-356" fmla="*/ 2208485 h 22084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6421" h="2208485">
                  <a:moveTo>
                    <a:pt x="102153" y="2208485"/>
                  </a:moveTo>
                  <a:cubicBezTo>
                    <a:pt x="118914" y="2108637"/>
                    <a:pt x="-3113" y="1624722"/>
                    <a:pt x="61" y="1256641"/>
                  </a:cubicBezTo>
                  <a:cubicBezTo>
                    <a:pt x="3235" y="888560"/>
                    <a:pt x="80574" y="219046"/>
                    <a:pt x="121198" y="0"/>
                  </a:cubicBezTo>
                  <a:cubicBezTo>
                    <a:pt x="77188" y="329012"/>
                    <a:pt x="205185" y="555806"/>
                    <a:pt x="205185" y="1088475"/>
                  </a:cubicBezTo>
                  <a:cubicBezTo>
                    <a:pt x="220089" y="1500349"/>
                    <a:pt x="95254" y="2140168"/>
                    <a:pt x="102153" y="220848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" name="千图PPT彼岸天：ID 8661124库_组合 15"/>
          <p:cNvGrpSpPr/>
          <p:nvPr>
            <p:custDataLst>
              <p:tags r:id="rId2"/>
            </p:custDataLst>
          </p:nvPr>
        </p:nvGrpSpPr>
        <p:grpSpPr>
          <a:xfrm>
            <a:off x="4127928" y="2460258"/>
            <a:ext cx="1415408" cy="2097402"/>
            <a:chOff x="6525490" y="1135117"/>
            <a:chExt cx="3193353" cy="4732029"/>
          </a:xfrm>
        </p:grpSpPr>
        <p:sp>
          <p:nvSpPr>
            <p:cNvPr id="42" name="Parallelogram 16"/>
            <p:cNvSpPr/>
            <p:nvPr/>
          </p:nvSpPr>
          <p:spPr>
            <a:xfrm flipH="1">
              <a:off x="7565355" y="4304425"/>
              <a:ext cx="372709" cy="728681"/>
            </a:xfrm>
            <a:prstGeom prst="parallelogram">
              <a:avLst>
                <a:gd name="adj" fmla="val 62021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Parallelogram 17"/>
            <p:cNvSpPr/>
            <p:nvPr/>
          </p:nvSpPr>
          <p:spPr>
            <a:xfrm rot="661894">
              <a:off x="8245743" y="4484082"/>
              <a:ext cx="332215" cy="632352"/>
            </a:xfrm>
            <a:prstGeom prst="parallelogram">
              <a:avLst>
                <a:gd name="adj" fmla="val 62021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Freeform: Shape 18"/>
            <p:cNvSpPr/>
            <p:nvPr/>
          </p:nvSpPr>
          <p:spPr>
            <a:xfrm>
              <a:off x="8160968" y="1135117"/>
              <a:ext cx="1557875" cy="3386592"/>
            </a:xfrm>
            <a:custGeom>
              <a:avLst/>
              <a:gdLst>
                <a:gd name="connsiteX0" fmla="*/ 8401 w 1557875"/>
                <a:gd name="connsiteY0" fmla="*/ 0 h 3386592"/>
                <a:gd name="connsiteX1" fmla="*/ 829175 w 1557875"/>
                <a:gd name="connsiteY1" fmla="*/ 198264 h 3386592"/>
                <a:gd name="connsiteX2" fmla="*/ 1447547 w 1557875"/>
                <a:gd name="connsiteY2" fmla="*/ 894635 h 3386592"/>
                <a:gd name="connsiteX3" fmla="*/ 1530477 w 1557875"/>
                <a:gd name="connsiteY3" fmla="*/ 1870799 h 3386592"/>
                <a:gd name="connsiteX4" fmla="*/ 1138627 w 1557875"/>
                <a:gd name="connsiteY4" fmla="*/ 2912037 h 3386592"/>
                <a:gd name="connsiteX5" fmla="*/ 825568 w 1557875"/>
                <a:gd name="connsiteY5" fmla="*/ 3355102 h 3386592"/>
                <a:gd name="connsiteX6" fmla="*/ 26087 w 1557875"/>
                <a:gd name="connsiteY6" fmla="*/ 3386443 h 3386592"/>
                <a:gd name="connsiteX7" fmla="*/ 0 w 1557875"/>
                <a:gd name="connsiteY7" fmla="*/ 3386592 h 3386592"/>
                <a:gd name="connsiteX8" fmla="*/ 0 w 1557875"/>
                <a:gd name="connsiteY8" fmla="*/ 3066486 h 3386592"/>
                <a:gd name="connsiteX9" fmla="*/ 3744 w 1557875"/>
                <a:gd name="connsiteY9" fmla="*/ 3066465 h 3386592"/>
                <a:gd name="connsiteX10" fmla="*/ 652087 w 1557875"/>
                <a:gd name="connsiteY10" fmla="*/ 3041048 h 3386592"/>
                <a:gd name="connsiteX11" fmla="*/ 905963 w 1557875"/>
                <a:gd name="connsiteY11" fmla="*/ 2681744 h 3386592"/>
                <a:gd name="connsiteX12" fmla="*/ 1223736 w 1557875"/>
                <a:gd name="connsiteY12" fmla="*/ 1837349 h 3386592"/>
                <a:gd name="connsiteX13" fmla="*/ 1156483 w 1557875"/>
                <a:gd name="connsiteY13" fmla="*/ 1045725 h 3386592"/>
                <a:gd name="connsiteX14" fmla="*/ 655013 w 1557875"/>
                <a:gd name="connsiteY14" fmla="*/ 481001 h 3386592"/>
                <a:gd name="connsiteX15" fmla="*/ 176073 w 1557875"/>
                <a:gd name="connsiteY15" fmla="*/ 334072 h 3386592"/>
                <a:gd name="connsiteX16" fmla="*/ 0 w 1557875"/>
                <a:gd name="connsiteY16" fmla="*/ 321006 h 3386592"/>
                <a:gd name="connsiteX17" fmla="*/ 0 w 1557875"/>
                <a:gd name="connsiteY17" fmla="*/ 288 h 338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7875" h="3386592">
                  <a:moveTo>
                    <a:pt x="8401" y="0"/>
                  </a:moveTo>
                  <a:cubicBezTo>
                    <a:pt x="324225" y="3339"/>
                    <a:pt x="606618" y="89434"/>
                    <a:pt x="829175" y="198264"/>
                  </a:cubicBezTo>
                  <a:cubicBezTo>
                    <a:pt x="1118259" y="358189"/>
                    <a:pt x="1330663" y="615879"/>
                    <a:pt x="1447547" y="894635"/>
                  </a:cubicBezTo>
                  <a:cubicBezTo>
                    <a:pt x="1564431" y="1173392"/>
                    <a:pt x="1581963" y="1534567"/>
                    <a:pt x="1530477" y="1870799"/>
                  </a:cubicBezTo>
                  <a:cubicBezTo>
                    <a:pt x="1478991" y="2207032"/>
                    <a:pt x="1256112" y="2664653"/>
                    <a:pt x="1138627" y="2912037"/>
                  </a:cubicBezTo>
                  <a:cubicBezTo>
                    <a:pt x="1021141" y="3159420"/>
                    <a:pt x="1018619" y="3229288"/>
                    <a:pt x="825568" y="3355102"/>
                  </a:cubicBezTo>
                  <a:cubicBezTo>
                    <a:pt x="671404" y="3376617"/>
                    <a:pt x="330292" y="3383931"/>
                    <a:pt x="26087" y="3386443"/>
                  </a:cubicBezTo>
                  <a:lnTo>
                    <a:pt x="0" y="3386592"/>
                  </a:lnTo>
                  <a:lnTo>
                    <a:pt x="0" y="3066486"/>
                  </a:lnTo>
                  <a:lnTo>
                    <a:pt x="3744" y="3066465"/>
                  </a:lnTo>
                  <a:cubicBezTo>
                    <a:pt x="250440" y="3064428"/>
                    <a:pt x="527066" y="3058496"/>
                    <a:pt x="652087" y="3041048"/>
                  </a:cubicBezTo>
                  <a:cubicBezTo>
                    <a:pt x="808642" y="2939019"/>
                    <a:pt x="810688" y="2882360"/>
                    <a:pt x="905963" y="2681744"/>
                  </a:cubicBezTo>
                  <a:cubicBezTo>
                    <a:pt x="1001238" y="2481127"/>
                    <a:pt x="1181983" y="2110018"/>
                    <a:pt x="1223736" y="1837349"/>
                  </a:cubicBezTo>
                  <a:cubicBezTo>
                    <a:pt x="1265488" y="1564680"/>
                    <a:pt x="1251271" y="1271784"/>
                    <a:pt x="1156483" y="1045725"/>
                  </a:cubicBezTo>
                  <a:cubicBezTo>
                    <a:pt x="1061695" y="819668"/>
                    <a:pt x="889446" y="610692"/>
                    <a:pt x="655013" y="481001"/>
                  </a:cubicBezTo>
                  <a:cubicBezTo>
                    <a:pt x="519650" y="414809"/>
                    <a:pt x="356991" y="358988"/>
                    <a:pt x="176073" y="334072"/>
                  </a:cubicBezTo>
                  <a:lnTo>
                    <a:pt x="0" y="32100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4392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Freeform: Shape 19"/>
            <p:cNvSpPr/>
            <p:nvPr/>
          </p:nvSpPr>
          <p:spPr>
            <a:xfrm flipH="1">
              <a:off x="6525490" y="1135117"/>
              <a:ext cx="1632134" cy="3386592"/>
            </a:xfrm>
            <a:custGeom>
              <a:avLst/>
              <a:gdLst>
                <a:gd name="connsiteX0" fmla="*/ 8401 w 1557875"/>
                <a:gd name="connsiteY0" fmla="*/ 0 h 3386592"/>
                <a:gd name="connsiteX1" fmla="*/ 829175 w 1557875"/>
                <a:gd name="connsiteY1" fmla="*/ 198264 h 3386592"/>
                <a:gd name="connsiteX2" fmla="*/ 1447547 w 1557875"/>
                <a:gd name="connsiteY2" fmla="*/ 894635 h 3386592"/>
                <a:gd name="connsiteX3" fmla="*/ 1530477 w 1557875"/>
                <a:gd name="connsiteY3" fmla="*/ 1870799 h 3386592"/>
                <a:gd name="connsiteX4" fmla="*/ 1138627 w 1557875"/>
                <a:gd name="connsiteY4" fmla="*/ 2912037 h 3386592"/>
                <a:gd name="connsiteX5" fmla="*/ 825568 w 1557875"/>
                <a:gd name="connsiteY5" fmla="*/ 3355102 h 3386592"/>
                <a:gd name="connsiteX6" fmla="*/ 26087 w 1557875"/>
                <a:gd name="connsiteY6" fmla="*/ 3386443 h 3386592"/>
                <a:gd name="connsiteX7" fmla="*/ 0 w 1557875"/>
                <a:gd name="connsiteY7" fmla="*/ 3386592 h 3386592"/>
                <a:gd name="connsiteX8" fmla="*/ 0 w 1557875"/>
                <a:gd name="connsiteY8" fmla="*/ 3066486 h 3386592"/>
                <a:gd name="connsiteX9" fmla="*/ 3744 w 1557875"/>
                <a:gd name="connsiteY9" fmla="*/ 3066465 h 3386592"/>
                <a:gd name="connsiteX10" fmla="*/ 652087 w 1557875"/>
                <a:gd name="connsiteY10" fmla="*/ 3041048 h 3386592"/>
                <a:gd name="connsiteX11" fmla="*/ 905963 w 1557875"/>
                <a:gd name="connsiteY11" fmla="*/ 2681744 h 3386592"/>
                <a:gd name="connsiteX12" fmla="*/ 1223736 w 1557875"/>
                <a:gd name="connsiteY12" fmla="*/ 1837349 h 3386592"/>
                <a:gd name="connsiteX13" fmla="*/ 1156483 w 1557875"/>
                <a:gd name="connsiteY13" fmla="*/ 1045725 h 3386592"/>
                <a:gd name="connsiteX14" fmla="*/ 655013 w 1557875"/>
                <a:gd name="connsiteY14" fmla="*/ 481001 h 3386592"/>
                <a:gd name="connsiteX15" fmla="*/ 176073 w 1557875"/>
                <a:gd name="connsiteY15" fmla="*/ 334072 h 3386592"/>
                <a:gd name="connsiteX16" fmla="*/ 0 w 1557875"/>
                <a:gd name="connsiteY16" fmla="*/ 321006 h 3386592"/>
                <a:gd name="connsiteX17" fmla="*/ 0 w 1557875"/>
                <a:gd name="connsiteY17" fmla="*/ 288 h 338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7875" h="3386592">
                  <a:moveTo>
                    <a:pt x="8401" y="0"/>
                  </a:moveTo>
                  <a:cubicBezTo>
                    <a:pt x="324225" y="3339"/>
                    <a:pt x="606618" y="89434"/>
                    <a:pt x="829175" y="198264"/>
                  </a:cubicBezTo>
                  <a:cubicBezTo>
                    <a:pt x="1118259" y="358189"/>
                    <a:pt x="1330663" y="615879"/>
                    <a:pt x="1447547" y="894635"/>
                  </a:cubicBezTo>
                  <a:cubicBezTo>
                    <a:pt x="1564431" y="1173392"/>
                    <a:pt x="1581963" y="1534567"/>
                    <a:pt x="1530477" y="1870799"/>
                  </a:cubicBezTo>
                  <a:cubicBezTo>
                    <a:pt x="1478991" y="2207032"/>
                    <a:pt x="1256112" y="2664653"/>
                    <a:pt x="1138627" y="2912037"/>
                  </a:cubicBezTo>
                  <a:cubicBezTo>
                    <a:pt x="1021141" y="3159420"/>
                    <a:pt x="1018619" y="3229288"/>
                    <a:pt x="825568" y="3355102"/>
                  </a:cubicBezTo>
                  <a:cubicBezTo>
                    <a:pt x="671404" y="3376617"/>
                    <a:pt x="330292" y="3383931"/>
                    <a:pt x="26087" y="3386443"/>
                  </a:cubicBezTo>
                  <a:lnTo>
                    <a:pt x="0" y="3386592"/>
                  </a:lnTo>
                  <a:lnTo>
                    <a:pt x="0" y="3066486"/>
                  </a:lnTo>
                  <a:lnTo>
                    <a:pt x="3744" y="3066465"/>
                  </a:lnTo>
                  <a:cubicBezTo>
                    <a:pt x="250440" y="3064428"/>
                    <a:pt x="527066" y="3058496"/>
                    <a:pt x="652087" y="3041048"/>
                  </a:cubicBezTo>
                  <a:cubicBezTo>
                    <a:pt x="808642" y="2939019"/>
                    <a:pt x="810688" y="2882360"/>
                    <a:pt x="905963" y="2681744"/>
                  </a:cubicBezTo>
                  <a:cubicBezTo>
                    <a:pt x="1001238" y="2481127"/>
                    <a:pt x="1181983" y="2110018"/>
                    <a:pt x="1223736" y="1837349"/>
                  </a:cubicBezTo>
                  <a:cubicBezTo>
                    <a:pt x="1265488" y="1564680"/>
                    <a:pt x="1251271" y="1271784"/>
                    <a:pt x="1156483" y="1045725"/>
                  </a:cubicBezTo>
                  <a:cubicBezTo>
                    <a:pt x="1061695" y="819668"/>
                    <a:pt x="889446" y="610692"/>
                    <a:pt x="655013" y="481001"/>
                  </a:cubicBezTo>
                  <a:cubicBezTo>
                    <a:pt x="519650" y="414809"/>
                    <a:pt x="356991" y="358988"/>
                    <a:pt x="176073" y="334072"/>
                  </a:cubicBezTo>
                  <a:lnTo>
                    <a:pt x="0" y="32100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B9AF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Freeform: Shape 20"/>
            <p:cNvSpPr/>
            <p:nvPr/>
          </p:nvSpPr>
          <p:spPr>
            <a:xfrm rot="10800000">
              <a:off x="8401430" y="1624321"/>
              <a:ext cx="779318" cy="2408184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779318" h="2408184">
                  <a:moveTo>
                    <a:pt x="779318" y="2408184"/>
                  </a:moveTo>
                  <a:cubicBezTo>
                    <a:pt x="369695" y="2231539"/>
                    <a:pt x="0" y="1869094"/>
                    <a:pt x="0" y="1204092"/>
                  </a:cubicBezTo>
                  <a:cubicBezTo>
                    <a:pt x="0" y="539090"/>
                    <a:pt x="411258" y="145473"/>
                    <a:pt x="779318" y="0"/>
                  </a:cubicBezTo>
                  <a:cubicBezTo>
                    <a:pt x="478853" y="276460"/>
                    <a:pt x="246522" y="671422"/>
                    <a:pt x="246522" y="1204091"/>
                  </a:cubicBezTo>
                  <a:cubicBezTo>
                    <a:pt x="246522" y="1736760"/>
                    <a:pt x="458071" y="2214850"/>
                    <a:pt x="779318" y="2408182"/>
                  </a:cubicBezTo>
                  <a:lnTo>
                    <a:pt x="779318" y="2408184"/>
                  </a:lnTo>
                  <a:close/>
                </a:path>
              </a:pathLst>
            </a:custGeom>
            <a:solidFill>
              <a:srgbClr val="B9AF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Freeform: Shape 21"/>
            <p:cNvSpPr/>
            <p:nvPr/>
          </p:nvSpPr>
          <p:spPr>
            <a:xfrm>
              <a:off x="7087360" y="1624321"/>
              <a:ext cx="779318" cy="2408184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779318" h="2408184">
                  <a:moveTo>
                    <a:pt x="779318" y="2408184"/>
                  </a:moveTo>
                  <a:cubicBezTo>
                    <a:pt x="369695" y="2231539"/>
                    <a:pt x="0" y="1869094"/>
                    <a:pt x="0" y="1204092"/>
                  </a:cubicBezTo>
                  <a:cubicBezTo>
                    <a:pt x="0" y="539090"/>
                    <a:pt x="411258" y="145473"/>
                    <a:pt x="779318" y="0"/>
                  </a:cubicBezTo>
                  <a:cubicBezTo>
                    <a:pt x="478853" y="276460"/>
                    <a:pt x="246522" y="671422"/>
                    <a:pt x="246522" y="1204091"/>
                  </a:cubicBezTo>
                  <a:cubicBezTo>
                    <a:pt x="246522" y="1736760"/>
                    <a:pt x="458071" y="2214850"/>
                    <a:pt x="779318" y="2408182"/>
                  </a:cubicBezTo>
                  <a:lnTo>
                    <a:pt x="779318" y="2408184"/>
                  </a:lnTo>
                  <a:close/>
                </a:path>
              </a:pathLst>
            </a:custGeom>
            <a:solidFill>
              <a:srgbClr val="B9AF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Freeform: Shape 22"/>
            <p:cNvSpPr/>
            <p:nvPr/>
          </p:nvSpPr>
          <p:spPr>
            <a:xfrm>
              <a:off x="7954889" y="1634154"/>
              <a:ext cx="363525" cy="2313432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  <a:gd name="connsiteX0-37" fmla="*/ 779318 w 779318"/>
                <a:gd name="connsiteY0-38" fmla="*/ 2408184 h 2408184"/>
                <a:gd name="connsiteX1-39" fmla="*/ 0 w 779318"/>
                <a:gd name="connsiteY1-40" fmla="*/ 1204092 h 2408184"/>
                <a:gd name="connsiteX2-41" fmla="*/ 779318 w 779318"/>
                <a:gd name="connsiteY2-42" fmla="*/ 0 h 2408184"/>
                <a:gd name="connsiteX3-43" fmla="*/ 693643 w 779318"/>
                <a:gd name="connsiteY3-44" fmla="*/ 1309195 h 2408184"/>
                <a:gd name="connsiteX4-45" fmla="*/ 779318 w 779318"/>
                <a:gd name="connsiteY4-46" fmla="*/ 2408182 h 2408184"/>
                <a:gd name="connsiteX5-47" fmla="*/ 779318 w 779318"/>
                <a:gd name="connsiteY5-48" fmla="*/ 2408184 h 2408184"/>
                <a:gd name="connsiteX0-49" fmla="*/ 399289 w 399289"/>
                <a:gd name="connsiteY0-50" fmla="*/ 2408184 h 2408184"/>
                <a:gd name="connsiteX1-51" fmla="*/ 23 w 399289"/>
                <a:gd name="connsiteY1-52" fmla="*/ 1214602 h 2408184"/>
                <a:gd name="connsiteX2-53" fmla="*/ 399289 w 399289"/>
                <a:gd name="connsiteY2-54" fmla="*/ 0 h 2408184"/>
                <a:gd name="connsiteX3-55" fmla="*/ 313614 w 399289"/>
                <a:gd name="connsiteY3-56" fmla="*/ 1309195 h 2408184"/>
                <a:gd name="connsiteX4-57" fmla="*/ 399289 w 399289"/>
                <a:gd name="connsiteY4-58" fmla="*/ 2408182 h 2408184"/>
                <a:gd name="connsiteX5-59" fmla="*/ 399289 w 399289"/>
                <a:gd name="connsiteY5-60" fmla="*/ 2408184 h 2408184"/>
                <a:gd name="connsiteX0-61" fmla="*/ 440915 w 440915"/>
                <a:gd name="connsiteY0-62" fmla="*/ 2429204 h 2429204"/>
                <a:gd name="connsiteX1-63" fmla="*/ 41649 w 440915"/>
                <a:gd name="connsiteY1-64" fmla="*/ 1235622 h 2429204"/>
                <a:gd name="connsiteX2-65" fmla="*/ 262069 w 440915"/>
                <a:gd name="connsiteY2-66" fmla="*/ 0 h 2429204"/>
                <a:gd name="connsiteX3-67" fmla="*/ 355240 w 440915"/>
                <a:gd name="connsiteY3-68" fmla="*/ 1330215 h 2429204"/>
                <a:gd name="connsiteX4-69" fmla="*/ 440915 w 440915"/>
                <a:gd name="connsiteY4-70" fmla="*/ 2429202 h 2429204"/>
                <a:gd name="connsiteX5-71" fmla="*/ 440915 w 440915"/>
                <a:gd name="connsiteY5-72" fmla="*/ 2429204 h 2429204"/>
                <a:gd name="connsiteX0-73" fmla="*/ 489378 w 489378"/>
                <a:gd name="connsiteY0-74" fmla="*/ 2597369 h 2597369"/>
                <a:gd name="connsiteX1-75" fmla="*/ 90112 w 489378"/>
                <a:gd name="connsiteY1-76" fmla="*/ 1403787 h 2597369"/>
                <a:gd name="connsiteX2-77" fmla="*/ 221109 w 489378"/>
                <a:gd name="connsiteY2-78" fmla="*/ 0 h 2597369"/>
                <a:gd name="connsiteX3-79" fmla="*/ 403703 w 489378"/>
                <a:gd name="connsiteY3-80" fmla="*/ 1498380 h 2597369"/>
                <a:gd name="connsiteX4-81" fmla="*/ 489378 w 489378"/>
                <a:gd name="connsiteY4-82" fmla="*/ 2597367 h 2597369"/>
                <a:gd name="connsiteX5-83" fmla="*/ 489378 w 489378"/>
                <a:gd name="connsiteY5-84" fmla="*/ 2597369 h 2597369"/>
                <a:gd name="connsiteX0-85" fmla="*/ 489378 w 489378"/>
                <a:gd name="connsiteY0-86" fmla="*/ 2597369 h 2597369"/>
                <a:gd name="connsiteX1-87" fmla="*/ 90112 w 489378"/>
                <a:gd name="connsiteY1-88" fmla="*/ 1403787 h 2597369"/>
                <a:gd name="connsiteX2-89" fmla="*/ 221109 w 489378"/>
                <a:gd name="connsiteY2-90" fmla="*/ 0 h 2597369"/>
                <a:gd name="connsiteX3-91" fmla="*/ 403703 w 489378"/>
                <a:gd name="connsiteY3-92" fmla="*/ 1498380 h 2597369"/>
                <a:gd name="connsiteX4-93" fmla="*/ 489378 w 489378"/>
                <a:gd name="connsiteY4-94" fmla="*/ 2597367 h 2597369"/>
                <a:gd name="connsiteX5-95" fmla="*/ 489378 w 489378"/>
                <a:gd name="connsiteY5-96" fmla="*/ 2597369 h 2597369"/>
                <a:gd name="connsiteX0-97" fmla="*/ 440135 w 440135"/>
                <a:gd name="connsiteY0-98" fmla="*/ 2597369 h 2597369"/>
                <a:gd name="connsiteX1-99" fmla="*/ 40869 w 440135"/>
                <a:gd name="connsiteY1-100" fmla="*/ 1403787 h 2597369"/>
                <a:gd name="connsiteX2-101" fmla="*/ 171866 w 440135"/>
                <a:gd name="connsiteY2-102" fmla="*/ 0 h 2597369"/>
                <a:gd name="connsiteX3-103" fmla="*/ 354460 w 440135"/>
                <a:gd name="connsiteY3-104" fmla="*/ 1498380 h 2597369"/>
                <a:gd name="connsiteX4-105" fmla="*/ 440135 w 440135"/>
                <a:gd name="connsiteY4-106" fmla="*/ 2597367 h 2597369"/>
                <a:gd name="connsiteX5-107" fmla="*/ 440135 w 440135"/>
                <a:gd name="connsiteY5-108" fmla="*/ 2597369 h 2597369"/>
                <a:gd name="connsiteX0-109" fmla="*/ 412392 w 412392"/>
                <a:gd name="connsiteY0-110" fmla="*/ 2597369 h 2597369"/>
                <a:gd name="connsiteX1-111" fmla="*/ 13126 w 412392"/>
                <a:gd name="connsiteY1-112" fmla="*/ 1403787 h 2597369"/>
                <a:gd name="connsiteX2-113" fmla="*/ 144123 w 412392"/>
                <a:gd name="connsiteY2-114" fmla="*/ 0 h 2597369"/>
                <a:gd name="connsiteX3-115" fmla="*/ 326717 w 412392"/>
                <a:gd name="connsiteY3-116" fmla="*/ 1498380 h 2597369"/>
                <a:gd name="connsiteX4-117" fmla="*/ 412392 w 412392"/>
                <a:gd name="connsiteY4-118" fmla="*/ 2597367 h 2597369"/>
                <a:gd name="connsiteX5-119" fmla="*/ 412392 w 412392"/>
                <a:gd name="connsiteY5-120" fmla="*/ 2597369 h 2597369"/>
                <a:gd name="connsiteX0-121" fmla="*/ 388612 w 410967"/>
                <a:gd name="connsiteY0-122" fmla="*/ 2744513 h 2744513"/>
                <a:gd name="connsiteX1-123" fmla="*/ 11701 w 410967"/>
                <a:gd name="connsiteY1-124" fmla="*/ 1403787 h 2744513"/>
                <a:gd name="connsiteX2-125" fmla="*/ 142698 w 410967"/>
                <a:gd name="connsiteY2-126" fmla="*/ 0 h 2744513"/>
                <a:gd name="connsiteX3-127" fmla="*/ 325292 w 410967"/>
                <a:gd name="connsiteY3-128" fmla="*/ 1498380 h 2744513"/>
                <a:gd name="connsiteX4-129" fmla="*/ 410967 w 410967"/>
                <a:gd name="connsiteY4-130" fmla="*/ 2597367 h 2744513"/>
                <a:gd name="connsiteX5-131" fmla="*/ 388612 w 410967"/>
                <a:gd name="connsiteY5-132" fmla="*/ 2744513 h 2744513"/>
                <a:gd name="connsiteX0-133" fmla="*/ 388612 w 410967"/>
                <a:gd name="connsiteY0-134" fmla="*/ 2744513 h 2744513"/>
                <a:gd name="connsiteX1-135" fmla="*/ 11701 w 410967"/>
                <a:gd name="connsiteY1-136" fmla="*/ 1403787 h 2744513"/>
                <a:gd name="connsiteX2-137" fmla="*/ 142698 w 410967"/>
                <a:gd name="connsiteY2-138" fmla="*/ 0 h 2744513"/>
                <a:gd name="connsiteX3-139" fmla="*/ 325292 w 410967"/>
                <a:gd name="connsiteY3-140" fmla="*/ 1498380 h 2744513"/>
                <a:gd name="connsiteX4-141" fmla="*/ 410967 w 410967"/>
                <a:gd name="connsiteY4-142" fmla="*/ 2597367 h 2744513"/>
                <a:gd name="connsiteX5-143" fmla="*/ 388612 w 410967"/>
                <a:gd name="connsiteY5-144" fmla="*/ 2744513 h 2744513"/>
                <a:gd name="connsiteX0-145" fmla="*/ 228631 w 407477"/>
                <a:gd name="connsiteY0-146" fmla="*/ 2471244 h 2597367"/>
                <a:gd name="connsiteX1-147" fmla="*/ 8211 w 407477"/>
                <a:gd name="connsiteY1-148" fmla="*/ 1403787 h 2597367"/>
                <a:gd name="connsiteX2-149" fmla="*/ 139208 w 407477"/>
                <a:gd name="connsiteY2-150" fmla="*/ 0 h 2597367"/>
                <a:gd name="connsiteX3-151" fmla="*/ 321802 w 407477"/>
                <a:gd name="connsiteY3-152" fmla="*/ 1498380 h 2597367"/>
                <a:gd name="connsiteX4-153" fmla="*/ 407477 w 407477"/>
                <a:gd name="connsiteY4-154" fmla="*/ 2597367 h 2597367"/>
                <a:gd name="connsiteX5-155" fmla="*/ 228631 w 407477"/>
                <a:gd name="connsiteY5-156" fmla="*/ 2471244 h 2597367"/>
                <a:gd name="connsiteX0-157" fmla="*/ 223164 w 318785"/>
                <a:gd name="connsiteY0-158" fmla="*/ 2471244 h 2471560"/>
                <a:gd name="connsiteX1-159" fmla="*/ 2744 w 318785"/>
                <a:gd name="connsiteY1-160" fmla="*/ 1403787 h 2471560"/>
                <a:gd name="connsiteX2-161" fmla="*/ 133741 w 318785"/>
                <a:gd name="connsiteY2-162" fmla="*/ 0 h 2471560"/>
                <a:gd name="connsiteX3-163" fmla="*/ 316335 w 318785"/>
                <a:gd name="connsiteY3-164" fmla="*/ 1498380 h 2471560"/>
                <a:gd name="connsiteX4-165" fmla="*/ 223164 w 318785"/>
                <a:gd name="connsiteY4-166" fmla="*/ 2471244 h 2471560"/>
                <a:gd name="connsiteX0-167" fmla="*/ 220502 w 316123"/>
                <a:gd name="connsiteY0-168" fmla="*/ 2523795 h 2524111"/>
                <a:gd name="connsiteX1-169" fmla="*/ 82 w 316123"/>
                <a:gd name="connsiteY1-170" fmla="*/ 1456338 h 2524111"/>
                <a:gd name="connsiteX2-171" fmla="*/ 200104 w 316123"/>
                <a:gd name="connsiteY2-172" fmla="*/ 0 h 2524111"/>
                <a:gd name="connsiteX3-173" fmla="*/ 313673 w 316123"/>
                <a:gd name="connsiteY3-174" fmla="*/ 1550931 h 2524111"/>
                <a:gd name="connsiteX4-175" fmla="*/ 220502 w 316123"/>
                <a:gd name="connsiteY4-176" fmla="*/ 2523795 h 2524111"/>
                <a:gd name="connsiteX0-177" fmla="*/ 220502 w 316123"/>
                <a:gd name="connsiteY0-178" fmla="*/ 2523795 h 2524111"/>
                <a:gd name="connsiteX1-179" fmla="*/ 82 w 316123"/>
                <a:gd name="connsiteY1-180" fmla="*/ 1456338 h 2524111"/>
                <a:gd name="connsiteX2-181" fmla="*/ 200104 w 316123"/>
                <a:gd name="connsiteY2-182" fmla="*/ 0 h 2524111"/>
                <a:gd name="connsiteX3-183" fmla="*/ 313673 w 316123"/>
                <a:gd name="connsiteY3-184" fmla="*/ 1550931 h 2524111"/>
                <a:gd name="connsiteX4-185" fmla="*/ 220502 w 316123"/>
                <a:gd name="connsiteY4-186" fmla="*/ 2523795 h 2524111"/>
                <a:gd name="connsiteX0-187" fmla="*/ 161437 w 257058"/>
                <a:gd name="connsiteY0-188" fmla="*/ 2523795 h 2524111"/>
                <a:gd name="connsiteX1-189" fmla="*/ 181 w 257058"/>
                <a:gd name="connsiteY1-190" fmla="*/ 1445828 h 2524111"/>
                <a:gd name="connsiteX2-191" fmla="*/ 141039 w 257058"/>
                <a:gd name="connsiteY2-192" fmla="*/ 0 h 2524111"/>
                <a:gd name="connsiteX3-193" fmla="*/ 254608 w 257058"/>
                <a:gd name="connsiteY3-194" fmla="*/ 1550931 h 2524111"/>
                <a:gd name="connsiteX4-195" fmla="*/ 161437 w 257058"/>
                <a:gd name="connsiteY4-196" fmla="*/ 2523795 h 2524111"/>
                <a:gd name="connsiteX0-197" fmla="*/ 112207 w 256113"/>
                <a:gd name="connsiteY0-198" fmla="*/ 2513285 h 2513607"/>
                <a:gd name="connsiteX1-199" fmla="*/ 254 w 256113"/>
                <a:gd name="connsiteY1-200" fmla="*/ 1445828 h 2513607"/>
                <a:gd name="connsiteX2-201" fmla="*/ 141112 w 256113"/>
                <a:gd name="connsiteY2-202" fmla="*/ 0 h 2513607"/>
                <a:gd name="connsiteX3-203" fmla="*/ 254681 w 256113"/>
                <a:gd name="connsiteY3-204" fmla="*/ 1550931 h 2513607"/>
                <a:gd name="connsiteX4-205" fmla="*/ 112207 w 256113"/>
                <a:gd name="connsiteY4-206" fmla="*/ 2513285 h 2513607"/>
                <a:gd name="connsiteX0-207" fmla="*/ 112207 w 209853"/>
                <a:gd name="connsiteY0-208" fmla="*/ 2513285 h 2513503"/>
                <a:gd name="connsiteX1-209" fmla="*/ 254 w 209853"/>
                <a:gd name="connsiteY1-210" fmla="*/ 1445828 h 2513503"/>
                <a:gd name="connsiteX2-211" fmla="*/ 141112 w 209853"/>
                <a:gd name="connsiteY2-212" fmla="*/ 0 h 2513503"/>
                <a:gd name="connsiteX3-213" fmla="*/ 205378 w 209853"/>
                <a:gd name="connsiteY3-214" fmla="*/ 1277662 h 2513503"/>
                <a:gd name="connsiteX4-215" fmla="*/ 112207 w 209853"/>
                <a:gd name="connsiteY4-216" fmla="*/ 2513285 h 2513503"/>
                <a:gd name="connsiteX0-217" fmla="*/ 112236 w 207857"/>
                <a:gd name="connsiteY0-218" fmla="*/ 2502774 h 2502992"/>
                <a:gd name="connsiteX1-219" fmla="*/ 283 w 207857"/>
                <a:gd name="connsiteY1-220" fmla="*/ 1435317 h 2502992"/>
                <a:gd name="connsiteX2-221" fmla="*/ 101699 w 207857"/>
                <a:gd name="connsiteY2-222" fmla="*/ 0 h 2502992"/>
                <a:gd name="connsiteX3-223" fmla="*/ 205407 w 207857"/>
                <a:gd name="connsiteY3-224" fmla="*/ 1267151 h 2502992"/>
                <a:gd name="connsiteX4-225" fmla="*/ 112236 w 207857"/>
                <a:gd name="connsiteY4-226" fmla="*/ 2502774 h 2502992"/>
                <a:gd name="connsiteX0-227" fmla="*/ 118518 w 214139"/>
                <a:gd name="connsiteY0-228" fmla="*/ 3206967 h 3207185"/>
                <a:gd name="connsiteX1-229" fmla="*/ 6565 w 214139"/>
                <a:gd name="connsiteY1-230" fmla="*/ 2139510 h 3207185"/>
                <a:gd name="connsiteX2-231" fmla="*/ 78399 w 214139"/>
                <a:gd name="connsiteY2-232" fmla="*/ 0 h 3207185"/>
                <a:gd name="connsiteX3-233" fmla="*/ 211689 w 214139"/>
                <a:gd name="connsiteY3-234" fmla="*/ 1971344 h 3207185"/>
                <a:gd name="connsiteX4-235" fmla="*/ 118518 w 214139"/>
                <a:gd name="connsiteY4-236" fmla="*/ 3206967 h 3207185"/>
                <a:gd name="connsiteX0-237" fmla="*/ 118518 w 214139"/>
                <a:gd name="connsiteY0-238" fmla="*/ 3206967 h 3207185"/>
                <a:gd name="connsiteX1-239" fmla="*/ 6565 w 214139"/>
                <a:gd name="connsiteY1-240" fmla="*/ 2139510 h 3207185"/>
                <a:gd name="connsiteX2-241" fmla="*/ 78399 w 214139"/>
                <a:gd name="connsiteY2-242" fmla="*/ 0 h 3207185"/>
                <a:gd name="connsiteX3-243" fmla="*/ 211689 w 214139"/>
                <a:gd name="connsiteY3-244" fmla="*/ 1971344 h 3207185"/>
                <a:gd name="connsiteX4-245" fmla="*/ 118518 w 214139"/>
                <a:gd name="connsiteY4-246" fmla="*/ 3206967 h 3207185"/>
                <a:gd name="connsiteX0-247" fmla="*/ 112724 w 208345"/>
                <a:gd name="connsiteY0-248" fmla="*/ 3206967 h 3207185"/>
                <a:gd name="connsiteX1-249" fmla="*/ 771 w 208345"/>
                <a:gd name="connsiteY1-250" fmla="*/ 2139510 h 3207185"/>
                <a:gd name="connsiteX2-251" fmla="*/ 72605 w 208345"/>
                <a:gd name="connsiteY2-252" fmla="*/ 0 h 3207185"/>
                <a:gd name="connsiteX3-253" fmla="*/ 205895 w 208345"/>
                <a:gd name="connsiteY3-254" fmla="*/ 1971344 h 3207185"/>
                <a:gd name="connsiteX4-255" fmla="*/ 112724 w 208345"/>
                <a:gd name="connsiteY4-256" fmla="*/ 3206967 h 3207185"/>
                <a:gd name="connsiteX0-257" fmla="*/ 112333 w 207954"/>
                <a:gd name="connsiteY0-258" fmla="*/ 2555326 h 2555544"/>
                <a:gd name="connsiteX1-259" fmla="*/ 380 w 207954"/>
                <a:gd name="connsiteY1-260" fmla="*/ 1487869 h 2555544"/>
                <a:gd name="connsiteX2-261" fmla="*/ 82074 w 207954"/>
                <a:gd name="connsiteY2-262" fmla="*/ 0 h 2555544"/>
                <a:gd name="connsiteX3-263" fmla="*/ 205504 w 207954"/>
                <a:gd name="connsiteY3-264" fmla="*/ 1319703 h 2555544"/>
                <a:gd name="connsiteX4-265" fmla="*/ 112333 w 207954"/>
                <a:gd name="connsiteY4-266" fmla="*/ 2555326 h 2555544"/>
                <a:gd name="connsiteX0-267" fmla="*/ 113360 w 208981"/>
                <a:gd name="connsiteY0-268" fmla="*/ 2250526 h 2250744"/>
                <a:gd name="connsiteX1-269" fmla="*/ 1407 w 208981"/>
                <a:gd name="connsiteY1-270" fmla="*/ 1183069 h 2250744"/>
                <a:gd name="connsiteX2-271" fmla="*/ 63380 w 208981"/>
                <a:gd name="connsiteY2-272" fmla="*/ 0 h 2250744"/>
                <a:gd name="connsiteX3-273" fmla="*/ 206531 w 208981"/>
                <a:gd name="connsiteY3-274" fmla="*/ 1014903 h 2250744"/>
                <a:gd name="connsiteX4-275" fmla="*/ 113360 w 208981"/>
                <a:gd name="connsiteY4-276" fmla="*/ 2250526 h 2250744"/>
                <a:gd name="connsiteX0-277" fmla="*/ 117785 w 294603"/>
                <a:gd name="connsiteY0-278" fmla="*/ 2271546 h 2271764"/>
                <a:gd name="connsiteX1-279" fmla="*/ 5832 w 294603"/>
                <a:gd name="connsiteY1-280" fmla="*/ 1204089 h 2271764"/>
                <a:gd name="connsiteX2-281" fmla="*/ 294602 w 294603"/>
                <a:gd name="connsiteY2-282" fmla="*/ 0 h 2271764"/>
                <a:gd name="connsiteX3-283" fmla="*/ 210956 w 294603"/>
                <a:gd name="connsiteY3-284" fmla="*/ 1035923 h 2271764"/>
                <a:gd name="connsiteX4-285" fmla="*/ 117785 w 294603"/>
                <a:gd name="connsiteY4-286" fmla="*/ 2271546 h 2271764"/>
                <a:gd name="connsiteX0-287" fmla="*/ 112877 w 208498"/>
                <a:gd name="connsiteY0-288" fmla="*/ 2303077 h 2303295"/>
                <a:gd name="connsiteX1-289" fmla="*/ 924 w 208498"/>
                <a:gd name="connsiteY1-290" fmla="*/ 1235620 h 2303295"/>
                <a:gd name="connsiteX2-291" fmla="*/ 171365 w 208498"/>
                <a:gd name="connsiteY2-292" fmla="*/ 0 h 2303295"/>
                <a:gd name="connsiteX3-293" fmla="*/ 206048 w 208498"/>
                <a:gd name="connsiteY3-294" fmla="*/ 1067454 h 2303295"/>
                <a:gd name="connsiteX4-295" fmla="*/ 112877 w 208498"/>
                <a:gd name="connsiteY4-296" fmla="*/ 2303077 h 2303295"/>
                <a:gd name="connsiteX0-297" fmla="*/ 111982 w 207603"/>
                <a:gd name="connsiteY0-298" fmla="*/ 2324098 h 2324316"/>
                <a:gd name="connsiteX1-299" fmla="*/ 29 w 207603"/>
                <a:gd name="connsiteY1-300" fmla="*/ 1256641 h 2324316"/>
                <a:gd name="connsiteX2-301" fmla="*/ 121166 w 207603"/>
                <a:gd name="connsiteY2-302" fmla="*/ 0 h 2324316"/>
                <a:gd name="connsiteX3-303" fmla="*/ 205153 w 207603"/>
                <a:gd name="connsiteY3-304" fmla="*/ 1088475 h 2324316"/>
                <a:gd name="connsiteX4-305" fmla="*/ 111982 w 207603"/>
                <a:gd name="connsiteY4-306" fmla="*/ 2324098 h 2324316"/>
                <a:gd name="connsiteX0-307" fmla="*/ 111982 w 207603"/>
                <a:gd name="connsiteY0-308" fmla="*/ 2197974 h 2198230"/>
                <a:gd name="connsiteX1-309" fmla="*/ 29 w 207603"/>
                <a:gd name="connsiteY1-310" fmla="*/ 1256641 h 2198230"/>
                <a:gd name="connsiteX2-311" fmla="*/ 121166 w 207603"/>
                <a:gd name="connsiteY2-312" fmla="*/ 0 h 2198230"/>
                <a:gd name="connsiteX3-313" fmla="*/ 205153 w 207603"/>
                <a:gd name="connsiteY3-314" fmla="*/ 1088475 h 2198230"/>
                <a:gd name="connsiteX4-315" fmla="*/ 111982 w 207603"/>
                <a:gd name="connsiteY4-316" fmla="*/ 2197974 h 2198230"/>
                <a:gd name="connsiteX0-317" fmla="*/ 111982 w 206487"/>
                <a:gd name="connsiteY0-318" fmla="*/ 2197974 h 2197974"/>
                <a:gd name="connsiteX1-319" fmla="*/ 29 w 206487"/>
                <a:gd name="connsiteY1-320" fmla="*/ 1256641 h 2197974"/>
                <a:gd name="connsiteX2-321" fmla="*/ 121166 w 206487"/>
                <a:gd name="connsiteY2-322" fmla="*/ 0 h 2197974"/>
                <a:gd name="connsiteX3-323" fmla="*/ 205153 w 206487"/>
                <a:gd name="connsiteY3-324" fmla="*/ 1088475 h 2197974"/>
                <a:gd name="connsiteX4-325" fmla="*/ 111982 w 206487"/>
                <a:gd name="connsiteY4-326" fmla="*/ 2197974 h 2197974"/>
                <a:gd name="connsiteX0-327" fmla="*/ 283728 w 283728"/>
                <a:gd name="connsiteY0-328" fmla="*/ 2124402 h 2124402"/>
                <a:gd name="connsiteX1-329" fmla="*/ 4142 w 283728"/>
                <a:gd name="connsiteY1-330" fmla="*/ 1256641 h 2124402"/>
                <a:gd name="connsiteX2-331" fmla="*/ 125279 w 283728"/>
                <a:gd name="connsiteY2-332" fmla="*/ 0 h 2124402"/>
                <a:gd name="connsiteX3-333" fmla="*/ 209266 w 283728"/>
                <a:gd name="connsiteY3-334" fmla="*/ 1088475 h 2124402"/>
                <a:gd name="connsiteX4-335" fmla="*/ 283728 w 283728"/>
                <a:gd name="connsiteY4-336" fmla="*/ 2124402 h 2124402"/>
                <a:gd name="connsiteX0-337" fmla="*/ 283728 w 284476"/>
                <a:gd name="connsiteY0-338" fmla="*/ 2124402 h 2124402"/>
                <a:gd name="connsiteX1-339" fmla="*/ 4142 w 284476"/>
                <a:gd name="connsiteY1-340" fmla="*/ 1256641 h 2124402"/>
                <a:gd name="connsiteX2-341" fmla="*/ 125279 w 284476"/>
                <a:gd name="connsiteY2-342" fmla="*/ 0 h 2124402"/>
                <a:gd name="connsiteX3-343" fmla="*/ 209266 w 284476"/>
                <a:gd name="connsiteY3-344" fmla="*/ 1088475 h 2124402"/>
                <a:gd name="connsiteX4-345" fmla="*/ 283728 w 284476"/>
                <a:gd name="connsiteY4-346" fmla="*/ 2124402 h 2124402"/>
                <a:gd name="connsiteX0-347" fmla="*/ 102153 w 206421"/>
                <a:gd name="connsiteY0-348" fmla="*/ 2208485 h 2208485"/>
                <a:gd name="connsiteX1-349" fmla="*/ 61 w 206421"/>
                <a:gd name="connsiteY1-350" fmla="*/ 1256641 h 2208485"/>
                <a:gd name="connsiteX2-351" fmla="*/ 121198 w 206421"/>
                <a:gd name="connsiteY2-352" fmla="*/ 0 h 2208485"/>
                <a:gd name="connsiteX3-353" fmla="*/ 205185 w 206421"/>
                <a:gd name="connsiteY3-354" fmla="*/ 1088475 h 2208485"/>
                <a:gd name="connsiteX4-355" fmla="*/ 102153 w 206421"/>
                <a:gd name="connsiteY4-356" fmla="*/ 2208485 h 2208485"/>
                <a:gd name="connsiteX0-357" fmla="*/ 102093 w 206361"/>
                <a:gd name="connsiteY0-358" fmla="*/ 2199099 h 2199099"/>
                <a:gd name="connsiteX1-359" fmla="*/ 1 w 206361"/>
                <a:gd name="connsiteY1-360" fmla="*/ 1247255 h 2199099"/>
                <a:gd name="connsiteX2-361" fmla="*/ 104397 w 206361"/>
                <a:gd name="connsiteY2-362" fmla="*/ 0 h 2199099"/>
                <a:gd name="connsiteX3-363" fmla="*/ 205125 w 206361"/>
                <a:gd name="connsiteY3-364" fmla="*/ 1079089 h 2199099"/>
                <a:gd name="connsiteX4-365" fmla="*/ 102093 w 206361"/>
                <a:gd name="connsiteY4-366" fmla="*/ 2199099 h 2199099"/>
                <a:gd name="connsiteX0-367" fmla="*/ 102093 w 206361"/>
                <a:gd name="connsiteY0-368" fmla="*/ 2199099 h 2199099"/>
                <a:gd name="connsiteX1-369" fmla="*/ 1 w 206361"/>
                <a:gd name="connsiteY1-370" fmla="*/ 1247255 h 2199099"/>
                <a:gd name="connsiteX2-371" fmla="*/ 104397 w 206361"/>
                <a:gd name="connsiteY2-372" fmla="*/ 0 h 2199099"/>
                <a:gd name="connsiteX3-373" fmla="*/ 205125 w 206361"/>
                <a:gd name="connsiteY3-374" fmla="*/ 1079089 h 2199099"/>
                <a:gd name="connsiteX4-375" fmla="*/ 102093 w 206361"/>
                <a:gd name="connsiteY4-376" fmla="*/ 2199099 h 2199099"/>
                <a:gd name="connsiteX0-377" fmla="*/ 102093 w 206361"/>
                <a:gd name="connsiteY0-378" fmla="*/ 2199099 h 2199099"/>
                <a:gd name="connsiteX1-379" fmla="*/ 1 w 206361"/>
                <a:gd name="connsiteY1-380" fmla="*/ 1247255 h 2199099"/>
                <a:gd name="connsiteX2-381" fmla="*/ 104397 w 206361"/>
                <a:gd name="connsiteY2-382" fmla="*/ 0 h 2199099"/>
                <a:gd name="connsiteX3-383" fmla="*/ 205125 w 206361"/>
                <a:gd name="connsiteY3-384" fmla="*/ 1079089 h 2199099"/>
                <a:gd name="connsiteX4-385" fmla="*/ 102093 w 206361"/>
                <a:gd name="connsiteY4-386" fmla="*/ 2199099 h 2199099"/>
                <a:gd name="connsiteX0-387" fmla="*/ 102093 w 206361"/>
                <a:gd name="connsiteY0-388" fmla="*/ 2199099 h 2199099"/>
                <a:gd name="connsiteX1-389" fmla="*/ 1 w 206361"/>
                <a:gd name="connsiteY1-390" fmla="*/ 1247255 h 2199099"/>
                <a:gd name="connsiteX2-391" fmla="*/ 104397 w 206361"/>
                <a:gd name="connsiteY2-392" fmla="*/ 0 h 2199099"/>
                <a:gd name="connsiteX3-393" fmla="*/ 205125 w 206361"/>
                <a:gd name="connsiteY3-394" fmla="*/ 1079089 h 2199099"/>
                <a:gd name="connsiteX4-395" fmla="*/ 102093 w 206361"/>
                <a:gd name="connsiteY4-396" fmla="*/ 2199099 h 2199099"/>
                <a:gd name="connsiteX0-397" fmla="*/ 102093 w 206361"/>
                <a:gd name="connsiteY0-398" fmla="*/ 2208485 h 2208485"/>
                <a:gd name="connsiteX1-399" fmla="*/ 1 w 206361"/>
                <a:gd name="connsiteY1-400" fmla="*/ 1247255 h 2208485"/>
                <a:gd name="connsiteX2-401" fmla="*/ 104397 w 206361"/>
                <a:gd name="connsiteY2-402" fmla="*/ 0 h 2208485"/>
                <a:gd name="connsiteX3-403" fmla="*/ 205125 w 206361"/>
                <a:gd name="connsiteY3-404" fmla="*/ 1079089 h 2208485"/>
                <a:gd name="connsiteX4-405" fmla="*/ 102093 w 206361"/>
                <a:gd name="connsiteY4-406" fmla="*/ 2208485 h 2208485"/>
                <a:gd name="connsiteX0-407" fmla="*/ 102093 w 206313"/>
                <a:gd name="connsiteY0-408" fmla="*/ 2208485 h 2208485"/>
                <a:gd name="connsiteX1-409" fmla="*/ 1 w 206313"/>
                <a:gd name="connsiteY1-410" fmla="*/ 1247255 h 2208485"/>
                <a:gd name="connsiteX2-411" fmla="*/ 104397 w 206313"/>
                <a:gd name="connsiteY2-412" fmla="*/ 0 h 2208485"/>
                <a:gd name="connsiteX3-413" fmla="*/ 205125 w 206313"/>
                <a:gd name="connsiteY3-414" fmla="*/ 1079089 h 2208485"/>
                <a:gd name="connsiteX4-415" fmla="*/ 102093 w 206313"/>
                <a:gd name="connsiteY4-416" fmla="*/ 2208485 h 22084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6313" h="2208485">
                  <a:moveTo>
                    <a:pt x="102093" y="2208485"/>
                  </a:moveTo>
                  <a:cubicBezTo>
                    <a:pt x="118854" y="2118023"/>
                    <a:pt x="-383" y="1615336"/>
                    <a:pt x="1" y="1247255"/>
                  </a:cubicBezTo>
                  <a:cubicBezTo>
                    <a:pt x="385" y="879174"/>
                    <a:pt x="69353" y="237819"/>
                    <a:pt x="104397" y="0"/>
                  </a:cubicBezTo>
                  <a:cubicBezTo>
                    <a:pt x="121768" y="338398"/>
                    <a:pt x="205125" y="546420"/>
                    <a:pt x="205125" y="1079089"/>
                  </a:cubicBezTo>
                  <a:cubicBezTo>
                    <a:pt x="220029" y="1490963"/>
                    <a:pt x="89614" y="2140168"/>
                    <a:pt x="102093" y="2208485"/>
                  </a:cubicBezTo>
                  <a:close/>
                </a:path>
              </a:pathLst>
            </a:custGeom>
            <a:solidFill>
              <a:srgbClr val="B9AF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Rectangle: Rounded Corners 23"/>
            <p:cNvSpPr/>
            <p:nvPr/>
          </p:nvSpPr>
          <p:spPr>
            <a:xfrm>
              <a:off x="7477019" y="5010913"/>
              <a:ext cx="1133581" cy="85623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 w="476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Freeform: Shape 24"/>
            <p:cNvSpPr/>
            <p:nvPr/>
          </p:nvSpPr>
          <p:spPr>
            <a:xfrm>
              <a:off x="7954784" y="5043279"/>
              <a:ext cx="120616" cy="680729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  <a:gd name="connsiteX0-37" fmla="*/ 779318 w 779318"/>
                <a:gd name="connsiteY0-38" fmla="*/ 2408184 h 2408184"/>
                <a:gd name="connsiteX1-39" fmla="*/ 0 w 779318"/>
                <a:gd name="connsiteY1-40" fmla="*/ 1204092 h 2408184"/>
                <a:gd name="connsiteX2-41" fmla="*/ 779318 w 779318"/>
                <a:gd name="connsiteY2-42" fmla="*/ 0 h 2408184"/>
                <a:gd name="connsiteX3-43" fmla="*/ 693643 w 779318"/>
                <a:gd name="connsiteY3-44" fmla="*/ 1309195 h 2408184"/>
                <a:gd name="connsiteX4-45" fmla="*/ 779318 w 779318"/>
                <a:gd name="connsiteY4-46" fmla="*/ 2408182 h 2408184"/>
                <a:gd name="connsiteX5-47" fmla="*/ 779318 w 779318"/>
                <a:gd name="connsiteY5-48" fmla="*/ 2408184 h 2408184"/>
                <a:gd name="connsiteX0-49" fmla="*/ 399289 w 399289"/>
                <a:gd name="connsiteY0-50" fmla="*/ 2408184 h 2408184"/>
                <a:gd name="connsiteX1-51" fmla="*/ 23 w 399289"/>
                <a:gd name="connsiteY1-52" fmla="*/ 1214602 h 2408184"/>
                <a:gd name="connsiteX2-53" fmla="*/ 399289 w 399289"/>
                <a:gd name="connsiteY2-54" fmla="*/ 0 h 2408184"/>
                <a:gd name="connsiteX3-55" fmla="*/ 313614 w 399289"/>
                <a:gd name="connsiteY3-56" fmla="*/ 1309195 h 2408184"/>
                <a:gd name="connsiteX4-57" fmla="*/ 399289 w 399289"/>
                <a:gd name="connsiteY4-58" fmla="*/ 2408182 h 2408184"/>
                <a:gd name="connsiteX5-59" fmla="*/ 399289 w 399289"/>
                <a:gd name="connsiteY5-60" fmla="*/ 2408184 h 2408184"/>
                <a:gd name="connsiteX0-61" fmla="*/ 440915 w 440915"/>
                <a:gd name="connsiteY0-62" fmla="*/ 2429204 h 2429204"/>
                <a:gd name="connsiteX1-63" fmla="*/ 41649 w 440915"/>
                <a:gd name="connsiteY1-64" fmla="*/ 1235622 h 2429204"/>
                <a:gd name="connsiteX2-65" fmla="*/ 262069 w 440915"/>
                <a:gd name="connsiteY2-66" fmla="*/ 0 h 2429204"/>
                <a:gd name="connsiteX3-67" fmla="*/ 355240 w 440915"/>
                <a:gd name="connsiteY3-68" fmla="*/ 1330215 h 2429204"/>
                <a:gd name="connsiteX4-69" fmla="*/ 440915 w 440915"/>
                <a:gd name="connsiteY4-70" fmla="*/ 2429202 h 2429204"/>
                <a:gd name="connsiteX5-71" fmla="*/ 440915 w 440915"/>
                <a:gd name="connsiteY5-72" fmla="*/ 2429204 h 2429204"/>
                <a:gd name="connsiteX0-73" fmla="*/ 489378 w 489378"/>
                <a:gd name="connsiteY0-74" fmla="*/ 2597369 h 2597369"/>
                <a:gd name="connsiteX1-75" fmla="*/ 90112 w 489378"/>
                <a:gd name="connsiteY1-76" fmla="*/ 1403787 h 2597369"/>
                <a:gd name="connsiteX2-77" fmla="*/ 221109 w 489378"/>
                <a:gd name="connsiteY2-78" fmla="*/ 0 h 2597369"/>
                <a:gd name="connsiteX3-79" fmla="*/ 403703 w 489378"/>
                <a:gd name="connsiteY3-80" fmla="*/ 1498380 h 2597369"/>
                <a:gd name="connsiteX4-81" fmla="*/ 489378 w 489378"/>
                <a:gd name="connsiteY4-82" fmla="*/ 2597367 h 2597369"/>
                <a:gd name="connsiteX5-83" fmla="*/ 489378 w 489378"/>
                <a:gd name="connsiteY5-84" fmla="*/ 2597369 h 2597369"/>
                <a:gd name="connsiteX0-85" fmla="*/ 489378 w 489378"/>
                <a:gd name="connsiteY0-86" fmla="*/ 2597369 h 2597369"/>
                <a:gd name="connsiteX1-87" fmla="*/ 90112 w 489378"/>
                <a:gd name="connsiteY1-88" fmla="*/ 1403787 h 2597369"/>
                <a:gd name="connsiteX2-89" fmla="*/ 221109 w 489378"/>
                <a:gd name="connsiteY2-90" fmla="*/ 0 h 2597369"/>
                <a:gd name="connsiteX3-91" fmla="*/ 403703 w 489378"/>
                <a:gd name="connsiteY3-92" fmla="*/ 1498380 h 2597369"/>
                <a:gd name="connsiteX4-93" fmla="*/ 489378 w 489378"/>
                <a:gd name="connsiteY4-94" fmla="*/ 2597367 h 2597369"/>
                <a:gd name="connsiteX5-95" fmla="*/ 489378 w 489378"/>
                <a:gd name="connsiteY5-96" fmla="*/ 2597369 h 2597369"/>
                <a:gd name="connsiteX0-97" fmla="*/ 440135 w 440135"/>
                <a:gd name="connsiteY0-98" fmla="*/ 2597369 h 2597369"/>
                <a:gd name="connsiteX1-99" fmla="*/ 40869 w 440135"/>
                <a:gd name="connsiteY1-100" fmla="*/ 1403787 h 2597369"/>
                <a:gd name="connsiteX2-101" fmla="*/ 171866 w 440135"/>
                <a:gd name="connsiteY2-102" fmla="*/ 0 h 2597369"/>
                <a:gd name="connsiteX3-103" fmla="*/ 354460 w 440135"/>
                <a:gd name="connsiteY3-104" fmla="*/ 1498380 h 2597369"/>
                <a:gd name="connsiteX4-105" fmla="*/ 440135 w 440135"/>
                <a:gd name="connsiteY4-106" fmla="*/ 2597367 h 2597369"/>
                <a:gd name="connsiteX5-107" fmla="*/ 440135 w 440135"/>
                <a:gd name="connsiteY5-108" fmla="*/ 2597369 h 2597369"/>
                <a:gd name="connsiteX0-109" fmla="*/ 412392 w 412392"/>
                <a:gd name="connsiteY0-110" fmla="*/ 2597369 h 2597369"/>
                <a:gd name="connsiteX1-111" fmla="*/ 13126 w 412392"/>
                <a:gd name="connsiteY1-112" fmla="*/ 1403787 h 2597369"/>
                <a:gd name="connsiteX2-113" fmla="*/ 144123 w 412392"/>
                <a:gd name="connsiteY2-114" fmla="*/ 0 h 2597369"/>
                <a:gd name="connsiteX3-115" fmla="*/ 326717 w 412392"/>
                <a:gd name="connsiteY3-116" fmla="*/ 1498380 h 2597369"/>
                <a:gd name="connsiteX4-117" fmla="*/ 412392 w 412392"/>
                <a:gd name="connsiteY4-118" fmla="*/ 2597367 h 2597369"/>
                <a:gd name="connsiteX5-119" fmla="*/ 412392 w 412392"/>
                <a:gd name="connsiteY5-120" fmla="*/ 2597369 h 2597369"/>
                <a:gd name="connsiteX0-121" fmla="*/ 388612 w 410967"/>
                <a:gd name="connsiteY0-122" fmla="*/ 2744513 h 2744513"/>
                <a:gd name="connsiteX1-123" fmla="*/ 11701 w 410967"/>
                <a:gd name="connsiteY1-124" fmla="*/ 1403787 h 2744513"/>
                <a:gd name="connsiteX2-125" fmla="*/ 142698 w 410967"/>
                <a:gd name="connsiteY2-126" fmla="*/ 0 h 2744513"/>
                <a:gd name="connsiteX3-127" fmla="*/ 325292 w 410967"/>
                <a:gd name="connsiteY3-128" fmla="*/ 1498380 h 2744513"/>
                <a:gd name="connsiteX4-129" fmla="*/ 410967 w 410967"/>
                <a:gd name="connsiteY4-130" fmla="*/ 2597367 h 2744513"/>
                <a:gd name="connsiteX5-131" fmla="*/ 388612 w 410967"/>
                <a:gd name="connsiteY5-132" fmla="*/ 2744513 h 2744513"/>
                <a:gd name="connsiteX0-133" fmla="*/ 388612 w 410967"/>
                <a:gd name="connsiteY0-134" fmla="*/ 2744513 h 2744513"/>
                <a:gd name="connsiteX1-135" fmla="*/ 11701 w 410967"/>
                <a:gd name="connsiteY1-136" fmla="*/ 1403787 h 2744513"/>
                <a:gd name="connsiteX2-137" fmla="*/ 142698 w 410967"/>
                <a:gd name="connsiteY2-138" fmla="*/ 0 h 2744513"/>
                <a:gd name="connsiteX3-139" fmla="*/ 325292 w 410967"/>
                <a:gd name="connsiteY3-140" fmla="*/ 1498380 h 2744513"/>
                <a:gd name="connsiteX4-141" fmla="*/ 410967 w 410967"/>
                <a:gd name="connsiteY4-142" fmla="*/ 2597367 h 2744513"/>
                <a:gd name="connsiteX5-143" fmla="*/ 388612 w 410967"/>
                <a:gd name="connsiteY5-144" fmla="*/ 2744513 h 2744513"/>
                <a:gd name="connsiteX0-145" fmla="*/ 228631 w 407477"/>
                <a:gd name="connsiteY0-146" fmla="*/ 2471244 h 2597367"/>
                <a:gd name="connsiteX1-147" fmla="*/ 8211 w 407477"/>
                <a:gd name="connsiteY1-148" fmla="*/ 1403787 h 2597367"/>
                <a:gd name="connsiteX2-149" fmla="*/ 139208 w 407477"/>
                <a:gd name="connsiteY2-150" fmla="*/ 0 h 2597367"/>
                <a:gd name="connsiteX3-151" fmla="*/ 321802 w 407477"/>
                <a:gd name="connsiteY3-152" fmla="*/ 1498380 h 2597367"/>
                <a:gd name="connsiteX4-153" fmla="*/ 407477 w 407477"/>
                <a:gd name="connsiteY4-154" fmla="*/ 2597367 h 2597367"/>
                <a:gd name="connsiteX5-155" fmla="*/ 228631 w 407477"/>
                <a:gd name="connsiteY5-156" fmla="*/ 2471244 h 2597367"/>
                <a:gd name="connsiteX0-157" fmla="*/ 223164 w 318785"/>
                <a:gd name="connsiteY0-158" fmla="*/ 2471244 h 2471560"/>
                <a:gd name="connsiteX1-159" fmla="*/ 2744 w 318785"/>
                <a:gd name="connsiteY1-160" fmla="*/ 1403787 h 2471560"/>
                <a:gd name="connsiteX2-161" fmla="*/ 133741 w 318785"/>
                <a:gd name="connsiteY2-162" fmla="*/ 0 h 2471560"/>
                <a:gd name="connsiteX3-163" fmla="*/ 316335 w 318785"/>
                <a:gd name="connsiteY3-164" fmla="*/ 1498380 h 2471560"/>
                <a:gd name="connsiteX4-165" fmla="*/ 223164 w 318785"/>
                <a:gd name="connsiteY4-166" fmla="*/ 2471244 h 2471560"/>
                <a:gd name="connsiteX0-167" fmla="*/ 220502 w 316123"/>
                <a:gd name="connsiteY0-168" fmla="*/ 2523795 h 2524111"/>
                <a:gd name="connsiteX1-169" fmla="*/ 82 w 316123"/>
                <a:gd name="connsiteY1-170" fmla="*/ 1456338 h 2524111"/>
                <a:gd name="connsiteX2-171" fmla="*/ 200104 w 316123"/>
                <a:gd name="connsiteY2-172" fmla="*/ 0 h 2524111"/>
                <a:gd name="connsiteX3-173" fmla="*/ 313673 w 316123"/>
                <a:gd name="connsiteY3-174" fmla="*/ 1550931 h 2524111"/>
                <a:gd name="connsiteX4-175" fmla="*/ 220502 w 316123"/>
                <a:gd name="connsiteY4-176" fmla="*/ 2523795 h 2524111"/>
                <a:gd name="connsiteX0-177" fmla="*/ 220502 w 316123"/>
                <a:gd name="connsiteY0-178" fmla="*/ 2523795 h 2524111"/>
                <a:gd name="connsiteX1-179" fmla="*/ 82 w 316123"/>
                <a:gd name="connsiteY1-180" fmla="*/ 1456338 h 2524111"/>
                <a:gd name="connsiteX2-181" fmla="*/ 200104 w 316123"/>
                <a:gd name="connsiteY2-182" fmla="*/ 0 h 2524111"/>
                <a:gd name="connsiteX3-183" fmla="*/ 313673 w 316123"/>
                <a:gd name="connsiteY3-184" fmla="*/ 1550931 h 2524111"/>
                <a:gd name="connsiteX4-185" fmla="*/ 220502 w 316123"/>
                <a:gd name="connsiteY4-186" fmla="*/ 2523795 h 2524111"/>
                <a:gd name="connsiteX0-187" fmla="*/ 161437 w 257058"/>
                <a:gd name="connsiteY0-188" fmla="*/ 2523795 h 2524111"/>
                <a:gd name="connsiteX1-189" fmla="*/ 181 w 257058"/>
                <a:gd name="connsiteY1-190" fmla="*/ 1445828 h 2524111"/>
                <a:gd name="connsiteX2-191" fmla="*/ 141039 w 257058"/>
                <a:gd name="connsiteY2-192" fmla="*/ 0 h 2524111"/>
                <a:gd name="connsiteX3-193" fmla="*/ 254608 w 257058"/>
                <a:gd name="connsiteY3-194" fmla="*/ 1550931 h 2524111"/>
                <a:gd name="connsiteX4-195" fmla="*/ 161437 w 257058"/>
                <a:gd name="connsiteY4-196" fmla="*/ 2523795 h 2524111"/>
                <a:gd name="connsiteX0-197" fmla="*/ 112207 w 256113"/>
                <a:gd name="connsiteY0-198" fmla="*/ 2513285 h 2513607"/>
                <a:gd name="connsiteX1-199" fmla="*/ 254 w 256113"/>
                <a:gd name="connsiteY1-200" fmla="*/ 1445828 h 2513607"/>
                <a:gd name="connsiteX2-201" fmla="*/ 141112 w 256113"/>
                <a:gd name="connsiteY2-202" fmla="*/ 0 h 2513607"/>
                <a:gd name="connsiteX3-203" fmla="*/ 254681 w 256113"/>
                <a:gd name="connsiteY3-204" fmla="*/ 1550931 h 2513607"/>
                <a:gd name="connsiteX4-205" fmla="*/ 112207 w 256113"/>
                <a:gd name="connsiteY4-206" fmla="*/ 2513285 h 2513607"/>
                <a:gd name="connsiteX0-207" fmla="*/ 112207 w 209853"/>
                <a:gd name="connsiteY0-208" fmla="*/ 2513285 h 2513503"/>
                <a:gd name="connsiteX1-209" fmla="*/ 254 w 209853"/>
                <a:gd name="connsiteY1-210" fmla="*/ 1445828 h 2513503"/>
                <a:gd name="connsiteX2-211" fmla="*/ 141112 w 209853"/>
                <a:gd name="connsiteY2-212" fmla="*/ 0 h 2513503"/>
                <a:gd name="connsiteX3-213" fmla="*/ 205378 w 209853"/>
                <a:gd name="connsiteY3-214" fmla="*/ 1277662 h 2513503"/>
                <a:gd name="connsiteX4-215" fmla="*/ 112207 w 209853"/>
                <a:gd name="connsiteY4-216" fmla="*/ 2513285 h 2513503"/>
                <a:gd name="connsiteX0-217" fmla="*/ 112236 w 207857"/>
                <a:gd name="connsiteY0-218" fmla="*/ 2502774 h 2502992"/>
                <a:gd name="connsiteX1-219" fmla="*/ 283 w 207857"/>
                <a:gd name="connsiteY1-220" fmla="*/ 1435317 h 2502992"/>
                <a:gd name="connsiteX2-221" fmla="*/ 101699 w 207857"/>
                <a:gd name="connsiteY2-222" fmla="*/ 0 h 2502992"/>
                <a:gd name="connsiteX3-223" fmla="*/ 205407 w 207857"/>
                <a:gd name="connsiteY3-224" fmla="*/ 1267151 h 2502992"/>
                <a:gd name="connsiteX4-225" fmla="*/ 112236 w 207857"/>
                <a:gd name="connsiteY4-226" fmla="*/ 2502774 h 2502992"/>
                <a:gd name="connsiteX0-227" fmla="*/ 118518 w 214139"/>
                <a:gd name="connsiteY0-228" fmla="*/ 3206967 h 3207185"/>
                <a:gd name="connsiteX1-229" fmla="*/ 6565 w 214139"/>
                <a:gd name="connsiteY1-230" fmla="*/ 2139510 h 3207185"/>
                <a:gd name="connsiteX2-231" fmla="*/ 78399 w 214139"/>
                <a:gd name="connsiteY2-232" fmla="*/ 0 h 3207185"/>
                <a:gd name="connsiteX3-233" fmla="*/ 211689 w 214139"/>
                <a:gd name="connsiteY3-234" fmla="*/ 1971344 h 3207185"/>
                <a:gd name="connsiteX4-235" fmla="*/ 118518 w 214139"/>
                <a:gd name="connsiteY4-236" fmla="*/ 3206967 h 3207185"/>
                <a:gd name="connsiteX0-237" fmla="*/ 118518 w 214139"/>
                <a:gd name="connsiteY0-238" fmla="*/ 3206967 h 3207185"/>
                <a:gd name="connsiteX1-239" fmla="*/ 6565 w 214139"/>
                <a:gd name="connsiteY1-240" fmla="*/ 2139510 h 3207185"/>
                <a:gd name="connsiteX2-241" fmla="*/ 78399 w 214139"/>
                <a:gd name="connsiteY2-242" fmla="*/ 0 h 3207185"/>
                <a:gd name="connsiteX3-243" fmla="*/ 211689 w 214139"/>
                <a:gd name="connsiteY3-244" fmla="*/ 1971344 h 3207185"/>
                <a:gd name="connsiteX4-245" fmla="*/ 118518 w 214139"/>
                <a:gd name="connsiteY4-246" fmla="*/ 3206967 h 3207185"/>
                <a:gd name="connsiteX0-247" fmla="*/ 112724 w 208345"/>
                <a:gd name="connsiteY0-248" fmla="*/ 3206967 h 3207185"/>
                <a:gd name="connsiteX1-249" fmla="*/ 771 w 208345"/>
                <a:gd name="connsiteY1-250" fmla="*/ 2139510 h 3207185"/>
                <a:gd name="connsiteX2-251" fmla="*/ 72605 w 208345"/>
                <a:gd name="connsiteY2-252" fmla="*/ 0 h 3207185"/>
                <a:gd name="connsiteX3-253" fmla="*/ 205895 w 208345"/>
                <a:gd name="connsiteY3-254" fmla="*/ 1971344 h 3207185"/>
                <a:gd name="connsiteX4-255" fmla="*/ 112724 w 208345"/>
                <a:gd name="connsiteY4-256" fmla="*/ 3206967 h 3207185"/>
                <a:gd name="connsiteX0-257" fmla="*/ 112333 w 207954"/>
                <a:gd name="connsiteY0-258" fmla="*/ 2555326 h 2555544"/>
                <a:gd name="connsiteX1-259" fmla="*/ 380 w 207954"/>
                <a:gd name="connsiteY1-260" fmla="*/ 1487869 h 2555544"/>
                <a:gd name="connsiteX2-261" fmla="*/ 82074 w 207954"/>
                <a:gd name="connsiteY2-262" fmla="*/ 0 h 2555544"/>
                <a:gd name="connsiteX3-263" fmla="*/ 205504 w 207954"/>
                <a:gd name="connsiteY3-264" fmla="*/ 1319703 h 2555544"/>
                <a:gd name="connsiteX4-265" fmla="*/ 112333 w 207954"/>
                <a:gd name="connsiteY4-266" fmla="*/ 2555326 h 2555544"/>
                <a:gd name="connsiteX0-267" fmla="*/ 113360 w 208981"/>
                <a:gd name="connsiteY0-268" fmla="*/ 2250526 h 2250744"/>
                <a:gd name="connsiteX1-269" fmla="*/ 1407 w 208981"/>
                <a:gd name="connsiteY1-270" fmla="*/ 1183069 h 2250744"/>
                <a:gd name="connsiteX2-271" fmla="*/ 63380 w 208981"/>
                <a:gd name="connsiteY2-272" fmla="*/ 0 h 2250744"/>
                <a:gd name="connsiteX3-273" fmla="*/ 206531 w 208981"/>
                <a:gd name="connsiteY3-274" fmla="*/ 1014903 h 2250744"/>
                <a:gd name="connsiteX4-275" fmla="*/ 113360 w 208981"/>
                <a:gd name="connsiteY4-276" fmla="*/ 2250526 h 2250744"/>
                <a:gd name="connsiteX0-277" fmla="*/ 117785 w 294603"/>
                <a:gd name="connsiteY0-278" fmla="*/ 2271546 h 2271764"/>
                <a:gd name="connsiteX1-279" fmla="*/ 5832 w 294603"/>
                <a:gd name="connsiteY1-280" fmla="*/ 1204089 h 2271764"/>
                <a:gd name="connsiteX2-281" fmla="*/ 294602 w 294603"/>
                <a:gd name="connsiteY2-282" fmla="*/ 0 h 2271764"/>
                <a:gd name="connsiteX3-283" fmla="*/ 210956 w 294603"/>
                <a:gd name="connsiteY3-284" fmla="*/ 1035923 h 2271764"/>
                <a:gd name="connsiteX4-285" fmla="*/ 117785 w 294603"/>
                <a:gd name="connsiteY4-286" fmla="*/ 2271546 h 2271764"/>
                <a:gd name="connsiteX0-287" fmla="*/ 112877 w 208498"/>
                <a:gd name="connsiteY0-288" fmla="*/ 2303077 h 2303295"/>
                <a:gd name="connsiteX1-289" fmla="*/ 924 w 208498"/>
                <a:gd name="connsiteY1-290" fmla="*/ 1235620 h 2303295"/>
                <a:gd name="connsiteX2-291" fmla="*/ 171365 w 208498"/>
                <a:gd name="connsiteY2-292" fmla="*/ 0 h 2303295"/>
                <a:gd name="connsiteX3-293" fmla="*/ 206048 w 208498"/>
                <a:gd name="connsiteY3-294" fmla="*/ 1067454 h 2303295"/>
                <a:gd name="connsiteX4-295" fmla="*/ 112877 w 208498"/>
                <a:gd name="connsiteY4-296" fmla="*/ 2303077 h 2303295"/>
                <a:gd name="connsiteX0-297" fmla="*/ 111982 w 207603"/>
                <a:gd name="connsiteY0-298" fmla="*/ 2324098 h 2324316"/>
                <a:gd name="connsiteX1-299" fmla="*/ 29 w 207603"/>
                <a:gd name="connsiteY1-300" fmla="*/ 1256641 h 2324316"/>
                <a:gd name="connsiteX2-301" fmla="*/ 121166 w 207603"/>
                <a:gd name="connsiteY2-302" fmla="*/ 0 h 2324316"/>
                <a:gd name="connsiteX3-303" fmla="*/ 205153 w 207603"/>
                <a:gd name="connsiteY3-304" fmla="*/ 1088475 h 2324316"/>
                <a:gd name="connsiteX4-305" fmla="*/ 111982 w 207603"/>
                <a:gd name="connsiteY4-306" fmla="*/ 2324098 h 2324316"/>
                <a:gd name="connsiteX0-307" fmla="*/ 111982 w 207603"/>
                <a:gd name="connsiteY0-308" fmla="*/ 2197974 h 2198230"/>
                <a:gd name="connsiteX1-309" fmla="*/ 29 w 207603"/>
                <a:gd name="connsiteY1-310" fmla="*/ 1256641 h 2198230"/>
                <a:gd name="connsiteX2-311" fmla="*/ 121166 w 207603"/>
                <a:gd name="connsiteY2-312" fmla="*/ 0 h 2198230"/>
                <a:gd name="connsiteX3-313" fmla="*/ 205153 w 207603"/>
                <a:gd name="connsiteY3-314" fmla="*/ 1088475 h 2198230"/>
                <a:gd name="connsiteX4-315" fmla="*/ 111982 w 207603"/>
                <a:gd name="connsiteY4-316" fmla="*/ 2197974 h 2198230"/>
                <a:gd name="connsiteX0-317" fmla="*/ 111982 w 206487"/>
                <a:gd name="connsiteY0-318" fmla="*/ 2197974 h 2197974"/>
                <a:gd name="connsiteX1-319" fmla="*/ 29 w 206487"/>
                <a:gd name="connsiteY1-320" fmla="*/ 1256641 h 2197974"/>
                <a:gd name="connsiteX2-321" fmla="*/ 121166 w 206487"/>
                <a:gd name="connsiteY2-322" fmla="*/ 0 h 2197974"/>
                <a:gd name="connsiteX3-323" fmla="*/ 205153 w 206487"/>
                <a:gd name="connsiteY3-324" fmla="*/ 1088475 h 2197974"/>
                <a:gd name="connsiteX4-325" fmla="*/ 111982 w 206487"/>
                <a:gd name="connsiteY4-326" fmla="*/ 2197974 h 2197974"/>
                <a:gd name="connsiteX0-327" fmla="*/ 283728 w 283728"/>
                <a:gd name="connsiteY0-328" fmla="*/ 2124402 h 2124402"/>
                <a:gd name="connsiteX1-329" fmla="*/ 4142 w 283728"/>
                <a:gd name="connsiteY1-330" fmla="*/ 1256641 h 2124402"/>
                <a:gd name="connsiteX2-331" fmla="*/ 125279 w 283728"/>
                <a:gd name="connsiteY2-332" fmla="*/ 0 h 2124402"/>
                <a:gd name="connsiteX3-333" fmla="*/ 209266 w 283728"/>
                <a:gd name="connsiteY3-334" fmla="*/ 1088475 h 2124402"/>
                <a:gd name="connsiteX4-335" fmla="*/ 283728 w 283728"/>
                <a:gd name="connsiteY4-336" fmla="*/ 2124402 h 2124402"/>
                <a:gd name="connsiteX0-337" fmla="*/ 283728 w 284476"/>
                <a:gd name="connsiteY0-338" fmla="*/ 2124402 h 2124402"/>
                <a:gd name="connsiteX1-339" fmla="*/ 4142 w 284476"/>
                <a:gd name="connsiteY1-340" fmla="*/ 1256641 h 2124402"/>
                <a:gd name="connsiteX2-341" fmla="*/ 125279 w 284476"/>
                <a:gd name="connsiteY2-342" fmla="*/ 0 h 2124402"/>
                <a:gd name="connsiteX3-343" fmla="*/ 209266 w 284476"/>
                <a:gd name="connsiteY3-344" fmla="*/ 1088475 h 2124402"/>
                <a:gd name="connsiteX4-345" fmla="*/ 283728 w 284476"/>
                <a:gd name="connsiteY4-346" fmla="*/ 2124402 h 2124402"/>
                <a:gd name="connsiteX0-347" fmla="*/ 102153 w 206421"/>
                <a:gd name="connsiteY0-348" fmla="*/ 2208485 h 2208485"/>
                <a:gd name="connsiteX1-349" fmla="*/ 61 w 206421"/>
                <a:gd name="connsiteY1-350" fmla="*/ 1256641 h 2208485"/>
                <a:gd name="connsiteX2-351" fmla="*/ 121198 w 206421"/>
                <a:gd name="connsiteY2-352" fmla="*/ 0 h 2208485"/>
                <a:gd name="connsiteX3-353" fmla="*/ 205185 w 206421"/>
                <a:gd name="connsiteY3-354" fmla="*/ 1088475 h 2208485"/>
                <a:gd name="connsiteX4-355" fmla="*/ 102153 w 206421"/>
                <a:gd name="connsiteY4-356" fmla="*/ 2208485 h 22084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6421" h="2208485">
                  <a:moveTo>
                    <a:pt x="102153" y="2208485"/>
                  </a:moveTo>
                  <a:cubicBezTo>
                    <a:pt x="118914" y="2108637"/>
                    <a:pt x="-3113" y="1624722"/>
                    <a:pt x="61" y="1256641"/>
                  </a:cubicBezTo>
                  <a:cubicBezTo>
                    <a:pt x="3235" y="888560"/>
                    <a:pt x="80574" y="219046"/>
                    <a:pt x="121198" y="0"/>
                  </a:cubicBezTo>
                  <a:cubicBezTo>
                    <a:pt x="77188" y="329012"/>
                    <a:pt x="205185" y="555806"/>
                    <a:pt x="205185" y="1088475"/>
                  </a:cubicBezTo>
                  <a:cubicBezTo>
                    <a:pt x="220089" y="1500349"/>
                    <a:pt x="95254" y="2140168"/>
                    <a:pt x="102153" y="220848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Freeform: Shape 25"/>
            <p:cNvSpPr/>
            <p:nvPr/>
          </p:nvSpPr>
          <p:spPr>
            <a:xfrm>
              <a:off x="8318500" y="5098665"/>
              <a:ext cx="120616" cy="680729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  <a:gd name="connsiteX0-37" fmla="*/ 779318 w 779318"/>
                <a:gd name="connsiteY0-38" fmla="*/ 2408184 h 2408184"/>
                <a:gd name="connsiteX1-39" fmla="*/ 0 w 779318"/>
                <a:gd name="connsiteY1-40" fmla="*/ 1204092 h 2408184"/>
                <a:gd name="connsiteX2-41" fmla="*/ 779318 w 779318"/>
                <a:gd name="connsiteY2-42" fmla="*/ 0 h 2408184"/>
                <a:gd name="connsiteX3-43" fmla="*/ 693643 w 779318"/>
                <a:gd name="connsiteY3-44" fmla="*/ 1309195 h 2408184"/>
                <a:gd name="connsiteX4-45" fmla="*/ 779318 w 779318"/>
                <a:gd name="connsiteY4-46" fmla="*/ 2408182 h 2408184"/>
                <a:gd name="connsiteX5-47" fmla="*/ 779318 w 779318"/>
                <a:gd name="connsiteY5-48" fmla="*/ 2408184 h 2408184"/>
                <a:gd name="connsiteX0-49" fmla="*/ 399289 w 399289"/>
                <a:gd name="connsiteY0-50" fmla="*/ 2408184 h 2408184"/>
                <a:gd name="connsiteX1-51" fmla="*/ 23 w 399289"/>
                <a:gd name="connsiteY1-52" fmla="*/ 1214602 h 2408184"/>
                <a:gd name="connsiteX2-53" fmla="*/ 399289 w 399289"/>
                <a:gd name="connsiteY2-54" fmla="*/ 0 h 2408184"/>
                <a:gd name="connsiteX3-55" fmla="*/ 313614 w 399289"/>
                <a:gd name="connsiteY3-56" fmla="*/ 1309195 h 2408184"/>
                <a:gd name="connsiteX4-57" fmla="*/ 399289 w 399289"/>
                <a:gd name="connsiteY4-58" fmla="*/ 2408182 h 2408184"/>
                <a:gd name="connsiteX5-59" fmla="*/ 399289 w 399289"/>
                <a:gd name="connsiteY5-60" fmla="*/ 2408184 h 2408184"/>
                <a:gd name="connsiteX0-61" fmla="*/ 440915 w 440915"/>
                <a:gd name="connsiteY0-62" fmla="*/ 2429204 h 2429204"/>
                <a:gd name="connsiteX1-63" fmla="*/ 41649 w 440915"/>
                <a:gd name="connsiteY1-64" fmla="*/ 1235622 h 2429204"/>
                <a:gd name="connsiteX2-65" fmla="*/ 262069 w 440915"/>
                <a:gd name="connsiteY2-66" fmla="*/ 0 h 2429204"/>
                <a:gd name="connsiteX3-67" fmla="*/ 355240 w 440915"/>
                <a:gd name="connsiteY3-68" fmla="*/ 1330215 h 2429204"/>
                <a:gd name="connsiteX4-69" fmla="*/ 440915 w 440915"/>
                <a:gd name="connsiteY4-70" fmla="*/ 2429202 h 2429204"/>
                <a:gd name="connsiteX5-71" fmla="*/ 440915 w 440915"/>
                <a:gd name="connsiteY5-72" fmla="*/ 2429204 h 2429204"/>
                <a:gd name="connsiteX0-73" fmla="*/ 489378 w 489378"/>
                <a:gd name="connsiteY0-74" fmla="*/ 2597369 h 2597369"/>
                <a:gd name="connsiteX1-75" fmla="*/ 90112 w 489378"/>
                <a:gd name="connsiteY1-76" fmla="*/ 1403787 h 2597369"/>
                <a:gd name="connsiteX2-77" fmla="*/ 221109 w 489378"/>
                <a:gd name="connsiteY2-78" fmla="*/ 0 h 2597369"/>
                <a:gd name="connsiteX3-79" fmla="*/ 403703 w 489378"/>
                <a:gd name="connsiteY3-80" fmla="*/ 1498380 h 2597369"/>
                <a:gd name="connsiteX4-81" fmla="*/ 489378 w 489378"/>
                <a:gd name="connsiteY4-82" fmla="*/ 2597367 h 2597369"/>
                <a:gd name="connsiteX5-83" fmla="*/ 489378 w 489378"/>
                <a:gd name="connsiteY5-84" fmla="*/ 2597369 h 2597369"/>
                <a:gd name="connsiteX0-85" fmla="*/ 489378 w 489378"/>
                <a:gd name="connsiteY0-86" fmla="*/ 2597369 h 2597369"/>
                <a:gd name="connsiteX1-87" fmla="*/ 90112 w 489378"/>
                <a:gd name="connsiteY1-88" fmla="*/ 1403787 h 2597369"/>
                <a:gd name="connsiteX2-89" fmla="*/ 221109 w 489378"/>
                <a:gd name="connsiteY2-90" fmla="*/ 0 h 2597369"/>
                <a:gd name="connsiteX3-91" fmla="*/ 403703 w 489378"/>
                <a:gd name="connsiteY3-92" fmla="*/ 1498380 h 2597369"/>
                <a:gd name="connsiteX4-93" fmla="*/ 489378 w 489378"/>
                <a:gd name="connsiteY4-94" fmla="*/ 2597367 h 2597369"/>
                <a:gd name="connsiteX5-95" fmla="*/ 489378 w 489378"/>
                <a:gd name="connsiteY5-96" fmla="*/ 2597369 h 2597369"/>
                <a:gd name="connsiteX0-97" fmla="*/ 440135 w 440135"/>
                <a:gd name="connsiteY0-98" fmla="*/ 2597369 h 2597369"/>
                <a:gd name="connsiteX1-99" fmla="*/ 40869 w 440135"/>
                <a:gd name="connsiteY1-100" fmla="*/ 1403787 h 2597369"/>
                <a:gd name="connsiteX2-101" fmla="*/ 171866 w 440135"/>
                <a:gd name="connsiteY2-102" fmla="*/ 0 h 2597369"/>
                <a:gd name="connsiteX3-103" fmla="*/ 354460 w 440135"/>
                <a:gd name="connsiteY3-104" fmla="*/ 1498380 h 2597369"/>
                <a:gd name="connsiteX4-105" fmla="*/ 440135 w 440135"/>
                <a:gd name="connsiteY4-106" fmla="*/ 2597367 h 2597369"/>
                <a:gd name="connsiteX5-107" fmla="*/ 440135 w 440135"/>
                <a:gd name="connsiteY5-108" fmla="*/ 2597369 h 2597369"/>
                <a:gd name="connsiteX0-109" fmla="*/ 412392 w 412392"/>
                <a:gd name="connsiteY0-110" fmla="*/ 2597369 h 2597369"/>
                <a:gd name="connsiteX1-111" fmla="*/ 13126 w 412392"/>
                <a:gd name="connsiteY1-112" fmla="*/ 1403787 h 2597369"/>
                <a:gd name="connsiteX2-113" fmla="*/ 144123 w 412392"/>
                <a:gd name="connsiteY2-114" fmla="*/ 0 h 2597369"/>
                <a:gd name="connsiteX3-115" fmla="*/ 326717 w 412392"/>
                <a:gd name="connsiteY3-116" fmla="*/ 1498380 h 2597369"/>
                <a:gd name="connsiteX4-117" fmla="*/ 412392 w 412392"/>
                <a:gd name="connsiteY4-118" fmla="*/ 2597367 h 2597369"/>
                <a:gd name="connsiteX5-119" fmla="*/ 412392 w 412392"/>
                <a:gd name="connsiteY5-120" fmla="*/ 2597369 h 2597369"/>
                <a:gd name="connsiteX0-121" fmla="*/ 388612 w 410967"/>
                <a:gd name="connsiteY0-122" fmla="*/ 2744513 h 2744513"/>
                <a:gd name="connsiteX1-123" fmla="*/ 11701 w 410967"/>
                <a:gd name="connsiteY1-124" fmla="*/ 1403787 h 2744513"/>
                <a:gd name="connsiteX2-125" fmla="*/ 142698 w 410967"/>
                <a:gd name="connsiteY2-126" fmla="*/ 0 h 2744513"/>
                <a:gd name="connsiteX3-127" fmla="*/ 325292 w 410967"/>
                <a:gd name="connsiteY3-128" fmla="*/ 1498380 h 2744513"/>
                <a:gd name="connsiteX4-129" fmla="*/ 410967 w 410967"/>
                <a:gd name="connsiteY4-130" fmla="*/ 2597367 h 2744513"/>
                <a:gd name="connsiteX5-131" fmla="*/ 388612 w 410967"/>
                <a:gd name="connsiteY5-132" fmla="*/ 2744513 h 2744513"/>
                <a:gd name="connsiteX0-133" fmla="*/ 388612 w 410967"/>
                <a:gd name="connsiteY0-134" fmla="*/ 2744513 h 2744513"/>
                <a:gd name="connsiteX1-135" fmla="*/ 11701 w 410967"/>
                <a:gd name="connsiteY1-136" fmla="*/ 1403787 h 2744513"/>
                <a:gd name="connsiteX2-137" fmla="*/ 142698 w 410967"/>
                <a:gd name="connsiteY2-138" fmla="*/ 0 h 2744513"/>
                <a:gd name="connsiteX3-139" fmla="*/ 325292 w 410967"/>
                <a:gd name="connsiteY3-140" fmla="*/ 1498380 h 2744513"/>
                <a:gd name="connsiteX4-141" fmla="*/ 410967 w 410967"/>
                <a:gd name="connsiteY4-142" fmla="*/ 2597367 h 2744513"/>
                <a:gd name="connsiteX5-143" fmla="*/ 388612 w 410967"/>
                <a:gd name="connsiteY5-144" fmla="*/ 2744513 h 2744513"/>
                <a:gd name="connsiteX0-145" fmla="*/ 228631 w 407477"/>
                <a:gd name="connsiteY0-146" fmla="*/ 2471244 h 2597367"/>
                <a:gd name="connsiteX1-147" fmla="*/ 8211 w 407477"/>
                <a:gd name="connsiteY1-148" fmla="*/ 1403787 h 2597367"/>
                <a:gd name="connsiteX2-149" fmla="*/ 139208 w 407477"/>
                <a:gd name="connsiteY2-150" fmla="*/ 0 h 2597367"/>
                <a:gd name="connsiteX3-151" fmla="*/ 321802 w 407477"/>
                <a:gd name="connsiteY3-152" fmla="*/ 1498380 h 2597367"/>
                <a:gd name="connsiteX4-153" fmla="*/ 407477 w 407477"/>
                <a:gd name="connsiteY4-154" fmla="*/ 2597367 h 2597367"/>
                <a:gd name="connsiteX5-155" fmla="*/ 228631 w 407477"/>
                <a:gd name="connsiteY5-156" fmla="*/ 2471244 h 2597367"/>
                <a:gd name="connsiteX0-157" fmla="*/ 223164 w 318785"/>
                <a:gd name="connsiteY0-158" fmla="*/ 2471244 h 2471560"/>
                <a:gd name="connsiteX1-159" fmla="*/ 2744 w 318785"/>
                <a:gd name="connsiteY1-160" fmla="*/ 1403787 h 2471560"/>
                <a:gd name="connsiteX2-161" fmla="*/ 133741 w 318785"/>
                <a:gd name="connsiteY2-162" fmla="*/ 0 h 2471560"/>
                <a:gd name="connsiteX3-163" fmla="*/ 316335 w 318785"/>
                <a:gd name="connsiteY3-164" fmla="*/ 1498380 h 2471560"/>
                <a:gd name="connsiteX4-165" fmla="*/ 223164 w 318785"/>
                <a:gd name="connsiteY4-166" fmla="*/ 2471244 h 2471560"/>
                <a:gd name="connsiteX0-167" fmla="*/ 220502 w 316123"/>
                <a:gd name="connsiteY0-168" fmla="*/ 2523795 h 2524111"/>
                <a:gd name="connsiteX1-169" fmla="*/ 82 w 316123"/>
                <a:gd name="connsiteY1-170" fmla="*/ 1456338 h 2524111"/>
                <a:gd name="connsiteX2-171" fmla="*/ 200104 w 316123"/>
                <a:gd name="connsiteY2-172" fmla="*/ 0 h 2524111"/>
                <a:gd name="connsiteX3-173" fmla="*/ 313673 w 316123"/>
                <a:gd name="connsiteY3-174" fmla="*/ 1550931 h 2524111"/>
                <a:gd name="connsiteX4-175" fmla="*/ 220502 w 316123"/>
                <a:gd name="connsiteY4-176" fmla="*/ 2523795 h 2524111"/>
                <a:gd name="connsiteX0-177" fmla="*/ 220502 w 316123"/>
                <a:gd name="connsiteY0-178" fmla="*/ 2523795 h 2524111"/>
                <a:gd name="connsiteX1-179" fmla="*/ 82 w 316123"/>
                <a:gd name="connsiteY1-180" fmla="*/ 1456338 h 2524111"/>
                <a:gd name="connsiteX2-181" fmla="*/ 200104 w 316123"/>
                <a:gd name="connsiteY2-182" fmla="*/ 0 h 2524111"/>
                <a:gd name="connsiteX3-183" fmla="*/ 313673 w 316123"/>
                <a:gd name="connsiteY3-184" fmla="*/ 1550931 h 2524111"/>
                <a:gd name="connsiteX4-185" fmla="*/ 220502 w 316123"/>
                <a:gd name="connsiteY4-186" fmla="*/ 2523795 h 2524111"/>
                <a:gd name="connsiteX0-187" fmla="*/ 161437 w 257058"/>
                <a:gd name="connsiteY0-188" fmla="*/ 2523795 h 2524111"/>
                <a:gd name="connsiteX1-189" fmla="*/ 181 w 257058"/>
                <a:gd name="connsiteY1-190" fmla="*/ 1445828 h 2524111"/>
                <a:gd name="connsiteX2-191" fmla="*/ 141039 w 257058"/>
                <a:gd name="connsiteY2-192" fmla="*/ 0 h 2524111"/>
                <a:gd name="connsiteX3-193" fmla="*/ 254608 w 257058"/>
                <a:gd name="connsiteY3-194" fmla="*/ 1550931 h 2524111"/>
                <a:gd name="connsiteX4-195" fmla="*/ 161437 w 257058"/>
                <a:gd name="connsiteY4-196" fmla="*/ 2523795 h 2524111"/>
                <a:gd name="connsiteX0-197" fmla="*/ 112207 w 256113"/>
                <a:gd name="connsiteY0-198" fmla="*/ 2513285 h 2513607"/>
                <a:gd name="connsiteX1-199" fmla="*/ 254 w 256113"/>
                <a:gd name="connsiteY1-200" fmla="*/ 1445828 h 2513607"/>
                <a:gd name="connsiteX2-201" fmla="*/ 141112 w 256113"/>
                <a:gd name="connsiteY2-202" fmla="*/ 0 h 2513607"/>
                <a:gd name="connsiteX3-203" fmla="*/ 254681 w 256113"/>
                <a:gd name="connsiteY3-204" fmla="*/ 1550931 h 2513607"/>
                <a:gd name="connsiteX4-205" fmla="*/ 112207 w 256113"/>
                <a:gd name="connsiteY4-206" fmla="*/ 2513285 h 2513607"/>
                <a:gd name="connsiteX0-207" fmla="*/ 112207 w 209853"/>
                <a:gd name="connsiteY0-208" fmla="*/ 2513285 h 2513503"/>
                <a:gd name="connsiteX1-209" fmla="*/ 254 w 209853"/>
                <a:gd name="connsiteY1-210" fmla="*/ 1445828 h 2513503"/>
                <a:gd name="connsiteX2-211" fmla="*/ 141112 w 209853"/>
                <a:gd name="connsiteY2-212" fmla="*/ 0 h 2513503"/>
                <a:gd name="connsiteX3-213" fmla="*/ 205378 w 209853"/>
                <a:gd name="connsiteY3-214" fmla="*/ 1277662 h 2513503"/>
                <a:gd name="connsiteX4-215" fmla="*/ 112207 w 209853"/>
                <a:gd name="connsiteY4-216" fmla="*/ 2513285 h 2513503"/>
                <a:gd name="connsiteX0-217" fmla="*/ 112236 w 207857"/>
                <a:gd name="connsiteY0-218" fmla="*/ 2502774 h 2502992"/>
                <a:gd name="connsiteX1-219" fmla="*/ 283 w 207857"/>
                <a:gd name="connsiteY1-220" fmla="*/ 1435317 h 2502992"/>
                <a:gd name="connsiteX2-221" fmla="*/ 101699 w 207857"/>
                <a:gd name="connsiteY2-222" fmla="*/ 0 h 2502992"/>
                <a:gd name="connsiteX3-223" fmla="*/ 205407 w 207857"/>
                <a:gd name="connsiteY3-224" fmla="*/ 1267151 h 2502992"/>
                <a:gd name="connsiteX4-225" fmla="*/ 112236 w 207857"/>
                <a:gd name="connsiteY4-226" fmla="*/ 2502774 h 2502992"/>
                <a:gd name="connsiteX0-227" fmla="*/ 118518 w 214139"/>
                <a:gd name="connsiteY0-228" fmla="*/ 3206967 h 3207185"/>
                <a:gd name="connsiteX1-229" fmla="*/ 6565 w 214139"/>
                <a:gd name="connsiteY1-230" fmla="*/ 2139510 h 3207185"/>
                <a:gd name="connsiteX2-231" fmla="*/ 78399 w 214139"/>
                <a:gd name="connsiteY2-232" fmla="*/ 0 h 3207185"/>
                <a:gd name="connsiteX3-233" fmla="*/ 211689 w 214139"/>
                <a:gd name="connsiteY3-234" fmla="*/ 1971344 h 3207185"/>
                <a:gd name="connsiteX4-235" fmla="*/ 118518 w 214139"/>
                <a:gd name="connsiteY4-236" fmla="*/ 3206967 h 3207185"/>
                <a:gd name="connsiteX0-237" fmla="*/ 118518 w 214139"/>
                <a:gd name="connsiteY0-238" fmla="*/ 3206967 h 3207185"/>
                <a:gd name="connsiteX1-239" fmla="*/ 6565 w 214139"/>
                <a:gd name="connsiteY1-240" fmla="*/ 2139510 h 3207185"/>
                <a:gd name="connsiteX2-241" fmla="*/ 78399 w 214139"/>
                <a:gd name="connsiteY2-242" fmla="*/ 0 h 3207185"/>
                <a:gd name="connsiteX3-243" fmla="*/ 211689 w 214139"/>
                <a:gd name="connsiteY3-244" fmla="*/ 1971344 h 3207185"/>
                <a:gd name="connsiteX4-245" fmla="*/ 118518 w 214139"/>
                <a:gd name="connsiteY4-246" fmla="*/ 3206967 h 3207185"/>
                <a:gd name="connsiteX0-247" fmla="*/ 112724 w 208345"/>
                <a:gd name="connsiteY0-248" fmla="*/ 3206967 h 3207185"/>
                <a:gd name="connsiteX1-249" fmla="*/ 771 w 208345"/>
                <a:gd name="connsiteY1-250" fmla="*/ 2139510 h 3207185"/>
                <a:gd name="connsiteX2-251" fmla="*/ 72605 w 208345"/>
                <a:gd name="connsiteY2-252" fmla="*/ 0 h 3207185"/>
                <a:gd name="connsiteX3-253" fmla="*/ 205895 w 208345"/>
                <a:gd name="connsiteY3-254" fmla="*/ 1971344 h 3207185"/>
                <a:gd name="connsiteX4-255" fmla="*/ 112724 w 208345"/>
                <a:gd name="connsiteY4-256" fmla="*/ 3206967 h 3207185"/>
                <a:gd name="connsiteX0-257" fmla="*/ 112333 w 207954"/>
                <a:gd name="connsiteY0-258" fmla="*/ 2555326 h 2555544"/>
                <a:gd name="connsiteX1-259" fmla="*/ 380 w 207954"/>
                <a:gd name="connsiteY1-260" fmla="*/ 1487869 h 2555544"/>
                <a:gd name="connsiteX2-261" fmla="*/ 82074 w 207954"/>
                <a:gd name="connsiteY2-262" fmla="*/ 0 h 2555544"/>
                <a:gd name="connsiteX3-263" fmla="*/ 205504 w 207954"/>
                <a:gd name="connsiteY3-264" fmla="*/ 1319703 h 2555544"/>
                <a:gd name="connsiteX4-265" fmla="*/ 112333 w 207954"/>
                <a:gd name="connsiteY4-266" fmla="*/ 2555326 h 2555544"/>
                <a:gd name="connsiteX0-267" fmla="*/ 113360 w 208981"/>
                <a:gd name="connsiteY0-268" fmla="*/ 2250526 h 2250744"/>
                <a:gd name="connsiteX1-269" fmla="*/ 1407 w 208981"/>
                <a:gd name="connsiteY1-270" fmla="*/ 1183069 h 2250744"/>
                <a:gd name="connsiteX2-271" fmla="*/ 63380 w 208981"/>
                <a:gd name="connsiteY2-272" fmla="*/ 0 h 2250744"/>
                <a:gd name="connsiteX3-273" fmla="*/ 206531 w 208981"/>
                <a:gd name="connsiteY3-274" fmla="*/ 1014903 h 2250744"/>
                <a:gd name="connsiteX4-275" fmla="*/ 113360 w 208981"/>
                <a:gd name="connsiteY4-276" fmla="*/ 2250526 h 2250744"/>
                <a:gd name="connsiteX0-277" fmla="*/ 117785 w 294603"/>
                <a:gd name="connsiteY0-278" fmla="*/ 2271546 h 2271764"/>
                <a:gd name="connsiteX1-279" fmla="*/ 5832 w 294603"/>
                <a:gd name="connsiteY1-280" fmla="*/ 1204089 h 2271764"/>
                <a:gd name="connsiteX2-281" fmla="*/ 294602 w 294603"/>
                <a:gd name="connsiteY2-282" fmla="*/ 0 h 2271764"/>
                <a:gd name="connsiteX3-283" fmla="*/ 210956 w 294603"/>
                <a:gd name="connsiteY3-284" fmla="*/ 1035923 h 2271764"/>
                <a:gd name="connsiteX4-285" fmla="*/ 117785 w 294603"/>
                <a:gd name="connsiteY4-286" fmla="*/ 2271546 h 2271764"/>
                <a:gd name="connsiteX0-287" fmla="*/ 112877 w 208498"/>
                <a:gd name="connsiteY0-288" fmla="*/ 2303077 h 2303295"/>
                <a:gd name="connsiteX1-289" fmla="*/ 924 w 208498"/>
                <a:gd name="connsiteY1-290" fmla="*/ 1235620 h 2303295"/>
                <a:gd name="connsiteX2-291" fmla="*/ 171365 w 208498"/>
                <a:gd name="connsiteY2-292" fmla="*/ 0 h 2303295"/>
                <a:gd name="connsiteX3-293" fmla="*/ 206048 w 208498"/>
                <a:gd name="connsiteY3-294" fmla="*/ 1067454 h 2303295"/>
                <a:gd name="connsiteX4-295" fmla="*/ 112877 w 208498"/>
                <a:gd name="connsiteY4-296" fmla="*/ 2303077 h 2303295"/>
                <a:gd name="connsiteX0-297" fmla="*/ 111982 w 207603"/>
                <a:gd name="connsiteY0-298" fmla="*/ 2324098 h 2324316"/>
                <a:gd name="connsiteX1-299" fmla="*/ 29 w 207603"/>
                <a:gd name="connsiteY1-300" fmla="*/ 1256641 h 2324316"/>
                <a:gd name="connsiteX2-301" fmla="*/ 121166 w 207603"/>
                <a:gd name="connsiteY2-302" fmla="*/ 0 h 2324316"/>
                <a:gd name="connsiteX3-303" fmla="*/ 205153 w 207603"/>
                <a:gd name="connsiteY3-304" fmla="*/ 1088475 h 2324316"/>
                <a:gd name="connsiteX4-305" fmla="*/ 111982 w 207603"/>
                <a:gd name="connsiteY4-306" fmla="*/ 2324098 h 2324316"/>
                <a:gd name="connsiteX0-307" fmla="*/ 111982 w 207603"/>
                <a:gd name="connsiteY0-308" fmla="*/ 2197974 h 2198230"/>
                <a:gd name="connsiteX1-309" fmla="*/ 29 w 207603"/>
                <a:gd name="connsiteY1-310" fmla="*/ 1256641 h 2198230"/>
                <a:gd name="connsiteX2-311" fmla="*/ 121166 w 207603"/>
                <a:gd name="connsiteY2-312" fmla="*/ 0 h 2198230"/>
                <a:gd name="connsiteX3-313" fmla="*/ 205153 w 207603"/>
                <a:gd name="connsiteY3-314" fmla="*/ 1088475 h 2198230"/>
                <a:gd name="connsiteX4-315" fmla="*/ 111982 w 207603"/>
                <a:gd name="connsiteY4-316" fmla="*/ 2197974 h 2198230"/>
                <a:gd name="connsiteX0-317" fmla="*/ 111982 w 206487"/>
                <a:gd name="connsiteY0-318" fmla="*/ 2197974 h 2197974"/>
                <a:gd name="connsiteX1-319" fmla="*/ 29 w 206487"/>
                <a:gd name="connsiteY1-320" fmla="*/ 1256641 h 2197974"/>
                <a:gd name="connsiteX2-321" fmla="*/ 121166 w 206487"/>
                <a:gd name="connsiteY2-322" fmla="*/ 0 h 2197974"/>
                <a:gd name="connsiteX3-323" fmla="*/ 205153 w 206487"/>
                <a:gd name="connsiteY3-324" fmla="*/ 1088475 h 2197974"/>
                <a:gd name="connsiteX4-325" fmla="*/ 111982 w 206487"/>
                <a:gd name="connsiteY4-326" fmla="*/ 2197974 h 2197974"/>
                <a:gd name="connsiteX0-327" fmla="*/ 283728 w 283728"/>
                <a:gd name="connsiteY0-328" fmla="*/ 2124402 h 2124402"/>
                <a:gd name="connsiteX1-329" fmla="*/ 4142 w 283728"/>
                <a:gd name="connsiteY1-330" fmla="*/ 1256641 h 2124402"/>
                <a:gd name="connsiteX2-331" fmla="*/ 125279 w 283728"/>
                <a:gd name="connsiteY2-332" fmla="*/ 0 h 2124402"/>
                <a:gd name="connsiteX3-333" fmla="*/ 209266 w 283728"/>
                <a:gd name="connsiteY3-334" fmla="*/ 1088475 h 2124402"/>
                <a:gd name="connsiteX4-335" fmla="*/ 283728 w 283728"/>
                <a:gd name="connsiteY4-336" fmla="*/ 2124402 h 2124402"/>
                <a:gd name="connsiteX0-337" fmla="*/ 283728 w 284476"/>
                <a:gd name="connsiteY0-338" fmla="*/ 2124402 h 2124402"/>
                <a:gd name="connsiteX1-339" fmla="*/ 4142 w 284476"/>
                <a:gd name="connsiteY1-340" fmla="*/ 1256641 h 2124402"/>
                <a:gd name="connsiteX2-341" fmla="*/ 125279 w 284476"/>
                <a:gd name="connsiteY2-342" fmla="*/ 0 h 2124402"/>
                <a:gd name="connsiteX3-343" fmla="*/ 209266 w 284476"/>
                <a:gd name="connsiteY3-344" fmla="*/ 1088475 h 2124402"/>
                <a:gd name="connsiteX4-345" fmla="*/ 283728 w 284476"/>
                <a:gd name="connsiteY4-346" fmla="*/ 2124402 h 2124402"/>
                <a:gd name="connsiteX0-347" fmla="*/ 102153 w 206421"/>
                <a:gd name="connsiteY0-348" fmla="*/ 2208485 h 2208485"/>
                <a:gd name="connsiteX1-349" fmla="*/ 61 w 206421"/>
                <a:gd name="connsiteY1-350" fmla="*/ 1256641 h 2208485"/>
                <a:gd name="connsiteX2-351" fmla="*/ 121198 w 206421"/>
                <a:gd name="connsiteY2-352" fmla="*/ 0 h 2208485"/>
                <a:gd name="connsiteX3-353" fmla="*/ 205185 w 206421"/>
                <a:gd name="connsiteY3-354" fmla="*/ 1088475 h 2208485"/>
                <a:gd name="connsiteX4-355" fmla="*/ 102153 w 206421"/>
                <a:gd name="connsiteY4-356" fmla="*/ 2208485 h 22084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6421" h="2208485">
                  <a:moveTo>
                    <a:pt x="102153" y="2208485"/>
                  </a:moveTo>
                  <a:cubicBezTo>
                    <a:pt x="118914" y="2108637"/>
                    <a:pt x="-3113" y="1624722"/>
                    <a:pt x="61" y="1256641"/>
                  </a:cubicBezTo>
                  <a:cubicBezTo>
                    <a:pt x="3235" y="888560"/>
                    <a:pt x="80574" y="219046"/>
                    <a:pt x="121198" y="0"/>
                  </a:cubicBezTo>
                  <a:cubicBezTo>
                    <a:pt x="77188" y="329012"/>
                    <a:pt x="205185" y="555806"/>
                    <a:pt x="205185" y="1088475"/>
                  </a:cubicBezTo>
                  <a:cubicBezTo>
                    <a:pt x="220089" y="1500349"/>
                    <a:pt x="95254" y="2140168"/>
                    <a:pt x="102153" y="220848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Freeform: Shape 26"/>
            <p:cNvSpPr/>
            <p:nvPr/>
          </p:nvSpPr>
          <p:spPr>
            <a:xfrm>
              <a:off x="7631094" y="5091665"/>
              <a:ext cx="120616" cy="680729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  <a:gd name="connsiteX0-37" fmla="*/ 779318 w 779318"/>
                <a:gd name="connsiteY0-38" fmla="*/ 2408184 h 2408184"/>
                <a:gd name="connsiteX1-39" fmla="*/ 0 w 779318"/>
                <a:gd name="connsiteY1-40" fmla="*/ 1204092 h 2408184"/>
                <a:gd name="connsiteX2-41" fmla="*/ 779318 w 779318"/>
                <a:gd name="connsiteY2-42" fmla="*/ 0 h 2408184"/>
                <a:gd name="connsiteX3-43" fmla="*/ 693643 w 779318"/>
                <a:gd name="connsiteY3-44" fmla="*/ 1309195 h 2408184"/>
                <a:gd name="connsiteX4-45" fmla="*/ 779318 w 779318"/>
                <a:gd name="connsiteY4-46" fmla="*/ 2408182 h 2408184"/>
                <a:gd name="connsiteX5-47" fmla="*/ 779318 w 779318"/>
                <a:gd name="connsiteY5-48" fmla="*/ 2408184 h 2408184"/>
                <a:gd name="connsiteX0-49" fmla="*/ 399289 w 399289"/>
                <a:gd name="connsiteY0-50" fmla="*/ 2408184 h 2408184"/>
                <a:gd name="connsiteX1-51" fmla="*/ 23 w 399289"/>
                <a:gd name="connsiteY1-52" fmla="*/ 1214602 h 2408184"/>
                <a:gd name="connsiteX2-53" fmla="*/ 399289 w 399289"/>
                <a:gd name="connsiteY2-54" fmla="*/ 0 h 2408184"/>
                <a:gd name="connsiteX3-55" fmla="*/ 313614 w 399289"/>
                <a:gd name="connsiteY3-56" fmla="*/ 1309195 h 2408184"/>
                <a:gd name="connsiteX4-57" fmla="*/ 399289 w 399289"/>
                <a:gd name="connsiteY4-58" fmla="*/ 2408182 h 2408184"/>
                <a:gd name="connsiteX5-59" fmla="*/ 399289 w 399289"/>
                <a:gd name="connsiteY5-60" fmla="*/ 2408184 h 2408184"/>
                <a:gd name="connsiteX0-61" fmla="*/ 440915 w 440915"/>
                <a:gd name="connsiteY0-62" fmla="*/ 2429204 h 2429204"/>
                <a:gd name="connsiteX1-63" fmla="*/ 41649 w 440915"/>
                <a:gd name="connsiteY1-64" fmla="*/ 1235622 h 2429204"/>
                <a:gd name="connsiteX2-65" fmla="*/ 262069 w 440915"/>
                <a:gd name="connsiteY2-66" fmla="*/ 0 h 2429204"/>
                <a:gd name="connsiteX3-67" fmla="*/ 355240 w 440915"/>
                <a:gd name="connsiteY3-68" fmla="*/ 1330215 h 2429204"/>
                <a:gd name="connsiteX4-69" fmla="*/ 440915 w 440915"/>
                <a:gd name="connsiteY4-70" fmla="*/ 2429202 h 2429204"/>
                <a:gd name="connsiteX5-71" fmla="*/ 440915 w 440915"/>
                <a:gd name="connsiteY5-72" fmla="*/ 2429204 h 2429204"/>
                <a:gd name="connsiteX0-73" fmla="*/ 489378 w 489378"/>
                <a:gd name="connsiteY0-74" fmla="*/ 2597369 h 2597369"/>
                <a:gd name="connsiteX1-75" fmla="*/ 90112 w 489378"/>
                <a:gd name="connsiteY1-76" fmla="*/ 1403787 h 2597369"/>
                <a:gd name="connsiteX2-77" fmla="*/ 221109 w 489378"/>
                <a:gd name="connsiteY2-78" fmla="*/ 0 h 2597369"/>
                <a:gd name="connsiteX3-79" fmla="*/ 403703 w 489378"/>
                <a:gd name="connsiteY3-80" fmla="*/ 1498380 h 2597369"/>
                <a:gd name="connsiteX4-81" fmla="*/ 489378 w 489378"/>
                <a:gd name="connsiteY4-82" fmla="*/ 2597367 h 2597369"/>
                <a:gd name="connsiteX5-83" fmla="*/ 489378 w 489378"/>
                <a:gd name="connsiteY5-84" fmla="*/ 2597369 h 2597369"/>
                <a:gd name="connsiteX0-85" fmla="*/ 489378 w 489378"/>
                <a:gd name="connsiteY0-86" fmla="*/ 2597369 h 2597369"/>
                <a:gd name="connsiteX1-87" fmla="*/ 90112 w 489378"/>
                <a:gd name="connsiteY1-88" fmla="*/ 1403787 h 2597369"/>
                <a:gd name="connsiteX2-89" fmla="*/ 221109 w 489378"/>
                <a:gd name="connsiteY2-90" fmla="*/ 0 h 2597369"/>
                <a:gd name="connsiteX3-91" fmla="*/ 403703 w 489378"/>
                <a:gd name="connsiteY3-92" fmla="*/ 1498380 h 2597369"/>
                <a:gd name="connsiteX4-93" fmla="*/ 489378 w 489378"/>
                <a:gd name="connsiteY4-94" fmla="*/ 2597367 h 2597369"/>
                <a:gd name="connsiteX5-95" fmla="*/ 489378 w 489378"/>
                <a:gd name="connsiteY5-96" fmla="*/ 2597369 h 2597369"/>
                <a:gd name="connsiteX0-97" fmla="*/ 440135 w 440135"/>
                <a:gd name="connsiteY0-98" fmla="*/ 2597369 h 2597369"/>
                <a:gd name="connsiteX1-99" fmla="*/ 40869 w 440135"/>
                <a:gd name="connsiteY1-100" fmla="*/ 1403787 h 2597369"/>
                <a:gd name="connsiteX2-101" fmla="*/ 171866 w 440135"/>
                <a:gd name="connsiteY2-102" fmla="*/ 0 h 2597369"/>
                <a:gd name="connsiteX3-103" fmla="*/ 354460 w 440135"/>
                <a:gd name="connsiteY3-104" fmla="*/ 1498380 h 2597369"/>
                <a:gd name="connsiteX4-105" fmla="*/ 440135 w 440135"/>
                <a:gd name="connsiteY4-106" fmla="*/ 2597367 h 2597369"/>
                <a:gd name="connsiteX5-107" fmla="*/ 440135 w 440135"/>
                <a:gd name="connsiteY5-108" fmla="*/ 2597369 h 2597369"/>
                <a:gd name="connsiteX0-109" fmla="*/ 412392 w 412392"/>
                <a:gd name="connsiteY0-110" fmla="*/ 2597369 h 2597369"/>
                <a:gd name="connsiteX1-111" fmla="*/ 13126 w 412392"/>
                <a:gd name="connsiteY1-112" fmla="*/ 1403787 h 2597369"/>
                <a:gd name="connsiteX2-113" fmla="*/ 144123 w 412392"/>
                <a:gd name="connsiteY2-114" fmla="*/ 0 h 2597369"/>
                <a:gd name="connsiteX3-115" fmla="*/ 326717 w 412392"/>
                <a:gd name="connsiteY3-116" fmla="*/ 1498380 h 2597369"/>
                <a:gd name="connsiteX4-117" fmla="*/ 412392 w 412392"/>
                <a:gd name="connsiteY4-118" fmla="*/ 2597367 h 2597369"/>
                <a:gd name="connsiteX5-119" fmla="*/ 412392 w 412392"/>
                <a:gd name="connsiteY5-120" fmla="*/ 2597369 h 2597369"/>
                <a:gd name="connsiteX0-121" fmla="*/ 388612 w 410967"/>
                <a:gd name="connsiteY0-122" fmla="*/ 2744513 h 2744513"/>
                <a:gd name="connsiteX1-123" fmla="*/ 11701 w 410967"/>
                <a:gd name="connsiteY1-124" fmla="*/ 1403787 h 2744513"/>
                <a:gd name="connsiteX2-125" fmla="*/ 142698 w 410967"/>
                <a:gd name="connsiteY2-126" fmla="*/ 0 h 2744513"/>
                <a:gd name="connsiteX3-127" fmla="*/ 325292 w 410967"/>
                <a:gd name="connsiteY3-128" fmla="*/ 1498380 h 2744513"/>
                <a:gd name="connsiteX4-129" fmla="*/ 410967 w 410967"/>
                <a:gd name="connsiteY4-130" fmla="*/ 2597367 h 2744513"/>
                <a:gd name="connsiteX5-131" fmla="*/ 388612 w 410967"/>
                <a:gd name="connsiteY5-132" fmla="*/ 2744513 h 2744513"/>
                <a:gd name="connsiteX0-133" fmla="*/ 388612 w 410967"/>
                <a:gd name="connsiteY0-134" fmla="*/ 2744513 h 2744513"/>
                <a:gd name="connsiteX1-135" fmla="*/ 11701 w 410967"/>
                <a:gd name="connsiteY1-136" fmla="*/ 1403787 h 2744513"/>
                <a:gd name="connsiteX2-137" fmla="*/ 142698 w 410967"/>
                <a:gd name="connsiteY2-138" fmla="*/ 0 h 2744513"/>
                <a:gd name="connsiteX3-139" fmla="*/ 325292 w 410967"/>
                <a:gd name="connsiteY3-140" fmla="*/ 1498380 h 2744513"/>
                <a:gd name="connsiteX4-141" fmla="*/ 410967 w 410967"/>
                <a:gd name="connsiteY4-142" fmla="*/ 2597367 h 2744513"/>
                <a:gd name="connsiteX5-143" fmla="*/ 388612 w 410967"/>
                <a:gd name="connsiteY5-144" fmla="*/ 2744513 h 2744513"/>
                <a:gd name="connsiteX0-145" fmla="*/ 228631 w 407477"/>
                <a:gd name="connsiteY0-146" fmla="*/ 2471244 h 2597367"/>
                <a:gd name="connsiteX1-147" fmla="*/ 8211 w 407477"/>
                <a:gd name="connsiteY1-148" fmla="*/ 1403787 h 2597367"/>
                <a:gd name="connsiteX2-149" fmla="*/ 139208 w 407477"/>
                <a:gd name="connsiteY2-150" fmla="*/ 0 h 2597367"/>
                <a:gd name="connsiteX3-151" fmla="*/ 321802 w 407477"/>
                <a:gd name="connsiteY3-152" fmla="*/ 1498380 h 2597367"/>
                <a:gd name="connsiteX4-153" fmla="*/ 407477 w 407477"/>
                <a:gd name="connsiteY4-154" fmla="*/ 2597367 h 2597367"/>
                <a:gd name="connsiteX5-155" fmla="*/ 228631 w 407477"/>
                <a:gd name="connsiteY5-156" fmla="*/ 2471244 h 2597367"/>
                <a:gd name="connsiteX0-157" fmla="*/ 223164 w 318785"/>
                <a:gd name="connsiteY0-158" fmla="*/ 2471244 h 2471560"/>
                <a:gd name="connsiteX1-159" fmla="*/ 2744 w 318785"/>
                <a:gd name="connsiteY1-160" fmla="*/ 1403787 h 2471560"/>
                <a:gd name="connsiteX2-161" fmla="*/ 133741 w 318785"/>
                <a:gd name="connsiteY2-162" fmla="*/ 0 h 2471560"/>
                <a:gd name="connsiteX3-163" fmla="*/ 316335 w 318785"/>
                <a:gd name="connsiteY3-164" fmla="*/ 1498380 h 2471560"/>
                <a:gd name="connsiteX4-165" fmla="*/ 223164 w 318785"/>
                <a:gd name="connsiteY4-166" fmla="*/ 2471244 h 2471560"/>
                <a:gd name="connsiteX0-167" fmla="*/ 220502 w 316123"/>
                <a:gd name="connsiteY0-168" fmla="*/ 2523795 h 2524111"/>
                <a:gd name="connsiteX1-169" fmla="*/ 82 w 316123"/>
                <a:gd name="connsiteY1-170" fmla="*/ 1456338 h 2524111"/>
                <a:gd name="connsiteX2-171" fmla="*/ 200104 w 316123"/>
                <a:gd name="connsiteY2-172" fmla="*/ 0 h 2524111"/>
                <a:gd name="connsiteX3-173" fmla="*/ 313673 w 316123"/>
                <a:gd name="connsiteY3-174" fmla="*/ 1550931 h 2524111"/>
                <a:gd name="connsiteX4-175" fmla="*/ 220502 w 316123"/>
                <a:gd name="connsiteY4-176" fmla="*/ 2523795 h 2524111"/>
                <a:gd name="connsiteX0-177" fmla="*/ 220502 w 316123"/>
                <a:gd name="connsiteY0-178" fmla="*/ 2523795 h 2524111"/>
                <a:gd name="connsiteX1-179" fmla="*/ 82 w 316123"/>
                <a:gd name="connsiteY1-180" fmla="*/ 1456338 h 2524111"/>
                <a:gd name="connsiteX2-181" fmla="*/ 200104 w 316123"/>
                <a:gd name="connsiteY2-182" fmla="*/ 0 h 2524111"/>
                <a:gd name="connsiteX3-183" fmla="*/ 313673 w 316123"/>
                <a:gd name="connsiteY3-184" fmla="*/ 1550931 h 2524111"/>
                <a:gd name="connsiteX4-185" fmla="*/ 220502 w 316123"/>
                <a:gd name="connsiteY4-186" fmla="*/ 2523795 h 2524111"/>
                <a:gd name="connsiteX0-187" fmla="*/ 161437 w 257058"/>
                <a:gd name="connsiteY0-188" fmla="*/ 2523795 h 2524111"/>
                <a:gd name="connsiteX1-189" fmla="*/ 181 w 257058"/>
                <a:gd name="connsiteY1-190" fmla="*/ 1445828 h 2524111"/>
                <a:gd name="connsiteX2-191" fmla="*/ 141039 w 257058"/>
                <a:gd name="connsiteY2-192" fmla="*/ 0 h 2524111"/>
                <a:gd name="connsiteX3-193" fmla="*/ 254608 w 257058"/>
                <a:gd name="connsiteY3-194" fmla="*/ 1550931 h 2524111"/>
                <a:gd name="connsiteX4-195" fmla="*/ 161437 w 257058"/>
                <a:gd name="connsiteY4-196" fmla="*/ 2523795 h 2524111"/>
                <a:gd name="connsiteX0-197" fmla="*/ 112207 w 256113"/>
                <a:gd name="connsiteY0-198" fmla="*/ 2513285 h 2513607"/>
                <a:gd name="connsiteX1-199" fmla="*/ 254 w 256113"/>
                <a:gd name="connsiteY1-200" fmla="*/ 1445828 h 2513607"/>
                <a:gd name="connsiteX2-201" fmla="*/ 141112 w 256113"/>
                <a:gd name="connsiteY2-202" fmla="*/ 0 h 2513607"/>
                <a:gd name="connsiteX3-203" fmla="*/ 254681 w 256113"/>
                <a:gd name="connsiteY3-204" fmla="*/ 1550931 h 2513607"/>
                <a:gd name="connsiteX4-205" fmla="*/ 112207 w 256113"/>
                <a:gd name="connsiteY4-206" fmla="*/ 2513285 h 2513607"/>
                <a:gd name="connsiteX0-207" fmla="*/ 112207 w 209853"/>
                <a:gd name="connsiteY0-208" fmla="*/ 2513285 h 2513503"/>
                <a:gd name="connsiteX1-209" fmla="*/ 254 w 209853"/>
                <a:gd name="connsiteY1-210" fmla="*/ 1445828 h 2513503"/>
                <a:gd name="connsiteX2-211" fmla="*/ 141112 w 209853"/>
                <a:gd name="connsiteY2-212" fmla="*/ 0 h 2513503"/>
                <a:gd name="connsiteX3-213" fmla="*/ 205378 w 209853"/>
                <a:gd name="connsiteY3-214" fmla="*/ 1277662 h 2513503"/>
                <a:gd name="connsiteX4-215" fmla="*/ 112207 w 209853"/>
                <a:gd name="connsiteY4-216" fmla="*/ 2513285 h 2513503"/>
                <a:gd name="connsiteX0-217" fmla="*/ 112236 w 207857"/>
                <a:gd name="connsiteY0-218" fmla="*/ 2502774 h 2502992"/>
                <a:gd name="connsiteX1-219" fmla="*/ 283 w 207857"/>
                <a:gd name="connsiteY1-220" fmla="*/ 1435317 h 2502992"/>
                <a:gd name="connsiteX2-221" fmla="*/ 101699 w 207857"/>
                <a:gd name="connsiteY2-222" fmla="*/ 0 h 2502992"/>
                <a:gd name="connsiteX3-223" fmla="*/ 205407 w 207857"/>
                <a:gd name="connsiteY3-224" fmla="*/ 1267151 h 2502992"/>
                <a:gd name="connsiteX4-225" fmla="*/ 112236 w 207857"/>
                <a:gd name="connsiteY4-226" fmla="*/ 2502774 h 2502992"/>
                <a:gd name="connsiteX0-227" fmla="*/ 118518 w 214139"/>
                <a:gd name="connsiteY0-228" fmla="*/ 3206967 h 3207185"/>
                <a:gd name="connsiteX1-229" fmla="*/ 6565 w 214139"/>
                <a:gd name="connsiteY1-230" fmla="*/ 2139510 h 3207185"/>
                <a:gd name="connsiteX2-231" fmla="*/ 78399 w 214139"/>
                <a:gd name="connsiteY2-232" fmla="*/ 0 h 3207185"/>
                <a:gd name="connsiteX3-233" fmla="*/ 211689 w 214139"/>
                <a:gd name="connsiteY3-234" fmla="*/ 1971344 h 3207185"/>
                <a:gd name="connsiteX4-235" fmla="*/ 118518 w 214139"/>
                <a:gd name="connsiteY4-236" fmla="*/ 3206967 h 3207185"/>
                <a:gd name="connsiteX0-237" fmla="*/ 118518 w 214139"/>
                <a:gd name="connsiteY0-238" fmla="*/ 3206967 h 3207185"/>
                <a:gd name="connsiteX1-239" fmla="*/ 6565 w 214139"/>
                <a:gd name="connsiteY1-240" fmla="*/ 2139510 h 3207185"/>
                <a:gd name="connsiteX2-241" fmla="*/ 78399 w 214139"/>
                <a:gd name="connsiteY2-242" fmla="*/ 0 h 3207185"/>
                <a:gd name="connsiteX3-243" fmla="*/ 211689 w 214139"/>
                <a:gd name="connsiteY3-244" fmla="*/ 1971344 h 3207185"/>
                <a:gd name="connsiteX4-245" fmla="*/ 118518 w 214139"/>
                <a:gd name="connsiteY4-246" fmla="*/ 3206967 h 3207185"/>
                <a:gd name="connsiteX0-247" fmla="*/ 112724 w 208345"/>
                <a:gd name="connsiteY0-248" fmla="*/ 3206967 h 3207185"/>
                <a:gd name="connsiteX1-249" fmla="*/ 771 w 208345"/>
                <a:gd name="connsiteY1-250" fmla="*/ 2139510 h 3207185"/>
                <a:gd name="connsiteX2-251" fmla="*/ 72605 w 208345"/>
                <a:gd name="connsiteY2-252" fmla="*/ 0 h 3207185"/>
                <a:gd name="connsiteX3-253" fmla="*/ 205895 w 208345"/>
                <a:gd name="connsiteY3-254" fmla="*/ 1971344 h 3207185"/>
                <a:gd name="connsiteX4-255" fmla="*/ 112724 w 208345"/>
                <a:gd name="connsiteY4-256" fmla="*/ 3206967 h 3207185"/>
                <a:gd name="connsiteX0-257" fmla="*/ 112333 w 207954"/>
                <a:gd name="connsiteY0-258" fmla="*/ 2555326 h 2555544"/>
                <a:gd name="connsiteX1-259" fmla="*/ 380 w 207954"/>
                <a:gd name="connsiteY1-260" fmla="*/ 1487869 h 2555544"/>
                <a:gd name="connsiteX2-261" fmla="*/ 82074 w 207954"/>
                <a:gd name="connsiteY2-262" fmla="*/ 0 h 2555544"/>
                <a:gd name="connsiteX3-263" fmla="*/ 205504 w 207954"/>
                <a:gd name="connsiteY3-264" fmla="*/ 1319703 h 2555544"/>
                <a:gd name="connsiteX4-265" fmla="*/ 112333 w 207954"/>
                <a:gd name="connsiteY4-266" fmla="*/ 2555326 h 2555544"/>
                <a:gd name="connsiteX0-267" fmla="*/ 113360 w 208981"/>
                <a:gd name="connsiteY0-268" fmla="*/ 2250526 h 2250744"/>
                <a:gd name="connsiteX1-269" fmla="*/ 1407 w 208981"/>
                <a:gd name="connsiteY1-270" fmla="*/ 1183069 h 2250744"/>
                <a:gd name="connsiteX2-271" fmla="*/ 63380 w 208981"/>
                <a:gd name="connsiteY2-272" fmla="*/ 0 h 2250744"/>
                <a:gd name="connsiteX3-273" fmla="*/ 206531 w 208981"/>
                <a:gd name="connsiteY3-274" fmla="*/ 1014903 h 2250744"/>
                <a:gd name="connsiteX4-275" fmla="*/ 113360 w 208981"/>
                <a:gd name="connsiteY4-276" fmla="*/ 2250526 h 2250744"/>
                <a:gd name="connsiteX0-277" fmla="*/ 117785 w 294603"/>
                <a:gd name="connsiteY0-278" fmla="*/ 2271546 h 2271764"/>
                <a:gd name="connsiteX1-279" fmla="*/ 5832 w 294603"/>
                <a:gd name="connsiteY1-280" fmla="*/ 1204089 h 2271764"/>
                <a:gd name="connsiteX2-281" fmla="*/ 294602 w 294603"/>
                <a:gd name="connsiteY2-282" fmla="*/ 0 h 2271764"/>
                <a:gd name="connsiteX3-283" fmla="*/ 210956 w 294603"/>
                <a:gd name="connsiteY3-284" fmla="*/ 1035923 h 2271764"/>
                <a:gd name="connsiteX4-285" fmla="*/ 117785 w 294603"/>
                <a:gd name="connsiteY4-286" fmla="*/ 2271546 h 2271764"/>
                <a:gd name="connsiteX0-287" fmla="*/ 112877 w 208498"/>
                <a:gd name="connsiteY0-288" fmla="*/ 2303077 h 2303295"/>
                <a:gd name="connsiteX1-289" fmla="*/ 924 w 208498"/>
                <a:gd name="connsiteY1-290" fmla="*/ 1235620 h 2303295"/>
                <a:gd name="connsiteX2-291" fmla="*/ 171365 w 208498"/>
                <a:gd name="connsiteY2-292" fmla="*/ 0 h 2303295"/>
                <a:gd name="connsiteX3-293" fmla="*/ 206048 w 208498"/>
                <a:gd name="connsiteY3-294" fmla="*/ 1067454 h 2303295"/>
                <a:gd name="connsiteX4-295" fmla="*/ 112877 w 208498"/>
                <a:gd name="connsiteY4-296" fmla="*/ 2303077 h 2303295"/>
                <a:gd name="connsiteX0-297" fmla="*/ 111982 w 207603"/>
                <a:gd name="connsiteY0-298" fmla="*/ 2324098 h 2324316"/>
                <a:gd name="connsiteX1-299" fmla="*/ 29 w 207603"/>
                <a:gd name="connsiteY1-300" fmla="*/ 1256641 h 2324316"/>
                <a:gd name="connsiteX2-301" fmla="*/ 121166 w 207603"/>
                <a:gd name="connsiteY2-302" fmla="*/ 0 h 2324316"/>
                <a:gd name="connsiteX3-303" fmla="*/ 205153 w 207603"/>
                <a:gd name="connsiteY3-304" fmla="*/ 1088475 h 2324316"/>
                <a:gd name="connsiteX4-305" fmla="*/ 111982 w 207603"/>
                <a:gd name="connsiteY4-306" fmla="*/ 2324098 h 2324316"/>
                <a:gd name="connsiteX0-307" fmla="*/ 111982 w 207603"/>
                <a:gd name="connsiteY0-308" fmla="*/ 2197974 h 2198230"/>
                <a:gd name="connsiteX1-309" fmla="*/ 29 w 207603"/>
                <a:gd name="connsiteY1-310" fmla="*/ 1256641 h 2198230"/>
                <a:gd name="connsiteX2-311" fmla="*/ 121166 w 207603"/>
                <a:gd name="connsiteY2-312" fmla="*/ 0 h 2198230"/>
                <a:gd name="connsiteX3-313" fmla="*/ 205153 w 207603"/>
                <a:gd name="connsiteY3-314" fmla="*/ 1088475 h 2198230"/>
                <a:gd name="connsiteX4-315" fmla="*/ 111982 w 207603"/>
                <a:gd name="connsiteY4-316" fmla="*/ 2197974 h 2198230"/>
                <a:gd name="connsiteX0-317" fmla="*/ 111982 w 206487"/>
                <a:gd name="connsiteY0-318" fmla="*/ 2197974 h 2197974"/>
                <a:gd name="connsiteX1-319" fmla="*/ 29 w 206487"/>
                <a:gd name="connsiteY1-320" fmla="*/ 1256641 h 2197974"/>
                <a:gd name="connsiteX2-321" fmla="*/ 121166 w 206487"/>
                <a:gd name="connsiteY2-322" fmla="*/ 0 h 2197974"/>
                <a:gd name="connsiteX3-323" fmla="*/ 205153 w 206487"/>
                <a:gd name="connsiteY3-324" fmla="*/ 1088475 h 2197974"/>
                <a:gd name="connsiteX4-325" fmla="*/ 111982 w 206487"/>
                <a:gd name="connsiteY4-326" fmla="*/ 2197974 h 2197974"/>
                <a:gd name="connsiteX0-327" fmla="*/ 283728 w 283728"/>
                <a:gd name="connsiteY0-328" fmla="*/ 2124402 h 2124402"/>
                <a:gd name="connsiteX1-329" fmla="*/ 4142 w 283728"/>
                <a:gd name="connsiteY1-330" fmla="*/ 1256641 h 2124402"/>
                <a:gd name="connsiteX2-331" fmla="*/ 125279 w 283728"/>
                <a:gd name="connsiteY2-332" fmla="*/ 0 h 2124402"/>
                <a:gd name="connsiteX3-333" fmla="*/ 209266 w 283728"/>
                <a:gd name="connsiteY3-334" fmla="*/ 1088475 h 2124402"/>
                <a:gd name="connsiteX4-335" fmla="*/ 283728 w 283728"/>
                <a:gd name="connsiteY4-336" fmla="*/ 2124402 h 2124402"/>
                <a:gd name="connsiteX0-337" fmla="*/ 283728 w 284476"/>
                <a:gd name="connsiteY0-338" fmla="*/ 2124402 h 2124402"/>
                <a:gd name="connsiteX1-339" fmla="*/ 4142 w 284476"/>
                <a:gd name="connsiteY1-340" fmla="*/ 1256641 h 2124402"/>
                <a:gd name="connsiteX2-341" fmla="*/ 125279 w 284476"/>
                <a:gd name="connsiteY2-342" fmla="*/ 0 h 2124402"/>
                <a:gd name="connsiteX3-343" fmla="*/ 209266 w 284476"/>
                <a:gd name="connsiteY3-344" fmla="*/ 1088475 h 2124402"/>
                <a:gd name="connsiteX4-345" fmla="*/ 283728 w 284476"/>
                <a:gd name="connsiteY4-346" fmla="*/ 2124402 h 2124402"/>
                <a:gd name="connsiteX0-347" fmla="*/ 102153 w 206421"/>
                <a:gd name="connsiteY0-348" fmla="*/ 2208485 h 2208485"/>
                <a:gd name="connsiteX1-349" fmla="*/ 61 w 206421"/>
                <a:gd name="connsiteY1-350" fmla="*/ 1256641 h 2208485"/>
                <a:gd name="connsiteX2-351" fmla="*/ 121198 w 206421"/>
                <a:gd name="connsiteY2-352" fmla="*/ 0 h 2208485"/>
                <a:gd name="connsiteX3-353" fmla="*/ 205185 w 206421"/>
                <a:gd name="connsiteY3-354" fmla="*/ 1088475 h 2208485"/>
                <a:gd name="connsiteX4-355" fmla="*/ 102153 w 206421"/>
                <a:gd name="connsiteY4-356" fmla="*/ 2208485 h 22084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6421" h="2208485">
                  <a:moveTo>
                    <a:pt x="102153" y="2208485"/>
                  </a:moveTo>
                  <a:cubicBezTo>
                    <a:pt x="118914" y="2108637"/>
                    <a:pt x="-3113" y="1624722"/>
                    <a:pt x="61" y="1256641"/>
                  </a:cubicBezTo>
                  <a:cubicBezTo>
                    <a:pt x="3235" y="888560"/>
                    <a:pt x="80574" y="219046"/>
                    <a:pt x="121198" y="0"/>
                  </a:cubicBezTo>
                  <a:cubicBezTo>
                    <a:pt x="77188" y="329012"/>
                    <a:pt x="205185" y="555806"/>
                    <a:pt x="205185" y="1088475"/>
                  </a:cubicBezTo>
                  <a:cubicBezTo>
                    <a:pt x="220089" y="1500349"/>
                    <a:pt x="95254" y="2140168"/>
                    <a:pt x="102153" y="220848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" name="千图PPT彼岸天：ID 8661124库_组合 27"/>
          <p:cNvGrpSpPr/>
          <p:nvPr>
            <p:custDataLst>
              <p:tags r:id="rId3"/>
            </p:custDataLst>
          </p:nvPr>
        </p:nvGrpSpPr>
        <p:grpSpPr>
          <a:xfrm>
            <a:off x="6738506" y="2742102"/>
            <a:ext cx="1208365" cy="1815558"/>
            <a:chOff x="6525490" y="1135117"/>
            <a:chExt cx="3193353" cy="4732029"/>
          </a:xfrm>
        </p:grpSpPr>
        <p:sp>
          <p:nvSpPr>
            <p:cNvPr id="31" name="Parallelogram 28"/>
            <p:cNvSpPr/>
            <p:nvPr/>
          </p:nvSpPr>
          <p:spPr>
            <a:xfrm flipH="1">
              <a:off x="7565355" y="4304425"/>
              <a:ext cx="372709" cy="728681"/>
            </a:xfrm>
            <a:prstGeom prst="parallelogram">
              <a:avLst>
                <a:gd name="adj" fmla="val 62021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Parallelogram 29"/>
            <p:cNvSpPr/>
            <p:nvPr/>
          </p:nvSpPr>
          <p:spPr>
            <a:xfrm rot="661894">
              <a:off x="8245743" y="4484082"/>
              <a:ext cx="332215" cy="632352"/>
            </a:xfrm>
            <a:prstGeom prst="parallelogram">
              <a:avLst>
                <a:gd name="adj" fmla="val 62021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Freeform: Shape 30"/>
            <p:cNvSpPr/>
            <p:nvPr/>
          </p:nvSpPr>
          <p:spPr>
            <a:xfrm>
              <a:off x="8160968" y="1135117"/>
              <a:ext cx="1557875" cy="3386592"/>
            </a:xfrm>
            <a:custGeom>
              <a:avLst/>
              <a:gdLst>
                <a:gd name="connsiteX0" fmla="*/ 8401 w 1557875"/>
                <a:gd name="connsiteY0" fmla="*/ 0 h 3386592"/>
                <a:gd name="connsiteX1" fmla="*/ 829175 w 1557875"/>
                <a:gd name="connsiteY1" fmla="*/ 198264 h 3386592"/>
                <a:gd name="connsiteX2" fmla="*/ 1447547 w 1557875"/>
                <a:gd name="connsiteY2" fmla="*/ 894635 h 3386592"/>
                <a:gd name="connsiteX3" fmla="*/ 1530477 w 1557875"/>
                <a:gd name="connsiteY3" fmla="*/ 1870799 h 3386592"/>
                <a:gd name="connsiteX4" fmla="*/ 1138627 w 1557875"/>
                <a:gd name="connsiteY4" fmla="*/ 2912037 h 3386592"/>
                <a:gd name="connsiteX5" fmla="*/ 825568 w 1557875"/>
                <a:gd name="connsiteY5" fmla="*/ 3355102 h 3386592"/>
                <a:gd name="connsiteX6" fmla="*/ 26087 w 1557875"/>
                <a:gd name="connsiteY6" fmla="*/ 3386443 h 3386592"/>
                <a:gd name="connsiteX7" fmla="*/ 0 w 1557875"/>
                <a:gd name="connsiteY7" fmla="*/ 3386592 h 3386592"/>
                <a:gd name="connsiteX8" fmla="*/ 0 w 1557875"/>
                <a:gd name="connsiteY8" fmla="*/ 3066486 h 3386592"/>
                <a:gd name="connsiteX9" fmla="*/ 3744 w 1557875"/>
                <a:gd name="connsiteY9" fmla="*/ 3066465 h 3386592"/>
                <a:gd name="connsiteX10" fmla="*/ 652087 w 1557875"/>
                <a:gd name="connsiteY10" fmla="*/ 3041048 h 3386592"/>
                <a:gd name="connsiteX11" fmla="*/ 905963 w 1557875"/>
                <a:gd name="connsiteY11" fmla="*/ 2681744 h 3386592"/>
                <a:gd name="connsiteX12" fmla="*/ 1223736 w 1557875"/>
                <a:gd name="connsiteY12" fmla="*/ 1837349 h 3386592"/>
                <a:gd name="connsiteX13" fmla="*/ 1156483 w 1557875"/>
                <a:gd name="connsiteY13" fmla="*/ 1045725 h 3386592"/>
                <a:gd name="connsiteX14" fmla="*/ 655013 w 1557875"/>
                <a:gd name="connsiteY14" fmla="*/ 481001 h 3386592"/>
                <a:gd name="connsiteX15" fmla="*/ 176073 w 1557875"/>
                <a:gd name="connsiteY15" fmla="*/ 334072 h 3386592"/>
                <a:gd name="connsiteX16" fmla="*/ 0 w 1557875"/>
                <a:gd name="connsiteY16" fmla="*/ 321006 h 3386592"/>
                <a:gd name="connsiteX17" fmla="*/ 0 w 1557875"/>
                <a:gd name="connsiteY17" fmla="*/ 288 h 338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7875" h="3386592">
                  <a:moveTo>
                    <a:pt x="8401" y="0"/>
                  </a:moveTo>
                  <a:cubicBezTo>
                    <a:pt x="324225" y="3339"/>
                    <a:pt x="606618" y="89434"/>
                    <a:pt x="829175" y="198264"/>
                  </a:cubicBezTo>
                  <a:cubicBezTo>
                    <a:pt x="1118259" y="358189"/>
                    <a:pt x="1330663" y="615879"/>
                    <a:pt x="1447547" y="894635"/>
                  </a:cubicBezTo>
                  <a:cubicBezTo>
                    <a:pt x="1564431" y="1173392"/>
                    <a:pt x="1581963" y="1534567"/>
                    <a:pt x="1530477" y="1870799"/>
                  </a:cubicBezTo>
                  <a:cubicBezTo>
                    <a:pt x="1478991" y="2207032"/>
                    <a:pt x="1256112" y="2664653"/>
                    <a:pt x="1138627" y="2912037"/>
                  </a:cubicBezTo>
                  <a:cubicBezTo>
                    <a:pt x="1021141" y="3159420"/>
                    <a:pt x="1018619" y="3229288"/>
                    <a:pt x="825568" y="3355102"/>
                  </a:cubicBezTo>
                  <a:cubicBezTo>
                    <a:pt x="671404" y="3376617"/>
                    <a:pt x="330292" y="3383931"/>
                    <a:pt x="26087" y="3386443"/>
                  </a:cubicBezTo>
                  <a:lnTo>
                    <a:pt x="0" y="3386592"/>
                  </a:lnTo>
                  <a:lnTo>
                    <a:pt x="0" y="3066486"/>
                  </a:lnTo>
                  <a:lnTo>
                    <a:pt x="3744" y="3066465"/>
                  </a:lnTo>
                  <a:cubicBezTo>
                    <a:pt x="250440" y="3064428"/>
                    <a:pt x="527066" y="3058496"/>
                    <a:pt x="652087" y="3041048"/>
                  </a:cubicBezTo>
                  <a:cubicBezTo>
                    <a:pt x="808642" y="2939019"/>
                    <a:pt x="810688" y="2882360"/>
                    <a:pt x="905963" y="2681744"/>
                  </a:cubicBezTo>
                  <a:cubicBezTo>
                    <a:pt x="1001238" y="2481127"/>
                    <a:pt x="1181983" y="2110018"/>
                    <a:pt x="1223736" y="1837349"/>
                  </a:cubicBezTo>
                  <a:cubicBezTo>
                    <a:pt x="1265488" y="1564680"/>
                    <a:pt x="1251271" y="1271784"/>
                    <a:pt x="1156483" y="1045725"/>
                  </a:cubicBezTo>
                  <a:cubicBezTo>
                    <a:pt x="1061695" y="819668"/>
                    <a:pt x="889446" y="610692"/>
                    <a:pt x="655013" y="481001"/>
                  </a:cubicBezTo>
                  <a:cubicBezTo>
                    <a:pt x="519650" y="414809"/>
                    <a:pt x="356991" y="358988"/>
                    <a:pt x="176073" y="334072"/>
                  </a:cubicBezTo>
                  <a:lnTo>
                    <a:pt x="0" y="32100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4392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Freeform: Shape 31"/>
            <p:cNvSpPr/>
            <p:nvPr/>
          </p:nvSpPr>
          <p:spPr>
            <a:xfrm flipH="1">
              <a:off x="6525490" y="1135117"/>
              <a:ext cx="1632134" cy="3386592"/>
            </a:xfrm>
            <a:custGeom>
              <a:avLst/>
              <a:gdLst>
                <a:gd name="connsiteX0" fmla="*/ 8401 w 1557875"/>
                <a:gd name="connsiteY0" fmla="*/ 0 h 3386592"/>
                <a:gd name="connsiteX1" fmla="*/ 829175 w 1557875"/>
                <a:gd name="connsiteY1" fmla="*/ 198264 h 3386592"/>
                <a:gd name="connsiteX2" fmla="*/ 1447547 w 1557875"/>
                <a:gd name="connsiteY2" fmla="*/ 894635 h 3386592"/>
                <a:gd name="connsiteX3" fmla="*/ 1530477 w 1557875"/>
                <a:gd name="connsiteY3" fmla="*/ 1870799 h 3386592"/>
                <a:gd name="connsiteX4" fmla="*/ 1138627 w 1557875"/>
                <a:gd name="connsiteY4" fmla="*/ 2912037 h 3386592"/>
                <a:gd name="connsiteX5" fmla="*/ 825568 w 1557875"/>
                <a:gd name="connsiteY5" fmla="*/ 3355102 h 3386592"/>
                <a:gd name="connsiteX6" fmla="*/ 26087 w 1557875"/>
                <a:gd name="connsiteY6" fmla="*/ 3386443 h 3386592"/>
                <a:gd name="connsiteX7" fmla="*/ 0 w 1557875"/>
                <a:gd name="connsiteY7" fmla="*/ 3386592 h 3386592"/>
                <a:gd name="connsiteX8" fmla="*/ 0 w 1557875"/>
                <a:gd name="connsiteY8" fmla="*/ 3066486 h 3386592"/>
                <a:gd name="connsiteX9" fmla="*/ 3744 w 1557875"/>
                <a:gd name="connsiteY9" fmla="*/ 3066465 h 3386592"/>
                <a:gd name="connsiteX10" fmla="*/ 652087 w 1557875"/>
                <a:gd name="connsiteY10" fmla="*/ 3041048 h 3386592"/>
                <a:gd name="connsiteX11" fmla="*/ 905963 w 1557875"/>
                <a:gd name="connsiteY11" fmla="*/ 2681744 h 3386592"/>
                <a:gd name="connsiteX12" fmla="*/ 1223736 w 1557875"/>
                <a:gd name="connsiteY12" fmla="*/ 1837349 h 3386592"/>
                <a:gd name="connsiteX13" fmla="*/ 1156483 w 1557875"/>
                <a:gd name="connsiteY13" fmla="*/ 1045725 h 3386592"/>
                <a:gd name="connsiteX14" fmla="*/ 655013 w 1557875"/>
                <a:gd name="connsiteY14" fmla="*/ 481001 h 3386592"/>
                <a:gd name="connsiteX15" fmla="*/ 176073 w 1557875"/>
                <a:gd name="connsiteY15" fmla="*/ 334072 h 3386592"/>
                <a:gd name="connsiteX16" fmla="*/ 0 w 1557875"/>
                <a:gd name="connsiteY16" fmla="*/ 321006 h 3386592"/>
                <a:gd name="connsiteX17" fmla="*/ 0 w 1557875"/>
                <a:gd name="connsiteY17" fmla="*/ 288 h 338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7875" h="3386592">
                  <a:moveTo>
                    <a:pt x="8401" y="0"/>
                  </a:moveTo>
                  <a:cubicBezTo>
                    <a:pt x="324225" y="3339"/>
                    <a:pt x="606618" y="89434"/>
                    <a:pt x="829175" y="198264"/>
                  </a:cubicBezTo>
                  <a:cubicBezTo>
                    <a:pt x="1118259" y="358189"/>
                    <a:pt x="1330663" y="615879"/>
                    <a:pt x="1447547" y="894635"/>
                  </a:cubicBezTo>
                  <a:cubicBezTo>
                    <a:pt x="1564431" y="1173392"/>
                    <a:pt x="1581963" y="1534567"/>
                    <a:pt x="1530477" y="1870799"/>
                  </a:cubicBezTo>
                  <a:cubicBezTo>
                    <a:pt x="1478991" y="2207032"/>
                    <a:pt x="1256112" y="2664653"/>
                    <a:pt x="1138627" y="2912037"/>
                  </a:cubicBezTo>
                  <a:cubicBezTo>
                    <a:pt x="1021141" y="3159420"/>
                    <a:pt x="1018619" y="3229288"/>
                    <a:pt x="825568" y="3355102"/>
                  </a:cubicBezTo>
                  <a:cubicBezTo>
                    <a:pt x="671404" y="3376617"/>
                    <a:pt x="330292" y="3383931"/>
                    <a:pt x="26087" y="3386443"/>
                  </a:cubicBezTo>
                  <a:lnTo>
                    <a:pt x="0" y="3386592"/>
                  </a:lnTo>
                  <a:lnTo>
                    <a:pt x="0" y="3066486"/>
                  </a:lnTo>
                  <a:lnTo>
                    <a:pt x="3744" y="3066465"/>
                  </a:lnTo>
                  <a:cubicBezTo>
                    <a:pt x="250440" y="3064428"/>
                    <a:pt x="527066" y="3058496"/>
                    <a:pt x="652087" y="3041048"/>
                  </a:cubicBezTo>
                  <a:cubicBezTo>
                    <a:pt x="808642" y="2939019"/>
                    <a:pt x="810688" y="2882360"/>
                    <a:pt x="905963" y="2681744"/>
                  </a:cubicBezTo>
                  <a:cubicBezTo>
                    <a:pt x="1001238" y="2481127"/>
                    <a:pt x="1181983" y="2110018"/>
                    <a:pt x="1223736" y="1837349"/>
                  </a:cubicBezTo>
                  <a:cubicBezTo>
                    <a:pt x="1265488" y="1564680"/>
                    <a:pt x="1251271" y="1271784"/>
                    <a:pt x="1156483" y="1045725"/>
                  </a:cubicBezTo>
                  <a:cubicBezTo>
                    <a:pt x="1061695" y="819668"/>
                    <a:pt x="889446" y="610692"/>
                    <a:pt x="655013" y="481001"/>
                  </a:cubicBezTo>
                  <a:cubicBezTo>
                    <a:pt x="519650" y="414809"/>
                    <a:pt x="356991" y="358988"/>
                    <a:pt x="176073" y="334072"/>
                  </a:cubicBezTo>
                  <a:lnTo>
                    <a:pt x="0" y="32100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32"/>
            <p:cNvSpPr/>
            <p:nvPr/>
          </p:nvSpPr>
          <p:spPr>
            <a:xfrm rot="10800000">
              <a:off x="8401430" y="1624321"/>
              <a:ext cx="779318" cy="2408184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779318" h="2408184">
                  <a:moveTo>
                    <a:pt x="779318" y="2408184"/>
                  </a:moveTo>
                  <a:cubicBezTo>
                    <a:pt x="369695" y="2231539"/>
                    <a:pt x="0" y="1869094"/>
                    <a:pt x="0" y="1204092"/>
                  </a:cubicBezTo>
                  <a:cubicBezTo>
                    <a:pt x="0" y="539090"/>
                    <a:pt x="411258" y="145473"/>
                    <a:pt x="779318" y="0"/>
                  </a:cubicBezTo>
                  <a:cubicBezTo>
                    <a:pt x="478853" y="276460"/>
                    <a:pt x="246522" y="671422"/>
                    <a:pt x="246522" y="1204091"/>
                  </a:cubicBezTo>
                  <a:cubicBezTo>
                    <a:pt x="246522" y="1736760"/>
                    <a:pt x="458071" y="2214850"/>
                    <a:pt x="779318" y="2408182"/>
                  </a:cubicBezTo>
                  <a:lnTo>
                    <a:pt x="779318" y="2408184"/>
                  </a:lnTo>
                  <a:close/>
                </a:path>
              </a:pathLst>
            </a:cu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Freeform: Shape 33"/>
            <p:cNvSpPr/>
            <p:nvPr/>
          </p:nvSpPr>
          <p:spPr>
            <a:xfrm>
              <a:off x="7087360" y="1624321"/>
              <a:ext cx="779318" cy="2408184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779318" h="2408184">
                  <a:moveTo>
                    <a:pt x="779318" y="2408184"/>
                  </a:moveTo>
                  <a:cubicBezTo>
                    <a:pt x="369695" y="2231539"/>
                    <a:pt x="0" y="1869094"/>
                    <a:pt x="0" y="1204092"/>
                  </a:cubicBezTo>
                  <a:cubicBezTo>
                    <a:pt x="0" y="539090"/>
                    <a:pt x="411258" y="145473"/>
                    <a:pt x="779318" y="0"/>
                  </a:cubicBezTo>
                  <a:cubicBezTo>
                    <a:pt x="478853" y="276460"/>
                    <a:pt x="246522" y="671422"/>
                    <a:pt x="246522" y="1204091"/>
                  </a:cubicBezTo>
                  <a:cubicBezTo>
                    <a:pt x="246522" y="1736760"/>
                    <a:pt x="458071" y="2214850"/>
                    <a:pt x="779318" y="2408182"/>
                  </a:cubicBezTo>
                  <a:lnTo>
                    <a:pt x="779318" y="2408184"/>
                  </a:lnTo>
                  <a:close/>
                </a:path>
              </a:pathLst>
            </a:cu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Freeform: Shape 34"/>
            <p:cNvSpPr/>
            <p:nvPr/>
          </p:nvSpPr>
          <p:spPr>
            <a:xfrm>
              <a:off x="7954889" y="1634154"/>
              <a:ext cx="363525" cy="2313432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  <a:gd name="connsiteX0-37" fmla="*/ 779318 w 779318"/>
                <a:gd name="connsiteY0-38" fmla="*/ 2408184 h 2408184"/>
                <a:gd name="connsiteX1-39" fmla="*/ 0 w 779318"/>
                <a:gd name="connsiteY1-40" fmla="*/ 1204092 h 2408184"/>
                <a:gd name="connsiteX2-41" fmla="*/ 779318 w 779318"/>
                <a:gd name="connsiteY2-42" fmla="*/ 0 h 2408184"/>
                <a:gd name="connsiteX3-43" fmla="*/ 693643 w 779318"/>
                <a:gd name="connsiteY3-44" fmla="*/ 1309195 h 2408184"/>
                <a:gd name="connsiteX4-45" fmla="*/ 779318 w 779318"/>
                <a:gd name="connsiteY4-46" fmla="*/ 2408182 h 2408184"/>
                <a:gd name="connsiteX5-47" fmla="*/ 779318 w 779318"/>
                <a:gd name="connsiteY5-48" fmla="*/ 2408184 h 2408184"/>
                <a:gd name="connsiteX0-49" fmla="*/ 399289 w 399289"/>
                <a:gd name="connsiteY0-50" fmla="*/ 2408184 h 2408184"/>
                <a:gd name="connsiteX1-51" fmla="*/ 23 w 399289"/>
                <a:gd name="connsiteY1-52" fmla="*/ 1214602 h 2408184"/>
                <a:gd name="connsiteX2-53" fmla="*/ 399289 w 399289"/>
                <a:gd name="connsiteY2-54" fmla="*/ 0 h 2408184"/>
                <a:gd name="connsiteX3-55" fmla="*/ 313614 w 399289"/>
                <a:gd name="connsiteY3-56" fmla="*/ 1309195 h 2408184"/>
                <a:gd name="connsiteX4-57" fmla="*/ 399289 w 399289"/>
                <a:gd name="connsiteY4-58" fmla="*/ 2408182 h 2408184"/>
                <a:gd name="connsiteX5-59" fmla="*/ 399289 w 399289"/>
                <a:gd name="connsiteY5-60" fmla="*/ 2408184 h 2408184"/>
                <a:gd name="connsiteX0-61" fmla="*/ 440915 w 440915"/>
                <a:gd name="connsiteY0-62" fmla="*/ 2429204 h 2429204"/>
                <a:gd name="connsiteX1-63" fmla="*/ 41649 w 440915"/>
                <a:gd name="connsiteY1-64" fmla="*/ 1235622 h 2429204"/>
                <a:gd name="connsiteX2-65" fmla="*/ 262069 w 440915"/>
                <a:gd name="connsiteY2-66" fmla="*/ 0 h 2429204"/>
                <a:gd name="connsiteX3-67" fmla="*/ 355240 w 440915"/>
                <a:gd name="connsiteY3-68" fmla="*/ 1330215 h 2429204"/>
                <a:gd name="connsiteX4-69" fmla="*/ 440915 w 440915"/>
                <a:gd name="connsiteY4-70" fmla="*/ 2429202 h 2429204"/>
                <a:gd name="connsiteX5-71" fmla="*/ 440915 w 440915"/>
                <a:gd name="connsiteY5-72" fmla="*/ 2429204 h 2429204"/>
                <a:gd name="connsiteX0-73" fmla="*/ 489378 w 489378"/>
                <a:gd name="connsiteY0-74" fmla="*/ 2597369 h 2597369"/>
                <a:gd name="connsiteX1-75" fmla="*/ 90112 w 489378"/>
                <a:gd name="connsiteY1-76" fmla="*/ 1403787 h 2597369"/>
                <a:gd name="connsiteX2-77" fmla="*/ 221109 w 489378"/>
                <a:gd name="connsiteY2-78" fmla="*/ 0 h 2597369"/>
                <a:gd name="connsiteX3-79" fmla="*/ 403703 w 489378"/>
                <a:gd name="connsiteY3-80" fmla="*/ 1498380 h 2597369"/>
                <a:gd name="connsiteX4-81" fmla="*/ 489378 w 489378"/>
                <a:gd name="connsiteY4-82" fmla="*/ 2597367 h 2597369"/>
                <a:gd name="connsiteX5-83" fmla="*/ 489378 w 489378"/>
                <a:gd name="connsiteY5-84" fmla="*/ 2597369 h 2597369"/>
                <a:gd name="connsiteX0-85" fmla="*/ 489378 w 489378"/>
                <a:gd name="connsiteY0-86" fmla="*/ 2597369 h 2597369"/>
                <a:gd name="connsiteX1-87" fmla="*/ 90112 w 489378"/>
                <a:gd name="connsiteY1-88" fmla="*/ 1403787 h 2597369"/>
                <a:gd name="connsiteX2-89" fmla="*/ 221109 w 489378"/>
                <a:gd name="connsiteY2-90" fmla="*/ 0 h 2597369"/>
                <a:gd name="connsiteX3-91" fmla="*/ 403703 w 489378"/>
                <a:gd name="connsiteY3-92" fmla="*/ 1498380 h 2597369"/>
                <a:gd name="connsiteX4-93" fmla="*/ 489378 w 489378"/>
                <a:gd name="connsiteY4-94" fmla="*/ 2597367 h 2597369"/>
                <a:gd name="connsiteX5-95" fmla="*/ 489378 w 489378"/>
                <a:gd name="connsiteY5-96" fmla="*/ 2597369 h 2597369"/>
                <a:gd name="connsiteX0-97" fmla="*/ 440135 w 440135"/>
                <a:gd name="connsiteY0-98" fmla="*/ 2597369 h 2597369"/>
                <a:gd name="connsiteX1-99" fmla="*/ 40869 w 440135"/>
                <a:gd name="connsiteY1-100" fmla="*/ 1403787 h 2597369"/>
                <a:gd name="connsiteX2-101" fmla="*/ 171866 w 440135"/>
                <a:gd name="connsiteY2-102" fmla="*/ 0 h 2597369"/>
                <a:gd name="connsiteX3-103" fmla="*/ 354460 w 440135"/>
                <a:gd name="connsiteY3-104" fmla="*/ 1498380 h 2597369"/>
                <a:gd name="connsiteX4-105" fmla="*/ 440135 w 440135"/>
                <a:gd name="connsiteY4-106" fmla="*/ 2597367 h 2597369"/>
                <a:gd name="connsiteX5-107" fmla="*/ 440135 w 440135"/>
                <a:gd name="connsiteY5-108" fmla="*/ 2597369 h 2597369"/>
                <a:gd name="connsiteX0-109" fmla="*/ 412392 w 412392"/>
                <a:gd name="connsiteY0-110" fmla="*/ 2597369 h 2597369"/>
                <a:gd name="connsiteX1-111" fmla="*/ 13126 w 412392"/>
                <a:gd name="connsiteY1-112" fmla="*/ 1403787 h 2597369"/>
                <a:gd name="connsiteX2-113" fmla="*/ 144123 w 412392"/>
                <a:gd name="connsiteY2-114" fmla="*/ 0 h 2597369"/>
                <a:gd name="connsiteX3-115" fmla="*/ 326717 w 412392"/>
                <a:gd name="connsiteY3-116" fmla="*/ 1498380 h 2597369"/>
                <a:gd name="connsiteX4-117" fmla="*/ 412392 w 412392"/>
                <a:gd name="connsiteY4-118" fmla="*/ 2597367 h 2597369"/>
                <a:gd name="connsiteX5-119" fmla="*/ 412392 w 412392"/>
                <a:gd name="connsiteY5-120" fmla="*/ 2597369 h 2597369"/>
                <a:gd name="connsiteX0-121" fmla="*/ 388612 w 410967"/>
                <a:gd name="connsiteY0-122" fmla="*/ 2744513 h 2744513"/>
                <a:gd name="connsiteX1-123" fmla="*/ 11701 w 410967"/>
                <a:gd name="connsiteY1-124" fmla="*/ 1403787 h 2744513"/>
                <a:gd name="connsiteX2-125" fmla="*/ 142698 w 410967"/>
                <a:gd name="connsiteY2-126" fmla="*/ 0 h 2744513"/>
                <a:gd name="connsiteX3-127" fmla="*/ 325292 w 410967"/>
                <a:gd name="connsiteY3-128" fmla="*/ 1498380 h 2744513"/>
                <a:gd name="connsiteX4-129" fmla="*/ 410967 w 410967"/>
                <a:gd name="connsiteY4-130" fmla="*/ 2597367 h 2744513"/>
                <a:gd name="connsiteX5-131" fmla="*/ 388612 w 410967"/>
                <a:gd name="connsiteY5-132" fmla="*/ 2744513 h 2744513"/>
                <a:gd name="connsiteX0-133" fmla="*/ 388612 w 410967"/>
                <a:gd name="connsiteY0-134" fmla="*/ 2744513 h 2744513"/>
                <a:gd name="connsiteX1-135" fmla="*/ 11701 w 410967"/>
                <a:gd name="connsiteY1-136" fmla="*/ 1403787 h 2744513"/>
                <a:gd name="connsiteX2-137" fmla="*/ 142698 w 410967"/>
                <a:gd name="connsiteY2-138" fmla="*/ 0 h 2744513"/>
                <a:gd name="connsiteX3-139" fmla="*/ 325292 w 410967"/>
                <a:gd name="connsiteY3-140" fmla="*/ 1498380 h 2744513"/>
                <a:gd name="connsiteX4-141" fmla="*/ 410967 w 410967"/>
                <a:gd name="connsiteY4-142" fmla="*/ 2597367 h 2744513"/>
                <a:gd name="connsiteX5-143" fmla="*/ 388612 w 410967"/>
                <a:gd name="connsiteY5-144" fmla="*/ 2744513 h 2744513"/>
                <a:gd name="connsiteX0-145" fmla="*/ 228631 w 407477"/>
                <a:gd name="connsiteY0-146" fmla="*/ 2471244 h 2597367"/>
                <a:gd name="connsiteX1-147" fmla="*/ 8211 w 407477"/>
                <a:gd name="connsiteY1-148" fmla="*/ 1403787 h 2597367"/>
                <a:gd name="connsiteX2-149" fmla="*/ 139208 w 407477"/>
                <a:gd name="connsiteY2-150" fmla="*/ 0 h 2597367"/>
                <a:gd name="connsiteX3-151" fmla="*/ 321802 w 407477"/>
                <a:gd name="connsiteY3-152" fmla="*/ 1498380 h 2597367"/>
                <a:gd name="connsiteX4-153" fmla="*/ 407477 w 407477"/>
                <a:gd name="connsiteY4-154" fmla="*/ 2597367 h 2597367"/>
                <a:gd name="connsiteX5-155" fmla="*/ 228631 w 407477"/>
                <a:gd name="connsiteY5-156" fmla="*/ 2471244 h 2597367"/>
                <a:gd name="connsiteX0-157" fmla="*/ 223164 w 318785"/>
                <a:gd name="connsiteY0-158" fmla="*/ 2471244 h 2471560"/>
                <a:gd name="connsiteX1-159" fmla="*/ 2744 w 318785"/>
                <a:gd name="connsiteY1-160" fmla="*/ 1403787 h 2471560"/>
                <a:gd name="connsiteX2-161" fmla="*/ 133741 w 318785"/>
                <a:gd name="connsiteY2-162" fmla="*/ 0 h 2471560"/>
                <a:gd name="connsiteX3-163" fmla="*/ 316335 w 318785"/>
                <a:gd name="connsiteY3-164" fmla="*/ 1498380 h 2471560"/>
                <a:gd name="connsiteX4-165" fmla="*/ 223164 w 318785"/>
                <a:gd name="connsiteY4-166" fmla="*/ 2471244 h 2471560"/>
                <a:gd name="connsiteX0-167" fmla="*/ 220502 w 316123"/>
                <a:gd name="connsiteY0-168" fmla="*/ 2523795 h 2524111"/>
                <a:gd name="connsiteX1-169" fmla="*/ 82 w 316123"/>
                <a:gd name="connsiteY1-170" fmla="*/ 1456338 h 2524111"/>
                <a:gd name="connsiteX2-171" fmla="*/ 200104 w 316123"/>
                <a:gd name="connsiteY2-172" fmla="*/ 0 h 2524111"/>
                <a:gd name="connsiteX3-173" fmla="*/ 313673 w 316123"/>
                <a:gd name="connsiteY3-174" fmla="*/ 1550931 h 2524111"/>
                <a:gd name="connsiteX4-175" fmla="*/ 220502 w 316123"/>
                <a:gd name="connsiteY4-176" fmla="*/ 2523795 h 2524111"/>
                <a:gd name="connsiteX0-177" fmla="*/ 220502 w 316123"/>
                <a:gd name="connsiteY0-178" fmla="*/ 2523795 h 2524111"/>
                <a:gd name="connsiteX1-179" fmla="*/ 82 w 316123"/>
                <a:gd name="connsiteY1-180" fmla="*/ 1456338 h 2524111"/>
                <a:gd name="connsiteX2-181" fmla="*/ 200104 w 316123"/>
                <a:gd name="connsiteY2-182" fmla="*/ 0 h 2524111"/>
                <a:gd name="connsiteX3-183" fmla="*/ 313673 w 316123"/>
                <a:gd name="connsiteY3-184" fmla="*/ 1550931 h 2524111"/>
                <a:gd name="connsiteX4-185" fmla="*/ 220502 w 316123"/>
                <a:gd name="connsiteY4-186" fmla="*/ 2523795 h 2524111"/>
                <a:gd name="connsiteX0-187" fmla="*/ 161437 w 257058"/>
                <a:gd name="connsiteY0-188" fmla="*/ 2523795 h 2524111"/>
                <a:gd name="connsiteX1-189" fmla="*/ 181 w 257058"/>
                <a:gd name="connsiteY1-190" fmla="*/ 1445828 h 2524111"/>
                <a:gd name="connsiteX2-191" fmla="*/ 141039 w 257058"/>
                <a:gd name="connsiteY2-192" fmla="*/ 0 h 2524111"/>
                <a:gd name="connsiteX3-193" fmla="*/ 254608 w 257058"/>
                <a:gd name="connsiteY3-194" fmla="*/ 1550931 h 2524111"/>
                <a:gd name="connsiteX4-195" fmla="*/ 161437 w 257058"/>
                <a:gd name="connsiteY4-196" fmla="*/ 2523795 h 2524111"/>
                <a:gd name="connsiteX0-197" fmla="*/ 112207 w 256113"/>
                <a:gd name="connsiteY0-198" fmla="*/ 2513285 h 2513607"/>
                <a:gd name="connsiteX1-199" fmla="*/ 254 w 256113"/>
                <a:gd name="connsiteY1-200" fmla="*/ 1445828 h 2513607"/>
                <a:gd name="connsiteX2-201" fmla="*/ 141112 w 256113"/>
                <a:gd name="connsiteY2-202" fmla="*/ 0 h 2513607"/>
                <a:gd name="connsiteX3-203" fmla="*/ 254681 w 256113"/>
                <a:gd name="connsiteY3-204" fmla="*/ 1550931 h 2513607"/>
                <a:gd name="connsiteX4-205" fmla="*/ 112207 w 256113"/>
                <a:gd name="connsiteY4-206" fmla="*/ 2513285 h 2513607"/>
                <a:gd name="connsiteX0-207" fmla="*/ 112207 w 209853"/>
                <a:gd name="connsiteY0-208" fmla="*/ 2513285 h 2513503"/>
                <a:gd name="connsiteX1-209" fmla="*/ 254 w 209853"/>
                <a:gd name="connsiteY1-210" fmla="*/ 1445828 h 2513503"/>
                <a:gd name="connsiteX2-211" fmla="*/ 141112 w 209853"/>
                <a:gd name="connsiteY2-212" fmla="*/ 0 h 2513503"/>
                <a:gd name="connsiteX3-213" fmla="*/ 205378 w 209853"/>
                <a:gd name="connsiteY3-214" fmla="*/ 1277662 h 2513503"/>
                <a:gd name="connsiteX4-215" fmla="*/ 112207 w 209853"/>
                <a:gd name="connsiteY4-216" fmla="*/ 2513285 h 2513503"/>
                <a:gd name="connsiteX0-217" fmla="*/ 112236 w 207857"/>
                <a:gd name="connsiteY0-218" fmla="*/ 2502774 h 2502992"/>
                <a:gd name="connsiteX1-219" fmla="*/ 283 w 207857"/>
                <a:gd name="connsiteY1-220" fmla="*/ 1435317 h 2502992"/>
                <a:gd name="connsiteX2-221" fmla="*/ 101699 w 207857"/>
                <a:gd name="connsiteY2-222" fmla="*/ 0 h 2502992"/>
                <a:gd name="connsiteX3-223" fmla="*/ 205407 w 207857"/>
                <a:gd name="connsiteY3-224" fmla="*/ 1267151 h 2502992"/>
                <a:gd name="connsiteX4-225" fmla="*/ 112236 w 207857"/>
                <a:gd name="connsiteY4-226" fmla="*/ 2502774 h 2502992"/>
                <a:gd name="connsiteX0-227" fmla="*/ 118518 w 214139"/>
                <a:gd name="connsiteY0-228" fmla="*/ 3206967 h 3207185"/>
                <a:gd name="connsiteX1-229" fmla="*/ 6565 w 214139"/>
                <a:gd name="connsiteY1-230" fmla="*/ 2139510 h 3207185"/>
                <a:gd name="connsiteX2-231" fmla="*/ 78399 w 214139"/>
                <a:gd name="connsiteY2-232" fmla="*/ 0 h 3207185"/>
                <a:gd name="connsiteX3-233" fmla="*/ 211689 w 214139"/>
                <a:gd name="connsiteY3-234" fmla="*/ 1971344 h 3207185"/>
                <a:gd name="connsiteX4-235" fmla="*/ 118518 w 214139"/>
                <a:gd name="connsiteY4-236" fmla="*/ 3206967 h 3207185"/>
                <a:gd name="connsiteX0-237" fmla="*/ 118518 w 214139"/>
                <a:gd name="connsiteY0-238" fmla="*/ 3206967 h 3207185"/>
                <a:gd name="connsiteX1-239" fmla="*/ 6565 w 214139"/>
                <a:gd name="connsiteY1-240" fmla="*/ 2139510 h 3207185"/>
                <a:gd name="connsiteX2-241" fmla="*/ 78399 w 214139"/>
                <a:gd name="connsiteY2-242" fmla="*/ 0 h 3207185"/>
                <a:gd name="connsiteX3-243" fmla="*/ 211689 w 214139"/>
                <a:gd name="connsiteY3-244" fmla="*/ 1971344 h 3207185"/>
                <a:gd name="connsiteX4-245" fmla="*/ 118518 w 214139"/>
                <a:gd name="connsiteY4-246" fmla="*/ 3206967 h 3207185"/>
                <a:gd name="connsiteX0-247" fmla="*/ 112724 w 208345"/>
                <a:gd name="connsiteY0-248" fmla="*/ 3206967 h 3207185"/>
                <a:gd name="connsiteX1-249" fmla="*/ 771 w 208345"/>
                <a:gd name="connsiteY1-250" fmla="*/ 2139510 h 3207185"/>
                <a:gd name="connsiteX2-251" fmla="*/ 72605 w 208345"/>
                <a:gd name="connsiteY2-252" fmla="*/ 0 h 3207185"/>
                <a:gd name="connsiteX3-253" fmla="*/ 205895 w 208345"/>
                <a:gd name="connsiteY3-254" fmla="*/ 1971344 h 3207185"/>
                <a:gd name="connsiteX4-255" fmla="*/ 112724 w 208345"/>
                <a:gd name="connsiteY4-256" fmla="*/ 3206967 h 3207185"/>
                <a:gd name="connsiteX0-257" fmla="*/ 112333 w 207954"/>
                <a:gd name="connsiteY0-258" fmla="*/ 2555326 h 2555544"/>
                <a:gd name="connsiteX1-259" fmla="*/ 380 w 207954"/>
                <a:gd name="connsiteY1-260" fmla="*/ 1487869 h 2555544"/>
                <a:gd name="connsiteX2-261" fmla="*/ 82074 w 207954"/>
                <a:gd name="connsiteY2-262" fmla="*/ 0 h 2555544"/>
                <a:gd name="connsiteX3-263" fmla="*/ 205504 w 207954"/>
                <a:gd name="connsiteY3-264" fmla="*/ 1319703 h 2555544"/>
                <a:gd name="connsiteX4-265" fmla="*/ 112333 w 207954"/>
                <a:gd name="connsiteY4-266" fmla="*/ 2555326 h 2555544"/>
                <a:gd name="connsiteX0-267" fmla="*/ 113360 w 208981"/>
                <a:gd name="connsiteY0-268" fmla="*/ 2250526 h 2250744"/>
                <a:gd name="connsiteX1-269" fmla="*/ 1407 w 208981"/>
                <a:gd name="connsiteY1-270" fmla="*/ 1183069 h 2250744"/>
                <a:gd name="connsiteX2-271" fmla="*/ 63380 w 208981"/>
                <a:gd name="connsiteY2-272" fmla="*/ 0 h 2250744"/>
                <a:gd name="connsiteX3-273" fmla="*/ 206531 w 208981"/>
                <a:gd name="connsiteY3-274" fmla="*/ 1014903 h 2250744"/>
                <a:gd name="connsiteX4-275" fmla="*/ 113360 w 208981"/>
                <a:gd name="connsiteY4-276" fmla="*/ 2250526 h 2250744"/>
                <a:gd name="connsiteX0-277" fmla="*/ 117785 w 294603"/>
                <a:gd name="connsiteY0-278" fmla="*/ 2271546 h 2271764"/>
                <a:gd name="connsiteX1-279" fmla="*/ 5832 w 294603"/>
                <a:gd name="connsiteY1-280" fmla="*/ 1204089 h 2271764"/>
                <a:gd name="connsiteX2-281" fmla="*/ 294602 w 294603"/>
                <a:gd name="connsiteY2-282" fmla="*/ 0 h 2271764"/>
                <a:gd name="connsiteX3-283" fmla="*/ 210956 w 294603"/>
                <a:gd name="connsiteY3-284" fmla="*/ 1035923 h 2271764"/>
                <a:gd name="connsiteX4-285" fmla="*/ 117785 w 294603"/>
                <a:gd name="connsiteY4-286" fmla="*/ 2271546 h 2271764"/>
                <a:gd name="connsiteX0-287" fmla="*/ 112877 w 208498"/>
                <a:gd name="connsiteY0-288" fmla="*/ 2303077 h 2303295"/>
                <a:gd name="connsiteX1-289" fmla="*/ 924 w 208498"/>
                <a:gd name="connsiteY1-290" fmla="*/ 1235620 h 2303295"/>
                <a:gd name="connsiteX2-291" fmla="*/ 171365 w 208498"/>
                <a:gd name="connsiteY2-292" fmla="*/ 0 h 2303295"/>
                <a:gd name="connsiteX3-293" fmla="*/ 206048 w 208498"/>
                <a:gd name="connsiteY3-294" fmla="*/ 1067454 h 2303295"/>
                <a:gd name="connsiteX4-295" fmla="*/ 112877 w 208498"/>
                <a:gd name="connsiteY4-296" fmla="*/ 2303077 h 2303295"/>
                <a:gd name="connsiteX0-297" fmla="*/ 111982 w 207603"/>
                <a:gd name="connsiteY0-298" fmla="*/ 2324098 h 2324316"/>
                <a:gd name="connsiteX1-299" fmla="*/ 29 w 207603"/>
                <a:gd name="connsiteY1-300" fmla="*/ 1256641 h 2324316"/>
                <a:gd name="connsiteX2-301" fmla="*/ 121166 w 207603"/>
                <a:gd name="connsiteY2-302" fmla="*/ 0 h 2324316"/>
                <a:gd name="connsiteX3-303" fmla="*/ 205153 w 207603"/>
                <a:gd name="connsiteY3-304" fmla="*/ 1088475 h 2324316"/>
                <a:gd name="connsiteX4-305" fmla="*/ 111982 w 207603"/>
                <a:gd name="connsiteY4-306" fmla="*/ 2324098 h 2324316"/>
                <a:gd name="connsiteX0-307" fmla="*/ 111982 w 207603"/>
                <a:gd name="connsiteY0-308" fmla="*/ 2197974 h 2198230"/>
                <a:gd name="connsiteX1-309" fmla="*/ 29 w 207603"/>
                <a:gd name="connsiteY1-310" fmla="*/ 1256641 h 2198230"/>
                <a:gd name="connsiteX2-311" fmla="*/ 121166 w 207603"/>
                <a:gd name="connsiteY2-312" fmla="*/ 0 h 2198230"/>
                <a:gd name="connsiteX3-313" fmla="*/ 205153 w 207603"/>
                <a:gd name="connsiteY3-314" fmla="*/ 1088475 h 2198230"/>
                <a:gd name="connsiteX4-315" fmla="*/ 111982 w 207603"/>
                <a:gd name="connsiteY4-316" fmla="*/ 2197974 h 2198230"/>
                <a:gd name="connsiteX0-317" fmla="*/ 111982 w 206487"/>
                <a:gd name="connsiteY0-318" fmla="*/ 2197974 h 2197974"/>
                <a:gd name="connsiteX1-319" fmla="*/ 29 w 206487"/>
                <a:gd name="connsiteY1-320" fmla="*/ 1256641 h 2197974"/>
                <a:gd name="connsiteX2-321" fmla="*/ 121166 w 206487"/>
                <a:gd name="connsiteY2-322" fmla="*/ 0 h 2197974"/>
                <a:gd name="connsiteX3-323" fmla="*/ 205153 w 206487"/>
                <a:gd name="connsiteY3-324" fmla="*/ 1088475 h 2197974"/>
                <a:gd name="connsiteX4-325" fmla="*/ 111982 w 206487"/>
                <a:gd name="connsiteY4-326" fmla="*/ 2197974 h 2197974"/>
                <a:gd name="connsiteX0-327" fmla="*/ 283728 w 283728"/>
                <a:gd name="connsiteY0-328" fmla="*/ 2124402 h 2124402"/>
                <a:gd name="connsiteX1-329" fmla="*/ 4142 w 283728"/>
                <a:gd name="connsiteY1-330" fmla="*/ 1256641 h 2124402"/>
                <a:gd name="connsiteX2-331" fmla="*/ 125279 w 283728"/>
                <a:gd name="connsiteY2-332" fmla="*/ 0 h 2124402"/>
                <a:gd name="connsiteX3-333" fmla="*/ 209266 w 283728"/>
                <a:gd name="connsiteY3-334" fmla="*/ 1088475 h 2124402"/>
                <a:gd name="connsiteX4-335" fmla="*/ 283728 w 283728"/>
                <a:gd name="connsiteY4-336" fmla="*/ 2124402 h 2124402"/>
                <a:gd name="connsiteX0-337" fmla="*/ 283728 w 284476"/>
                <a:gd name="connsiteY0-338" fmla="*/ 2124402 h 2124402"/>
                <a:gd name="connsiteX1-339" fmla="*/ 4142 w 284476"/>
                <a:gd name="connsiteY1-340" fmla="*/ 1256641 h 2124402"/>
                <a:gd name="connsiteX2-341" fmla="*/ 125279 w 284476"/>
                <a:gd name="connsiteY2-342" fmla="*/ 0 h 2124402"/>
                <a:gd name="connsiteX3-343" fmla="*/ 209266 w 284476"/>
                <a:gd name="connsiteY3-344" fmla="*/ 1088475 h 2124402"/>
                <a:gd name="connsiteX4-345" fmla="*/ 283728 w 284476"/>
                <a:gd name="connsiteY4-346" fmla="*/ 2124402 h 2124402"/>
                <a:gd name="connsiteX0-347" fmla="*/ 102153 w 206421"/>
                <a:gd name="connsiteY0-348" fmla="*/ 2208485 h 2208485"/>
                <a:gd name="connsiteX1-349" fmla="*/ 61 w 206421"/>
                <a:gd name="connsiteY1-350" fmla="*/ 1256641 h 2208485"/>
                <a:gd name="connsiteX2-351" fmla="*/ 121198 w 206421"/>
                <a:gd name="connsiteY2-352" fmla="*/ 0 h 2208485"/>
                <a:gd name="connsiteX3-353" fmla="*/ 205185 w 206421"/>
                <a:gd name="connsiteY3-354" fmla="*/ 1088475 h 2208485"/>
                <a:gd name="connsiteX4-355" fmla="*/ 102153 w 206421"/>
                <a:gd name="connsiteY4-356" fmla="*/ 2208485 h 2208485"/>
                <a:gd name="connsiteX0-357" fmla="*/ 102093 w 206361"/>
                <a:gd name="connsiteY0-358" fmla="*/ 2199099 h 2199099"/>
                <a:gd name="connsiteX1-359" fmla="*/ 1 w 206361"/>
                <a:gd name="connsiteY1-360" fmla="*/ 1247255 h 2199099"/>
                <a:gd name="connsiteX2-361" fmla="*/ 104397 w 206361"/>
                <a:gd name="connsiteY2-362" fmla="*/ 0 h 2199099"/>
                <a:gd name="connsiteX3-363" fmla="*/ 205125 w 206361"/>
                <a:gd name="connsiteY3-364" fmla="*/ 1079089 h 2199099"/>
                <a:gd name="connsiteX4-365" fmla="*/ 102093 w 206361"/>
                <a:gd name="connsiteY4-366" fmla="*/ 2199099 h 2199099"/>
                <a:gd name="connsiteX0-367" fmla="*/ 102093 w 206361"/>
                <a:gd name="connsiteY0-368" fmla="*/ 2199099 h 2199099"/>
                <a:gd name="connsiteX1-369" fmla="*/ 1 w 206361"/>
                <a:gd name="connsiteY1-370" fmla="*/ 1247255 h 2199099"/>
                <a:gd name="connsiteX2-371" fmla="*/ 104397 w 206361"/>
                <a:gd name="connsiteY2-372" fmla="*/ 0 h 2199099"/>
                <a:gd name="connsiteX3-373" fmla="*/ 205125 w 206361"/>
                <a:gd name="connsiteY3-374" fmla="*/ 1079089 h 2199099"/>
                <a:gd name="connsiteX4-375" fmla="*/ 102093 w 206361"/>
                <a:gd name="connsiteY4-376" fmla="*/ 2199099 h 2199099"/>
                <a:gd name="connsiteX0-377" fmla="*/ 102093 w 206361"/>
                <a:gd name="connsiteY0-378" fmla="*/ 2199099 h 2199099"/>
                <a:gd name="connsiteX1-379" fmla="*/ 1 w 206361"/>
                <a:gd name="connsiteY1-380" fmla="*/ 1247255 h 2199099"/>
                <a:gd name="connsiteX2-381" fmla="*/ 104397 w 206361"/>
                <a:gd name="connsiteY2-382" fmla="*/ 0 h 2199099"/>
                <a:gd name="connsiteX3-383" fmla="*/ 205125 w 206361"/>
                <a:gd name="connsiteY3-384" fmla="*/ 1079089 h 2199099"/>
                <a:gd name="connsiteX4-385" fmla="*/ 102093 w 206361"/>
                <a:gd name="connsiteY4-386" fmla="*/ 2199099 h 2199099"/>
                <a:gd name="connsiteX0-387" fmla="*/ 102093 w 206361"/>
                <a:gd name="connsiteY0-388" fmla="*/ 2199099 h 2199099"/>
                <a:gd name="connsiteX1-389" fmla="*/ 1 w 206361"/>
                <a:gd name="connsiteY1-390" fmla="*/ 1247255 h 2199099"/>
                <a:gd name="connsiteX2-391" fmla="*/ 104397 w 206361"/>
                <a:gd name="connsiteY2-392" fmla="*/ 0 h 2199099"/>
                <a:gd name="connsiteX3-393" fmla="*/ 205125 w 206361"/>
                <a:gd name="connsiteY3-394" fmla="*/ 1079089 h 2199099"/>
                <a:gd name="connsiteX4-395" fmla="*/ 102093 w 206361"/>
                <a:gd name="connsiteY4-396" fmla="*/ 2199099 h 2199099"/>
                <a:gd name="connsiteX0-397" fmla="*/ 102093 w 206361"/>
                <a:gd name="connsiteY0-398" fmla="*/ 2208485 h 2208485"/>
                <a:gd name="connsiteX1-399" fmla="*/ 1 w 206361"/>
                <a:gd name="connsiteY1-400" fmla="*/ 1247255 h 2208485"/>
                <a:gd name="connsiteX2-401" fmla="*/ 104397 w 206361"/>
                <a:gd name="connsiteY2-402" fmla="*/ 0 h 2208485"/>
                <a:gd name="connsiteX3-403" fmla="*/ 205125 w 206361"/>
                <a:gd name="connsiteY3-404" fmla="*/ 1079089 h 2208485"/>
                <a:gd name="connsiteX4-405" fmla="*/ 102093 w 206361"/>
                <a:gd name="connsiteY4-406" fmla="*/ 2208485 h 2208485"/>
                <a:gd name="connsiteX0-407" fmla="*/ 102093 w 206313"/>
                <a:gd name="connsiteY0-408" fmla="*/ 2208485 h 2208485"/>
                <a:gd name="connsiteX1-409" fmla="*/ 1 w 206313"/>
                <a:gd name="connsiteY1-410" fmla="*/ 1247255 h 2208485"/>
                <a:gd name="connsiteX2-411" fmla="*/ 104397 w 206313"/>
                <a:gd name="connsiteY2-412" fmla="*/ 0 h 2208485"/>
                <a:gd name="connsiteX3-413" fmla="*/ 205125 w 206313"/>
                <a:gd name="connsiteY3-414" fmla="*/ 1079089 h 2208485"/>
                <a:gd name="connsiteX4-415" fmla="*/ 102093 w 206313"/>
                <a:gd name="connsiteY4-416" fmla="*/ 2208485 h 22084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6313" h="2208485">
                  <a:moveTo>
                    <a:pt x="102093" y="2208485"/>
                  </a:moveTo>
                  <a:cubicBezTo>
                    <a:pt x="118854" y="2118023"/>
                    <a:pt x="-383" y="1615336"/>
                    <a:pt x="1" y="1247255"/>
                  </a:cubicBezTo>
                  <a:cubicBezTo>
                    <a:pt x="385" y="879174"/>
                    <a:pt x="69353" y="237819"/>
                    <a:pt x="104397" y="0"/>
                  </a:cubicBezTo>
                  <a:cubicBezTo>
                    <a:pt x="121768" y="338398"/>
                    <a:pt x="205125" y="546420"/>
                    <a:pt x="205125" y="1079089"/>
                  </a:cubicBezTo>
                  <a:cubicBezTo>
                    <a:pt x="220029" y="1490963"/>
                    <a:pt x="89614" y="2140168"/>
                    <a:pt x="102093" y="2208485"/>
                  </a:cubicBezTo>
                  <a:close/>
                </a:path>
              </a:pathLst>
            </a:cu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Rectangle: Rounded Corners 35"/>
            <p:cNvSpPr/>
            <p:nvPr/>
          </p:nvSpPr>
          <p:spPr>
            <a:xfrm>
              <a:off x="7477019" y="5010913"/>
              <a:ext cx="1133581" cy="85623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 w="476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Freeform: Shape 36"/>
            <p:cNvSpPr/>
            <p:nvPr/>
          </p:nvSpPr>
          <p:spPr>
            <a:xfrm>
              <a:off x="7954784" y="5043279"/>
              <a:ext cx="120616" cy="680729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  <a:gd name="connsiteX0-37" fmla="*/ 779318 w 779318"/>
                <a:gd name="connsiteY0-38" fmla="*/ 2408184 h 2408184"/>
                <a:gd name="connsiteX1-39" fmla="*/ 0 w 779318"/>
                <a:gd name="connsiteY1-40" fmla="*/ 1204092 h 2408184"/>
                <a:gd name="connsiteX2-41" fmla="*/ 779318 w 779318"/>
                <a:gd name="connsiteY2-42" fmla="*/ 0 h 2408184"/>
                <a:gd name="connsiteX3-43" fmla="*/ 693643 w 779318"/>
                <a:gd name="connsiteY3-44" fmla="*/ 1309195 h 2408184"/>
                <a:gd name="connsiteX4-45" fmla="*/ 779318 w 779318"/>
                <a:gd name="connsiteY4-46" fmla="*/ 2408182 h 2408184"/>
                <a:gd name="connsiteX5-47" fmla="*/ 779318 w 779318"/>
                <a:gd name="connsiteY5-48" fmla="*/ 2408184 h 2408184"/>
                <a:gd name="connsiteX0-49" fmla="*/ 399289 w 399289"/>
                <a:gd name="connsiteY0-50" fmla="*/ 2408184 h 2408184"/>
                <a:gd name="connsiteX1-51" fmla="*/ 23 w 399289"/>
                <a:gd name="connsiteY1-52" fmla="*/ 1214602 h 2408184"/>
                <a:gd name="connsiteX2-53" fmla="*/ 399289 w 399289"/>
                <a:gd name="connsiteY2-54" fmla="*/ 0 h 2408184"/>
                <a:gd name="connsiteX3-55" fmla="*/ 313614 w 399289"/>
                <a:gd name="connsiteY3-56" fmla="*/ 1309195 h 2408184"/>
                <a:gd name="connsiteX4-57" fmla="*/ 399289 w 399289"/>
                <a:gd name="connsiteY4-58" fmla="*/ 2408182 h 2408184"/>
                <a:gd name="connsiteX5-59" fmla="*/ 399289 w 399289"/>
                <a:gd name="connsiteY5-60" fmla="*/ 2408184 h 2408184"/>
                <a:gd name="connsiteX0-61" fmla="*/ 440915 w 440915"/>
                <a:gd name="connsiteY0-62" fmla="*/ 2429204 h 2429204"/>
                <a:gd name="connsiteX1-63" fmla="*/ 41649 w 440915"/>
                <a:gd name="connsiteY1-64" fmla="*/ 1235622 h 2429204"/>
                <a:gd name="connsiteX2-65" fmla="*/ 262069 w 440915"/>
                <a:gd name="connsiteY2-66" fmla="*/ 0 h 2429204"/>
                <a:gd name="connsiteX3-67" fmla="*/ 355240 w 440915"/>
                <a:gd name="connsiteY3-68" fmla="*/ 1330215 h 2429204"/>
                <a:gd name="connsiteX4-69" fmla="*/ 440915 w 440915"/>
                <a:gd name="connsiteY4-70" fmla="*/ 2429202 h 2429204"/>
                <a:gd name="connsiteX5-71" fmla="*/ 440915 w 440915"/>
                <a:gd name="connsiteY5-72" fmla="*/ 2429204 h 2429204"/>
                <a:gd name="connsiteX0-73" fmla="*/ 489378 w 489378"/>
                <a:gd name="connsiteY0-74" fmla="*/ 2597369 h 2597369"/>
                <a:gd name="connsiteX1-75" fmla="*/ 90112 w 489378"/>
                <a:gd name="connsiteY1-76" fmla="*/ 1403787 h 2597369"/>
                <a:gd name="connsiteX2-77" fmla="*/ 221109 w 489378"/>
                <a:gd name="connsiteY2-78" fmla="*/ 0 h 2597369"/>
                <a:gd name="connsiteX3-79" fmla="*/ 403703 w 489378"/>
                <a:gd name="connsiteY3-80" fmla="*/ 1498380 h 2597369"/>
                <a:gd name="connsiteX4-81" fmla="*/ 489378 w 489378"/>
                <a:gd name="connsiteY4-82" fmla="*/ 2597367 h 2597369"/>
                <a:gd name="connsiteX5-83" fmla="*/ 489378 w 489378"/>
                <a:gd name="connsiteY5-84" fmla="*/ 2597369 h 2597369"/>
                <a:gd name="connsiteX0-85" fmla="*/ 489378 w 489378"/>
                <a:gd name="connsiteY0-86" fmla="*/ 2597369 h 2597369"/>
                <a:gd name="connsiteX1-87" fmla="*/ 90112 w 489378"/>
                <a:gd name="connsiteY1-88" fmla="*/ 1403787 h 2597369"/>
                <a:gd name="connsiteX2-89" fmla="*/ 221109 w 489378"/>
                <a:gd name="connsiteY2-90" fmla="*/ 0 h 2597369"/>
                <a:gd name="connsiteX3-91" fmla="*/ 403703 w 489378"/>
                <a:gd name="connsiteY3-92" fmla="*/ 1498380 h 2597369"/>
                <a:gd name="connsiteX4-93" fmla="*/ 489378 w 489378"/>
                <a:gd name="connsiteY4-94" fmla="*/ 2597367 h 2597369"/>
                <a:gd name="connsiteX5-95" fmla="*/ 489378 w 489378"/>
                <a:gd name="connsiteY5-96" fmla="*/ 2597369 h 2597369"/>
                <a:gd name="connsiteX0-97" fmla="*/ 440135 w 440135"/>
                <a:gd name="connsiteY0-98" fmla="*/ 2597369 h 2597369"/>
                <a:gd name="connsiteX1-99" fmla="*/ 40869 w 440135"/>
                <a:gd name="connsiteY1-100" fmla="*/ 1403787 h 2597369"/>
                <a:gd name="connsiteX2-101" fmla="*/ 171866 w 440135"/>
                <a:gd name="connsiteY2-102" fmla="*/ 0 h 2597369"/>
                <a:gd name="connsiteX3-103" fmla="*/ 354460 w 440135"/>
                <a:gd name="connsiteY3-104" fmla="*/ 1498380 h 2597369"/>
                <a:gd name="connsiteX4-105" fmla="*/ 440135 w 440135"/>
                <a:gd name="connsiteY4-106" fmla="*/ 2597367 h 2597369"/>
                <a:gd name="connsiteX5-107" fmla="*/ 440135 w 440135"/>
                <a:gd name="connsiteY5-108" fmla="*/ 2597369 h 2597369"/>
                <a:gd name="connsiteX0-109" fmla="*/ 412392 w 412392"/>
                <a:gd name="connsiteY0-110" fmla="*/ 2597369 h 2597369"/>
                <a:gd name="connsiteX1-111" fmla="*/ 13126 w 412392"/>
                <a:gd name="connsiteY1-112" fmla="*/ 1403787 h 2597369"/>
                <a:gd name="connsiteX2-113" fmla="*/ 144123 w 412392"/>
                <a:gd name="connsiteY2-114" fmla="*/ 0 h 2597369"/>
                <a:gd name="connsiteX3-115" fmla="*/ 326717 w 412392"/>
                <a:gd name="connsiteY3-116" fmla="*/ 1498380 h 2597369"/>
                <a:gd name="connsiteX4-117" fmla="*/ 412392 w 412392"/>
                <a:gd name="connsiteY4-118" fmla="*/ 2597367 h 2597369"/>
                <a:gd name="connsiteX5-119" fmla="*/ 412392 w 412392"/>
                <a:gd name="connsiteY5-120" fmla="*/ 2597369 h 2597369"/>
                <a:gd name="connsiteX0-121" fmla="*/ 388612 w 410967"/>
                <a:gd name="connsiteY0-122" fmla="*/ 2744513 h 2744513"/>
                <a:gd name="connsiteX1-123" fmla="*/ 11701 w 410967"/>
                <a:gd name="connsiteY1-124" fmla="*/ 1403787 h 2744513"/>
                <a:gd name="connsiteX2-125" fmla="*/ 142698 w 410967"/>
                <a:gd name="connsiteY2-126" fmla="*/ 0 h 2744513"/>
                <a:gd name="connsiteX3-127" fmla="*/ 325292 w 410967"/>
                <a:gd name="connsiteY3-128" fmla="*/ 1498380 h 2744513"/>
                <a:gd name="connsiteX4-129" fmla="*/ 410967 w 410967"/>
                <a:gd name="connsiteY4-130" fmla="*/ 2597367 h 2744513"/>
                <a:gd name="connsiteX5-131" fmla="*/ 388612 w 410967"/>
                <a:gd name="connsiteY5-132" fmla="*/ 2744513 h 2744513"/>
                <a:gd name="connsiteX0-133" fmla="*/ 388612 w 410967"/>
                <a:gd name="connsiteY0-134" fmla="*/ 2744513 h 2744513"/>
                <a:gd name="connsiteX1-135" fmla="*/ 11701 w 410967"/>
                <a:gd name="connsiteY1-136" fmla="*/ 1403787 h 2744513"/>
                <a:gd name="connsiteX2-137" fmla="*/ 142698 w 410967"/>
                <a:gd name="connsiteY2-138" fmla="*/ 0 h 2744513"/>
                <a:gd name="connsiteX3-139" fmla="*/ 325292 w 410967"/>
                <a:gd name="connsiteY3-140" fmla="*/ 1498380 h 2744513"/>
                <a:gd name="connsiteX4-141" fmla="*/ 410967 w 410967"/>
                <a:gd name="connsiteY4-142" fmla="*/ 2597367 h 2744513"/>
                <a:gd name="connsiteX5-143" fmla="*/ 388612 w 410967"/>
                <a:gd name="connsiteY5-144" fmla="*/ 2744513 h 2744513"/>
                <a:gd name="connsiteX0-145" fmla="*/ 228631 w 407477"/>
                <a:gd name="connsiteY0-146" fmla="*/ 2471244 h 2597367"/>
                <a:gd name="connsiteX1-147" fmla="*/ 8211 w 407477"/>
                <a:gd name="connsiteY1-148" fmla="*/ 1403787 h 2597367"/>
                <a:gd name="connsiteX2-149" fmla="*/ 139208 w 407477"/>
                <a:gd name="connsiteY2-150" fmla="*/ 0 h 2597367"/>
                <a:gd name="connsiteX3-151" fmla="*/ 321802 w 407477"/>
                <a:gd name="connsiteY3-152" fmla="*/ 1498380 h 2597367"/>
                <a:gd name="connsiteX4-153" fmla="*/ 407477 w 407477"/>
                <a:gd name="connsiteY4-154" fmla="*/ 2597367 h 2597367"/>
                <a:gd name="connsiteX5-155" fmla="*/ 228631 w 407477"/>
                <a:gd name="connsiteY5-156" fmla="*/ 2471244 h 2597367"/>
                <a:gd name="connsiteX0-157" fmla="*/ 223164 w 318785"/>
                <a:gd name="connsiteY0-158" fmla="*/ 2471244 h 2471560"/>
                <a:gd name="connsiteX1-159" fmla="*/ 2744 w 318785"/>
                <a:gd name="connsiteY1-160" fmla="*/ 1403787 h 2471560"/>
                <a:gd name="connsiteX2-161" fmla="*/ 133741 w 318785"/>
                <a:gd name="connsiteY2-162" fmla="*/ 0 h 2471560"/>
                <a:gd name="connsiteX3-163" fmla="*/ 316335 w 318785"/>
                <a:gd name="connsiteY3-164" fmla="*/ 1498380 h 2471560"/>
                <a:gd name="connsiteX4-165" fmla="*/ 223164 w 318785"/>
                <a:gd name="connsiteY4-166" fmla="*/ 2471244 h 2471560"/>
                <a:gd name="connsiteX0-167" fmla="*/ 220502 w 316123"/>
                <a:gd name="connsiteY0-168" fmla="*/ 2523795 h 2524111"/>
                <a:gd name="connsiteX1-169" fmla="*/ 82 w 316123"/>
                <a:gd name="connsiteY1-170" fmla="*/ 1456338 h 2524111"/>
                <a:gd name="connsiteX2-171" fmla="*/ 200104 w 316123"/>
                <a:gd name="connsiteY2-172" fmla="*/ 0 h 2524111"/>
                <a:gd name="connsiteX3-173" fmla="*/ 313673 w 316123"/>
                <a:gd name="connsiteY3-174" fmla="*/ 1550931 h 2524111"/>
                <a:gd name="connsiteX4-175" fmla="*/ 220502 w 316123"/>
                <a:gd name="connsiteY4-176" fmla="*/ 2523795 h 2524111"/>
                <a:gd name="connsiteX0-177" fmla="*/ 220502 w 316123"/>
                <a:gd name="connsiteY0-178" fmla="*/ 2523795 h 2524111"/>
                <a:gd name="connsiteX1-179" fmla="*/ 82 w 316123"/>
                <a:gd name="connsiteY1-180" fmla="*/ 1456338 h 2524111"/>
                <a:gd name="connsiteX2-181" fmla="*/ 200104 w 316123"/>
                <a:gd name="connsiteY2-182" fmla="*/ 0 h 2524111"/>
                <a:gd name="connsiteX3-183" fmla="*/ 313673 w 316123"/>
                <a:gd name="connsiteY3-184" fmla="*/ 1550931 h 2524111"/>
                <a:gd name="connsiteX4-185" fmla="*/ 220502 w 316123"/>
                <a:gd name="connsiteY4-186" fmla="*/ 2523795 h 2524111"/>
                <a:gd name="connsiteX0-187" fmla="*/ 161437 w 257058"/>
                <a:gd name="connsiteY0-188" fmla="*/ 2523795 h 2524111"/>
                <a:gd name="connsiteX1-189" fmla="*/ 181 w 257058"/>
                <a:gd name="connsiteY1-190" fmla="*/ 1445828 h 2524111"/>
                <a:gd name="connsiteX2-191" fmla="*/ 141039 w 257058"/>
                <a:gd name="connsiteY2-192" fmla="*/ 0 h 2524111"/>
                <a:gd name="connsiteX3-193" fmla="*/ 254608 w 257058"/>
                <a:gd name="connsiteY3-194" fmla="*/ 1550931 h 2524111"/>
                <a:gd name="connsiteX4-195" fmla="*/ 161437 w 257058"/>
                <a:gd name="connsiteY4-196" fmla="*/ 2523795 h 2524111"/>
                <a:gd name="connsiteX0-197" fmla="*/ 112207 w 256113"/>
                <a:gd name="connsiteY0-198" fmla="*/ 2513285 h 2513607"/>
                <a:gd name="connsiteX1-199" fmla="*/ 254 w 256113"/>
                <a:gd name="connsiteY1-200" fmla="*/ 1445828 h 2513607"/>
                <a:gd name="connsiteX2-201" fmla="*/ 141112 w 256113"/>
                <a:gd name="connsiteY2-202" fmla="*/ 0 h 2513607"/>
                <a:gd name="connsiteX3-203" fmla="*/ 254681 w 256113"/>
                <a:gd name="connsiteY3-204" fmla="*/ 1550931 h 2513607"/>
                <a:gd name="connsiteX4-205" fmla="*/ 112207 w 256113"/>
                <a:gd name="connsiteY4-206" fmla="*/ 2513285 h 2513607"/>
                <a:gd name="connsiteX0-207" fmla="*/ 112207 w 209853"/>
                <a:gd name="connsiteY0-208" fmla="*/ 2513285 h 2513503"/>
                <a:gd name="connsiteX1-209" fmla="*/ 254 w 209853"/>
                <a:gd name="connsiteY1-210" fmla="*/ 1445828 h 2513503"/>
                <a:gd name="connsiteX2-211" fmla="*/ 141112 w 209853"/>
                <a:gd name="connsiteY2-212" fmla="*/ 0 h 2513503"/>
                <a:gd name="connsiteX3-213" fmla="*/ 205378 w 209853"/>
                <a:gd name="connsiteY3-214" fmla="*/ 1277662 h 2513503"/>
                <a:gd name="connsiteX4-215" fmla="*/ 112207 w 209853"/>
                <a:gd name="connsiteY4-216" fmla="*/ 2513285 h 2513503"/>
                <a:gd name="connsiteX0-217" fmla="*/ 112236 w 207857"/>
                <a:gd name="connsiteY0-218" fmla="*/ 2502774 h 2502992"/>
                <a:gd name="connsiteX1-219" fmla="*/ 283 w 207857"/>
                <a:gd name="connsiteY1-220" fmla="*/ 1435317 h 2502992"/>
                <a:gd name="connsiteX2-221" fmla="*/ 101699 w 207857"/>
                <a:gd name="connsiteY2-222" fmla="*/ 0 h 2502992"/>
                <a:gd name="connsiteX3-223" fmla="*/ 205407 w 207857"/>
                <a:gd name="connsiteY3-224" fmla="*/ 1267151 h 2502992"/>
                <a:gd name="connsiteX4-225" fmla="*/ 112236 w 207857"/>
                <a:gd name="connsiteY4-226" fmla="*/ 2502774 h 2502992"/>
                <a:gd name="connsiteX0-227" fmla="*/ 118518 w 214139"/>
                <a:gd name="connsiteY0-228" fmla="*/ 3206967 h 3207185"/>
                <a:gd name="connsiteX1-229" fmla="*/ 6565 w 214139"/>
                <a:gd name="connsiteY1-230" fmla="*/ 2139510 h 3207185"/>
                <a:gd name="connsiteX2-231" fmla="*/ 78399 w 214139"/>
                <a:gd name="connsiteY2-232" fmla="*/ 0 h 3207185"/>
                <a:gd name="connsiteX3-233" fmla="*/ 211689 w 214139"/>
                <a:gd name="connsiteY3-234" fmla="*/ 1971344 h 3207185"/>
                <a:gd name="connsiteX4-235" fmla="*/ 118518 w 214139"/>
                <a:gd name="connsiteY4-236" fmla="*/ 3206967 h 3207185"/>
                <a:gd name="connsiteX0-237" fmla="*/ 118518 w 214139"/>
                <a:gd name="connsiteY0-238" fmla="*/ 3206967 h 3207185"/>
                <a:gd name="connsiteX1-239" fmla="*/ 6565 w 214139"/>
                <a:gd name="connsiteY1-240" fmla="*/ 2139510 h 3207185"/>
                <a:gd name="connsiteX2-241" fmla="*/ 78399 w 214139"/>
                <a:gd name="connsiteY2-242" fmla="*/ 0 h 3207185"/>
                <a:gd name="connsiteX3-243" fmla="*/ 211689 w 214139"/>
                <a:gd name="connsiteY3-244" fmla="*/ 1971344 h 3207185"/>
                <a:gd name="connsiteX4-245" fmla="*/ 118518 w 214139"/>
                <a:gd name="connsiteY4-246" fmla="*/ 3206967 h 3207185"/>
                <a:gd name="connsiteX0-247" fmla="*/ 112724 w 208345"/>
                <a:gd name="connsiteY0-248" fmla="*/ 3206967 h 3207185"/>
                <a:gd name="connsiteX1-249" fmla="*/ 771 w 208345"/>
                <a:gd name="connsiteY1-250" fmla="*/ 2139510 h 3207185"/>
                <a:gd name="connsiteX2-251" fmla="*/ 72605 w 208345"/>
                <a:gd name="connsiteY2-252" fmla="*/ 0 h 3207185"/>
                <a:gd name="connsiteX3-253" fmla="*/ 205895 w 208345"/>
                <a:gd name="connsiteY3-254" fmla="*/ 1971344 h 3207185"/>
                <a:gd name="connsiteX4-255" fmla="*/ 112724 w 208345"/>
                <a:gd name="connsiteY4-256" fmla="*/ 3206967 h 3207185"/>
                <a:gd name="connsiteX0-257" fmla="*/ 112333 w 207954"/>
                <a:gd name="connsiteY0-258" fmla="*/ 2555326 h 2555544"/>
                <a:gd name="connsiteX1-259" fmla="*/ 380 w 207954"/>
                <a:gd name="connsiteY1-260" fmla="*/ 1487869 h 2555544"/>
                <a:gd name="connsiteX2-261" fmla="*/ 82074 w 207954"/>
                <a:gd name="connsiteY2-262" fmla="*/ 0 h 2555544"/>
                <a:gd name="connsiteX3-263" fmla="*/ 205504 w 207954"/>
                <a:gd name="connsiteY3-264" fmla="*/ 1319703 h 2555544"/>
                <a:gd name="connsiteX4-265" fmla="*/ 112333 w 207954"/>
                <a:gd name="connsiteY4-266" fmla="*/ 2555326 h 2555544"/>
                <a:gd name="connsiteX0-267" fmla="*/ 113360 w 208981"/>
                <a:gd name="connsiteY0-268" fmla="*/ 2250526 h 2250744"/>
                <a:gd name="connsiteX1-269" fmla="*/ 1407 w 208981"/>
                <a:gd name="connsiteY1-270" fmla="*/ 1183069 h 2250744"/>
                <a:gd name="connsiteX2-271" fmla="*/ 63380 w 208981"/>
                <a:gd name="connsiteY2-272" fmla="*/ 0 h 2250744"/>
                <a:gd name="connsiteX3-273" fmla="*/ 206531 w 208981"/>
                <a:gd name="connsiteY3-274" fmla="*/ 1014903 h 2250744"/>
                <a:gd name="connsiteX4-275" fmla="*/ 113360 w 208981"/>
                <a:gd name="connsiteY4-276" fmla="*/ 2250526 h 2250744"/>
                <a:gd name="connsiteX0-277" fmla="*/ 117785 w 294603"/>
                <a:gd name="connsiteY0-278" fmla="*/ 2271546 h 2271764"/>
                <a:gd name="connsiteX1-279" fmla="*/ 5832 w 294603"/>
                <a:gd name="connsiteY1-280" fmla="*/ 1204089 h 2271764"/>
                <a:gd name="connsiteX2-281" fmla="*/ 294602 w 294603"/>
                <a:gd name="connsiteY2-282" fmla="*/ 0 h 2271764"/>
                <a:gd name="connsiteX3-283" fmla="*/ 210956 w 294603"/>
                <a:gd name="connsiteY3-284" fmla="*/ 1035923 h 2271764"/>
                <a:gd name="connsiteX4-285" fmla="*/ 117785 w 294603"/>
                <a:gd name="connsiteY4-286" fmla="*/ 2271546 h 2271764"/>
                <a:gd name="connsiteX0-287" fmla="*/ 112877 w 208498"/>
                <a:gd name="connsiteY0-288" fmla="*/ 2303077 h 2303295"/>
                <a:gd name="connsiteX1-289" fmla="*/ 924 w 208498"/>
                <a:gd name="connsiteY1-290" fmla="*/ 1235620 h 2303295"/>
                <a:gd name="connsiteX2-291" fmla="*/ 171365 w 208498"/>
                <a:gd name="connsiteY2-292" fmla="*/ 0 h 2303295"/>
                <a:gd name="connsiteX3-293" fmla="*/ 206048 w 208498"/>
                <a:gd name="connsiteY3-294" fmla="*/ 1067454 h 2303295"/>
                <a:gd name="connsiteX4-295" fmla="*/ 112877 w 208498"/>
                <a:gd name="connsiteY4-296" fmla="*/ 2303077 h 2303295"/>
                <a:gd name="connsiteX0-297" fmla="*/ 111982 w 207603"/>
                <a:gd name="connsiteY0-298" fmla="*/ 2324098 h 2324316"/>
                <a:gd name="connsiteX1-299" fmla="*/ 29 w 207603"/>
                <a:gd name="connsiteY1-300" fmla="*/ 1256641 h 2324316"/>
                <a:gd name="connsiteX2-301" fmla="*/ 121166 w 207603"/>
                <a:gd name="connsiteY2-302" fmla="*/ 0 h 2324316"/>
                <a:gd name="connsiteX3-303" fmla="*/ 205153 w 207603"/>
                <a:gd name="connsiteY3-304" fmla="*/ 1088475 h 2324316"/>
                <a:gd name="connsiteX4-305" fmla="*/ 111982 w 207603"/>
                <a:gd name="connsiteY4-306" fmla="*/ 2324098 h 2324316"/>
                <a:gd name="connsiteX0-307" fmla="*/ 111982 w 207603"/>
                <a:gd name="connsiteY0-308" fmla="*/ 2197974 h 2198230"/>
                <a:gd name="connsiteX1-309" fmla="*/ 29 w 207603"/>
                <a:gd name="connsiteY1-310" fmla="*/ 1256641 h 2198230"/>
                <a:gd name="connsiteX2-311" fmla="*/ 121166 w 207603"/>
                <a:gd name="connsiteY2-312" fmla="*/ 0 h 2198230"/>
                <a:gd name="connsiteX3-313" fmla="*/ 205153 w 207603"/>
                <a:gd name="connsiteY3-314" fmla="*/ 1088475 h 2198230"/>
                <a:gd name="connsiteX4-315" fmla="*/ 111982 w 207603"/>
                <a:gd name="connsiteY4-316" fmla="*/ 2197974 h 2198230"/>
                <a:gd name="connsiteX0-317" fmla="*/ 111982 w 206487"/>
                <a:gd name="connsiteY0-318" fmla="*/ 2197974 h 2197974"/>
                <a:gd name="connsiteX1-319" fmla="*/ 29 w 206487"/>
                <a:gd name="connsiteY1-320" fmla="*/ 1256641 h 2197974"/>
                <a:gd name="connsiteX2-321" fmla="*/ 121166 w 206487"/>
                <a:gd name="connsiteY2-322" fmla="*/ 0 h 2197974"/>
                <a:gd name="connsiteX3-323" fmla="*/ 205153 w 206487"/>
                <a:gd name="connsiteY3-324" fmla="*/ 1088475 h 2197974"/>
                <a:gd name="connsiteX4-325" fmla="*/ 111982 w 206487"/>
                <a:gd name="connsiteY4-326" fmla="*/ 2197974 h 2197974"/>
                <a:gd name="connsiteX0-327" fmla="*/ 283728 w 283728"/>
                <a:gd name="connsiteY0-328" fmla="*/ 2124402 h 2124402"/>
                <a:gd name="connsiteX1-329" fmla="*/ 4142 w 283728"/>
                <a:gd name="connsiteY1-330" fmla="*/ 1256641 h 2124402"/>
                <a:gd name="connsiteX2-331" fmla="*/ 125279 w 283728"/>
                <a:gd name="connsiteY2-332" fmla="*/ 0 h 2124402"/>
                <a:gd name="connsiteX3-333" fmla="*/ 209266 w 283728"/>
                <a:gd name="connsiteY3-334" fmla="*/ 1088475 h 2124402"/>
                <a:gd name="connsiteX4-335" fmla="*/ 283728 w 283728"/>
                <a:gd name="connsiteY4-336" fmla="*/ 2124402 h 2124402"/>
                <a:gd name="connsiteX0-337" fmla="*/ 283728 w 284476"/>
                <a:gd name="connsiteY0-338" fmla="*/ 2124402 h 2124402"/>
                <a:gd name="connsiteX1-339" fmla="*/ 4142 w 284476"/>
                <a:gd name="connsiteY1-340" fmla="*/ 1256641 h 2124402"/>
                <a:gd name="connsiteX2-341" fmla="*/ 125279 w 284476"/>
                <a:gd name="connsiteY2-342" fmla="*/ 0 h 2124402"/>
                <a:gd name="connsiteX3-343" fmla="*/ 209266 w 284476"/>
                <a:gd name="connsiteY3-344" fmla="*/ 1088475 h 2124402"/>
                <a:gd name="connsiteX4-345" fmla="*/ 283728 w 284476"/>
                <a:gd name="connsiteY4-346" fmla="*/ 2124402 h 2124402"/>
                <a:gd name="connsiteX0-347" fmla="*/ 102153 w 206421"/>
                <a:gd name="connsiteY0-348" fmla="*/ 2208485 h 2208485"/>
                <a:gd name="connsiteX1-349" fmla="*/ 61 w 206421"/>
                <a:gd name="connsiteY1-350" fmla="*/ 1256641 h 2208485"/>
                <a:gd name="connsiteX2-351" fmla="*/ 121198 w 206421"/>
                <a:gd name="connsiteY2-352" fmla="*/ 0 h 2208485"/>
                <a:gd name="connsiteX3-353" fmla="*/ 205185 w 206421"/>
                <a:gd name="connsiteY3-354" fmla="*/ 1088475 h 2208485"/>
                <a:gd name="connsiteX4-355" fmla="*/ 102153 w 206421"/>
                <a:gd name="connsiteY4-356" fmla="*/ 2208485 h 22084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6421" h="2208485">
                  <a:moveTo>
                    <a:pt x="102153" y="2208485"/>
                  </a:moveTo>
                  <a:cubicBezTo>
                    <a:pt x="118914" y="2108637"/>
                    <a:pt x="-3113" y="1624722"/>
                    <a:pt x="61" y="1256641"/>
                  </a:cubicBezTo>
                  <a:cubicBezTo>
                    <a:pt x="3235" y="888560"/>
                    <a:pt x="80574" y="219046"/>
                    <a:pt x="121198" y="0"/>
                  </a:cubicBezTo>
                  <a:cubicBezTo>
                    <a:pt x="77188" y="329012"/>
                    <a:pt x="205185" y="555806"/>
                    <a:pt x="205185" y="1088475"/>
                  </a:cubicBezTo>
                  <a:cubicBezTo>
                    <a:pt x="220089" y="1500349"/>
                    <a:pt x="95254" y="2140168"/>
                    <a:pt x="102153" y="220848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Freeform: Shape 37"/>
            <p:cNvSpPr/>
            <p:nvPr/>
          </p:nvSpPr>
          <p:spPr>
            <a:xfrm>
              <a:off x="8318500" y="5098665"/>
              <a:ext cx="120616" cy="680729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  <a:gd name="connsiteX0-37" fmla="*/ 779318 w 779318"/>
                <a:gd name="connsiteY0-38" fmla="*/ 2408184 h 2408184"/>
                <a:gd name="connsiteX1-39" fmla="*/ 0 w 779318"/>
                <a:gd name="connsiteY1-40" fmla="*/ 1204092 h 2408184"/>
                <a:gd name="connsiteX2-41" fmla="*/ 779318 w 779318"/>
                <a:gd name="connsiteY2-42" fmla="*/ 0 h 2408184"/>
                <a:gd name="connsiteX3-43" fmla="*/ 693643 w 779318"/>
                <a:gd name="connsiteY3-44" fmla="*/ 1309195 h 2408184"/>
                <a:gd name="connsiteX4-45" fmla="*/ 779318 w 779318"/>
                <a:gd name="connsiteY4-46" fmla="*/ 2408182 h 2408184"/>
                <a:gd name="connsiteX5-47" fmla="*/ 779318 w 779318"/>
                <a:gd name="connsiteY5-48" fmla="*/ 2408184 h 2408184"/>
                <a:gd name="connsiteX0-49" fmla="*/ 399289 w 399289"/>
                <a:gd name="connsiteY0-50" fmla="*/ 2408184 h 2408184"/>
                <a:gd name="connsiteX1-51" fmla="*/ 23 w 399289"/>
                <a:gd name="connsiteY1-52" fmla="*/ 1214602 h 2408184"/>
                <a:gd name="connsiteX2-53" fmla="*/ 399289 w 399289"/>
                <a:gd name="connsiteY2-54" fmla="*/ 0 h 2408184"/>
                <a:gd name="connsiteX3-55" fmla="*/ 313614 w 399289"/>
                <a:gd name="connsiteY3-56" fmla="*/ 1309195 h 2408184"/>
                <a:gd name="connsiteX4-57" fmla="*/ 399289 w 399289"/>
                <a:gd name="connsiteY4-58" fmla="*/ 2408182 h 2408184"/>
                <a:gd name="connsiteX5-59" fmla="*/ 399289 w 399289"/>
                <a:gd name="connsiteY5-60" fmla="*/ 2408184 h 2408184"/>
                <a:gd name="connsiteX0-61" fmla="*/ 440915 w 440915"/>
                <a:gd name="connsiteY0-62" fmla="*/ 2429204 h 2429204"/>
                <a:gd name="connsiteX1-63" fmla="*/ 41649 w 440915"/>
                <a:gd name="connsiteY1-64" fmla="*/ 1235622 h 2429204"/>
                <a:gd name="connsiteX2-65" fmla="*/ 262069 w 440915"/>
                <a:gd name="connsiteY2-66" fmla="*/ 0 h 2429204"/>
                <a:gd name="connsiteX3-67" fmla="*/ 355240 w 440915"/>
                <a:gd name="connsiteY3-68" fmla="*/ 1330215 h 2429204"/>
                <a:gd name="connsiteX4-69" fmla="*/ 440915 w 440915"/>
                <a:gd name="connsiteY4-70" fmla="*/ 2429202 h 2429204"/>
                <a:gd name="connsiteX5-71" fmla="*/ 440915 w 440915"/>
                <a:gd name="connsiteY5-72" fmla="*/ 2429204 h 2429204"/>
                <a:gd name="connsiteX0-73" fmla="*/ 489378 w 489378"/>
                <a:gd name="connsiteY0-74" fmla="*/ 2597369 h 2597369"/>
                <a:gd name="connsiteX1-75" fmla="*/ 90112 w 489378"/>
                <a:gd name="connsiteY1-76" fmla="*/ 1403787 h 2597369"/>
                <a:gd name="connsiteX2-77" fmla="*/ 221109 w 489378"/>
                <a:gd name="connsiteY2-78" fmla="*/ 0 h 2597369"/>
                <a:gd name="connsiteX3-79" fmla="*/ 403703 w 489378"/>
                <a:gd name="connsiteY3-80" fmla="*/ 1498380 h 2597369"/>
                <a:gd name="connsiteX4-81" fmla="*/ 489378 w 489378"/>
                <a:gd name="connsiteY4-82" fmla="*/ 2597367 h 2597369"/>
                <a:gd name="connsiteX5-83" fmla="*/ 489378 w 489378"/>
                <a:gd name="connsiteY5-84" fmla="*/ 2597369 h 2597369"/>
                <a:gd name="connsiteX0-85" fmla="*/ 489378 w 489378"/>
                <a:gd name="connsiteY0-86" fmla="*/ 2597369 h 2597369"/>
                <a:gd name="connsiteX1-87" fmla="*/ 90112 w 489378"/>
                <a:gd name="connsiteY1-88" fmla="*/ 1403787 h 2597369"/>
                <a:gd name="connsiteX2-89" fmla="*/ 221109 w 489378"/>
                <a:gd name="connsiteY2-90" fmla="*/ 0 h 2597369"/>
                <a:gd name="connsiteX3-91" fmla="*/ 403703 w 489378"/>
                <a:gd name="connsiteY3-92" fmla="*/ 1498380 h 2597369"/>
                <a:gd name="connsiteX4-93" fmla="*/ 489378 w 489378"/>
                <a:gd name="connsiteY4-94" fmla="*/ 2597367 h 2597369"/>
                <a:gd name="connsiteX5-95" fmla="*/ 489378 w 489378"/>
                <a:gd name="connsiteY5-96" fmla="*/ 2597369 h 2597369"/>
                <a:gd name="connsiteX0-97" fmla="*/ 440135 w 440135"/>
                <a:gd name="connsiteY0-98" fmla="*/ 2597369 h 2597369"/>
                <a:gd name="connsiteX1-99" fmla="*/ 40869 w 440135"/>
                <a:gd name="connsiteY1-100" fmla="*/ 1403787 h 2597369"/>
                <a:gd name="connsiteX2-101" fmla="*/ 171866 w 440135"/>
                <a:gd name="connsiteY2-102" fmla="*/ 0 h 2597369"/>
                <a:gd name="connsiteX3-103" fmla="*/ 354460 w 440135"/>
                <a:gd name="connsiteY3-104" fmla="*/ 1498380 h 2597369"/>
                <a:gd name="connsiteX4-105" fmla="*/ 440135 w 440135"/>
                <a:gd name="connsiteY4-106" fmla="*/ 2597367 h 2597369"/>
                <a:gd name="connsiteX5-107" fmla="*/ 440135 w 440135"/>
                <a:gd name="connsiteY5-108" fmla="*/ 2597369 h 2597369"/>
                <a:gd name="connsiteX0-109" fmla="*/ 412392 w 412392"/>
                <a:gd name="connsiteY0-110" fmla="*/ 2597369 h 2597369"/>
                <a:gd name="connsiteX1-111" fmla="*/ 13126 w 412392"/>
                <a:gd name="connsiteY1-112" fmla="*/ 1403787 h 2597369"/>
                <a:gd name="connsiteX2-113" fmla="*/ 144123 w 412392"/>
                <a:gd name="connsiteY2-114" fmla="*/ 0 h 2597369"/>
                <a:gd name="connsiteX3-115" fmla="*/ 326717 w 412392"/>
                <a:gd name="connsiteY3-116" fmla="*/ 1498380 h 2597369"/>
                <a:gd name="connsiteX4-117" fmla="*/ 412392 w 412392"/>
                <a:gd name="connsiteY4-118" fmla="*/ 2597367 h 2597369"/>
                <a:gd name="connsiteX5-119" fmla="*/ 412392 w 412392"/>
                <a:gd name="connsiteY5-120" fmla="*/ 2597369 h 2597369"/>
                <a:gd name="connsiteX0-121" fmla="*/ 388612 w 410967"/>
                <a:gd name="connsiteY0-122" fmla="*/ 2744513 h 2744513"/>
                <a:gd name="connsiteX1-123" fmla="*/ 11701 w 410967"/>
                <a:gd name="connsiteY1-124" fmla="*/ 1403787 h 2744513"/>
                <a:gd name="connsiteX2-125" fmla="*/ 142698 w 410967"/>
                <a:gd name="connsiteY2-126" fmla="*/ 0 h 2744513"/>
                <a:gd name="connsiteX3-127" fmla="*/ 325292 w 410967"/>
                <a:gd name="connsiteY3-128" fmla="*/ 1498380 h 2744513"/>
                <a:gd name="connsiteX4-129" fmla="*/ 410967 w 410967"/>
                <a:gd name="connsiteY4-130" fmla="*/ 2597367 h 2744513"/>
                <a:gd name="connsiteX5-131" fmla="*/ 388612 w 410967"/>
                <a:gd name="connsiteY5-132" fmla="*/ 2744513 h 2744513"/>
                <a:gd name="connsiteX0-133" fmla="*/ 388612 w 410967"/>
                <a:gd name="connsiteY0-134" fmla="*/ 2744513 h 2744513"/>
                <a:gd name="connsiteX1-135" fmla="*/ 11701 w 410967"/>
                <a:gd name="connsiteY1-136" fmla="*/ 1403787 h 2744513"/>
                <a:gd name="connsiteX2-137" fmla="*/ 142698 w 410967"/>
                <a:gd name="connsiteY2-138" fmla="*/ 0 h 2744513"/>
                <a:gd name="connsiteX3-139" fmla="*/ 325292 w 410967"/>
                <a:gd name="connsiteY3-140" fmla="*/ 1498380 h 2744513"/>
                <a:gd name="connsiteX4-141" fmla="*/ 410967 w 410967"/>
                <a:gd name="connsiteY4-142" fmla="*/ 2597367 h 2744513"/>
                <a:gd name="connsiteX5-143" fmla="*/ 388612 w 410967"/>
                <a:gd name="connsiteY5-144" fmla="*/ 2744513 h 2744513"/>
                <a:gd name="connsiteX0-145" fmla="*/ 228631 w 407477"/>
                <a:gd name="connsiteY0-146" fmla="*/ 2471244 h 2597367"/>
                <a:gd name="connsiteX1-147" fmla="*/ 8211 w 407477"/>
                <a:gd name="connsiteY1-148" fmla="*/ 1403787 h 2597367"/>
                <a:gd name="connsiteX2-149" fmla="*/ 139208 w 407477"/>
                <a:gd name="connsiteY2-150" fmla="*/ 0 h 2597367"/>
                <a:gd name="connsiteX3-151" fmla="*/ 321802 w 407477"/>
                <a:gd name="connsiteY3-152" fmla="*/ 1498380 h 2597367"/>
                <a:gd name="connsiteX4-153" fmla="*/ 407477 w 407477"/>
                <a:gd name="connsiteY4-154" fmla="*/ 2597367 h 2597367"/>
                <a:gd name="connsiteX5-155" fmla="*/ 228631 w 407477"/>
                <a:gd name="connsiteY5-156" fmla="*/ 2471244 h 2597367"/>
                <a:gd name="connsiteX0-157" fmla="*/ 223164 w 318785"/>
                <a:gd name="connsiteY0-158" fmla="*/ 2471244 h 2471560"/>
                <a:gd name="connsiteX1-159" fmla="*/ 2744 w 318785"/>
                <a:gd name="connsiteY1-160" fmla="*/ 1403787 h 2471560"/>
                <a:gd name="connsiteX2-161" fmla="*/ 133741 w 318785"/>
                <a:gd name="connsiteY2-162" fmla="*/ 0 h 2471560"/>
                <a:gd name="connsiteX3-163" fmla="*/ 316335 w 318785"/>
                <a:gd name="connsiteY3-164" fmla="*/ 1498380 h 2471560"/>
                <a:gd name="connsiteX4-165" fmla="*/ 223164 w 318785"/>
                <a:gd name="connsiteY4-166" fmla="*/ 2471244 h 2471560"/>
                <a:gd name="connsiteX0-167" fmla="*/ 220502 w 316123"/>
                <a:gd name="connsiteY0-168" fmla="*/ 2523795 h 2524111"/>
                <a:gd name="connsiteX1-169" fmla="*/ 82 w 316123"/>
                <a:gd name="connsiteY1-170" fmla="*/ 1456338 h 2524111"/>
                <a:gd name="connsiteX2-171" fmla="*/ 200104 w 316123"/>
                <a:gd name="connsiteY2-172" fmla="*/ 0 h 2524111"/>
                <a:gd name="connsiteX3-173" fmla="*/ 313673 w 316123"/>
                <a:gd name="connsiteY3-174" fmla="*/ 1550931 h 2524111"/>
                <a:gd name="connsiteX4-175" fmla="*/ 220502 w 316123"/>
                <a:gd name="connsiteY4-176" fmla="*/ 2523795 h 2524111"/>
                <a:gd name="connsiteX0-177" fmla="*/ 220502 w 316123"/>
                <a:gd name="connsiteY0-178" fmla="*/ 2523795 h 2524111"/>
                <a:gd name="connsiteX1-179" fmla="*/ 82 w 316123"/>
                <a:gd name="connsiteY1-180" fmla="*/ 1456338 h 2524111"/>
                <a:gd name="connsiteX2-181" fmla="*/ 200104 w 316123"/>
                <a:gd name="connsiteY2-182" fmla="*/ 0 h 2524111"/>
                <a:gd name="connsiteX3-183" fmla="*/ 313673 w 316123"/>
                <a:gd name="connsiteY3-184" fmla="*/ 1550931 h 2524111"/>
                <a:gd name="connsiteX4-185" fmla="*/ 220502 w 316123"/>
                <a:gd name="connsiteY4-186" fmla="*/ 2523795 h 2524111"/>
                <a:gd name="connsiteX0-187" fmla="*/ 161437 w 257058"/>
                <a:gd name="connsiteY0-188" fmla="*/ 2523795 h 2524111"/>
                <a:gd name="connsiteX1-189" fmla="*/ 181 w 257058"/>
                <a:gd name="connsiteY1-190" fmla="*/ 1445828 h 2524111"/>
                <a:gd name="connsiteX2-191" fmla="*/ 141039 w 257058"/>
                <a:gd name="connsiteY2-192" fmla="*/ 0 h 2524111"/>
                <a:gd name="connsiteX3-193" fmla="*/ 254608 w 257058"/>
                <a:gd name="connsiteY3-194" fmla="*/ 1550931 h 2524111"/>
                <a:gd name="connsiteX4-195" fmla="*/ 161437 w 257058"/>
                <a:gd name="connsiteY4-196" fmla="*/ 2523795 h 2524111"/>
                <a:gd name="connsiteX0-197" fmla="*/ 112207 w 256113"/>
                <a:gd name="connsiteY0-198" fmla="*/ 2513285 h 2513607"/>
                <a:gd name="connsiteX1-199" fmla="*/ 254 w 256113"/>
                <a:gd name="connsiteY1-200" fmla="*/ 1445828 h 2513607"/>
                <a:gd name="connsiteX2-201" fmla="*/ 141112 w 256113"/>
                <a:gd name="connsiteY2-202" fmla="*/ 0 h 2513607"/>
                <a:gd name="connsiteX3-203" fmla="*/ 254681 w 256113"/>
                <a:gd name="connsiteY3-204" fmla="*/ 1550931 h 2513607"/>
                <a:gd name="connsiteX4-205" fmla="*/ 112207 w 256113"/>
                <a:gd name="connsiteY4-206" fmla="*/ 2513285 h 2513607"/>
                <a:gd name="connsiteX0-207" fmla="*/ 112207 w 209853"/>
                <a:gd name="connsiteY0-208" fmla="*/ 2513285 h 2513503"/>
                <a:gd name="connsiteX1-209" fmla="*/ 254 w 209853"/>
                <a:gd name="connsiteY1-210" fmla="*/ 1445828 h 2513503"/>
                <a:gd name="connsiteX2-211" fmla="*/ 141112 w 209853"/>
                <a:gd name="connsiteY2-212" fmla="*/ 0 h 2513503"/>
                <a:gd name="connsiteX3-213" fmla="*/ 205378 w 209853"/>
                <a:gd name="connsiteY3-214" fmla="*/ 1277662 h 2513503"/>
                <a:gd name="connsiteX4-215" fmla="*/ 112207 w 209853"/>
                <a:gd name="connsiteY4-216" fmla="*/ 2513285 h 2513503"/>
                <a:gd name="connsiteX0-217" fmla="*/ 112236 w 207857"/>
                <a:gd name="connsiteY0-218" fmla="*/ 2502774 h 2502992"/>
                <a:gd name="connsiteX1-219" fmla="*/ 283 w 207857"/>
                <a:gd name="connsiteY1-220" fmla="*/ 1435317 h 2502992"/>
                <a:gd name="connsiteX2-221" fmla="*/ 101699 w 207857"/>
                <a:gd name="connsiteY2-222" fmla="*/ 0 h 2502992"/>
                <a:gd name="connsiteX3-223" fmla="*/ 205407 w 207857"/>
                <a:gd name="connsiteY3-224" fmla="*/ 1267151 h 2502992"/>
                <a:gd name="connsiteX4-225" fmla="*/ 112236 w 207857"/>
                <a:gd name="connsiteY4-226" fmla="*/ 2502774 h 2502992"/>
                <a:gd name="connsiteX0-227" fmla="*/ 118518 w 214139"/>
                <a:gd name="connsiteY0-228" fmla="*/ 3206967 h 3207185"/>
                <a:gd name="connsiteX1-229" fmla="*/ 6565 w 214139"/>
                <a:gd name="connsiteY1-230" fmla="*/ 2139510 h 3207185"/>
                <a:gd name="connsiteX2-231" fmla="*/ 78399 w 214139"/>
                <a:gd name="connsiteY2-232" fmla="*/ 0 h 3207185"/>
                <a:gd name="connsiteX3-233" fmla="*/ 211689 w 214139"/>
                <a:gd name="connsiteY3-234" fmla="*/ 1971344 h 3207185"/>
                <a:gd name="connsiteX4-235" fmla="*/ 118518 w 214139"/>
                <a:gd name="connsiteY4-236" fmla="*/ 3206967 h 3207185"/>
                <a:gd name="connsiteX0-237" fmla="*/ 118518 w 214139"/>
                <a:gd name="connsiteY0-238" fmla="*/ 3206967 h 3207185"/>
                <a:gd name="connsiteX1-239" fmla="*/ 6565 w 214139"/>
                <a:gd name="connsiteY1-240" fmla="*/ 2139510 h 3207185"/>
                <a:gd name="connsiteX2-241" fmla="*/ 78399 w 214139"/>
                <a:gd name="connsiteY2-242" fmla="*/ 0 h 3207185"/>
                <a:gd name="connsiteX3-243" fmla="*/ 211689 w 214139"/>
                <a:gd name="connsiteY3-244" fmla="*/ 1971344 h 3207185"/>
                <a:gd name="connsiteX4-245" fmla="*/ 118518 w 214139"/>
                <a:gd name="connsiteY4-246" fmla="*/ 3206967 h 3207185"/>
                <a:gd name="connsiteX0-247" fmla="*/ 112724 w 208345"/>
                <a:gd name="connsiteY0-248" fmla="*/ 3206967 h 3207185"/>
                <a:gd name="connsiteX1-249" fmla="*/ 771 w 208345"/>
                <a:gd name="connsiteY1-250" fmla="*/ 2139510 h 3207185"/>
                <a:gd name="connsiteX2-251" fmla="*/ 72605 w 208345"/>
                <a:gd name="connsiteY2-252" fmla="*/ 0 h 3207185"/>
                <a:gd name="connsiteX3-253" fmla="*/ 205895 w 208345"/>
                <a:gd name="connsiteY3-254" fmla="*/ 1971344 h 3207185"/>
                <a:gd name="connsiteX4-255" fmla="*/ 112724 w 208345"/>
                <a:gd name="connsiteY4-256" fmla="*/ 3206967 h 3207185"/>
                <a:gd name="connsiteX0-257" fmla="*/ 112333 w 207954"/>
                <a:gd name="connsiteY0-258" fmla="*/ 2555326 h 2555544"/>
                <a:gd name="connsiteX1-259" fmla="*/ 380 w 207954"/>
                <a:gd name="connsiteY1-260" fmla="*/ 1487869 h 2555544"/>
                <a:gd name="connsiteX2-261" fmla="*/ 82074 w 207954"/>
                <a:gd name="connsiteY2-262" fmla="*/ 0 h 2555544"/>
                <a:gd name="connsiteX3-263" fmla="*/ 205504 w 207954"/>
                <a:gd name="connsiteY3-264" fmla="*/ 1319703 h 2555544"/>
                <a:gd name="connsiteX4-265" fmla="*/ 112333 w 207954"/>
                <a:gd name="connsiteY4-266" fmla="*/ 2555326 h 2555544"/>
                <a:gd name="connsiteX0-267" fmla="*/ 113360 w 208981"/>
                <a:gd name="connsiteY0-268" fmla="*/ 2250526 h 2250744"/>
                <a:gd name="connsiteX1-269" fmla="*/ 1407 w 208981"/>
                <a:gd name="connsiteY1-270" fmla="*/ 1183069 h 2250744"/>
                <a:gd name="connsiteX2-271" fmla="*/ 63380 w 208981"/>
                <a:gd name="connsiteY2-272" fmla="*/ 0 h 2250744"/>
                <a:gd name="connsiteX3-273" fmla="*/ 206531 w 208981"/>
                <a:gd name="connsiteY3-274" fmla="*/ 1014903 h 2250744"/>
                <a:gd name="connsiteX4-275" fmla="*/ 113360 w 208981"/>
                <a:gd name="connsiteY4-276" fmla="*/ 2250526 h 2250744"/>
                <a:gd name="connsiteX0-277" fmla="*/ 117785 w 294603"/>
                <a:gd name="connsiteY0-278" fmla="*/ 2271546 h 2271764"/>
                <a:gd name="connsiteX1-279" fmla="*/ 5832 w 294603"/>
                <a:gd name="connsiteY1-280" fmla="*/ 1204089 h 2271764"/>
                <a:gd name="connsiteX2-281" fmla="*/ 294602 w 294603"/>
                <a:gd name="connsiteY2-282" fmla="*/ 0 h 2271764"/>
                <a:gd name="connsiteX3-283" fmla="*/ 210956 w 294603"/>
                <a:gd name="connsiteY3-284" fmla="*/ 1035923 h 2271764"/>
                <a:gd name="connsiteX4-285" fmla="*/ 117785 w 294603"/>
                <a:gd name="connsiteY4-286" fmla="*/ 2271546 h 2271764"/>
                <a:gd name="connsiteX0-287" fmla="*/ 112877 w 208498"/>
                <a:gd name="connsiteY0-288" fmla="*/ 2303077 h 2303295"/>
                <a:gd name="connsiteX1-289" fmla="*/ 924 w 208498"/>
                <a:gd name="connsiteY1-290" fmla="*/ 1235620 h 2303295"/>
                <a:gd name="connsiteX2-291" fmla="*/ 171365 w 208498"/>
                <a:gd name="connsiteY2-292" fmla="*/ 0 h 2303295"/>
                <a:gd name="connsiteX3-293" fmla="*/ 206048 w 208498"/>
                <a:gd name="connsiteY3-294" fmla="*/ 1067454 h 2303295"/>
                <a:gd name="connsiteX4-295" fmla="*/ 112877 w 208498"/>
                <a:gd name="connsiteY4-296" fmla="*/ 2303077 h 2303295"/>
                <a:gd name="connsiteX0-297" fmla="*/ 111982 w 207603"/>
                <a:gd name="connsiteY0-298" fmla="*/ 2324098 h 2324316"/>
                <a:gd name="connsiteX1-299" fmla="*/ 29 w 207603"/>
                <a:gd name="connsiteY1-300" fmla="*/ 1256641 h 2324316"/>
                <a:gd name="connsiteX2-301" fmla="*/ 121166 w 207603"/>
                <a:gd name="connsiteY2-302" fmla="*/ 0 h 2324316"/>
                <a:gd name="connsiteX3-303" fmla="*/ 205153 w 207603"/>
                <a:gd name="connsiteY3-304" fmla="*/ 1088475 h 2324316"/>
                <a:gd name="connsiteX4-305" fmla="*/ 111982 w 207603"/>
                <a:gd name="connsiteY4-306" fmla="*/ 2324098 h 2324316"/>
                <a:gd name="connsiteX0-307" fmla="*/ 111982 w 207603"/>
                <a:gd name="connsiteY0-308" fmla="*/ 2197974 h 2198230"/>
                <a:gd name="connsiteX1-309" fmla="*/ 29 w 207603"/>
                <a:gd name="connsiteY1-310" fmla="*/ 1256641 h 2198230"/>
                <a:gd name="connsiteX2-311" fmla="*/ 121166 w 207603"/>
                <a:gd name="connsiteY2-312" fmla="*/ 0 h 2198230"/>
                <a:gd name="connsiteX3-313" fmla="*/ 205153 w 207603"/>
                <a:gd name="connsiteY3-314" fmla="*/ 1088475 h 2198230"/>
                <a:gd name="connsiteX4-315" fmla="*/ 111982 w 207603"/>
                <a:gd name="connsiteY4-316" fmla="*/ 2197974 h 2198230"/>
                <a:gd name="connsiteX0-317" fmla="*/ 111982 w 206487"/>
                <a:gd name="connsiteY0-318" fmla="*/ 2197974 h 2197974"/>
                <a:gd name="connsiteX1-319" fmla="*/ 29 w 206487"/>
                <a:gd name="connsiteY1-320" fmla="*/ 1256641 h 2197974"/>
                <a:gd name="connsiteX2-321" fmla="*/ 121166 w 206487"/>
                <a:gd name="connsiteY2-322" fmla="*/ 0 h 2197974"/>
                <a:gd name="connsiteX3-323" fmla="*/ 205153 w 206487"/>
                <a:gd name="connsiteY3-324" fmla="*/ 1088475 h 2197974"/>
                <a:gd name="connsiteX4-325" fmla="*/ 111982 w 206487"/>
                <a:gd name="connsiteY4-326" fmla="*/ 2197974 h 2197974"/>
                <a:gd name="connsiteX0-327" fmla="*/ 283728 w 283728"/>
                <a:gd name="connsiteY0-328" fmla="*/ 2124402 h 2124402"/>
                <a:gd name="connsiteX1-329" fmla="*/ 4142 w 283728"/>
                <a:gd name="connsiteY1-330" fmla="*/ 1256641 h 2124402"/>
                <a:gd name="connsiteX2-331" fmla="*/ 125279 w 283728"/>
                <a:gd name="connsiteY2-332" fmla="*/ 0 h 2124402"/>
                <a:gd name="connsiteX3-333" fmla="*/ 209266 w 283728"/>
                <a:gd name="connsiteY3-334" fmla="*/ 1088475 h 2124402"/>
                <a:gd name="connsiteX4-335" fmla="*/ 283728 w 283728"/>
                <a:gd name="connsiteY4-336" fmla="*/ 2124402 h 2124402"/>
                <a:gd name="connsiteX0-337" fmla="*/ 283728 w 284476"/>
                <a:gd name="connsiteY0-338" fmla="*/ 2124402 h 2124402"/>
                <a:gd name="connsiteX1-339" fmla="*/ 4142 w 284476"/>
                <a:gd name="connsiteY1-340" fmla="*/ 1256641 h 2124402"/>
                <a:gd name="connsiteX2-341" fmla="*/ 125279 w 284476"/>
                <a:gd name="connsiteY2-342" fmla="*/ 0 h 2124402"/>
                <a:gd name="connsiteX3-343" fmla="*/ 209266 w 284476"/>
                <a:gd name="connsiteY3-344" fmla="*/ 1088475 h 2124402"/>
                <a:gd name="connsiteX4-345" fmla="*/ 283728 w 284476"/>
                <a:gd name="connsiteY4-346" fmla="*/ 2124402 h 2124402"/>
                <a:gd name="connsiteX0-347" fmla="*/ 102153 w 206421"/>
                <a:gd name="connsiteY0-348" fmla="*/ 2208485 h 2208485"/>
                <a:gd name="connsiteX1-349" fmla="*/ 61 w 206421"/>
                <a:gd name="connsiteY1-350" fmla="*/ 1256641 h 2208485"/>
                <a:gd name="connsiteX2-351" fmla="*/ 121198 w 206421"/>
                <a:gd name="connsiteY2-352" fmla="*/ 0 h 2208485"/>
                <a:gd name="connsiteX3-353" fmla="*/ 205185 w 206421"/>
                <a:gd name="connsiteY3-354" fmla="*/ 1088475 h 2208485"/>
                <a:gd name="connsiteX4-355" fmla="*/ 102153 w 206421"/>
                <a:gd name="connsiteY4-356" fmla="*/ 2208485 h 22084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6421" h="2208485">
                  <a:moveTo>
                    <a:pt x="102153" y="2208485"/>
                  </a:moveTo>
                  <a:cubicBezTo>
                    <a:pt x="118914" y="2108637"/>
                    <a:pt x="-3113" y="1624722"/>
                    <a:pt x="61" y="1256641"/>
                  </a:cubicBezTo>
                  <a:cubicBezTo>
                    <a:pt x="3235" y="888560"/>
                    <a:pt x="80574" y="219046"/>
                    <a:pt x="121198" y="0"/>
                  </a:cubicBezTo>
                  <a:cubicBezTo>
                    <a:pt x="77188" y="329012"/>
                    <a:pt x="205185" y="555806"/>
                    <a:pt x="205185" y="1088475"/>
                  </a:cubicBezTo>
                  <a:cubicBezTo>
                    <a:pt x="220089" y="1500349"/>
                    <a:pt x="95254" y="2140168"/>
                    <a:pt x="102153" y="220848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Freeform: Shape 38"/>
            <p:cNvSpPr/>
            <p:nvPr/>
          </p:nvSpPr>
          <p:spPr>
            <a:xfrm>
              <a:off x="7631094" y="5091665"/>
              <a:ext cx="120616" cy="680729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  <a:gd name="connsiteX0-37" fmla="*/ 779318 w 779318"/>
                <a:gd name="connsiteY0-38" fmla="*/ 2408184 h 2408184"/>
                <a:gd name="connsiteX1-39" fmla="*/ 0 w 779318"/>
                <a:gd name="connsiteY1-40" fmla="*/ 1204092 h 2408184"/>
                <a:gd name="connsiteX2-41" fmla="*/ 779318 w 779318"/>
                <a:gd name="connsiteY2-42" fmla="*/ 0 h 2408184"/>
                <a:gd name="connsiteX3-43" fmla="*/ 693643 w 779318"/>
                <a:gd name="connsiteY3-44" fmla="*/ 1309195 h 2408184"/>
                <a:gd name="connsiteX4-45" fmla="*/ 779318 w 779318"/>
                <a:gd name="connsiteY4-46" fmla="*/ 2408182 h 2408184"/>
                <a:gd name="connsiteX5-47" fmla="*/ 779318 w 779318"/>
                <a:gd name="connsiteY5-48" fmla="*/ 2408184 h 2408184"/>
                <a:gd name="connsiteX0-49" fmla="*/ 399289 w 399289"/>
                <a:gd name="connsiteY0-50" fmla="*/ 2408184 h 2408184"/>
                <a:gd name="connsiteX1-51" fmla="*/ 23 w 399289"/>
                <a:gd name="connsiteY1-52" fmla="*/ 1214602 h 2408184"/>
                <a:gd name="connsiteX2-53" fmla="*/ 399289 w 399289"/>
                <a:gd name="connsiteY2-54" fmla="*/ 0 h 2408184"/>
                <a:gd name="connsiteX3-55" fmla="*/ 313614 w 399289"/>
                <a:gd name="connsiteY3-56" fmla="*/ 1309195 h 2408184"/>
                <a:gd name="connsiteX4-57" fmla="*/ 399289 w 399289"/>
                <a:gd name="connsiteY4-58" fmla="*/ 2408182 h 2408184"/>
                <a:gd name="connsiteX5-59" fmla="*/ 399289 w 399289"/>
                <a:gd name="connsiteY5-60" fmla="*/ 2408184 h 2408184"/>
                <a:gd name="connsiteX0-61" fmla="*/ 440915 w 440915"/>
                <a:gd name="connsiteY0-62" fmla="*/ 2429204 h 2429204"/>
                <a:gd name="connsiteX1-63" fmla="*/ 41649 w 440915"/>
                <a:gd name="connsiteY1-64" fmla="*/ 1235622 h 2429204"/>
                <a:gd name="connsiteX2-65" fmla="*/ 262069 w 440915"/>
                <a:gd name="connsiteY2-66" fmla="*/ 0 h 2429204"/>
                <a:gd name="connsiteX3-67" fmla="*/ 355240 w 440915"/>
                <a:gd name="connsiteY3-68" fmla="*/ 1330215 h 2429204"/>
                <a:gd name="connsiteX4-69" fmla="*/ 440915 w 440915"/>
                <a:gd name="connsiteY4-70" fmla="*/ 2429202 h 2429204"/>
                <a:gd name="connsiteX5-71" fmla="*/ 440915 w 440915"/>
                <a:gd name="connsiteY5-72" fmla="*/ 2429204 h 2429204"/>
                <a:gd name="connsiteX0-73" fmla="*/ 489378 w 489378"/>
                <a:gd name="connsiteY0-74" fmla="*/ 2597369 h 2597369"/>
                <a:gd name="connsiteX1-75" fmla="*/ 90112 w 489378"/>
                <a:gd name="connsiteY1-76" fmla="*/ 1403787 h 2597369"/>
                <a:gd name="connsiteX2-77" fmla="*/ 221109 w 489378"/>
                <a:gd name="connsiteY2-78" fmla="*/ 0 h 2597369"/>
                <a:gd name="connsiteX3-79" fmla="*/ 403703 w 489378"/>
                <a:gd name="connsiteY3-80" fmla="*/ 1498380 h 2597369"/>
                <a:gd name="connsiteX4-81" fmla="*/ 489378 w 489378"/>
                <a:gd name="connsiteY4-82" fmla="*/ 2597367 h 2597369"/>
                <a:gd name="connsiteX5-83" fmla="*/ 489378 w 489378"/>
                <a:gd name="connsiteY5-84" fmla="*/ 2597369 h 2597369"/>
                <a:gd name="connsiteX0-85" fmla="*/ 489378 w 489378"/>
                <a:gd name="connsiteY0-86" fmla="*/ 2597369 h 2597369"/>
                <a:gd name="connsiteX1-87" fmla="*/ 90112 w 489378"/>
                <a:gd name="connsiteY1-88" fmla="*/ 1403787 h 2597369"/>
                <a:gd name="connsiteX2-89" fmla="*/ 221109 w 489378"/>
                <a:gd name="connsiteY2-90" fmla="*/ 0 h 2597369"/>
                <a:gd name="connsiteX3-91" fmla="*/ 403703 w 489378"/>
                <a:gd name="connsiteY3-92" fmla="*/ 1498380 h 2597369"/>
                <a:gd name="connsiteX4-93" fmla="*/ 489378 w 489378"/>
                <a:gd name="connsiteY4-94" fmla="*/ 2597367 h 2597369"/>
                <a:gd name="connsiteX5-95" fmla="*/ 489378 w 489378"/>
                <a:gd name="connsiteY5-96" fmla="*/ 2597369 h 2597369"/>
                <a:gd name="connsiteX0-97" fmla="*/ 440135 w 440135"/>
                <a:gd name="connsiteY0-98" fmla="*/ 2597369 h 2597369"/>
                <a:gd name="connsiteX1-99" fmla="*/ 40869 w 440135"/>
                <a:gd name="connsiteY1-100" fmla="*/ 1403787 h 2597369"/>
                <a:gd name="connsiteX2-101" fmla="*/ 171866 w 440135"/>
                <a:gd name="connsiteY2-102" fmla="*/ 0 h 2597369"/>
                <a:gd name="connsiteX3-103" fmla="*/ 354460 w 440135"/>
                <a:gd name="connsiteY3-104" fmla="*/ 1498380 h 2597369"/>
                <a:gd name="connsiteX4-105" fmla="*/ 440135 w 440135"/>
                <a:gd name="connsiteY4-106" fmla="*/ 2597367 h 2597369"/>
                <a:gd name="connsiteX5-107" fmla="*/ 440135 w 440135"/>
                <a:gd name="connsiteY5-108" fmla="*/ 2597369 h 2597369"/>
                <a:gd name="connsiteX0-109" fmla="*/ 412392 w 412392"/>
                <a:gd name="connsiteY0-110" fmla="*/ 2597369 h 2597369"/>
                <a:gd name="connsiteX1-111" fmla="*/ 13126 w 412392"/>
                <a:gd name="connsiteY1-112" fmla="*/ 1403787 h 2597369"/>
                <a:gd name="connsiteX2-113" fmla="*/ 144123 w 412392"/>
                <a:gd name="connsiteY2-114" fmla="*/ 0 h 2597369"/>
                <a:gd name="connsiteX3-115" fmla="*/ 326717 w 412392"/>
                <a:gd name="connsiteY3-116" fmla="*/ 1498380 h 2597369"/>
                <a:gd name="connsiteX4-117" fmla="*/ 412392 w 412392"/>
                <a:gd name="connsiteY4-118" fmla="*/ 2597367 h 2597369"/>
                <a:gd name="connsiteX5-119" fmla="*/ 412392 w 412392"/>
                <a:gd name="connsiteY5-120" fmla="*/ 2597369 h 2597369"/>
                <a:gd name="connsiteX0-121" fmla="*/ 388612 w 410967"/>
                <a:gd name="connsiteY0-122" fmla="*/ 2744513 h 2744513"/>
                <a:gd name="connsiteX1-123" fmla="*/ 11701 w 410967"/>
                <a:gd name="connsiteY1-124" fmla="*/ 1403787 h 2744513"/>
                <a:gd name="connsiteX2-125" fmla="*/ 142698 w 410967"/>
                <a:gd name="connsiteY2-126" fmla="*/ 0 h 2744513"/>
                <a:gd name="connsiteX3-127" fmla="*/ 325292 w 410967"/>
                <a:gd name="connsiteY3-128" fmla="*/ 1498380 h 2744513"/>
                <a:gd name="connsiteX4-129" fmla="*/ 410967 w 410967"/>
                <a:gd name="connsiteY4-130" fmla="*/ 2597367 h 2744513"/>
                <a:gd name="connsiteX5-131" fmla="*/ 388612 w 410967"/>
                <a:gd name="connsiteY5-132" fmla="*/ 2744513 h 2744513"/>
                <a:gd name="connsiteX0-133" fmla="*/ 388612 w 410967"/>
                <a:gd name="connsiteY0-134" fmla="*/ 2744513 h 2744513"/>
                <a:gd name="connsiteX1-135" fmla="*/ 11701 w 410967"/>
                <a:gd name="connsiteY1-136" fmla="*/ 1403787 h 2744513"/>
                <a:gd name="connsiteX2-137" fmla="*/ 142698 w 410967"/>
                <a:gd name="connsiteY2-138" fmla="*/ 0 h 2744513"/>
                <a:gd name="connsiteX3-139" fmla="*/ 325292 w 410967"/>
                <a:gd name="connsiteY3-140" fmla="*/ 1498380 h 2744513"/>
                <a:gd name="connsiteX4-141" fmla="*/ 410967 w 410967"/>
                <a:gd name="connsiteY4-142" fmla="*/ 2597367 h 2744513"/>
                <a:gd name="connsiteX5-143" fmla="*/ 388612 w 410967"/>
                <a:gd name="connsiteY5-144" fmla="*/ 2744513 h 2744513"/>
                <a:gd name="connsiteX0-145" fmla="*/ 228631 w 407477"/>
                <a:gd name="connsiteY0-146" fmla="*/ 2471244 h 2597367"/>
                <a:gd name="connsiteX1-147" fmla="*/ 8211 w 407477"/>
                <a:gd name="connsiteY1-148" fmla="*/ 1403787 h 2597367"/>
                <a:gd name="connsiteX2-149" fmla="*/ 139208 w 407477"/>
                <a:gd name="connsiteY2-150" fmla="*/ 0 h 2597367"/>
                <a:gd name="connsiteX3-151" fmla="*/ 321802 w 407477"/>
                <a:gd name="connsiteY3-152" fmla="*/ 1498380 h 2597367"/>
                <a:gd name="connsiteX4-153" fmla="*/ 407477 w 407477"/>
                <a:gd name="connsiteY4-154" fmla="*/ 2597367 h 2597367"/>
                <a:gd name="connsiteX5-155" fmla="*/ 228631 w 407477"/>
                <a:gd name="connsiteY5-156" fmla="*/ 2471244 h 2597367"/>
                <a:gd name="connsiteX0-157" fmla="*/ 223164 w 318785"/>
                <a:gd name="connsiteY0-158" fmla="*/ 2471244 h 2471560"/>
                <a:gd name="connsiteX1-159" fmla="*/ 2744 w 318785"/>
                <a:gd name="connsiteY1-160" fmla="*/ 1403787 h 2471560"/>
                <a:gd name="connsiteX2-161" fmla="*/ 133741 w 318785"/>
                <a:gd name="connsiteY2-162" fmla="*/ 0 h 2471560"/>
                <a:gd name="connsiteX3-163" fmla="*/ 316335 w 318785"/>
                <a:gd name="connsiteY3-164" fmla="*/ 1498380 h 2471560"/>
                <a:gd name="connsiteX4-165" fmla="*/ 223164 w 318785"/>
                <a:gd name="connsiteY4-166" fmla="*/ 2471244 h 2471560"/>
                <a:gd name="connsiteX0-167" fmla="*/ 220502 w 316123"/>
                <a:gd name="connsiteY0-168" fmla="*/ 2523795 h 2524111"/>
                <a:gd name="connsiteX1-169" fmla="*/ 82 w 316123"/>
                <a:gd name="connsiteY1-170" fmla="*/ 1456338 h 2524111"/>
                <a:gd name="connsiteX2-171" fmla="*/ 200104 w 316123"/>
                <a:gd name="connsiteY2-172" fmla="*/ 0 h 2524111"/>
                <a:gd name="connsiteX3-173" fmla="*/ 313673 w 316123"/>
                <a:gd name="connsiteY3-174" fmla="*/ 1550931 h 2524111"/>
                <a:gd name="connsiteX4-175" fmla="*/ 220502 w 316123"/>
                <a:gd name="connsiteY4-176" fmla="*/ 2523795 h 2524111"/>
                <a:gd name="connsiteX0-177" fmla="*/ 220502 w 316123"/>
                <a:gd name="connsiteY0-178" fmla="*/ 2523795 h 2524111"/>
                <a:gd name="connsiteX1-179" fmla="*/ 82 w 316123"/>
                <a:gd name="connsiteY1-180" fmla="*/ 1456338 h 2524111"/>
                <a:gd name="connsiteX2-181" fmla="*/ 200104 w 316123"/>
                <a:gd name="connsiteY2-182" fmla="*/ 0 h 2524111"/>
                <a:gd name="connsiteX3-183" fmla="*/ 313673 w 316123"/>
                <a:gd name="connsiteY3-184" fmla="*/ 1550931 h 2524111"/>
                <a:gd name="connsiteX4-185" fmla="*/ 220502 w 316123"/>
                <a:gd name="connsiteY4-186" fmla="*/ 2523795 h 2524111"/>
                <a:gd name="connsiteX0-187" fmla="*/ 161437 w 257058"/>
                <a:gd name="connsiteY0-188" fmla="*/ 2523795 h 2524111"/>
                <a:gd name="connsiteX1-189" fmla="*/ 181 w 257058"/>
                <a:gd name="connsiteY1-190" fmla="*/ 1445828 h 2524111"/>
                <a:gd name="connsiteX2-191" fmla="*/ 141039 w 257058"/>
                <a:gd name="connsiteY2-192" fmla="*/ 0 h 2524111"/>
                <a:gd name="connsiteX3-193" fmla="*/ 254608 w 257058"/>
                <a:gd name="connsiteY3-194" fmla="*/ 1550931 h 2524111"/>
                <a:gd name="connsiteX4-195" fmla="*/ 161437 w 257058"/>
                <a:gd name="connsiteY4-196" fmla="*/ 2523795 h 2524111"/>
                <a:gd name="connsiteX0-197" fmla="*/ 112207 w 256113"/>
                <a:gd name="connsiteY0-198" fmla="*/ 2513285 h 2513607"/>
                <a:gd name="connsiteX1-199" fmla="*/ 254 w 256113"/>
                <a:gd name="connsiteY1-200" fmla="*/ 1445828 h 2513607"/>
                <a:gd name="connsiteX2-201" fmla="*/ 141112 w 256113"/>
                <a:gd name="connsiteY2-202" fmla="*/ 0 h 2513607"/>
                <a:gd name="connsiteX3-203" fmla="*/ 254681 w 256113"/>
                <a:gd name="connsiteY3-204" fmla="*/ 1550931 h 2513607"/>
                <a:gd name="connsiteX4-205" fmla="*/ 112207 w 256113"/>
                <a:gd name="connsiteY4-206" fmla="*/ 2513285 h 2513607"/>
                <a:gd name="connsiteX0-207" fmla="*/ 112207 w 209853"/>
                <a:gd name="connsiteY0-208" fmla="*/ 2513285 h 2513503"/>
                <a:gd name="connsiteX1-209" fmla="*/ 254 w 209853"/>
                <a:gd name="connsiteY1-210" fmla="*/ 1445828 h 2513503"/>
                <a:gd name="connsiteX2-211" fmla="*/ 141112 w 209853"/>
                <a:gd name="connsiteY2-212" fmla="*/ 0 h 2513503"/>
                <a:gd name="connsiteX3-213" fmla="*/ 205378 w 209853"/>
                <a:gd name="connsiteY3-214" fmla="*/ 1277662 h 2513503"/>
                <a:gd name="connsiteX4-215" fmla="*/ 112207 w 209853"/>
                <a:gd name="connsiteY4-216" fmla="*/ 2513285 h 2513503"/>
                <a:gd name="connsiteX0-217" fmla="*/ 112236 w 207857"/>
                <a:gd name="connsiteY0-218" fmla="*/ 2502774 h 2502992"/>
                <a:gd name="connsiteX1-219" fmla="*/ 283 w 207857"/>
                <a:gd name="connsiteY1-220" fmla="*/ 1435317 h 2502992"/>
                <a:gd name="connsiteX2-221" fmla="*/ 101699 w 207857"/>
                <a:gd name="connsiteY2-222" fmla="*/ 0 h 2502992"/>
                <a:gd name="connsiteX3-223" fmla="*/ 205407 w 207857"/>
                <a:gd name="connsiteY3-224" fmla="*/ 1267151 h 2502992"/>
                <a:gd name="connsiteX4-225" fmla="*/ 112236 w 207857"/>
                <a:gd name="connsiteY4-226" fmla="*/ 2502774 h 2502992"/>
                <a:gd name="connsiteX0-227" fmla="*/ 118518 w 214139"/>
                <a:gd name="connsiteY0-228" fmla="*/ 3206967 h 3207185"/>
                <a:gd name="connsiteX1-229" fmla="*/ 6565 w 214139"/>
                <a:gd name="connsiteY1-230" fmla="*/ 2139510 h 3207185"/>
                <a:gd name="connsiteX2-231" fmla="*/ 78399 w 214139"/>
                <a:gd name="connsiteY2-232" fmla="*/ 0 h 3207185"/>
                <a:gd name="connsiteX3-233" fmla="*/ 211689 w 214139"/>
                <a:gd name="connsiteY3-234" fmla="*/ 1971344 h 3207185"/>
                <a:gd name="connsiteX4-235" fmla="*/ 118518 w 214139"/>
                <a:gd name="connsiteY4-236" fmla="*/ 3206967 h 3207185"/>
                <a:gd name="connsiteX0-237" fmla="*/ 118518 w 214139"/>
                <a:gd name="connsiteY0-238" fmla="*/ 3206967 h 3207185"/>
                <a:gd name="connsiteX1-239" fmla="*/ 6565 w 214139"/>
                <a:gd name="connsiteY1-240" fmla="*/ 2139510 h 3207185"/>
                <a:gd name="connsiteX2-241" fmla="*/ 78399 w 214139"/>
                <a:gd name="connsiteY2-242" fmla="*/ 0 h 3207185"/>
                <a:gd name="connsiteX3-243" fmla="*/ 211689 w 214139"/>
                <a:gd name="connsiteY3-244" fmla="*/ 1971344 h 3207185"/>
                <a:gd name="connsiteX4-245" fmla="*/ 118518 w 214139"/>
                <a:gd name="connsiteY4-246" fmla="*/ 3206967 h 3207185"/>
                <a:gd name="connsiteX0-247" fmla="*/ 112724 w 208345"/>
                <a:gd name="connsiteY0-248" fmla="*/ 3206967 h 3207185"/>
                <a:gd name="connsiteX1-249" fmla="*/ 771 w 208345"/>
                <a:gd name="connsiteY1-250" fmla="*/ 2139510 h 3207185"/>
                <a:gd name="connsiteX2-251" fmla="*/ 72605 w 208345"/>
                <a:gd name="connsiteY2-252" fmla="*/ 0 h 3207185"/>
                <a:gd name="connsiteX3-253" fmla="*/ 205895 w 208345"/>
                <a:gd name="connsiteY3-254" fmla="*/ 1971344 h 3207185"/>
                <a:gd name="connsiteX4-255" fmla="*/ 112724 w 208345"/>
                <a:gd name="connsiteY4-256" fmla="*/ 3206967 h 3207185"/>
                <a:gd name="connsiteX0-257" fmla="*/ 112333 w 207954"/>
                <a:gd name="connsiteY0-258" fmla="*/ 2555326 h 2555544"/>
                <a:gd name="connsiteX1-259" fmla="*/ 380 w 207954"/>
                <a:gd name="connsiteY1-260" fmla="*/ 1487869 h 2555544"/>
                <a:gd name="connsiteX2-261" fmla="*/ 82074 w 207954"/>
                <a:gd name="connsiteY2-262" fmla="*/ 0 h 2555544"/>
                <a:gd name="connsiteX3-263" fmla="*/ 205504 w 207954"/>
                <a:gd name="connsiteY3-264" fmla="*/ 1319703 h 2555544"/>
                <a:gd name="connsiteX4-265" fmla="*/ 112333 w 207954"/>
                <a:gd name="connsiteY4-266" fmla="*/ 2555326 h 2555544"/>
                <a:gd name="connsiteX0-267" fmla="*/ 113360 w 208981"/>
                <a:gd name="connsiteY0-268" fmla="*/ 2250526 h 2250744"/>
                <a:gd name="connsiteX1-269" fmla="*/ 1407 w 208981"/>
                <a:gd name="connsiteY1-270" fmla="*/ 1183069 h 2250744"/>
                <a:gd name="connsiteX2-271" fmla="*/ 63380 w 208981"/>
                <a:gd name="connsiteY2-272" fmla="*/ 0 h 2250744"/>
                <a:gd name="connsiteX3-273" fmla="*/ 206531 w 208981"/>
                <a:gd name="connsiteY3-274" fmla="*/ 1014903 h 2250744"/>
                <a:gd name="connsiteX4-275" fmla="*/ 113360 w 208981"/>
                <a:gd name="connsiteY4-276" fmla="*/ 2250526 h 2250744"/>
                <a:gd name="connsiteX0-277" fmla="*/ 117785 w 294603"/>
                <a:gd name="connsiteY0-278" fmla="*/ 2271546 h 2271764"/>
                <a:gd name="connsiteX1-279" fmla="*/ 5832 w 294603"/>
                <a:gd name="connsiteY1-280" fmla="*/ 1204089 h 2271764"/>
                <a:gd name="connsiteX2-281" fmla="*/ 294602 w 294603"/>
                <a:gd name="connsiteY2-282" fmla="*/ 0 h 2271764"/>
                <a:gd name="connsiteX3-283" fmla="*/ 210956 w 294603"/>
                <a:gd name="connsiteY3-284" fmla="*/ 1035923 h 2271764"/>
                <a:gd name="connsiteX4-285" fmla="*/ 117785 w 294603"/>
                <a:gd name="connsiteY4-286" fmla="*/ 2271546 h 2271764"/>
                <a:gd name="connsiteX0-287" fmla="*/ 112877 w 208498"/>
                <a:gd name="connsiteY0-288" fmla="*/ 2303077 h 2303295"/>
                <a:gd name="connsiteX1-289" fmla="*/ 924 w 208498"/>
                <a:gd name="connsiteY1-290" fmla="*/ 1235620 h 2303295"/>
                <a:gd name="connsiteX2-291" fmla="*/ 171365 w 208498"/>
                <a:gd name="connsiteY2-292" fmla="*/ 0 h 2303295"/>
                <a:gd name="connsiteX3-293" fmla="*/ 206048 w 208498"/>
                <a:gd name="connsiteY3-294" fmla="*/ 1067454 h 2303295"/>
                <a:gd name="connsiteX4-295" fmla="*/ 112877 w 208498"/>
                <a:gd name="connsiteY4-296" fmla="*/ 2303077 h 2303295"/>
                <a:gd name="connsiteX0-297" fmla="*/ 111982 w 207603"/>
                <a:gd name="connsiteY0-298" fmla="*/ 2324098 h 2324316"/>
                <a:gd name="connsiteX1-299" fmla="*/ 29 w 207603"/>
                <a:gd name="connsiteY1-300" fmla="*/ 1256641 h 2324316"/>
                <a:gd name="connsiteX2-301" fmla="*/ 121166 w 207603"/>
                <a:gd name="connsiteY2-302" fmla="*/ 0 h 2324316"/>
                <a:gd name="connsiteX3-303" fmla="*/ 205153 w 207603"/>
                <a:gd name="connsiteY3-304" fmla="*/ 1088475 h 2324316"/>
                <a:gd name="connsiteX4-305" fmla="*/ 111982 w 207603"/>
                <a:gd name="connsiteY4-306" fmla="*/ 2324098 h 2324316"/>
                <a:gd name="connsiteX0-307" fmla="*/ 111982 w 207603"/>
                <a:gd name="connsiteY0-308" fmla="*/ 2197974 h 2198230"/>
                <a:gd name="connsiteX1-309" fmla="*/ 29 w 207603"/>
                <a:gd name="connsiteY1-310" fmla="*/ 1256641 h 2198230"/>
                <a:gd name="connsiteX2-311" fmla="*/ 121166 w 207603"/>
                <a:gd name="connsiteY2-312" fmla="*/ 0 h 2198230"/>
                <a:gd name="connsiteX3-313" fmla="*/ 205153 w 207603"/>
                <a:gd name="connsiteY3-314" fmla="*/ 1088475 h 2198230"/>
                <a:gd name="connsiteX4-315" fmla="*/ 111982 w 207603"/>
                <a:gd name="connsiteY4-316" fmla="*/ 2197974 h 2198230"/>
                <a:gd name="connsiteX0-317" fmla="*/ 111982 w 206487"/>
                <a:gd name="connsiteY0-318" fmla="*/ 2197974 h 2197974"/>
                <a:gd name="connsiteX1-319" fmla="*/ 29 w 206487"/>
                <a:gd name="connsiteY1-320" fmla="*/ 1256641 h 2197974"/>
                <a:gd name="connsiteX2-321" fmla="*/ 121166 w 206487"/>
                <a:gd name="connsiteY2-322" fmla="*/ 0 h 2197974"/>
                <a:gd name="connsiteX3-323" fmla="*/ 205153 w 206487"/>
                <a:gd name="connsiteY3-324" fmla="*/ 1088475 h 2197974"/>
                <a:gd name="connsiteX4-325" fmla="*/ 111982 w 206487"/>
                <a:gd name="connsiteY4-326" fmla="*/ 2197974 h 2197974"/>
                <a:gd name="connsiteX0-327" fmla="*/ 283728 w 283728"/>
                <a:gd name="connsiteY0-328" fmla="*/ 2124402 h 2124402"/>
                <a:gd name="connsiteX1-329" fmla="*/ 4142 w 283728"/>
                <a:gd name="connsiteY1-330" fmla="*/ 1256641 h 2124402"/>
                <a:gd name="connsiteX2-331" fmla="*/ 125279 w 283728"/>
                <a:gd name="connsiteY2-332" fmla="*/ 0 h 2124402"/>
                <a:gd name="connsiteX3-333" fmla="*/ 209266 w 283728"/>
                <a:gd name="connsiteY3-334" fmla="*/ 1088475 h 2124402"/>
                <a:gd name="connsiteX4-335" fmla="*/ 283728 w 283728"/>
                <a:gd name="connsiteY4-336" fmla="*/ 2124402 h 2124402"/>
                <a:gd name="connsiteX0-337" fmla="*/ 283728 w 284476"/>
                <a:gd name="connsiteY0-338" fmla="*/ 2124402 h 2124402"/>
                <a:gd name="connsiteX1-339" fmla="*/ 4142 w 284476"/>
                <a:gd name="connsiteY1-340" fmla="*/ 1256641 h 2124402"/>
                <a:gd name="connsiteX2-341" fmla="*/ 125279 w 284476"/>
                <a:gd name="connsiteY2-342" fmla="*/ 0 h 2124402"/>
                <a:gd name="connsiteX3-343" fmla="*/ 209266 w 284476"/>
                <a:gd name="connsiteY3-344" fmla="*/ 1088475 h 2124402"/>
                <a:gd name="connsiteX4-345" fmla="*/ 283728 w 284476"/>
                <a:gd name="connsiteY4-346" fmla="*/ 2124402 h 2124402"/>
                <a:gd name="connsiteX0-347" fmla="*/ 102153 w 206421"/>
                <a:gd name="connsiteY0-348" fmla="*/ 2208485 h 2208485"/>
                <a:gd name="connsiteX1-349" fmla="*/ 61 w 206421"/>
                <a:gd name="connsiteY1-350" fmla="*/ 1256641 h 2208485"/>
                <a:gd name="connsiteX2-351" fmla="*/ 121198 w 206421"/>
                <a:gd name="connsiteY2-352" fmla="*/ 0 h 2208485"/>
                <a:gd name="connsiteX3-353" fmla="*/ 205185 w 206421"/>
                <a:gd name="connsiteY3-354" fmla="*/ 1088475 h 2208485"/>
                <a:gd name="connsiteX4-355" fmla="*/ 102153 w 206421"/>
                <a:gd name="connsiteY4-356" fmla="*/ 2208485 h 22084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6421" h="2208485">
                  <a:moveTo>
                    <a:pt x="102153" y="2208485"/>
                  </a:moveTo>
                  <a:cubicBezTo>
                    <a:pt x="118914" y="2108637"/>
                    <a:pt x="-3113" y="1624722"/>
                    <a:pt x="61" y="1256641"/>
                  </a:cubicBezTo>
                  <a:cubicBezTo>
                    <a:pt x="3235" y="888560"/>
                    <a:pt x="80574" y="219046"/>
                    <a:pt x="121198" y="0"/>
                  </a:cubicBezTo>
                  <a:cubicBezTo>
                    <a:pt x="77188" y="329012"/>
                    <a:pt x="205185" y="555806"/>
                    <a:pt x="205185" y="1088475"/>
                  </a:cubicBezTo>
                  <a:cubicBezTo>
                    <a:pt x="220089" y="1500349"/>
                    <a:pt x="95254" y="2140168"/>
                    <a:pt x="102153" y="220848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" name="千图PPT彼岸天：ID 8661124库_组合 39"/>
          <p:cNvGrpSpPr/>
          <p:nvPr>
            <p:custDataLst>
              <p:tags r:id="rId4"/>
            </p:custDataLst>
          </p:nvPr>
        </p:nvGrpSpPr>
        <p:grpSpPr>
          <a:xfrm>
            <a:off x="9393013" y="3185119"/>
            <a:ext cx="913515" cy="1372542"/>
            <a:chOff x="6525490" y="1135117"/>
            <a:chExt cx="3193353" cy="4732029"/>
          </a:xfrm>
        </p:grpSpPr>
        <p:sp>
          <p:nvSpPr>
            <p:cNvPr id="20" name="Parallelogram 40"/>
            <p:cNvSpPr/>
            <p:nvPr/>
          </p:nvSpPr>
          <p:spPr>
            <a:xfrm flipH="1">
              <a:off x="7565355" y="4304425"/>
              <a:ext cx="372709" cy="728681"/>
            </a:xfrm>
            <a:prstGeom prst="parallelogram">
              <a:avLst>
                <a:gd name="adj" fmla="val 62021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Parallelogram 41"/>
            <p:cNvSpPr/>
            <p:nvPr/>
          </p:nvSpPr>
          <p:spPr>
            <a:xfrm rot="661894">
              <a:off x="8245743" y="4484082"/>
              <a:ext cx="332215" cy="632352"/>
            </a:xfrm>
            <a:prstGeom prst="parallelogram">
              <a:avLst>
                <a:gd name="adj" fmla="val 62021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Freeform: Shape 42"/>
            <p:cNvSpPr/>
            <p:nvPr/>
          </p:nvSpPr>
          <p:spPr>
            <a:xfrm>
              <a:off x="8160968" y="1135117"/>
              <a:ext cx="1557875" cy="3386592"/>
            </a:xfrm>
            <a:custGeom>
              <a:avLst/>
              <a:gdLst>
                <a:gd name="connsiteX0" fmla="*/ 8401 w 1557875"/>
                <a:gd name="connsiteY0" fmla="*/ 0 h 3386592"/>
                <a:gd name="connsiteX1" fmla="*/ 829175 w 1557875"/>
                <a:gd name="connsiteY1" fmla="*/ 198264 h 3386592"/>
                <a:gd name="connsiteX2" fmla="*/ 1447547 w 1557875"/>
                <a:gd name="connsiteY2" fmla="*/ 894635 h 3386592"/>
                <a:gd name="connsiteX3" fmla="*/ 1530477 w 1557875"/>
                <a:gd name="connsiteY3" fmla="*/ 1870799 h 3386592"/>
                <a:gd name="connsiteX4" fmla="*/ 1138627 w 1557875"/>
                <a:gd name="connsiteY4" fmla="*/ 2912037 h 3386592"/>
                <a:gd name="connsiteX5" fmla="*/ 825568 w 1557875"/>
                <a:gd name="connsiteY5" fmla="*/ 3355102 h 3386592"/>
                <a:gd name="connsiteX6" fmla="*/ 26087 w 1557875"/>
                <a:gd name="connsiteY6" fmla="*/ 3386443 h 3386592"/>
                <a:gd name="connsiteX7" fmla="*/ 0 w 1557875"/>
                <a:gd name="connsiteY7" fmla="*/ 3386592 h 3386592"/>
                <a:gd name="connsiteX8" fmla="*/ 0 w 1557875"/>
                <a:gd name="connsiteY8" fmla="*/ 3066486 h 3386592"/>
                <a:gd name="connsiteX9" fmla="*/ 3744 w 1557875"/>
                <a:gd name="connsiteY9" fmla="*/ 3066465 h 3386592"/>
                <a:gd name="connsiteX10" fmla="*/ 652087 w 1557875"/>
                <a:gd name="connsiteY10" fmla="*/ 3041048 h 3386592"/>
                <a:gd name="connsiteX11" fmla="*/ 905963 w 1557875"/>
                <a:gd name="connsiteY11" fmla="*/ 2681744 h 3386592"/>
                <a:gd name="connsiteX12" fmla="*/ 1223736 w 1557875"/>
                <a:gd name="connsiteY12" fmla="*/ 1837349 h 3386592"/>
                <a:gd name="connsiteX13" fmla="*/ 1156483 w 1557875"/>
                <a:gd name="connsiteY13" fmla="*/ 1045725 h 3386592"/>
                <a:gd name="connsiteX14" fmla="*/ 655013 w 1557875"/>
                <a:gd name="connsiteY14" fmla="*/ 481001 h 3386592"/>
                <a:gd name="connsiteX15" fmla="*/ 176073 w 1557875"/>
                <a:gd name="connsiteY15" fmla="*/ 334072 h 3386592"/>
                <a:gd name="connsiteX16" fmla="*/ 0 w 1557875"/>
                <a:gd name="connsiteY16" fmla="*/ 321006 h 3386592"/>
                <a:gd name="connsiteX17" fmla="*/ 0 w 1557875"/>
                <a:gd name="connsiteY17" fmla="*/ 288 h 338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7875" h="3386592">
                  <a:moveTo>
                    <a:pt x="8401" y="0"/>
                  </a:moveTo>
                  <a:cubicBezTo>
                    <a:pt x="324225" y="3339"/>
                    <a:pt x="606618" y="89434"/>
                    <a:pt x="829175" y="198264"/>
                  </a:cubicBezTo>
                  <a:cubicBezTo>
                    <a:pt x="1118259" y="358189"/>
                    <a:pt x="1330663" y="615879"/>
                    <a:pt x="1447547" y="894635"/>
                  </a:cubicBezTo>
                  <a:cubicBezTo>
                    <a:pt x="1564431" y="1173392"/>
                    <a:pt x="1581963" y="1534567"/>
                    <a:pt x="1530477" y="1870799"/>
                  </a:cubicBezTo>
                  <a:cubicBezTo>
                    <a:pt x="1478991" y="2207032"/>
                    <a:pt x="1256112" y="2664653"/>
                    <a:pt x="1138627" y="2912037"/>
                  </a:cubicBezTo>
                  <a:cubicBezTo>
                    <a:pt x="1021141" y="3159420"/>
                    <a:pt x="1018619" y="3229288"/>
                    <a:pt x="825568" y="3355102"/>
                  </a:cubicBezTo>
                  <a:cubicBezTo>
                    <a:pt x="671404" y="3376617"/>
                    <a:pt x="330292" y="3383931"/>
                    <a:pt x="26087" y="3386443"/>
                  </a:cubicBezTo>
                  <a:lnTo>
                    <a:pt x="0" y="3386592"/>
                  </a:lnTo>
                  <a:lnTo>
                    <a:pt x="0" y="3066486"/>
                  </a:lnTo>
                  <a:lnTo>
                    <a:pt x="3744" y="3066465"/>
                  </a:lnTo>
                  <a:cubicBezTo>
                    <a:pt x="250440" y="3064428"/>
                    <a:pt x="527066" y="3058496"/>
                    <a:pt x="652087" y="3041048"/>
                  </a:cubicBezTo>
                  <a:cubicBezTo>
                    <a:pt x="808642" y="2939019"/>
                    <a:pt x="810688" y="2882360"/>
                    <a:pt x="905963" y="2681744"/>
                  </a:cubicBezTo>
                  <a:cubicBezTo>
                    <a:pt x="1001238" y="2481127"/>
                    <a:pt x="1181983" y="2110018"/>
                    <a:pt x="1223736" y="1837349"/>
                  </a:cubicBezTo>
                  <a:cubicBezTo>
                    <a:pt x="1265488" y="1564680"/>
                    <a:pt x="1251271" y="1271784"/>
                    <a:pt x="1156483" y="1045725"/>
                  </a:cubicBezTo>
                  <a:cubicBezTo>
                    <a:pt x="1061695" y="819668"/>
                    <a:pt x="889446" y="610692"/>
                    <a:pt x="655013" y="481001"/>
                  </a:cubicBezTo>
                  <a:cubicBezTo>
                    <a:pt x="519650" y="414809"/>
                    <a:pt x="356991" y="358988"/>
                    <a:pt x="176073" y="334072"/>
                  </a:cubicBezTo>
                  <a:lnTo>
                    <a:pt x="0" y="32100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392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43"/>
            <p:cNvSpPr/>
            <p:nvPr/>
          </p:nvSpPr>
          <p:spPr>
            <a:xfrm flipH="1">
              <a:off x="6525490" y="1135117"/>
              <a:ext cx="1632134" cy="3386592"/>
            </a:xfrm>
            <a:custGeom>
              <a:avLst/>
              <a:gdLst>
                <a:gd name="connsiteX0" fmla="*/ 8401 w 1557875"/>
                <a:gd name="connsiteY0" fmla="*/ 0 h 3386592"/>
                <a:gd name="connsiteX1" fmla="*/ 829175 w 1557875"/>
                <a:gd name="connsiteY1" fmla="*/ 198264 h 3386592"/>
                <a:gd name="connsiteX2" fmla="*/ 1447547 w 1557875"/>
                <a:gd name="connsiteY2" fmla="*/ 894635 h 3386592"/>
                <a:gd name="connsiteX3" fmla="*/ 1530477 w 1557875"/>
                <a:gd name="connsiteY3" fmla="*/ 1870799 h 3386592"/>
                <a:gd name="connsiteX4" fmla="*/ 1138627 w 1557875"/>
                <a:gd name="connsiteY4" fmla="*/ 2912037 h 3386592"/>
                <a:gd name="connsiteX5" fmla="*/ 825568 w 1557875"/>
                <a:gd name="connsiteY5" fmla="*/ 3355102 h 3386592"/>
                <a:gd name="connsiteX6" fmla="*/ 26087 w 1557875"/>
                <a:gd name="connsiteY6" fmla="*/ 3386443 h 3386592"/>
                <a:gd name="connsiteX7" fmla="*/ 0 w 1557875"/>
                <a:gd name="connsiteY7" fmla="*/ 3386592 h 3386592"/>
                <a:gd name="connsiteX8" fmla="*/ 0 w 1557875"/>
                <a:gd name="connsiteY8" fmla="*/ 3066486 h 3386592"/>
                <a:gd name="connsiteX9" fmla="*/ 3744 w 1557875"/>
                <a:gd name="connsiteY9" fmla="*/ 3066465 h 3386592"/>
                <a:gd name="connsiteX10" fmla="*/ 652087 w 1557875"/>
                <a:gd name="connsiteY10" fmla="*/ 3041048 h 3386592"/>
                <a:gd name="connsiteX11" fmla="*/ 905963 w 1557875"/>
                <a:gd name="connsiteY11" fmla="*/ 2681744 h 3386592"/>
                <a:gd name="connsiteX12" fmla="*/ 1223736 w 1557875"/>
                <a:gd name="connsiteY12" fmla="*/ 1837349 h 3386592"/>
                <a:gd name="connsiteX13" fmla="*/ 1156483 w 1557875"/>
                <a:gd name="connsiteY13" fmla="*/ 1045725 h 3386592"/>
                <a:gd name="connsiteX14" fmla="*/ 655013 w 1557875"/>
                <a:gd name="connsiteY14" fmla="*/ 481001 h 3386592"/>
                <a:gd name="connsiteX15" fmla="*/ 176073 w 1557875"/>
                <a:gd name="connsiteY15" fmla="*/ 334072 h 3386592"/>
                <a:gd name="connsiteX16" fmla="*/ 0 w 1557875"/>
                <a:gd name="connsiteY16" fmla="*/ 321006 h 3386592"/>
                <a:gd name="connsiteX17" fmla="*/ 0 w 1557875"/>
                <a:gd name="connsiteY17" fmla="*/ 288 h 338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7875" h="3386592">
                  <a:moveTo>
                    <a:pt x="8401" y="0"/>
                  </a:moveTo>
                  <a:cubicBezTo>
                    <a:pt x="324225" y="3339"/>
                    <a:pt x="606618" y="89434"/>
                    <a:pt x="829175" y="198264"/>
                  </a:cubicBezTo>
                  <a:cubicBezTo>
                    <a:pt x="1118259" y="358189"/>
                    <a:pt x="1330663" y="615879"/>
                    <a:pt x="1447547" y="894635"/>
                  </a:cubicBezTo>
                  <a:cubicBezTo>
                    <a:pt x="1564431" y="1173392"/>
                    <a:pt x="1581963" y="1534567"/>
                    <a:pt x="1530477" y="1870799"/>
                  </a:cubicBezTo>
                  <a:cubicBezTo>
                    <a:pt x="1478991" y="2207032"/>
                    <a:pt x="1256112" y="2664653"/>
                    <a:pt x="1138627" y="2912037"/>
                  </a:cubicBezTo>
                  <a:cubicBezTo>
                    <a:pt x="1021141" y="3159420"/>
                    <a:pt x="1018619" y="3229288"/>
                    <a:pt x="825568" y="3355102"/>
                  </a:cubicBezTo>
                  <a:cubicBezTo>
                    <a:pt x="671404" y="3376617"/>
                    <a:pt x="330292" y="3383931"/>
                    <a:pt x="26087" y="3386443"/>
                  </a:cubicBezTo>
                  <a:lnTo>
                    <a:pt x="0" y="3386592"/>
                  </a:lnTo>
                  <a:lnTo>
                    <a:pt x="0" y="3066486"/>
                  </a:lnTo>
                  <a:lnTo>
                    <a:pt x="3744" y="3066465"/>
                  </a:lnTo>
                  <a:cubicBezTo>
                    <a:pt x="250440" y="3064428"/>
                    <a:pt x="527066" y="3058496"/>
                    <a:pt x="652087" y="3041048"/>
                  </a:cubicBezTo>
                  <a:cubicBezTo>
                    <a:pt x="808642" y="2939019"/>
                    <a:pt x="810688" y="2882360"/>
                    <a:pt x="905963" y="2681744"/>
                  </a:cubicBezTo>
                  <a:cubicBezTo>
                    <a:pt x="1001238" y="2481127"/>
                    <a:pt x="1181983" y="2110018"/>
                    <a:pt x="1223736" y="1837349"/>
                  </a:cubicBezTo>
                  <a:cubicBezTo>
                    <a:pt x="1265488" y="1564680"/>
                    <a:pt x="1251271" y="1271784"/>
                    <a:pt x="1156483" y="1045725"/>
                  </a:cubicBezTo>
                  <a:cubicBezTo>
                    <a:pt x="1061695" y="819668"/>
                    <a:pt x="889446" y="610692"/>
                    <a:pt x="655013" y="481001"/>
                  </a:cubicBezTo>
                  <a:cubicBezTo>
                    <a:pt x="519650" y="414809"/>
                    <a:pt x="356991" y="358988"/>
                    <a:pt x="176073" y="334072"/>
                  </a:cubicBezTo>
                  <a:lnTo>
                    <a:pt x="0" y="32100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B9AF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44"/>
            <p:cNvSpPr/>
            <p:nvPr/>
          </p:nvSpPr>
          <p:spPr>
            <a:xfrm rot="10800000">
              <a:off x="8401430" y="1624321"/>
              <a:ext cx="779318" cy="2408184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779318" h="2408184">
                  <a:moveTo>
                    <a:pt x="779318" y="2408184"/>
                  </a:moveTo>
                  <a:cubicBezTo>
                    <a:pt x="369695" y="2231539"/>
                    <a:pt x="0" y="1869094"/>
                    <a:pt x="0" y="1204092"/>
                  </a:cubicBezTo>
                  <a:cubicBezTo>
                    <a:pt x="0" y="539090"/>
                    <a:pt x="411258" y="145473"/>
                    <a:pt x="779318" y="0"/>
                  </a:cubicBezTo>
                  <a:cubicBezTo>
                    <a:pt x="478853" y="276460"/>
                    <a:pt x="246522" y="671422"/>
                    <a:pt x="246522" y="1204091"/>
                  </a:cubicBezTo>
                  <a:cubicBezTo>
                    <a:pt x="246522" y="1736760"/>
                    <a:pt x="458071" y="2214850"/>
                    <a:pt x="779318" y="2408182"/>
                  </a:cubicBezTo>
                  <a:lnTo>
                    <a:pt x="779318" y="2408184"/>
                  </a:lnTo>
                  <a:close/>
                </a:path>
              </a:pathLst>
            </a:custGeom>
            <a:solidFill>
              <a:srgbClr val="B9AF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45"/>
            <p:cNvSpPr/>
            <p:nvPr/>
          </p:nvSpPr>
          <p:spPr>
            <a:xfrm>
              <a:off x="7087360" y="1624321"/>
              <a:ext cx="779318" cy="2408184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779318" h="2408184">
                  <a:moveTo>
                    <a:pt x="779318" y="2408184"/>
                  </a:moveTo>
                  <a:cubicBezTo>
                    <a:pt x="369695" y="2231539"/>
                    <a:pt x="0" y="1869094"/>
                    <a:pt x="0" y="1204092"/>
                  </a:cubicBezTo>
                  <a:cubicBezTo>
                    <a:pt x="0" y="539090"/>
                    <a:pt x="411258" y="145473"/>
                    <a:pt x="779318" y="0"/>
                  </a:cubicBezTo>
                  <a:cubicBezTo>
                    <a:pt x="478853" y="276460"/>
                    <a:pt x="246522" y="671422"/>
                    <a:pt x="246522" y="1204091"/>
                  </a:cubicBezTo>
                  <a:cubicBezTo>
                    <a:pt x="246522" y="1736760"/>
                    <a:pt x="458071" y="2214850"/>
                    <a:pt x="779318" y="2408182"/>
                  </a:cubicBezTo>
                  <a:lnTo>
                    <a:pt x="779318" y="2408184"/>
                  </a:lnTo>
                  <a:close/>
                </a:path>
              </a:pathLst>
            </a:custGeom>
            <a:solidFill>
              <a:srgbClr val="B9AF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46"/>
            <p:cNvSpPr/>
            <p:nvPr/>
          </p:nvSpPr>
          <p:spPr>
            <a:xfrm>
              <a:off x="7954889" y="1634154"/>
              <a:ext cx="363525" cy="2313432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  <a:gd name="connsiteX0-37" fmla="*/ 779318 w 779318"/>
                <a:gd name="connsiteY0-38" fmla="*/ 2408184 h 2408184"/>
                <a:gd name="connsiteX1-39" fmla="*/ 0 w 779318"/>
                <a:gd name="connsiteY1-40" fmla="*/ 1204092 h 2408184"/>
                <a:gd name="connsiteX2-41" fmla="*/ 779318 w 779318"/>
                <a:gd name="connsiteY2-42" fmla="*/ 0 h 2408184"/>
                <a:gd name="connsiteX3-43" fmla="*/ 693643 w 779318"/>
                <a:gd name="connsiteY3-44" fmla="*/ 1309195 h 2408184"/>
                <a:gd name="connsiteX4-45" fmla="*/ 779318 w 779318"/>
                <a:gd name="connsiteY4-46" fmla="*/ 2408182 h 2408184"/>
                <a:gd name="connsiteX5-47" fmla="*/ 779318 w 779318"/>
                <a:gd name="connsiteY5-48" fmla="*/ 2408184 h 2408184"/>
                <a:gd name="connsiteX0-49" fmla="*/ 399289 w 399289"/>
                <a:gd name="connsiteY0-50" fmla="*/ 2408184 h 2408184"/>
                <a:gd name="connsiteX1-51" fmla="*/ 23 w 399289"/>
                <a:gd name="connsiteY1-52" fmla="*/ 1214602 h 2408184"/>
                <a:gd name="connsiteX2-53" fmla="*/ 399289 w 399289"/>
                <a:gd name="connsiteY2-54" fmla="*/ 0 h 2408184"/>
                <a:gd name="connsiteX3-55" fmla="*/ 313614 w 399289"/>
                <a:gd name="connsiteY3-56" fmla="*/ 1309195 h 2408184"/>
                <a:gd name="connsiteX4-57" fmla="*/ 399289 w 399289"/>
                <a:gd name="connsiteY4-58" fmla="*/ 2408182 h 2408184"/>
                <a:gd name="connsiteX5-59" fmla="*/ 399289 w 399289"/>
                <a:gd name="connsiteY5-60" fmla="*/ 2408184 h 2408184"/>
                <a:gd name="connsiteX0-61" fmla="*/ 440915 w 440915"/>
                <a:gd name="connsiteY0-62" fmla="*/ 2429204 h 2429204"/>
                <a:gd name="connsiteX1-63" fmla="*/ 41649 w 440915"/>
                <a:gd name="connsiteY1-64" fmla="*/ 1235622 h 2429204"/>
                <a:gd name="connsiteX2-65" fmla="*/ 262069 w 440915"/>
                <a:gd name="connsiteY2-66" fmla="*/ 0 h 2429204"/>
                <a:gd name="connsiteX3-67" fmla="*/ 355240 w 440915"/>
                <a:gd name="connsiteY3-68" fmla="*/ 1330215 h 2429204"/>
                <a:gd name="connsiteX4-69" fmla="*/ 440915 w 440915"/>
                <a:gd name="connsiteY4-70" fmla="*/ 2429202 h 2429204"/>
                <a:gd name="connsiteX5-71" fmla="*/ 440915 w 440915"/>
                <a:gd name="connsiteY5-72" fmla="*/ 2429204 h 2429204"/>
                <a:gd name="connsiteX0-73" fmla="*/ 489378 w 489378"/>
                <a:gd name="connsiteY0-74" fmla="*/ 2597369 h 2597369"/>
                <a:gd name="connsiteX1-75" fmla="*/ 90112 w 489378"/>
                <a:gd name="connsiteY1-76" fmla="*/ 1403787 h 2597369"/>
                <a:gd name="connsiteX2-77" fmla="*/ 221109 w 489378"/>
                <a:gd name="connsiteY2-78" fmla="*/ 0 h 2597369"/>
                <a:gd name="connsiteX3-79" fmla="*/ 403703 w 489378"/>
                <a:gd name="connsiteY3-80" fmla="*/ 1498380 h 2597369"/>
                <a:gd name="connsiteX4-81" fmla="*/ 489378 w 489378"/>
                <a:gd name="connsiteY4-82" fmla="*/ 2597367 h 2597369"/>
                <a:gd name="connsiteX5-83" fmla="*/ 489378 w 489378"/>
                <a:gd name="connsiteY5-84" fmla="*/ 2597369 h 2597369"/>
                <a:gd name="connsiteX0-85" fmla="*/ 489378 w 489378"/>
                <a:gd name="connsiteY0-86" fmla="*/ 2597369 h 2597369"/>
                <a:gd name="connsiteX1-87" fmla="*/ 90112 w 489378"/>
                <a:gd name="connsiteY1-88" fmla="*/ 1403787 h 2597369"/>
                <a:gd name="connsiteX2-89" fmla="*/ 221109 w 489378"/>
                <a:gd name="connsiteY2-90" fmla="*/ 0 h 2597369"/>
                <a:gd name="connsiteX3-91" fmla="*/ 403703 w 489378"/>
                <a:gd name="connsiteY3-92" fmla="*/ 1498380 h 2597369"/>
                <a:gd name="connsiteX4-93" fmla="*/ 489378 w 489378"/>
                <a:gd name="connsiteY4-94" fmla="*/ 2597367 h 2597369"/>
                <a:gd name="connsiteX5-95" fmla="*/ 489378 w 489378"/>
                <a:gd name="connsiteY5-96" fmla="*/ 2597369 h 2597369"/>
                <a:gd name="connsiteX0-97" fmla="*/ 440135 w 440135"/>
                <a:gd name="connsiteY0-98" fmla="*/ 2597369 h 2597369"/>
                <a:gd name="connsiteX1-99" fmla="*/ 40869 w 440135"/>
                <a:gd name="connsiteY1-100" fmla="*/ 1403787 h 2597369"/>
                <a:gd name="connsiteX2-101" fmla="*/ 171866 w 440135"/>
                <a:gd name="connsiteY2-102" fmla="*/ 0 h 2597369"/>
                <a:gd name="connsiteX3-103" fmla="*/ 354460 w 440135"/>
                <a:gd name="connsiteY3-104" fmla="*/ 1498380 h 2597369"/>
                <a:gd name="connsiteX4-105" fmla="*/ 440135 w 440135"/>
                <a:gd name="connsiteY4-106" fmla="*/ 2597367 h 2597369"/>
                <a:gd name="connsiteX5-107" fmla="*/ 440135 w 440135"/>
                <a:gd name="connsiteY5-108" fmla="*/ 2597369 h 2597369"/>
                <a:gd name="connsiteX0-109" fmla="*/ 412392 w 412392"/>
                <a:gd name="connsiteY0-110" fmla="*/ 2597369 h 2597369"/>
                <a:gd name="connsiteX1-111" fmla="*/ 13126 w 412392"/>
                <a:gd name="connsiteY1-112" fmla="*/ 1403787 h 2597369"/>
                <a:gd name="connsiteX2-113" fmla="*/ 144123 w 412392"/>
                <a:gd name="connsiteY2-114" fmla="*/ 0 h 2597369"/>
                <a:gd name="connsiteX3-115" fmla="*/ 326717 w 412392"/>
                <a:gd name="connsiteY3-116" fmla="*/ 1498380 h 2597369"/>
                <a:gd name="connsiteX4-117" fmla="*/ 412392 w 412392"/>
                <a:gd name="connsiteY4-118" fmla="*/ 2597367 h 2597369"/>
                <a:gd name="connsiteX5-119" fmla="*/ 412392 w 412392"/>
                <a:gd name="connsiteY5-120" fmla="*/ 2597369 h 2597369"/>
                <a:gd name="connsiteX0-121" fmla="*/ 388612 w 410967"/>
                <a:gd name="connsiteY0-122" fmla="*/ 2744513 h 2744513"/>
                <a:gd name="connsiteX1-123" fmla="*/ 11701 w 410967"/>
                <a:gd name="connsiteY1-124" fmla="*/ 1403787 h 2744513"/>
                <a:gd name="connsiteX2-125" fmla="*/ 142698 w 410967"/>
                <a:gd name="connsiteY2-126" fmla="*/ 0 h 2744513"/>
                <a:gd name="connsiteX3-127" fmla="*/ 325292 w 410967"/>
                <a:gd name="connsiteY3-128" fmla="*/ 1498380 h 2744513"/>
                <a:gd name="connsiteX4-129" fmla="*/ 410967 w 410967"/>
                <a:gd name="connsiteY4-130" fmla="*/ 2597367 h 2744513"/>
                <a:gd name="connsiteX5-131" fmla="*/ 388612 w 410967"/>
                <a:gd name="connsiteY5-132" fmla="*/ 2744513 h 2744513"/>
                <a:gd name="connsiteX0-133" fmla="*/ 388612 w 410967"/>
                <a:gd name="connsiteY0-134" fmla="*/ 2744513 h 2744513"/>
                <a:gd name="connsiteX1-135" fmla="*/ 11701 w 410967"/>
                <a:gd name="connsiteY1-136" fmla="*/ 1403787 h 2744513"/>
                <a:gd name="connsiteX2-137" fmla="*/ 142698 w 410967"/>
                <a:gd name="connsiteY2-138" fmla="*/ 0 h 2744513"/>
                <a:gd name="connsiteX3-139" fmla="*/ 325292 w 410967"/>
                <a:gd name="connsiteY3-140" fmla="*/ 1498380 h 2744513"/>
                <a:gd name="connsiteX4-141" fmla="*/ 410967 w 410967"/>
                <a:gd name="connsiteY4-142" fmla="*/ 2597367 h 2744513"/>
                <a:gd name="connsiteX5-143" fmla="*/ 388612 w 410967"/>
                <a:gd name="connsiteY5-144" fmla="*/ 2744513 h 2744513"/>
                <a:gd name="connsiteX0-145" fmla="*/ 228631 w 407477"/>
                <a:gd name="connsiteY0-146" fmla="*/ 2471244 h 2597367"/>
                <a:gd name="connsiteX1-147" fmla="*/ 8211 w 407477"/>
                <a:gd name="connsiteY1-148" fmla="*/ 1403787 h 2597367"/>
                <a:gd name="connsiteX2-149" fmla="*/ 139208 w 407477"/>
                <a:gd name="connsiteY2-150" fmla="*/ 0 h 2597367"/>
                <a:gd name="connsiteX3-151" fmla="*/ 321802 w 407477"/>
                <a:gd name="connsiteY3-152" fmla="*/ 1498380 h 2597367"/>
                <a:gd name="connsiteX4-153" fmla="*/ 407477 w 407477"/>
                <a:gd name="connsiteY4-154" fmla="*/ 2597367 h 2597367"/>
                <a:gd name="connsiteX5-155" fmla="*/ 228631 w 407477"/>
                <a:gd name="connsiteY5-156" fmla="*/ 2471244 h 2597367"/>
                <a:gd name="connsiteX0-157" fmla="*/ 223164 w 318785"/>
                <a:gd name="connsiteY0-158" fmla="*/ 2471244 h 2471560"/>
                <a:gd name="connsiteX1-159" fmla="*/ 2744 w 318785"/>
                <a:gd name="connsiteY1-160" fmla="*/ 1403787 h 2471560"/>
                <a:gd name="connsiteX2-161" fmla="*/ 133741 w 318785"/>
                <a:gd name="connsiteY2-162" fmla="*/ 0 h 2471560"/>
                <a:gd name="connsiteX3-163" fmla="*/ 316335 w 318785"/>
                <a:gd name="connsiteY3-164" fmla="*/ 1498380 h 2471560"/>
                <a:gd name="connsiteX4-165" fmla="*/ 223164 w 318785"/>
                <a:gd name="connsiteY4-166" fmla="*/ 2471244 h 2471560"/>
                <a:gd name="connsiteX0-167" fmla="*/ 220502 w 316123"/>
                <a:gd name="connsiteY0-168" fmla="*/ 2523795 h 2524111"/>
                <a:gd name="connsiteX1-169" fmla="*/ 82 w 316123"/>
                <a:gd name="connsiteY1-170" fmla="*/ 1456338 h 2524111"/>
                <a:gd name="connsiteX2-171" fmla="*/ 200104 w 316123"/>
                <a:gd name="connsiteY2-172" fmla="*/ 0 h 2524111"/>
                <a:gd name="connsiteX3-173" fmla="*/ 313673 w 316123"/>
                <a:gd name="connsiteY3-174" fmla="*/ 1550931 h 2524111"/>
                <a:gd name="connsiteX4-175" fmla="*/ 220502 w 316123"/>
                <a:gd name="connsiteY4-176" fmla="*/ 2523795 h 2524111"/>
                <a:gd name="connsiteX0-177" fmla="*/ 220502 w 316123"/>
                <a:gd name="connsiteY0-178" fmla="*/ 2523795 h 2524111"/>
                <a:gd name="connsiteX1-179" fmla="*/ 82 w 316123"/>
                <a:gd name="connsiteY1-180" fmla="*/ 1456338 h 2524111"/>
                <a:gd name="connsiteX2-181" fmla="*/ 200104 w 316123"/>
                <a:gd name="connsiteY2-182" fmla="*/ 0 h 2524111"/>
                <a:gd name="connsiteX3-183" fmla="*/ 313673 w 316123"/>
                <a:gd name="connsiteY3-184" fmla="*/ 1550931 h 2524111"/>
                <a:gd name="connsiteX4-185" fmla="*/ 220502 w 316123"/>
                <a:gd name="connsiteY4-186" fmla="*/ 2523795 h 2524111"/>
                <a:gd name="connsiteX0-187" fmla="*/ 161437 w 257058"/>
                <a:gd name="connsiteY0-188" fmla="*/ 2523795 h 2524111"/>
                <a:gd name="connsiteX1-189" fmla="*/ 181 w 257058"/>
                <a:gd name="connsiteY1-190" fmla="*/ 1445828 h 2524111"/>
                <a:gd name="connsiteX2-191" fmla="*/ 141039 w 257058"/>
                <a:gd name="connsiteY2-192" fmla="*/ 0 h 2524111"/>
                <a:gd name="connsiteX3-193" fmla="*/ 254608 w 257058"/>
                <a:gd name="connsiteY3-194" fmla="*/ 1550931 h 2524111"/>
                <a:gd name="connsiteX4-195" fmla="*/ 161437 w 257058"/>
                <a:gd name="connsiteY4-196" fmla="*/ 2523795 h 2524111"/>
                <a:gd name="connsiteX0-197" fmla="*/ 112207 w 256113"/>
                <a:gd name="connsiteY0-198" fmla="*/ 2513285 h 2513607"/>
                <a:gd name="connsiteX1-199" fmla="*/ 254 w 256113"/>
                <a:gd name="connsiteY1-200" fmla="*/ 1445828 h 2513607"/>
                <a:gd name="connsiteX2-201" fmla="*/ 141112 w 256113"/>
                <a:gd name="connsiteY2-202" fmla="*/ 0 h 2513607"/>
                <a:gd name="connsiteX3-203" fmla="*/ 254681 w 256113"/>
                <a:gd name="connsiteY3-204" fmla="*/ 1550931 h 2513607"/>
                <a:gd name="connsiteX4-205" fmla="*/ 112207 w 256113"/>
                <a:gd name="connsiteY4-206" fmla="*/ 2513285 h 2513607"/>
                <a:gd name="connsiteX0-207" fmla="*/ 112207 w 209853"/>
                <a:gd name="connsiteY0-208" fmla="*/ 2513285 h 2513503"/>
                <a:gd name="connsiteX1-209" fmla="*/ 254 w 209853"/>
                <a:gd name="connsiteY1-210" fmla="*/ 1445828 h 2513503"/>
                <a:gd name="connsiteX2-211" fmla="*/ 141112 w 209853"/>
                <a:gd name="connsiteY2-212" fmla="*/ 0 h 2513503"/>
                <a:gd name="connsiteX3-213" fmla="*/ 205378 w 209853"/>
                <a:gd name="connsiteY3-214" fmla="*/ 1277662 h 2513503"/>
                <a:gd name="connsiteX4-215" fmla="*/ 112207 w 209853"/>
                <a:gd name="connsiteY4-216" fmla="*/ 2513285 h 2513503"/>
                <a:gd name="connsiteX0-217" fmla="*/ 112236 w 207857"/>
                <a:gd name="connsiteY0-218" fmla="*/ 2502774 h 2502992"/>
                <a:gd name="connsiteX1-219" fmla="*/ 283 w 207857"/>
                <a:gd name="connsiteY1-220" fmla="*/ 1435317 h 2502992"/>
                <a:gd name="connsiteX2-221" fmla="*/ 101699 w 207857"/>
                <a:gd name="connsiteY2-222" fmla="*/ 0 h 2502992"/>
                <a:gd name="connsiteX3-223" fmla="*/ 205407 w 207857"/>
                <a:gd name="connsiteY3-224" fmla="*/ 1267151 h 2502992"/>
                <a:gd name="connsiteX4-225" fmla="*/ 112236 w 207857"/>
                <a:gd name="connsiteY4-226" fmla="*/ 2502774 h 2502992"/>
                <a:gd name="connsiteX0-227" fmla="*/ 118518 w 214139"/>
                <a:gd name="connsiteY0-228" fmla="*/ 3206967 h 3207185"/>
                <a:gd name="connsiteX1-229" fmla="*/ 6565 w 214139"/>
                <a:gd name="connsiteY1-230" fmla="*/ 2139510 h 3207185"/>
                <a:gd name="connsiteX2-231" fmla="*/ 78399 w 214139"/>
                <a:gd name="connsiteY2-232" fmla="*/ 0 h 3207185"/>
                <a:gd name="connsiteX3-233" fmla="*/ 211689 w 214139"/>
                <a:gd name="connsiteY3-234" fmla="*/ 1971344 h 3207185"/>
                <a:gd name="connsiteX4-235" fmla="*/ 118518 w 214139"/>
                <a:gd name="connsiteY4-236" fmla="*/ 3206967 h 3207185"/>
                <a:gd name="connsiteX0-237" fmla="*/ 118518 w 214139"/>
                <a:gd name="connsiteY0-238" fmla="*/ 3206967 h 3207185"/>
                <a:gd name="connsiteX1-239" fmla="*/ 6565 w 214139"/>
                <a:gd name="connsiteY1-240" fmla="*/ 2139510 h 3207185"/>
                <a:gd name="connsiteX2-241" fmla="*/ 78399 w 214139"/>
                <a:gd name="connsiteY2-242" fmla="*/ 0 h 3207185"/>
                <a:gd name="connsiteX3-243" fmla="*/ 211689 w 214139"/>
                <a:gd name="connsiteY3-244" fmla="*/ 1971344 h 3207185"/>
                <a:gd name="connsiteX4-245" fmla="*/ 118518 w 214139"/>
                <a:gd name="connsiteY4-246" fmla="*/ 3206967 h 3207185"/>
                <a:gd name="connsiteX0-247" fmla="*/ 112724 w 208345"/>
                <a:gd name="connsiteY0-248" fmla="*/ 3206967 h 3207185"/>
                <a:gd name="connsiteX1-249" fmla="*/ 771 w 208345"/>
                <a:gd name="connsiteY1-250" fmla="*/ 2139510 h 3207185"/>
                <a:gd name="connsiteX2-251" fmla="*/ 72605 w 208345"/>
                <a:gd name="connsiteY2-252" fmla="*/ 0 h 3207185"/>
                <a:gd name="connsiteX3-253" fmla="*/ 205895 w 208345"/>
                <a:gd name="connsiteY3-254" fmla="*/ 1971344 h 3207185"/>
                <a:gd name="connsiteX4-255" fmla="*/ 112724 w 208345"/>
                <a:gd name="connsiteY4-256" fmla="*/ 3206967 h 3207185"/>
                <a:gd name="connsiteX0-257" fmla="*/ 112333 w 207954"/>
                <a:gd name="connsiteY0-258" fmla="*/ 2555326 h 2555544"/>
                <a:gd name="connsiteX1-259" fmla="*/ 380 w 207954"/>
                <a:gd name="connsiteY1-260" fmla="*/ 1487869 h 2555544"/>
                <a:gd name="connsiteX2-261" fmla="*/ 82074 w 207954"/>
                <a:gd name="connsiteY2-262" fmla="*/ 0 h 2555544"/>
                <a:gd name="connsiteX3-263" fmla="*/ 205504 w 207954"/>
                <a:gd name="connsiteY3-264" fmla="*/ 1319703 h 2555544"/>
                <a:gd name="connsiteX4-265" fmla="*/ 112333 w 207954"/>
                <a:gd name="connsiteY4-266" fmla="*/ 2555326 h 2555544"/>
                <a:gd name="connsiteX0-267" fmla="*/ 113360 w 208981"/>
                <a:gd name="connsiteY0-268" fmla="*/ 2250526 h 2250744"/>
                <a:gd name="connsiteX1-269" fmla="*/ 1407 w 208981"/>
                <a:gd name="connsiteY1-270" fmla="*/ 1183069 h 2250744"/>
                <a:gd name="connsiteX2-271" fmla="*/ 63380 w 208981"/>
                <a:gd name="connsiteY2-272" fmla="*/ 0 h 2250744"/>
                <a:gd name="connsiteX3-273" fmla="*/ 206531 w 208981"/>
                <a:gd name="connsiteY3-274" fmla="*/ 1014903 h 2250744"/>
                <a:gd name="connsiteX4-275" fmla="*/ 113360 w 208981"/>
                <a:gd name="connsiteY4-276" fmla="*/ 2250526 h 2250744"/>
                <a:gd name="connsiteX0-277" fmla="*/ 117785 w 294603"/>
                <a:gd name="connsiteY0-278" fmla="*/ 2271546 h 2271764"/>
                <a:gd name="connsiteX1-279" fmla="*/ 5832 w 294603"/>
                <a:gd name="connsiteY1-280" fmla="*/ 1204089 h 2271764"/>
                <a:gd name="connsiteX2-281" fmla="*/ 294602 w 294603"/>
                <a:gd name="connsiteY2-282" fmla="*/ 0 h 2271764"/>
                <a:gd name="connsiteX3-283" fmla="*/ 210956 w 294603"/>
                <a:gd name="connsiteY3-284" fmla="*/ 1035923 h 2271764"/>
                <a:gd name="connsiteX4-285" fmla="*/ 117785 w 294603"/>
                <a:gd name="connsiteY4-286" fmla="*/ 2271546 h 2271764"/>
                <a:gd name="connsiteX0-287" fmla="*/ 112877 w 208498"/>
                <a:gd name="connsiteY0-288" fmla="*/ 2303077 h 2303295"/>
                <a:gd name="connsiteX1-289" fmla="*/ 924 w 208498"/>
                <a:gd name="connsiteY1-290" fmla="*/ 1235620 h 2303295"/>
                <a:gd name="connsiteX2-291" fmla="*/ 171365 w 208498"/>
                <a:gd name="connsiteY2-292" fmla="*/ 0 h 2303295"/>
                <a:gd name="connsiteX3-293" fmla="*/ 206048 w 208498"/>
                <a:gd name="connsiteY3-294" fmla="*/ 1067454 h 2303295"/>
                <a:gd name="connsiteX4-295" fmla="*/ 112877 w 208498"/>
                <a:gd name="connsiteY4-296" fmla="*/ 2303077 h 2303295"/>
                <a:gd name="connsiteX0-297" fmla="*/ 111982 w 207603"/>
                <a:gd name="connsiteY0-298" fmla="*/ 2324098 h 2324316"/>
                <a:gd name="connsiteX1-299" fmla="*/ 29 w 207603"/>
                <a:gd name="connsiteY1-300" fmla="*/ 1256641 h 2324316"/>
                <a:gd name="connsiteX2-301" fmla="*/ 121166 w 207603"/>
                <a:gd name="connsiteY2-302" fmla="*/ 0 h 2324316"/>
                <a:gd name="connsiteX3-303" fmla="*/ 205153 w 207603"/>
                <a:gd name="connsiteY3-304" fmla="*/ 1088475 h 2324316"/>
                <a:gd name="connsiteX4-305" fmla="*/ 111982 w 207603"/>
                <a:gd name="connsiteY4-306" fmla="*/ 2324098 h 2324316"/>
                <a:gd name="connsiteX0-307" fmla="*/ 111982 w 207603"/>
                <a:gd name="connsiteY0-308" fmla="*/ 2197974 h 2198230"/>
                <a:gd name="connsiteX1-309" fmla="*/ 29 w 207603"/>
                <a:gd name="connsiteY1-310" fmla="*/ 1256641 h 2198230"/>
                <a:gd name="connsiteX2-311" fmla="*/ 121166 w 207603"/>
                <a:gd name="connsiteY2-312" fmla="*/ 0 h 2198230"/>
                <a:gd name="connsiteX3-313" fmla="*/ 205153 w 207603"/>
                <a:gd name="connsiteY3-314" fmla="*/ 1088475 h 2198230"/>
                <a:gd name="connsiteX4-315" fmla="*/ 111982 w 207603"/>
                <a:gd name="connsiteY4-316" fmla="*/ 2197974 h 2198230"/>
                <a:gd name="connsiteX0-317" fmla="*/ 111982 w 206487"/>
                <a:gd name="connsiteY0-318" fmla="*/ 2197974 h 2197974"/>
                <a:gd name="connsiteX1-319" fmla="*/ 29 w 206487"/>
                <a:gd name="connsiteY1-320" fmla="*/ 1256641 h 2197974"/>
                <a:gd name="connsiteX2-321" fmla="*/ 121166 w 206487"/>
                <a:gd name="connsiteY2-322" fmla="*/ 0 h 2197974"/>
                <a:gd name="connsiteX3-323" fmla="*/ 205153 w 206487"/>
                <a:gd name="connsiteY3-324" fmla="*/ 1088475 h 2197974"/>
                <a:gd name="connsiteX4-325" fmla="*/ 111982 w 206487"/>
                <a:gd name="connsiteY4-326" fmla="*/ 2197974 h 2197974"/>
                <a:gd name="connsiteX0-327" fmla="*/ 283728 w 283728"/>
                <a:gd name="connsiteY0-328" fmla="*/ 2124402 h 2124402"/>
                <a:gd name="connsiteX1-329" fmla="*/ 4142 w 283728"/>
                <a:gd name="connsiteY1-330" fmla="*/ 1256641 h 2124402"/>
                <a:gd name="connsiteX2-331" fmla="*/ 125279 w 283728"/>
                <a:gd name="connsiteY2-332" fmla="*/ 0 h 2124402"/>
                <a:gd name="connsiteX3-333" fmla="*/ 209266 w 283728"/>
                <a:gd name="connsiteY3-334" fmla="*/ 1088475 h 2124402"/>
                <a:gd name="connsiteX4-335" fmla="*/ 283728 w 283728"/>
                <a:gd name="connsiteY4-336" fmla="*/ 2124402 h 2124402"/>
                <a:gd name="connsiteX0-337" fmla="*/ 283728 w 284476"/>
                <a:gd name="connsiteY0-338" fmla="*/ 2124402 h 2124402"/>
                <a:gd name="connsiteX1-339" fmla="*/ 4142 w 284476"/>
                <a:gd name="connsiteY1-340" fmla="*/ 1256641 h 2124402"/>
                <a:gd name="connsiteX2-341" fmla="*/ 125279 w 284476"/>
                <a:gd name="connsiteY2-342" fmla="*/ 0 h 2124402"/>
                <a:gd name="connsiteX3-343" fmla="*/ 209266 w 284476"/>
                <a:gd name="connsiteY3-344" fmla="*/ 1088475 h 2124402"/>
                <a:gd name="connsiteX4-345" fmla="*/ 283728 w 284476"/>
                <a:gd name="connsiteY4-346" fmla="*/ 2124402 h 2124402"/>
                <a:gd name="connsiteX0-347" fmla="*/ 102153 w 206421"/>
                <a:gd name="connsiteY0-348" fmla="*/ 2208485 h 2208485"/>
                <a:gd name="connsiteX1-349" fmla="*/ 61 w 206421"/>
                <a:gd name="connsiteY1-350" fmla="*/ 1256641 h 2208485"/>
                <a:gd name="connsiteX2-351" fmla="*/ 121198 w 206421"/>
                <a:gd name="connsiteY2-352" fmla="*/ 0 h 2208485"/>
                <a:gd name="connsiteX3-353" fmla="*/ 205185 w 206421"/>
                <a:gd name="connsiteY3-354" fmla="*/ 1088475 h 2208485"/>
                <a:gd name="connsiteX4-355" fmla="*/ 102153 w 206421"/>
                <a:gd name="connsiteY4-356" fmla="*/ 2208485 h 2208485"/>
                <a:gd name="connsiteX0-357" fmla="*/ 102093 w 206361"/>
                <a:gd name="connsiteY0-358" fmla="*/ 2199099 h 2199099"/>
                <a:gd name="connsiteX1-359" fmla="*/ 1 w 206361"/>
                <a:gd name="connsiteY1-360" fmla="*/ 1247255 h 2199099"/>
                <a:gd name="connsiteX2-361" fmla="*/ 104397 w 206361"/>
                <a:gd name="connsiteY2-362" fmla="*/ 0 h 2199099"/>
                <a:gd name="connsiteX3-363" fmla="*/ 205125 w 206361"/>
                <a:gd name="connsiteY3-364" fmla="*/ 1079089 h 2199099"/>
                <a:gd name="connsiteX4-365" fmla="*/ 102093 w 206361"/>
                <a:gd name="connsiteY4-366" fmla="*/ 2199099 h 2199099"/>
                <a:gd name="connsiteX0-367" fmla="*/ 102093 w 206361"/>
                <a:gd name="connsiteY0-368" fmla="*/ 2199099 h 2199099"/>
                <a:gd name="connsiteX1-369" fmla="*/ 1 w 206361"/>
                <a:gd name="connsiteY1-370" fmla="*/ 1247255 h 2199099"/>
                <a:gd name="connsiteX2-371" fmla="*/ 104397 w 206361"/>
                <a:gd name="connsiteY2-372" fmla="*/ 0 h 2199099"/>
                <a:gd name="connsiteX3-373" fmla="*/ 205125 w 206361"/>
                <a:gd name="connsiteY3-374" fmla="*/ 1079089 h 2199099"/>
                <a:gd name="connsiteX4-375" fmla="*/ 102093 w 206361"/>
                <a:gd name="connsiteY4-376" fmla="*/ 2199099 h 2199099"/>
                <a:gd name="connsiteX0-377" fmla="*/ 102093 w 206361"/>
                <a:gd name="connsiteY0-378" fmla="*/ 2199099 h 2199099"/>
                <a:gd name="connsiteX1-379" fmla="*/ 1 w 206361"/>
                <a:gd name="connsiteY1-380" fmla="*/ 1247255 h 2199099"/>
                <a:gd name="connsiteX2-381" fmla="*/ 104397 w 206361"/>
                <a:gd name="connsiteY2-382" fmla="*/ 0 h 2199099"/>
                <a:gd name="connsiteX3-383" fmla="*/ 205125 w 206361"/>
                <a:gd name="connsiteY3-384" fmla="*/ 1079089 h 2199099"/>
                <a:gd name="connsiteX4-385" fmla="*/ 102093 w 206361"/>
                <a:gd name="connsiteY4-386" fmla="*/ 2199099 h 2199099"/>
                <a:gd name="connsiteX0-387" fmla="*/ 102093 w 206361"/>
                <a:gd name="connsiteY0-388" fmla="*/ 2199099 h 2199099"/>
                <a:gd name="connsiteX1-389" fmla="*/ 1 w 206361"/>
                <a:gd name="connsiteY1-390" fmla="*/ 1247255 h 2199099"/>
                <a:gd name="connsiteX2-391" fmla="*/ 104397 w 206361"/>
                <a:gd name="connsiteY2-392" fmla="*/ 0 h 2199099"/>
                <a:gd name="connsiteX3-393" fmla="*/ 205125 w 206361"/>
                <a:gd name="connsiteY3-394" fmla="*/ 1079089 h 2199099"/>
                <a:gd name="connsiteX4-395" fmla="*/ 102093 w 206361"/>
                <a:gd name="connsiteY4-396" fmla="*/ 2199099 h 2199099"/>
                <a:gd name="connsiteX0-397" fmla="*/ 102093 w 206361"/>
                <a:gd name="connsiteY0-398" fmla="*/ 2208485 h 2208485"/>
                <a:gd name="connsiteX1-399" fmla="*/ 1 w 206361"/>
                <a:gd name="connsiteY1-400" fmla="*/ 1247255 h 2208485"/>
                <a:gd name="connsiteX2-401" fmla="*/ 104397 w 206361"/>
                <a:gd name="connsiteY2-402" fmla="*/ 0 h 2208485"/>
                <a:gd name="connsiteX3-403" fmla="*/ 205125 w 206361"/>
                <a:gd name="connsiteY3-404" fmla="*/ 1079089 h 2208485"/>
                <a:gd name="connsiteX4-405" fmla="*/ 102093 w 206361"/>
                <a:gd name="connsiteY4-406" fmla="*/ 2208485 h 2208485"/>
                <a:gd name="connsiteX0-407" fmla="*/ 102093 w 206313"/>
                <a:gd name="connsiteY0-408" fmla="*/ 2208485 h 2208485"/>
                <a:gd name="connsiteX1-409" fmla="*/ 1 w 206313"/>
                <a:gd name="connsiteY1-410" fmla="*/ 1247255 h 2208485"/>
                <a:gd name="connsiteX2-411" fmla="*/ 104397 w 206313"/>
                <a:gd name="connsiteY2-412" fmla="*/ 0 h 2208485"/>
                <a:gd name="connsiteX3-413" fmla="*/ 205125 w 206313"/>
                <a:gd name="connsiteY3-414" fmla="*/ 1079089 h 2208485"/>
                <a:gd name="connsiteX4-415" fmla="*/ 102093 w 206313"/>
                <a:gd name="connsiteY4-416" fmla="*/ 2208485 h 22084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6313" h="2208485">
                  <a:moveTo>
                    <a:pt x="102093" y="2208485"/>
                  </a:moveTo>
                  <a:cubicBezTo>
                    <a:pt x="118854" y="2118023"/>
                    <a:pt x="-383" y="1615336"/>
                    <a:pt x="1" y="1247255"/>
                  </a:cubicBezTo>
                  <a:cubicBezTo>
                    <a:pt x="385" y="879174"/>
                    <a:pt x="69353" y="237819"/>
                    <a:pt x="104397" y="0"/>
                  </a:cubicBezTo>
                  <a:cubicBezTo>
                    <a:pt x="121768" y="338398"/>
                    <a:pt x="205125" y="546420"/>
                    <a:pt x="205125" y="1079089"/>
                  </a:cubicBezTo>
                  <a:cubicBezTo>
                    <a:pt x="220029" y="1490963"/>
                    <a:pt x="89614" y="2140168"/>
                    <a:pt x="102093" y="2208485"/>
                  </a:cubicBezTo>
                  <a:close/>
                </a:path>
              </a:pathLst>
            </a:custGeom>
            <a:solidFill>
              <a:srgbClr val="B9AF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Rectangle: Rounded Corners 47"/>
            <p:cNvSpPr/>
            <p:nvPr/>
          </p:nvSpPr>
          <p:spPr>
            <a:xfrm>
              <a:off x="7477019" y="5010913"/>
              <a:ext cx="1133581" cy="85623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 w="476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48"/>
            <p:cNvSpPr/>
            <p:nvPr/>
          </p:nvSpPr>
          <p:spPr>
            <a:xfrm>
              <a:off x="7954784" y="5043279"/>
              <a:ext cx="120616" cy="680729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  <a:gd name="connsiteX0-37" fmla="*/ 779318 w 779318"/>
                <a:gd name="connsiteY0-38" fmla="*/ 2408184 h 2408184"/>
                <a:gd name="connsiteX1-39" fmla="*/ 0 w 779318"/>
                <a:gd name="connsiteY1-40" fmla="*/ 1204092 h 2408184"/>
                <a:gd name="connsiteX2-41" fmla="*/ 779318 w 779318"/>
                <a:gd name="connsiteY2-42" fmla="*/ 0 h 2408184"/>
                <a:gd name="connsiteX3-43" fmla="*/ 693643 w 779318"/>
                <a:gd name="connsiteY3-44" fmla="*/ 1309195 h 2408184"/>
                <a:gd name="connsiteX4-45" fmla="*/ 779318 w 779318"/>
                <a:gd name="connsiteY4-46" fmla="*/ 2408182 h 2408184"/>
                <a:gd name="connsiteX5-47" fmla="*/ 779318 w 779318"/>
                <a:gd name="connsiteY5-48" fmla="*/ 2408184 h 2408184"/>
                <a:gd name="connsiteX0-49" fmla="*/ 399289 w 399289"/>
                <a:gd name="connsiteY0-50" fmla="*/ 2408184 h 2408184"/>
                <a:gd name="connsiteX1-51" fmla="*/ 23 w 399289"/>
                <a:gd name="connsiteY1-52" fmla="*/ 1214602 h 2408184"/>
                <a:gd name="connsiteX2-53" fmla="*/ 399289 w 399289"/>
                <a:gd name="connsiteY2-54" fmla="*/ 0 h 2408184"/>
                <a:gd name="connsiteX3-55" fmla="*/ 313614 w 399289"/>
                <a:gd name="connsiteY3-56" fmla="*/ 1309195 h 2408184"/>
                <a:gd name="connsiteX4-57" fmla="*/ 399289 w 399289"/>
                <a:gd name="connsiteY4-58" fmla="*/ 2408182 h 2408184"/>
                <a:gd name="connsiteX5-59" fmla="*/ 399289 w 399289"/>
                <a:gd name="connsiteY5-60" fmla="*/ 2408184 h 2408184"/>
                <a:gd name="connsiteX0-61" fmla="*/ 440915 w 440915"/>
                <a:gd name="connsiteY0-62" fmla="*/ 2429204 h 2429204"/>
                <a:gd name="connsiteX1-63" fmla="*/ 41649 w 440915"/>
                <a:gd name="connsiteY1-64" fmla="*/ 1235622 h 2429204"/>
                <a:gd name="connsiteX2-65" fmla="*/ 262069 w 440915"/>
                <a:gd name="connsiteY2-66" fmla="*/ 0 h 2429204"/>
                <a:gd name="connsiteX3-67" fmla="*/ 355240 w 440915"/>
                <a:gd name="connsiteY3-68" fmla="*/ 1330215 h 2429204"/>
                <a:gd name="connsiteX4-69" fmla="*/ 440915 w 440915"/>
                <a:gd name="connsiteY4-70" fmla="*/ 2429202 h 2429204"/>
                <a:gd name="connsiteX5-71" fmla="*/ 440915 w 440915"/>
                <a:gd name="connsiteY5-72" fmla="*/ 2429204 h 2429204"/>
                <a:gd name="connsiteX0-73" fmla="*/ 489378 w 489378"/>
                <a:gd name="connsiteY0-74" fmla="*/ 2597369 h 2597369"/>
                <a:gd name="connsiteX1-75" fmla="*/ 90112 w 489378"/>
                <a:gd name="connsiteY1-76" fmla="*/ 1403787 h 2597369"/>
                <a:gd name="connsiteX2-77" fmla="*/ 221109 w 489378"/>
                <a:gd name="connsiteY2-78" fmla="*/ 0 h 2597369"/>
                <a:gd name="connsiteX3-79" fmla="*/ 403703 w 489378"/>
                <a:gd name="connsiteY3-80" fmla="*/ 1498380 h 2597369"/>
                <a:gd name="connsiteX4-81" fmla="*/ 489378 w 489378"/>
                <a:gd name="connsiteY4-82" fmla="*/ 2597367 h 2597369"/>
                <a:gd name="connsiteX5-83" fmla="*/ 489378 w 489378"/>
                <a:gd name="connsiteY5-84" fmla="*/ 2597369 h 2597369"/>
                <a:gd name="connsiteX0-85" fmla="*/ 489378 w 489378"/>
                <a:gd name="connsiteY0-86" fmla="*/ 2597369 h 2597369"/>
                <a:gd name="connsiteX1-87" fmla="*/ 90112 w 489378"/>
                <a:gd name="connsiteY1-88" fmla="*/ 1403787 h 2597369"/>
                <a:gd name="connsiteX2-89" fmla="*/ 221109 w 489378"/>
                <a:gd name="connsiteY2-90" fmla="*/ 0 h 2597369"/>
                <a:gd name="connsiteX3-91" fmla="*/ 403703 w 489378"/>
                <a:gd name="connsiteY3-92" fmla="*/ 1498380 h 2597369"/>
                <a:gd name="connsiteX4-93" fmla="*/ 489378 w 489378"/>
                <a:gd name="connsiteY4-94" fmla="*/ 2597367 h 2597369"/>
                <a:gd name="connsiteX5-95" fmla="*/ 489378 w 489378"/>
                <a:gd name="connsiteY5-96" fmla="*/ 2597369 h 2597369"/>
                <a:gd name="connsiteX0-97" fmla="*/ 440135 w 440135"/>
                <a:gd name="connsiteY0-98" fmla="*/ 2597369 h 2597369"/>
                <a:gd name="connsiteX1-99" fmla="*/ 40869 w 440135"/>
                <a:gd name="connsiteY1-100" fmla="*/ 1403787 h 2597369"/>
                <a:gd name="connsiteX2-101" fmla="*/ 171866 w 440135"/>
                <a:gd name="connsiteY2-102" fmla="*/ 0 h 2597369"/>
                <a:gd name="connsiteX3-103" fmla="*/ 354460 w 440135"/>
                <a:gd name="connsiteY3-104" fmla="*/ 1498380 h 2597369"/>
                <a:gd name="connsiteX4-105" fmla="*/ 440135 w 440135"/>
                <a:gd name="connsiteY4-106" fmla="*/ 2597367 h 2597369"/>
                <a:gd name="connsiteX5-107" fmla="*/ 440135 w 440135"/>
                <a:gd name="connsiteY5-108" fmla="*/ 2597369 h 2597369"/>
                <a:gd name="connsiteX0-109" fmla="*/ 412392 w 412392"/>
                <a:gd name="connsiteY0-110" fmla="*/ 2597369 h 2597369"/>
                <a:gd name="connsiteX1-111" fmla="*/ 13126 w 412392"/>
                <a:gd name="connsiteY1-112" fmla="*/ 1403787 h 2597369"/>
                <a:gd name="connsiteX2-113" fmla="*/ 144123 w 412392"/>
                <a:gd name="connsiteY2-114" fmla="*/ 0 h 2597369"/>
                <a:gd name="connsiteX3-115" fmla="*/ 326717 w 412392"/>
                <a:gd name="connsiteY3-116" fmla="*/ 1498380 h 2597369"/>
                <a:gd name="connsiteX4-117" fmla="*/ 412392 w 412392"/>
                <a:gd name="connsiteY4-118" fmla="*/ 2597367 h 2597369"/>
                <a:gd name="connsiteX5-119" fmla="*/ 412392 w 412392"/>
                <a:gd name="connsiteY5-120" fmla="*/ 2597369 h 2597369"/>
                <a:gd name="connsiteX0-121" fmla="*/ 388612 w 410967"/>
                <a:gd name="connsiteY0-122" fmla="*/ 2744513 h 2744513"/>
                <a:gd name="connsiteX1-123" fmla="*/ 11701 w 410967"/>
                <a:gd name="connsiteY1-124" fmla="*/ 1403787 h 2744513"/>
                <a:gd name="connsiteX2-125" fmla="*/ 142698 w 410967"/>
                <a:gd name="connsiteY2-126" fmla="*/ 0 h 2744513"/>
                <a:gd name="connsiteX3-127" fmla="*/ 325292 w 410967"/>
                <a:gd name="connsiteY3-128" fmla="*/ 1498380 h 2744513"/>
                <a:gd name="connsiteX4-129" fmla="*/ 410967 w 410967"/>
                <a:gd name="connsiteY4-130" fmla="*/ 2597367 h 2744513"/>
                <a:gd name="connsiteX5-131" fmla="*/ 388612 w 410967"/>
                <a:gd name="connsiteY5-132" fmla="*/ 2744513 h 2744513"/>
                <a:gd name="connsiteX0-133" fmla="*/ 388612 w 410967"/>
                <a:gd name="connsiteY0-134" fmla="*/ 2744513 h 2744513"/>
                <a:gd name="connsiteX1-135" fmla="*/ 11701 w 410967"/>
                <a:gd name="connsiteY1-136" fmla="*/ 1403787 h 2744513"/>
                <a:gd name="connsiteX2-137" fmla="*/ 142698 w 410967"/>
                <a:gd name="connsiteY2-138" fmla="*/ 0 h 2744513"/>
                <a:gd name="connsiteX3-139" fmla="*/ 325292 w 410967"/>
                <a:gd name="connsiteY3-140" fmla="*/ 1498380 h 2744513"/>
                <a:gd name="connsiteX4-141" fmla="*/ 410967 w 410967"/>
                <a:gd name="connsiteY4-142" fmla="*/ 2597367 h 2744513"/>
                <a:gd name="connsiteX5-143" fmla="*/ 388612 w 410967"/>
                <a:gd name="connsiteY5-144" fmla="*/ 2744513 h 2744513"/>
                <a:gd name="connsiteX0-145" fmla="*/ 228631 w 407477"/>
                <a:gd name="connsiteY0-146" fmla="*/ 2471244 h 2597367"/>
                <a:gd name="connsiteX1-147" fmla="*/ 8211 w 407477"/>
                <a:gd name="connsiteY1-148" fmla="*/ 1403787 h 2597367"/>
                <a:gd name="connsiteX2-149" fmla="*/ 139208 w 407477"/>
                <a:gd name="connsiteY2-150" fmla="*/ 0 h 2597367"/>
                <a:gd name="connsiteX3-151" fmla="*/ 321802 w 407477"/>
                <a:gd name="connsiteY3-152" fmla="*/ 1498380 h 2597367"/>
                <a:gd name="connsiteX4-153" fmla="*/ 407477 w 407477"/>
                <a:gd name="connsiteY4-154" fmla="*/ 2597367 h 2597367"/>
                <a:gd name="connsiteX5-155" fmla="*/ 228631 w 407477"/>
                <a:gd name="connsiteY5-156" fmla="*/ 2471244 h 2597367"/>
                <a:gd name="connsiteX0-157" fmla="*/ 223164 w 318785"/>
                <a:gd name="connsiteY0-158" fmla="*/ 2471244 h 2471560"/>
                <a:gd name="connsiteX1-159" fmla="*/ 2744 w 318785"/>
                <a:gd name="connsiteY1-160" fmla="*/ 1403787 h 2471560"/>
                <a:gd name="connsiteX2-161" fmla="*/ 133741 w 318785"/>
                <a:gd name="connsiteY2-162" fmla="*/ 0 h 2471560"/>
                <a:gd name="connsiteX3-163" fmla="*/ 316335 w 318785"/>
                <a:gd name="connsiteY3-164" fmla="*/ 1498380 h 2471560"/>
                <a:gd name="connsiteX4-165" fmla="*/ 223164 w 318785"/>
                <a:gd name="connsiteY4-166" fmla="*/ 2471244 h 2471560"/>
                <a:gd name="connsiteX0-167" fmla="*/ 220502 w 316123"/>
                <a:gd name="connsiteY0-168" fmla="*/ 2523795 h 2524111"/>
                <a:gd name="connsiteX1-169" fmla="*/ 82 w 316123"/>
                <a:gd name="connsiteY1-170" fmla="*/ 1456338 h 2524111"/>
                <a:gd name="connsiteX2-171" fmla="*/ 200104 w 316123"/>
                <a:gd name="connsiteY2-172" fmla="*/ 0 h 2524111"/>
                <a:gd name="connsiteX3-173" fmla="*/ 313673 w 316123"/>
                <a:gd name="connsiteY3-174" fmla="*/ 1550931 h 2524111"/>
                <a:gd name="connsiteX4-175" fmla="*/ 220502 w 316123"/>
                <a:gd name="connsiteY4-176" fmla="*/ 2523795 h 2524111"/>
                <a:gd name="connsiteX0-177" fmla="*/ 220502 w 316123"/>
                <a:gd name="connsiteY0-178" fmla="*/ 2523795 h 2524111"/>
                <a:gd name="connsiteX1-179" fmla="*/ 82 w 316123"/>
                <a:gd name="connsiteY1-180" fmla="*/ 1456338 h 2524111"/>
                <a:gd name="connsiteX2-181" fmla="*/ 200104 w 316123"/>
                <a:gd name="connsiteY2-182" fmla="*/ 0 h 2524111"/>
                <a:gd name="connsiteX3-183" fmla="*/ 313673 w 316123"/>
                <a:gd name="connsiteY3-184" fmla="*/ 1550931 h 2524111"/>
                <a:gd name="connsiteX4-185" fmla="*/ 220502 w 316123"/>
                <a:gd name="connsiteY4-186" fmla="*/ 2523795 h 2524111"/>
                <a:gd name="connsiteX0-187" fmla="*/ 161437 w 257058"/>
                <a:gd name="connsiteY0-188" fmla="*/ 2523795 h 2524111"/>
                <a:gd name="connsiteX1-189" fmla="*/ 181 w 257058"/>
                <a:gd name="connsiteY1-190" fmla="*/ 1445828 h 2524111"/>
                <a:gd name="connsiteX2-191" fmla="*/ 141039 w 257058"/>
                <a:gd name="connsiteY2-192" fmla="*/ 0 h 2524111"/>
                <a:gd name="connsiteX3-193" fmla="*/ 254608 w 257058"/>
                <a:gd name="connsiteY3-194" fmla="*/ 1550931 h 2524111"/>
                <a:gd name="connsiteX4-195" fmla="*/ 161437 w 257058"/>
                <a:gd name="connsiteY4-196" fmla="*/ 2523795 h 2524111"/>
                <a:gd name="connsiteX0-197" fmla="*/ 112207 w 256113"/>
                <a:gd name="connsiteY0-198" fmla="*/ 2513285 h 2513607"/>
                <a:gd name="connsiteX1-199" fmla="*/ 254 w 256113"/>
                <a:gd name="connsiteY1-200" fmla="*/ 1445828 h 2513607"/>
                <a:gd name="connsiteX2-201" fmla="*/ 141112 w 256113"/>
                <a:gd name="connsiteY2-202" fmla="*/ 0 h 2513607"/>
                <a:gd name="connsiteX3-203" fmla="*/ 254681 w 256113"/>
                <a:gd name="connsiteY3-204" fmla="*/ 1550931 h 2513607"/>
                <a:gd name="connsiteX4-205" fmla="*/ 112207 w 256113"/>
                <a:gd name="connsiteY4-206" fmla="*/ 2513285 h 2513607"/>
                <a:gd name="connsiteX0-207" fmla="*/ 112207 w 209853"/>
                <a:gd name="connsiteY0-208" fmla="*/ 2513285 h 2513503"/>
                <a:gd name="connsiteX1-209" fmla="*/ 254 w 209853"/>
                <a:gd name="connsiteY1-210" fmla="*/ 1445828 h 2513503"/>
                <a:gd name="connsiteX2-211" fmla="*/ 141112 w 209853"/>
                <a:gd name="connsiteY2-212" fmla="*/ 0 h 2513503"/>
                <a:gd name="connsiteX3-213" fmla="*/ 205378 w 209853"/>
                <a:gd name="connsiteY3-214" fmla="*/ 1277662 h 2513503"/>
                <a:gd name="connsiteX4-215" fmla="*/ 112207 w 209853"/>
                <a:gd name="connsiteY4-216" fmla="*/ 2513285 h 2513503"/>
                <a:gd name="connsiteX0-217" fmla="*/ 112236 w 207857"/>
                <a:gd name="connsiteY0-218" fmla="*/ 2502774 h 2502992"/>
                <a:gd name="connsiteX1-219" fmla="*/ 283 w 207857"/>
                <a:gd name="connsiteY1-220" fmla="*/ 1435317 h 2502992"/>
                <a:gd name="connsiteX2-221" fmla="*/ 101699 w 207857"/>
                <a:gd name="connsiteY2-222" fmla="*/ 0 h 2502992"/>
                <a:gd name="connsiteX3-223" fmla="*/ 205407 w 207857"/>
                <a:gd name="connsiteY3-224" fmla="*/ 1267151 h 2502992"/>
                <a:gd name="connsiteX4-225" fmla="*/ 112236 w 207857"/>
                <a:gd name="connsiteY4-226" fmla="*/ 2502774 h 2502992"/>
                <a:gd name="connsiteX0-227" fmla="*/ 118518 w 214139"/>
                <a:gd name="connsiteY0-228" fmla="*/ 3206967 h 3207185"/>
                <a:gd name="connsiteX1-229" fmla="*/ 6565 w 214139"/>
                <a:gd name="connsiteY1-230" fmla="*/ 2139510 h 3207185"/>
                <a:gd name="connsiteX2-231" fmla="*/ 78399 w 214139"/>
                <a:gd name="connsiteY2-232" fmla="*/ 0 h 3207185"/>
                <a:gd name="connsiteX3-233" fmla="*/ 211689 w 214139"/>
                <a:gd name="connsiteY3-234" fmla="*/ 1971344 h 3207185"/>
                <a:gd name="connsiteX4-235" fmla="*/ 118518 w 214139"/>
                <a:gd name="connsiteY4-236" fmla="*/ 3206967 h 3207185"/>
                <a:gd name="connsiteX0-237" fmla="*/ 118518 w 214139"/>
                <a:gd name="connsiteY0-238" fmla="*/ 3206967 h 3207185"/>
                <a:gd name="connsiteX1-239" fmla="*/ 6565 w 214139"/>
                <a:gd name="connsiteY1-240" fmla="*/ 2139510 h 3207185"/>
                <a:gd name="connsiteX2-241" fmla="*/ 78399 w 214139"/>
                <a:gd name="connsiteY2-242" fmla="*/ 0 h 3207185"/>
                <a:gd name="connsiteX3-243" fmla="*/ 211689 w 214139"/>
                <a:gd name="connsiteY3-244" fmla="*/ 1971344 h 3207185"/>
                <a:gd name="connsiteX4-245" fmla="*/ 118518 w 214139"/>
                <a:gd name="connsiteY4-246" fmla="*/ 3206967 h 3207185"/>
                <a:gd name="connsiteX0-247" fmla="*/ 112724 w 208345"/>
                <a:gd name="connsiteY0-248" fmla="*/ 3206967 h 3207185"/>
                <a:gd name="connsiteX1-249" fmla="*/ 771 w 208345"/>
                <a:gd name="connsiteY1-250" fmla="*/ 2139510 h 3207185"/>
                <a:gd name="connsiteX2-251" fmla="*/ 72605 w 208345"/>
                <a:gd name="connsiteY2-252" fmla="*/ 0 h 3207185"/>
                <a:gd name="connsiteX3-253" fmla="*/ 205895 w 208345"/>
                <a:gd name="connsiteY3-254" fmla="*/ 1971344 h 3207185"/>
                <a:gd name="connsiteX4-255" fmla="*/ 112724 w 208345"/>
                <a:gd name="connsiteY4-256" fmla="*/ 3206967 h 3207185"/>
                <a:gd name="connsiteX0-257" fmla="*/ 112333 w 207954"/>
                <a:gd name="connsiteY0-258" fmla="*/ 2555326 h 2555544"/>
                <a:gd name="connsiteX1-259" fmla="*/ 380 w 207954"/>
                <a:gd name="connsiteY1-260" fmla="*/ 1487869 h 2555544"/>
                <a:gd name="connsiteX2-261" fmla="*/ 82074 w 207954"/>
                <a:gd name="connsiteY2-262" fmla="*/ 0 h 2555544"/>
                <a:gd name="connsiteX3-263" fmla="*/ 205504 w 207954"/>
                <a:gd name="connsiteY3-264" fmla="*/ 1319703 h 2555544"/>
                <a:gd name="connsiteX4-265" fmla="*/ 112333 w 207954"/>
                <a:gd name="connsiteY4-266" fmla="*/ 2555326 h 2555544"/>
                <a:gd name="connsiteX0-267" fmla="*/ 113360 w 208981"/>
                <a:gd name="connsiteY0-268" fmla="*/ 2250526 h 2250744"/>
                <a:gd name="connsiteX1-269" fmla="*/ 1407 w 208981"/>
                <a:gd name="connsiteY1-270" fmla="*/ 1183069 h 2250744"/>
                <a:gd name="connsiteX2-271" fmla="*/ 63380 w 208981"/>
                <a:gd name="connsiteY2-272" fmla="*/ 0 h 2250744"/>
                <a:gd name="connsiteX3-273" fmla="*/ 206531 w 208981"/>
                <a:gd name="connsiteY3-274" fmla="*/ 1014903 h 2250744"/>
                <a:gd name="connsiteX4-275" fmla="*/ 113360 w 208981"/>
                <a:gd name="connsiteY4-276" fmla="*/ 2250526 h 2250744"/>
                <a:gd name="connsiteX0-277" fmla="*/ 117785 w 294603"/>
                <a:gd name="connsiteY0-278" fmla="*/ 2271546 h 2271764"/>
                <a:gd name="connsiteX1-279" fmla="*/ 5832 w 294603"/>
                <a:gd name="connsiteY1-280" fmla="*/ 1204089 h 2271764"/>
                <a:gd name="connsiteX2-281" fmla="*/ 294602 w 294603"/>
                <a:gd name="connsiteY2-282" fmla="*/ 0 h 2271764"/>
                <a:gd name="connsiteX3-283" fmla="*/ 210956 w 294603"/>
                <a:gd name="connsiteY3-284" fmla="*/ 1035923 h 2271764"/>
                <a:gd name="connsiteX4-285" fmla="*/ 117785 w 294603"/>
                <a:gd name="connsiteY4-286" fmla="*/ 2271546 h 2271764"/>
                <a:gd name="connsiteX0-287" fmla="*/ 112877 w 208498"/>
                <a:gd name="connsiteY0-288" fmla="*/ 2303077 h 2303295"/>
                <a:gd name="connsiteX1-289" fmla="*/ 924 w 208498"/>
                <a:gd name="connsiteY1-290" fmla="*/ 1235620 h 2303295"/>
                <a:gd name="connsiteX2-291" fmla="*/ 171365 w 208498"/>
                <a:gd name="connsiteY2-292" fmla="*/ 0 h 2303295"/>
                <a:gd name="connsiteX3-293" fmla="*/ 206048 w 208498"/>
                <a:gd name="connsiteY3-294" fmla="*/ 1067454 h 2303295"/>
                <a:gd name="connsiteX4-295" fmla="*/ 112877 w 208498"/>
                <a:gd name="connsiteY4-296" fmla="*/ 2303077 h 2303295"/>
                <a:gd name="connsiteX0-297" fmla="*/ 111982 w 207603"/>
                <a:gd name="connsiteY0-298" fmla="*/ 2324098 h 2324316"/>
                <a:gd name="connsiteX1-299" fmla="*/ 29 w 207603"/>
                <a:gd name="connsiteY1-300" fmla="*/ 1256641 h 2324316"/>
                <a:gd name="connsiteX2-301" fmla="*/ 121166 w 207603"/>
                <a:gd name="connsiteY2-302" fmla="*/ 0 h 2324316"/>
                <a:gd name="connsiteX3-303" fmla="*/ 205153 w 207603"/>
                <a:gd name="connsiteY3-304" fmla="*/ 1088475 h 2324316"/>
                <a:gd name="connsiteX4-305" fmla="*/ 111982 w 207603"/>
                <a:gd name="connsiteY4-306" fmla="*/ 2324098 h 2324316"/>
                <a:gd name="connsiteX0-307" fmla="*/ 111982 w 207603"/>
                <a:gd name="connsiteY0-308" fmla="*/ 2197974 h 2198230"/>
                <a:gd name="connsiteX1-309" fmla="*/ 29 w 207603"/>
                <a:gd name="connsiteY1-310" fmla="*/ 1256641 h 2198230"/>
                <a:gd name="connsiteX2-311" fmla="*/ 121166 w 207603"/>
                <a:gd name="connsiteY2-312" fmla="*/ 0 h 2198230"/>
                <a:gd name="connsiteX3-313" fmla="*/ 205153 w 207603"/>
                <a:gd name="connsiteY3-314" fmla="*/ 1088475 h 2198230"/>
                <a:gd name="connsiteX4-315" fmla="*/ 111982 w 207603"/>
                <a:gd name="connsiteY4-316" fmla="*/ 2197974 h 2198230"/>
                <a:gd name="connsiteX0-317" fmla="*/ 111982 w 206487"/>
                <a:gd name="connsiteY0-318" fmla="*/ 2197974 h 2197974"/>
                <a:gd name="connsiteX1-319" fmla="*/ 29 w 206487"/>
                <a:gd name="connsiteY1-320" fmla="*/ 1256641 h 2197974"/>
                <a:gd name="connsiteX2-321" fmla="*/ 121166 w 206487"/>
                <a:gd name="connsiteY2-322" fmla="*/ 0 h 2197974"/>
                <a:gd name="connsiteX3-323" fmla="*/ 205153 w 206487"/>
                <a:gd name="connsiteY3-324" fmla="*/ 1088475 h 2197974"/>
                <a:gd name="connsiteX4-325" fmla="*/ 111982 w 206487"/>
                <a:gd name="connsiteY4-326" fmla="*/ 2197974 h 2197974"/>
                <a:gd name="connsiteX0-327" fmla="*/ 283728 w 283728"/>
                <a:gd name="connsiteY0-328" fmla="*/ 2124402 h 2124402"/>
                <a:gd name="connsiteX1-329" fmla="*/ 4142 w 283728"/>
                <a:gd name="connsiteY1-330" fmla="*/ 1256641 h 2124402"/>
                <a:gd name="connsiteX2-331" fmla="*/ 125279 w 283728"/>
                <a:gd name="connsiteY2-332" fmla="*/ 0 h 2124402"/>
                <a:gd name="connsiteX3-333" fmla="*/ 209266 w 283728"/>
                <a:gd name="connsiteY3-334" fmla="*/ 1088475 h 2124402"/>
                <a:gd name="connsiteX4-335" fmla="*/ 283728 w 283728"/>
                <a:gd name="connsiteY4-336" fmla="*/ 2124402 h 2124402"/>
                <a:gd name="connsiteX0-337" fmla="*/ 283728 w 284476"/>
                <a:gd name="connsiteY0-338" fmla="*/ 2124402 h 2124402"/>
                <a:gd name="connsiteX1-339" fmla="*/ 4142 w 284476"/>
                <a:gd name="connsiteY1-340" fmla="*/ 1256641 h 2124402"/>
                <a:gd name="connsiteX2-341" fmla="*/ 125279 w 284476"/>
                <a:gd name="connsiteY2-342" fmla="*/ 0 h 2124402"/>
                <a:gd name="connsiteX3-343" fmla="*/ 209266 w 284476"/>
                <a:gd name="connsiteY3-344" fmla="*/ 1088475 h 2124402"/>
                <a:gd name="connsiteX4-345" fmla="*/ 283728 w 284476"/>
                <a:gd name="connsiteY4-346" fmla="*/ 2124402 h 2124402"/>
                <a:gd name="connsiteX0-347" fmla="*/ 102153 w 206421"/>
                <a:gd name="connsiteY0-348" fmla="*/ 2208485 h 2208485"/>
                <a:gd name="connsiteX1-349" fmla="*/ 61 w 206421"/>
                <a:gd name="connsiteY1-350" fmla="*/ 1256641 h 2208485"/>
                <a:gd name="connsiteX2-351" fmla="*/ 121198 w 206421"/>
                <a:gd name="connsiteY2-352" fmla="*/ 0 h 2208485"/>
                <a:gd name="connsiteX3-353" fmla="*/ 205185 w 206421"/>
                <a:gd name="connsiteY3-354" fmla="*/ 1088475 h 2208485"/>
                <a:gd name="connsiteX4-355" fmla="*/ 102153 w 206421"/>
                <a:gd name="connsiteY4-356" fmla="*/ 2208485 h 22084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6421" h="2208485">
                  <a:moveTo>
                    <a:pt x="102153" y="2208485"/>
                  </a:moveTo>
                  <a:cubicBezTo>
                    <a:pt x="118914" y="2108637"/>
                    <a:pt x="-3113" y="1624722"/>
                    <a:pt x="61" y="1256641"/>
                  </a:cubicBezTo>
                  <a:cubicBezTo>
                    <a:pt x="3235" y="888560"/>
                    <a:pt x="80574" y="219046"/>
                    <a:pt x="121198" y="0"/>
                  </a:cubicBezTo>
                  <a:cubicBezTo>
                    <a:pt x="77188" y="329012"/>
                    <a:pt x="205185" y="555806"/>
                    <a:pt x="205185" y="1088475"/>
                  </a:cubicBezTo>
                  <a:cubicBezTo>
                    <a:pt x="220089" y="1500349"/>
                    <a:pt x="95254" y="2140168"/>
                    <a:pt x="102153" y="220848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49"/>
            <p:cNvSpPr/>
            <p:nvPr/>
          </p:nvSpPr>
          <p:spPr>
            <a:xfrm>
              <a:off x="8318500" y="5098665"/>
              <a:ext cx="120616" cy="680729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  <a:gd name="connsiteX0-37" fmla="*/ 779318 w 779318"/>
                <a:gd name="connsiteY0-38" fmla="*/ 2408184 h 2408184"/>
                <a:gd name="connsiteX1-39" fmla="*/ 0 w 779318"/>
                <a:gd name="connsiteY1-40" fmla="*/ 1204092 h 2408184"/>
                <a:gd name="connsiteX2-41" fmla="*/ 779318 w 779318"/>
                <a:gd name="connsiteY2-42" fmla="*/ 0 h 2408184"/>
                <a:gd name="connsiteX3-43" fmla="*/ 693643 w 779318"/>
                <a:gd name="connsiteY3-44" fmla="*/ 1309195 h 2408184"/>
                <a:gd name="connsiteX4-45" fmla="*/ 779318 w 779318"/>
                <a:gd name="connsiteY4-46" fmla="*/ 2408182 h 2408184"/>
                <a:gd name="connsiteX5-47" fmla="*/ 779318 w 779318"/>
                <a:gd name="connsiteY5-48" fmla="*/ 2408184 h 2408184"/>
                <a:gd name="connsiteX0-49" fmla="*/ 399289 w 399289"/>
                <a:gd name="connsiteY0-50" fmla="*/ 2408184 h 2408184"/>
                <a:gd name="connsiteX1-51" fmla="*/ 23 w 399289"/>
                <a:gd name="connsiteY1-52" fmla="*/ 1214602 h 2408184"/>
                <a:gd name="connsiteX2-53" fmla="*/ 399289 w 399289"/>
                <a:gd name="connsiteY2-54" fmla="*/ 0 h 2408184"/>
                <a:gd name="connsiteX3-55" fmla="*/ 313614 w 399289"/>
                <a:gd name="connsiteY3-56" fmla="*/ 1309195 h 2408184"/>
                <a:gd name="connsiteX4-57" fmla="*/ 399289 w 399289"/>
                <a:gd name="connsiteY4-58" fmla="*/ 2408182 h 2408184"/>
                <a:gd name="connsiteX5-59" fmla="*/ 399289 w 399289"/>
                <a:gd name="connsiteY5-60" fmla="*/ 2408184 h 2408184"/>
                <a:gd name="connsiteX0-61" fmla="*/ 440915 w 440915"/>
                <a:gd name="connsiteY0-62" fmla="*/ 2429204 h 2429204"/>
                <a:gd name="connsiteX1-63" fmla="*/ 41649 w 440915"/>
                <a:gd name="connsiteY1-64" fmla="*/ 1235622 h 2429204"/>
                <a:gd name="connsiteX2-65" fmla="*/ 262069 w 440915"/>
                <a:gd name="connsiteY2-66" fmla="*/ 0 h 2429204"/>
                <a:gd name="connsiteX3-67" fmla="*/ 355240 w 440915"/>
                <a:gd name="connsiteY3-68" fmla="*/ 1330215 h 2429204"/>
                <a:gd name="connsiteX4-69" fmla="*/ 440915 w 440915"/>
                <a:gd name="connsiteY4-70" fmla="*/ 2429202 h 2429204"/>
                <a:gd name="connsiteX5-71" fmla="*/ 440915 w 440915"/>
                <a:gd name="connsiteY5-72" fmla="*/ 2429204 h 2429204"/>
                <a:gd name="connsiteX0-73" fmla="*/ 489378 w 489378"/>
                <a:gd name="connsiteY0-74" fmla="*/ 2597369 h 2597369"/>
                <a:gd name="connsiteX1-75" fmla="*/ 90112 w 489378"/>
                <a:gd name="connsiteY1-76" fmla="*/ 1403787 h 2597369"/>
                <a:gd name="connsiteX2-77" fmla="*/ 221109 w 489378"/>
                <a:gd name="connsiteY2-78" fmla="*/ 0 h 2597369"/>
                <a:gd name="connsiteX3-79" fmla="*/ 403703 w 489378"/>
                <a:gd name="connsiteY3-80" fmla="*/ 1498380 h 2597369"/>
                <a:gd name="connsiteX4-81" fmla="*/ 489378 w 489378"/>
                <a:gd name="connsiteY4-82" fmla="*/ 2597367 h 2597369"/>
                <a:gd name="connsiteX5-83" fmla="*/ 489378 w 489378"/>
                <a:gd name="connsiteY5-84" fmla="*/ 2597369 h 2597369"/>
                <a:gd name="connsiteX0-85" fmla="*/ 489378 w 489378"/>
                <a:gd name="connsiteY0-86" fmla="*/ 2597369 h 2597369"/>
                <a:gd name="connsiteX1-87" fmla="*/ 90112 w 489378"/>
                <a:gd name="connsiteY1-88" fmla="*/ 1403787 h 2597369"/>
                <a:gd name="connsiteX2-89" fmla="*/ 221109 w 489378"/>
                <a:gd name="connsiteY2-90" fmla="*/ 0 h 2597369"/>
                <a:gd name="connsiteX3-91" fmla="*/ 403703 w 489378"/>
                <a:gd name="connsiteY3-92" fmla="*/ 1498380 h 2597369"/>
                <a:gd name="connsiteX4-93" fmla="*/ 489378 w 489378"/>
                <a:gd name="connsiteY4-94" fmla="*/ 2597367 h 2597369"/>
                <a:gd name="connsiteX5-95" fmla="*/ 489378 w 489378"/>
                <a:gd name="connsiteY5-96" fmla="*/ 2597369 h 2597369"/>
                <a:gd name="connsiteX0-97" fmla="*/ 440135 w 440135"/>
                <a:gd name="connsiteY0-98" fmla="*/ 2597369 h 2597369"/>
                <a:gd name="connsiteX1-99" fmla="*/ 40869 w 440135"/>
                <a:gd name="connsiteY1-100" fmla="*/ 1403787 h 2597369"/>
                <a:gd name="connsiteX2-101" fmla="*/ 171866 w 440135"/>
                <a:gd name="connsiteY2-102" fmla="*/ 0 h 2597369"/>
                <a:gd name="connsiteX3-103" fmla="*/ 354460 w 440135"/>
                <a:gd name="connsiteY3-104" fmla="*/ 1498380 h 2597369"/>
                <a:gd name="connsiteX4-105" fmla="*/ 440135 w 440135"/>
                <a:gd name="connsiteY4-106" fmla="*/ 2597367 h 2597369"/>
                <a:gd name="connsiteX5-107" fmla="*/ 440135 w 440135"/>
                <a:gd name="connsiteY5-108" fmla="*/ 2597369 h 2597369"/>
                <a:gd name="connsiteX0-109" fmla="*/ 412392 w 412392"/>
                <a:gd name="connsiteY0-110" fmla="*/ 2597369 h 2597369"/>
                <a:gd name="connsiteX1-111" fmla="*/ 13126 w 412392"/>
                <a:gd name="connsiteY1-112" fmla="*/ 1403787 h 2597369"/>
                <a:gd name="connsiteX2-113" fmla="*/ 144123 w 412392"/>
                <a:gd name="connsiteY2-114" fmla="*/ 0 h 2597369"/>
                <a:gd name="connsiteX3-115" fmla="*/ 326717 w 412392"/>
                <a:gd name="connsiteY3-116" fmla="*/ 1498380 h 2597369"/>
                <a:gd name="connsiteX4-117" fmla="*/ 412392 w 412392"/>
                <a:gd name="connsiteY4-118" fmla="*/ 2597367 h 2597369"/>
                <a:gd name="connsiteX5-119" fmla="*/ 412392 w 412392"/>
                <a:gd name="connsiteY5-120" fmla="*/ 2597369 h 2597369"/>
                <a:gd name="connsiteX0-121" fmla="*/ 388612 w 410967"/>
                <a:gd name="connsiteY0-122" fmla="*/ 2744513 h 2744513"/>
                <a:gd name="connsiteX1-123" fmla="*/ 11701 w 410967"/>
                <a:gd name="connsiteY1-124" fmla="*/ 1403787 h 2744513"/>
                <a:gd name="connsiteX2-125" fmla="*/ 142698 w 410967"/>
                <a:gd name="connsiteY2-126" fmla="*/ 0 h 2744513"/>
                <a:gd name="connsiteX3-127" fmla="*/ 325292 w 410967"/>
                <a:gd name="connsiteY3-128" fmla="*/ 1498380 h 2744513"/>
                <a:gd name="connsiteX4-129" fmla="*/ 410967 w 410967"/>
                <a:gd name="connsiteY4-130" fmla="*/ 2597367 h 2744513"/>
                <a:gd name="connsiteX5-131" fmla="*/ 388612 w 410967"/>
                <a:gd name="connsiteY5-132" fmla="*/ 2744513 h 2744513"/>
                <a:gd name="connsiteX0-133" fmla="*/ 388612 w 410967"/>
                <a:gd name="connsiteY0-134" fmla="*/ 2744513 h 2744513"/>
                <a:gd name="connsiteX1-135" fmla="*/ 11701 w 410967"/>
                <a:gd name="connsiteY1-136" fmla="*/ 1403787 h 2744513"/>
                <a:gd name="connsiteX2-137" fmla="*/ 142698 w 410967"/>
                <a:gd name="connsiteY2-138" fmla="*/ 0 h 2744513"/>
                <a:gd name="connsiteX3-139" fmla="*/ 325292 w 410967"/>
                <a:gd name="connsiteY3-140" fmla="*/ 1498380 h 2744513"/>
                <a:gd name="connsiteX4-141" fmla="*/ 410967 w 410967"/>
                <a:gd name="connsiteY4-142" fmla="*/ 2597367 h 2744513"/>
                <a:gd name="connsiteX5-143" fmla="*/ 388612 w 410967"/>
                <a:gd name="connsiteY5-144" fmla="*/ 2744513 h 2744513"/>
                <a:gd name="connsiteX0-145" fmla="*/ 228631 w 407477"/>
                <a:gd name="connsiteY0-146" fmla="*/ 2471244 h 2597367"/>
                <a:gd name="connsiteX1-147" fmla="*/ 8211 w 407477"/>
                <a:gd name="connsiteY1-148" fmla="*/ 1403787 h 2597367"/>
                <a:gd name="connsiteX2-149" fmla="*/ 139208 w 407477"/>
                <a:gd name="connsiteY2-150" fmla="*/ 0 h 2597367"/>
                <a:gd name="connsiteX3-151" fmla="*/ 321802 w 407477"/>
                <a:gd name="connsiteY3-152" fmla="*/ 1498380 h 2597367"/>
                <a:gd name="connsiteX4-153" fmla="*/ 407477 w 407477"/>
                <a:gd name="connsiteY4-154" fmla="*/ 2597367 h 2597367"/>
                <a:gd name="connsiteX5-155" fmla="*/ 228631 w 407477"/>
                <a:gd name="connsiteY5-156" fmla="*/ 2471244 h 2597367"/>
                <a:gd name="connsiteX0-157" fmla="*/ 223164 w 318785"/>
                <a:gd name="connsiteY0-158" fmla="*/ 2471244 h 2471560"/>
                <a:gd name="connsiteX1-159" fmla="*/ 2744 w 318785"/>
                <a:gd name="connsiteY1-160" fmla="*/ 1403787 h 2471560"/>
                <a:gd name="connsiteX2-161" fmla="*/ 133741 w 318785"/>
                <a:gd name="connsiteY2-162" fmla="*/ 0 h 2471560"/>
                <a:gd name="connsiteX3-163" fmla="*/ 316335 w 318785"/>
                <a:gd name="connsiteY3-164" fmla="*/ 1498380 h 2471560"/>
                <a:gd name="connsiteX4-165" fmla="*/ 223164 w 318785"/>
                <a:gd name="connsiteY4-166" fmla="*/ 2471244 h 2471560"/>
                <a:gd name="connsiteX0-167" fmla="*/ 220502 w 316123"/>
                <a:gd name="connsiteY0-168" fmla="*/ 2523795 h 2524111"/>
                <a:gd name="connsiteX1-169" fmla="*/ 82 w 316123"/>
                <a:gd name="connsiteY1-170" fmla="*/ 1456338 h 2524111"/>
                <a:gd name="connsiteX2-171" fmla="*/ 200104 w 316123"/>
                <a:gd name="connsiteY2-172" fmla="*/ 0 h 2524111"/>
                <a:gd name="connsiteX3-173" fmla="*/ 313673 w 316123"/>
                <a:gd name="connsiteY3-174" fmla="*/ 1550931 h 2524111"/>
                <a:gd name="connsiteX4-175" fmla="*/ 220502 w 316123"/>
                <a:gd name="connsiteY4-176" fmla="*/ 2523795 h 2524111"/>
                <a:gd name="connsiteX0-177" fmla="*/ 220502 w 316123"/>
                <a:gd name="connsiteY0-178" fmla="*/ 2523795 h 2524111"/>
                <a:gd name="connsiteX1-179" fmla="*/ 82 w 316123"/>
                <a:gd name="connsiteY1-180" fmla="*/ 1456338 h 2524111"/>
                <a:gd name="connsiteX2-181" fmla="*/ 200104 w 316123"/>
                <a:gd name="connsiteY2-182" fmla="*/ 0 h 2524111"/>
                <a:gd name="connsiteX3-183" fmla="*/ 313673 w 316123"/>
                <a:gd name="connsiteY3-184" fmla="*/ 1550931 h 2524111"/>
                <a:gd name="connsiteX4-185" fmla="*/ 220502 w 316123"/>
                <a:gd name="connsiteY4-186" fmla="*/ 2523795 h 2524111"/>
                <a:gd name="connsiteX0-187" fmla="*/ 161437 w 257058"/>
                <a:gd name="connsiteY0-188" fmla="*/ 2523795 h 2524111"/>
                <a:gd name="connsiteX1-189" fmla="*/ 181 w 257058"/>
                <a:gd name="connsiteY1-190" fmla="*/ 1445828 h 2524111"/>
                <a:gd name="connsiteX2-191" fmla="*/ 141039 w 257058"/>
                <a:gd name="connsiteY2-192" fmla="*/ 0 h 2524111"/>
                <a:gd name="connsiteX3-193" fmla="*/ 254608 w 257058"/>
                <a:gd name="connsiteY3-194" fmla="*/ 1550931 h 2524111"/>
                <a:gd name="connsiteX4-195" fmla="*/ 161437 w 257058"/>
                <a:gd name="connsiteY4-196" fmla="*/ 2523795 h 2524111"/>
                <a:gd name="connsiteX0-197" fmla="*/ 112207 w 256113"/>
                <a:gd name="connsiteY0-198" fmla="*/ 2513285 h 2513607"/>
                <a:gd name="connsiteX1-199" fmla="*/ 254 w 256113"/>
                <a:gd name="connsiteY1-200" fmla="*/ 1445828 h 2513607"/>
                <a:gd name="connsiteX2-201" fmla="*/ 141112 w 256113"/>
                <a:gd name="connsiteY2-202" fmla="*/ 0 h 2513607"/>
                <a:gd name="connsiteX3-203" fmla="*/ 254681 w 256113"/>
                <a:gd name="connsiteY3-204" fmla="*/ 1550931 h 2513607"/>
                <a:gd name="connsiteX4-205" fmla="*/ 112207 w 256113"/>
                <a:gd name="connsiteY4-206" fmla="*/ 2513285 h 2513607"/>
                <a:gd name="connsiteX0-207" fmla="*/ 112207 w 209853"/>
                <a:gd name="connsiteY0-208" fmla="*/ 2513285 h 2513503"/>
                <a:gd name="connsiteX1-209" fmla="*/ 254 w 209853"/>
                <a:gd name="connsiteY1-210" fmla="*/ 1445828 h 2513503"/>
                <a:gd name="connsiteX2-211" fmla="*/ 141112 w 209853"/>
                <a:gd name="connsiteY2-212" fmla="*/ 0 h 2513503"/>
                <a:gd name="connsiteX3-213" fmla="*/ 205378 w 209853"/>
                <a:gd name="connsiteY3-214" fmla="*/ 1277662 h 2513503"/>
                <a:gd name="connsiteX4-215" fmla="*/ 112207 w 209853"/>
                <a:gd name="connsiteY4-216" fmla="*/ 2513285 h 2513503"/>
                <a:gd name="connsiteX0-217" fmla="*/ 112236 w 207857"/>
                <a:gd name="connsiteY0-218" fmla="*/ 2502774 h 2502992"/>
                <a:gd name="connsiteX1-219" fmla="*/ 283 w 207857"/>
                <a:gd name="connsiteY1-220" fmla="*/ 1435317 h 2502992"/>
                <a:gd name="connsiteX2-221" fmla="*/ 101699 w 207857"/>
                <a:gd name="connsiteY2-222" fmla="*/ 0 h 2502992"/>
                <a:gd name="connsiteX3-223" fmla="*/ 205407 w 207857"/>
                <a:gd name="connsiteY3-224" fmla="*/ 1267151 h 2502992"/>
                <a:gd name="connsiteX4-225" fmla="*/ 112236 w 207857"/>
                <a:gd name="connsiteY4-226" fmla="*/ 2502774 h 2502992"/>
                <a:gd name="connsiteX0-227" fmla="*/ 118518 w 214139"/>
                <a:gd name="connsiteY0-228" fmla="*/ 3206967 h 3207185"/>
                <a:gd name="connsiteX1-229" fmla="*/ 6565 w 214139"/>
                <a:gd name="connsiteY1-230" fmla="*/ 2139510 h 3207185"/>
                <a:gd name="connsiteX2-231" fmla="*/ 78399 w 214139"/>
                <a:gd name="connsiteY2-232" fmla="*/ 0 h 3207185"/>
                <a:gd name="connsiteX3-233" fmla="*/ 211689 w 214139"/>
                <a:gd name="connsiteY3-234" fmla="*/ 1971344 h 3207185"/>
                <a:gd name="connsiteX4-235" fmla="*/ 118518 w 214139"/>
                <a:gd name="connsiteY4-236" fmla="*/ 3206967 h 3207185"/>
                <a:gd name="connsiteX0-237" fmla="*/ 118518 w 214139"/>
                <a:gd name="connsiteY0-238" fmla="*/ 3206967 h 3207185"/>
                <a:gd name="connsiteX1-239" fmla="*/ 6565 w 214139"/>
                <a:gd name="connsiteY1-240" fmla="*/ 2139510 h 3207185"/>
                <a:gd name="connsiteX2-241" fmla="*/ 78399 w 214139"/>
                <a:gd name="connsiteY2-242" fmla="*/ 0 h 3207185"/>
                <a:gd name="connsiteX3-243" fmla="*/ 211689 w 214139"/>
                <a:gd name="connsiteY3-244" fmla="*/ 1971344 h 3207185"/>
                <a:gd name="connsiteX4-245" fmla="*/ 118518 w 214139"/>
                <a:gd name="connsiteY4-246" fmla="*/ 3206967 h 3207185"/>
                <a:gd name="connsiteX0-247" fmla="*/ 112724 w 208345"/>
                <a:gd name="connsiteY0-248" fmla="*/ 3206967 h 3207185"/>
                <a:gd name="connsiteX1-249" fmla="*/ 771 w 208345"/>
                <a:gd name="connsiteY1-250" fmla="*/ 2139510 h 3207185"/>
                <a:gd name="connsiteX2-251" fmla="*/ 72605 w 208345"/>
                <a:gd name="connsiteY2-252" fmla="*/ 0 h 3207185"/>
                <a:gd name="connsiteX3-253" fmla="*/ 205895 w 208345"/>
                <a:gd name="connsiteY3-254" fmla="*/ 1971344 h 3207185"/>
                <a:gd name="connsiteX4-255" fmla="*/ 112724 w 208345"/>
                <a:gd name="connsiteY4-256" fmla="*/ 3206967 h 3207185"/>
                <a:gd name="connsiteX0-257" fmla="*/ 112333 w 207954"/>
                <a:gd name="connsiteY0-258" fmla="*/ 2555326 h 2555544"/>
                <a:gd name="connsiteX1-259" fmla="*/ 380 w 207954"/>
                <a:gd name="connsiteY1-260" fmla="*/ 1487869 h 2555544"/>
                <a:gd name="connsiteX2-261" fmla="*/ 82074 w 207954"/>
                <a:gd name="connsiteY2-262" fmla="*/ 0 h 2555544"/>
                <a:gd name="connsiteX3-263" fmla="*/ 205504 w 207954"/>
                <a:gd name="connsiteY3-264" fmla="*/ 1319703 h 2555544"/>
                <a:gd name="connsiteX4-265" fmla="*/ 112333 w 207954"/>
                <a:gd name="connsiteY4-266" fmla="*/ 2555326 h 2555544"/>
                <a:gd name="connsiteX0-267" fmla="*/ 113360 w 208981"/>
                <a:gd name="connsiteY0-268" fmla="*/ 2250526 h 2250744"/>
                <a:gd name="connsiteX1-269" fmla="*/ 1407 w 208981"/>
                <a:gd name="connsiteY1-270" fmla="*/ 1183069 h 2250744"/>
                <a:gd name="connsiteX2-271" fmla="*/ 63380 w 208981"/>
                <a:gd name="connsiteY2-272" fmla="*/ 0 h 2250744"/>
                <a:gd name="connsiteX3-273" fmla="*/ 206531 w 208981"/>
                <a:gd name="connsiteY3-274" fmla="*/ 1014903 h 2250744"/>
                <a:gd name="connsiteX4-275" fmla="*/ 113360 w 208981"/>
                <a:gd name="connsiteY4-276" fmla="*/ 2250526 h 2250744"/>
                <a:gd name="connsiteX0-277" fmla="*/ 117785 w 294603"/>
                <a:gd name="connsiteY0-278" fmla="*/ 2271546 h 2271764"/>
                <a:gd name="connsiteX1-279" fmla="*/ 5832 w 294603"/>
                <a:gd name="connsiteY1-280" fmla="*/ 1204089 h 2271764"/>
                <a:gd name="connsiteX2-281" fmla="*/ 294602 w 294603"/>
                <a:gd name="connsiteY2-282" fmla="*/ 0 h 2271764"/>
                <a:gd name="connsiteX3-283" fmla="*/ 210956 w 294603"/>
                <a:gd name="connsiteY3-284" fmla="*/ 1035923 h 2271764"/>
                <a:gd name="connsiteX4-285" fmla="*/ 117785 w 294603"/>
                <a:gd name="connsiteY4-286" fmla="*/ 2271546 h 2271764"/>
                <a:gd name="connsiteX0-287" fmla="*/ 112877 w 208498"/>
                <a:gd name="connsiteY0-288" fmla="*/ 2303077 h 2303295"/>
                <a:gd name="connsiteX1-289" fmla="*/ 924 w 208498"/>
                <a:gd name="connsiteY1-290" fmla="*/ 1235620 h 2303295"/>
                <a:gd name="connsiteX2-291" fmla="*/ 171365 w 208498"/>
                <a:gd name="connsiteY2-292" fmla="*/ 0 h 2303295"/>
                <a:gd name="connsiteX3-293" fmla="*/ 206048 w 208498"/>
                <a:gd name="connsiteY3-294" fmla="*/ 1067454 h 2303295"/>
                <a:gd name="connsiteX4-295" fmla="*/ 112877 w 208498"/>
                <a:gd name="connsiteY4-296" fmla="*/ 2303077 h 2303295"/>
                <a:gd name="connsiteX0-297" fmla="*/ 111982 w 207603"/>
                <a:gd name="connsiteY0-298" fmla="*/ 2324098 h 2324316"/>
                <a:gd name="connsiteX1-299" fmla="*/ 29 w 207603"/>
                <a:gd name="connsiteY1-300" fmla="*/ 1256641 h 2324316"/>
                <a:gd name="connsiteX2-301" fmla="*/ 121166 w 207603"/>
                <a:gd name="connsiteY2-302" fmla="*/ 0 h 2324316"/>
                <a:gd name="connsiteX3-303" fmla="*/ 205153 w 207603"/>
                <a:gd name="connsiteY3-304" fmla="*/ 1088475 h 2324316"/>
                <a:gd name="connsiteX4-305" fmla="*/ 111982 w 207603"/>
                <a:gd name="connsiteY4-306" fmla="*/ 2324098 h 2324316"/>
                <a:gd name="connsiteX0-307" fmla="*/ 111982 w 207603"/>
                <a:gd name="connsiteY0-308" fmla="*/ 2197974 h 2198230"/>
                <a:gd name="connsiteX1-309" fmla="*/ 29 w 207603"/>
                <a:gd name="connsiteY1-310" fmla="*/ 1256641 h 2198230"/>
                <a:gd name="connsiteX2-311" fmla="*/ 121166 w 207603"/>
                <a:gd name="connsiteY2-312" fmla="*/ 0 h 2198230"/>
                <a:gd name="connsiteX3-313" fmla="*/ 205153 w 207603"/>
                <a:gd name="connsiteY3-314" fmla="*/ 1088475 h 2198230"/>
                <a:gd name="connsiteX4-315" fmla="*/ 111982 w 207603"/>
                <a:gd name="connsiteY4-316" fmla="*/ 2197974 h 2198230"/>
                <a:gd name="connsiteX0-317" fmla="*/ 111982 w 206487"/>
                <a:gd name="connsiteY0-318" fmla="*/ 2197974 h 2197974"/>
                <a:gd name="connsiteX1-319" fmla="*/ 29 w 206487"/>
                <a:gd name="connsiteY1-320" fmla="*/ 1256641 h 2197974"/>
                <a:gd name="connsiteX2-321" fmla="*/ 121166 w 206487"/>
                <a:gd name="connsiteY2-322" fmla="*/ 0 h 2197974"/>
                <a:gd name="connsiteX3-323" fmla="*/ 205153 w 206487"/>
                <a:gd name="connsiteY3-324" fmla="*/ 1088475 h 2197974"/>
                <a:gd name="connsiteX4-325" fmla="*/ 111982 w 206487"/>
                <a:gd name="connsiteY4-326" fmla="*/ 2197974 h 2197974"/>
                <a:gd name="connsiteX0-327" fmla="*/ 283728 w 283728"/>
                <a:gd name="connsiteY0-328" fmla="*/ 2124402 h 2124402"/>
                <a:gd name="connsiteX1-329" fmla="*/ 4142 w 283728"/>
                <a:gd name="connsiteY1-330" fmla="*/ 1256641 h 2124402"/>
                <a:gd name="connsiteX2-331" fmla="*/ 125279 w 283728"/>
                <a:gd name="connsiteY2-332" fmla="*/ 0 h 2124402"/>
                <a:gd name="connsiteX3-333" fmla="*/ 209266 w 283728"/>
                <a:gd name="connsiteY3-334" fmla="*/ 1088475 h 2124402"/>
                <a:gd name="connsiteX4-335" fmla="*/ 283728 w 283728"/>
                <a:gd name="connsiteY4-336" fmla="*/ 2124402 h 2124402"/>
                <a:gd name="connsiteX0-337" fmla="*/ 283728 w 284476"/>
                <a:gd name="connsiteY0-338" fmla="*/ 2124402 h 2124402"/>
                <a:gd name="connsiteX1-339" fmla="*/ 4142 w 284476"/>
                <a:gd name="connsiteY1-340" fmla="*/ 1256641 h 2124402"/>
                <a:gd name="connsiteX2-341" fmla="*/ 125279 w 284476"/>
                <a:gd name="connsiteY2-342" fmla="*/ 0 h 2124402"/>
                <a:gd name="connsiteX3-343" fmla="*/ 209266 w 284476"/>
                <a:gd name="connsiteY3-344" fmla="*/ 1088475 h 2124402"/>
                <a:gd name="connsiteX4-345" fmla="*/ 283728 w 284476"/>
                <a:gd name="connsiteY4-346" fmla="*/ 2124402 h 2124402"/>
                <a:gd name="connsiteX0-347" fmla="*/ 102153 w 206421"/>
                <a:gd name="connsiteY0-348" fmla="*/ 2208485 h 2208485"/>
                <a:gd name="connsiteX1-349" fmla="*/ 61 w 206421"/>
                <a:gd name="connsiteY1-350" fmla="*/ 1256641 h 2208485"/>
                <a:gd name="connsiteX2-351" fmla="*/ 121198 w 206421"/>
                <a:gd name="connsiteY2-352" fmla="*/ 0 h 2208485"/>
                <a:gd name="connsiteX3-353" fmla="*/ 205185 w 206421"/>
                <a:gd name="connsiteY3-354" fmla="*/ 1088475 h 2208485"/>
                <a:gd name="connsiteX4-355" fmla="*/ 102153 w 206421"/>
                <a:gd name="connsiteY4-356" fmla="*/ 2208485 h 22084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6421" h="2208485">
                  <a:moveTo>
                    <a:pt x="102153" y="2208485"/>
                  </a:moveTo>
                  <a:cubicBezTo>
                    <a:pt x="118914" y="2108637"/>
                    <a:pt x="-3113" y="1624722"/>
                    <a:pt x="61" y="1256641"/>
                  </a:cubicBezTo>
                  <a:cubicBezTo>
                    <a:pt x="3235" y="888560"/>
                    <a:pt x="80574" y="219046"/>
                    <a:pt x="121198" y="0"/>
                  </a:cubicBezTo>
                  <a:cubicBezTo>
                    <a:pt x="77188" y="329012"/>
                    <a:pt x="205185" y="555806"/>
                    <a:pt x="205185" y="1088475"/>
                  </a:cubicBezTo>
                  <a:cubicBezTo>
                    <a:pt x="220089" y="1500349"/>
                    <a:pt x="95254" y="2140168"/>
                    <a:pt x="102153" y="220848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50"/>
            <p:cNvSpPr/>
            <p:nvPr/>
          </p:nvSpPr>
          <p:spPr>
            <a:xfrm>
              <a:off x="7631094" y="5091665"/>
              <a:ext cx="120616" cy="680729"/>
            </a:xfrm>
            <a:custGeom>
              <a:avLst/>
              <a:gdLst>
                <a:gd name="connsiteX0" fmla="*/ 779318 w 779318"/>
                <a:gd name="connsiteY0" fmla="*/ 2408183 h 2408183"/>
                <a:gd name="connsiteX1" fmla="*/ 0 w 779318"/>
                <a:gd name="connsiteY1" fmla="*/ 1204091 h 2408183"/>
                <a:gd name="connsiteX2" fmla="*/ 779318 w 779318"/>
                <a:gd name="connsiteY2" fmla="*/ -1 h 2408183"/>
                <a:gd name="connsiteX3" fmla="*/ 246522 w 779318"/>
                <a:gd name="connsiteY3" fmla="*/ 1204090 h 2408183"/>
                <a:gd name="connsiteX4" fmla="*/ 779318 w 779318"/>
                <a:gd name="connsiteY4" fmla="*/ 2408181 h 2408183"/>
                <a:gd name="connsiteX5" fmla="*/ 779318 w 779318"/>
                <a:gd name="connsiteY5" fmla="*/ 2408183 h 2408183"/>
                <a:gd name="connsiteX0-1" fmla="*/ 779318 w 779318"/>
                <a:gd name="connsiteY0-2" fmla="*/ 2408184 h 2408184"/>
                <a:gd name="connsiteX1-3" fmla="*/ 0 w 779318"/>
                <a:gd name="connsiteY1-4" fmla="*/ 1204092 h 2408184"/>
                <a:gd name="connsiteX2-5" fmla="*/ 779318 w 779318"/>
                <a:gd name="connsiteY2-6" fmla="*/ 0 h 2408184"/>
                <a:gd name="connsiteX3-7" fmla="*/ 246522 w 779318"/>
                <a:gd name="connsiteY3-8" fmla="*/ 1204091 h 2408184"/>
                <a:gd name="connsiteX4-9" fmla="*/ 779318 w 779318"/>
                <a:gd name="connsiteY4-10" fmla="*/ 2408182 h 2408184"/>
                <a:gd name="connsiteX5-11" fmla="*/ 779318 w 779318"/>
                <a:gd name="connsiteY5-12" fmla="*/ 2408184 h 2408184"/>
                <a:gd name="connsiteX0-13" fmla="*/ 779318 w 779318"/>
                <a:gd name="connsiteY0-14" fmla="*/ 2408184 h 2408184"/>
                <a:gd name="connsiteX1-15" fmla="*/ 0 w 779318"/>
                <a:gd name="connsiteY1-16" fmla="*/ 1204092 h 2408184"/>
                <a:gd name="connsiteX2-17" fmla="*/ 779318 w 779318"/>
                <a:gd name="connsiteY2-18" fmla="*/ 0 h 2408184"/>
                <a:gd name="connsiteX3-19" fmla="*/ 246522 w 779318"/>
                <a:gd name="connsiteY3-20" fmla="*/ 1204091 h 2408184"/>
                <a:gd name="connsiteX4-21" fmla="*/ 779318 w 779318"/>
                <a:gd name="connsiteY4-22" fmla="*/ 2408182 h 2408184"/>
                <a:gd name="connsiteX5-23" fmla="*/ 779318 w 779318"/>
                <a:gd name="connsiteY5-24" fmla="*/ 2408184 h 2408184"/>
                <a:gd name="connsiteX0-25" fmla="*/ 779318 w 779318"/>
                <a:gd name="connsiteY0-26" fmla="*/ 2408184 h 2408184"/>
                <a:gd name="connsiteX1-27" fmla="*/ 0 w 779318"/>
                <a:gd name="connsiteY1-28" fmla="*/ 1204092 h 2408184"/>
                <a:gd name="connsiteX2-29" fmla="*/ 779318 w 779318"/>
                <a:gd name="connsiteY2-30" fmla="*/ 0 h 2408184"/>
                <a:gd name="connsiteX3-31" fmla="*/ 246522 w 779318"/>
                <a:gd name="connsiteY3-32" fmla="*/ 1204091 h 2408184"/>
                <a:gd name="connsiteX4-33" fmla="*/ 779318 w 779318"/>
                <a:gd name="connsiteY4-34" fmla="*/ 2408182 h 2408184"/>
                <a:gd name="connsiteX5-35" fmla="*/ 779318 w 779318"/>
                <a:gd name="connsiteY5-36" fmla="*/ 2408184 h 2408184"/>
                <a:gd name="connsiteX0-37" fmla="*/ 779318 w 779318"/>
                <a:gd name="connsiteY0-38" fmla="*/ 2408184 h 2408184"/>
                <a:gd name="connsiteX1-39" fmla="*/ 0 w 779318"/>
                <a:gd name="connsiteY1-40" fmla="*/ 1204092 h 2408184"/>
                <a:gd name="connsiteX2-41" fmla="*/ 779318 w 779318"/>
                <a:gd name="connsiteY2-42" fmla="*/ 0 h 2408184"/>
                <a:gd name="connsiteX3-43" fmla="*/ 693643 w 779318"/>
                <a:gd name="connsiteY3-44" fmla="*/ 1309195 h 2408184"/>
                <a:gd name="connsiteX4-45" fmla="*/ 779318 w 779318"/>
                <a:gd name="connsiteY4-46" fmla="*/ 2408182 h 2408184"/>
                <a:gd name="connsiteX5-47" fmla="*/ 779318 w 779318"/>
                <a:gd name="connsiteY5-48" fmla="*/ 2408184 h 2408184"/>
                <a:gd name="connsiteX0-49" fmla="*/ 399289 w 399289"/>
                <a:gd name="connsiteY0-50" fmla="*/ 2408184 h 2408184"/>
                <a:gd name="connsiteX1-51" fmla="*/ 23 w 399289"/>
                <a:gd name="connsiteY1-52" fmla="*/ 1214602 h 2408184"/>
                <a:gd name="connsiteX2-53" fmla="*/ 399289 w 399289"/>
                <a:gd name="connsiteY2-54" fmla="*/ 0 h 2408184"/>
                <a:gd name="connsiteX3-55" fmla="*/ 313614 w 399289"/>
                <a:gd name="connsiteY3-56" fmla="*/ 1309195 h 2408184"/>
                <a:gd name="connsiteX4-57" fmla="*/ 399289 w 399289"/>
                <a:gd name="connsiteY4-58" fmla="*/ 2408182 h 2408184"/>
                <a:gd name="connsiteX5-59" fmla="*/ 399289 w 399289"/>
                <a:gd name="connsiteY5-60" fmla="*/ 2408184 h 2408184"/>
                <a:gd name="connsiteX0-61" fmla="*/ 440915 w 440915"/>
                <a:gd name="connsiteY0-62" fmla="*/ 2429204 h 2429204"/>
                <a:gd name="connsiteX1-63" fmla="*/ 41649 w 440915"/>
                <a:gd name="connsiteY1-64" fmla="*/ 1235622 h 2429204"/>
                <a:gd name="connsiteX2-65" fmla="*/ 262069 w 440915"/>
                <a:gd name="connsiteY2-66" fmla="*/ 0 h 2429204"/>
                <a:gd name="connsiteX3-67" fmla="*/ 355240 w 440915"/>
                <a:gd name="connsiteY3-68" fmla="*/ 1330215 h 2429204"/>
                <a:gd name="connsiteX4-69" fmla="*/ 440915 w 440915"/>
                <a:gd name="connsiteY4-70" fmla="*/ 2429202 h 2429204"/>
                <a:gd name="connsiteX5-71" fmla="*/ 440915 w 440915"/>
                <a:gd name="connsiteY5-72" fmla="*/ 2429204 h 2429204"/>
                <a:gd name="connsiteX0-73" fmla="*/ 489378 w 489378"/>
                <a:gd name="connsiteY0-74" fmla="*/ 2597369 h 2597369"/>
                <a:gd name="connsiteX1-75" fmla="*/ 90112 w 489378"/>
                <a:gd name="connsiteY1-76" fmla="*/ 1403787 h 2597369"/>
                <a:gd name="connsiteX2-77" fmla="*/ 221109 w 489378"/>
                <a:gd name="connsiteY2-78" fmla="*/ 0 h 2597369"/>
                <a:gd name="connsiteX3-79" fmla="*/ 403703 w 489378"/>
                <a:gd name="connsiteY3-80" fmla="*/ 1498380 h 2597369"/>
                <a:gd name="connsiteX4-81" fmla="*/ 489378 w 489378"/>
                <a:gd name="connsiteY4-82" fmla="*/ 2597367 h 2597369"/>
                <a:gd name="connsiteX5-83" fmla="*/ 489378 w 489378"/>
                <a:gd name="connsiteY5-84" fmla="*/ 2597369 h 2597369"/>
                <a:gd name="connsiteX0-85" fmla="*/ 489378 w 489378"/>
                <a:gd name="connsiteY0-86" fmla="*/ 2597369 h 2597369"/>
                <a:gd name="connsiteX1-87" fmla="*/ 90112 w 489378"/>
                <a:gd name="connsiteY1-88" fmla="*/ 1403787 h 2597369"/>
                <a:gd name="connsiteX2-89" fmla="*/ 221109 w 489378"/>
                <a:gd name="connsiteY2-90" fmla="*/ 0 h 2597369"/>
                <a:gd name="connsiteX3-91" fmla="*/ 403703 w 489378"/>
                <a:gd name="connsiteY3-92" fmla="*/ 1498380 h 2597369"/>
                <a:gd name="connsiteX4-93" fmla="*/ 489378 w 489378"/>
                <a:gd name="connsiteY4-94" fmla="*/ 2597367 h 2597369"/>
                <a:gd name="connsiteX5-95" fmla="*/ 489378 w 489378"/>
                <a:gd name="connsiteY5-96" fmla="*/ 2597369 h 2597369"/>
                <a:gd name="connsiteX0-97" fmla="*/ 440135 w 440135"/>
                <a:gd name="connsiteY0-98" fmla="*/ 2597369 h 2597369"/>
                <a:gd name="connsiteX1-99" fmla="*/ 40869 w 440135"/>
                <a:gd name="connsiteY1-100" fmla="*/ 1403787 h 2597369"/>
                <a:gd name="connsiteX2-101" fmla="*/ 171866 w 440135"/>
                <a:gd name="connsiteY2-102" fmla="*/ 0 h 2597369"/>
                <a:gd name="connsiteX3-103" fmla="*/ 354460 w 440135"/>
                <a:gd name="connsiteY3-104" fmla="*/ 1498380 h 2597369"/>
                <a:gd name="connsiteX4-105" fmla="*/ 440135 w 440135"/>
                <a:gd name="connsiteY4-106" fmla="*/ 2597367 h 2597369"/>
                <a:gd name="connsiteX5-107" fmla="*/ 440135 w 440135"/>
                <a:gd name="connsiteY5-108" fmla="*/ 2597369 h 2597369"/>
                <a:gd name="connsiteX0-109" fmla="*/ 412392 w 412392"/>
                <a:gd name="connsiteY0-110" fmla="*/ 2597369 h 2597369"/>
                <a:gd name="connsiteX1-111" fmla="*/ 13126 w 412392"/>
                <a:gd name="connsiteY1-112" fmla="*/ 1403787 h 2597369"/>
                <a:gd name="connsiteX2-113" fmla="*/ 144123 w 412392"/>
                <a:gd name="connsiteY2-114" fmla="*/ 0 h 2597369"/>
                <a:gd name="connsiteX3-115" fmla="*/ 326717 w 412392"/>
                <a:gd name="connsiteY3-116" fmla="*/ 1498380 h 2597369"/>
                <a:gd name="connsiteX4-117" fmla="*/ 412392 w 412392"/>
                <a:gd name="connsiteY4-118" fmla="*/ 2597367 h 2597369"/>
                <a:gd name="connsiteX5-119" fmla="*/ 412392 w 412392"/>
                <a:gd name="connsiteY5-120" fmla="*/ 2597369 h 2597369"/>
                <a:gd name="connsiteX0-121" fmla="*/ 388612 w 410967"/>
                <a:gd name="connsiteY0-122" fmla="*/ 2744513 h 2744513"/>
                <a:gd name="connsiteX1-123" fmla="*/ 11701 w 410967"/>
                <a:gd name="connsiteY1-124" fmla="*/ 1403787 h 2744513"/>
                <a:gd name="connsiteX2-125" fmla="*/ 142698 w 410967"/>
                <a:gd name="connsiteY2-126" fmla="*/ 0 h 2744513"/>
                <a:gd name="connsiteX3-127" fmla="*/ 325292 w 410967"/>
                <a:gd name="connsiteY3-128" fmla="*/ 1498380 h 2744513"/>
                <a:gd name="connsiteX4-129" fmla="*/ 410967 w 410967"/>
                <a:gd name="connsiteY4-130" fmla="*/ 2597367 h 2744513"/>
                <a:gd name="connsiteX5-131" fmla="*/ 388612 w 410967"/>
                <a:gd name="connsiteY5-132" fmla="*/ 2744513 h 2744513"/>
                <a:gd name="connsiteX0-133" fmla="*/ 388612 w 410967"/>
                <a:gd name="connsiteY0-134" fmla="*/ 2744513 h 2744513"/>
                <a:gd name="connsiteX1-135" fmla="*/ 11701 w 410967"/>
                <a:gd name="connsiteY1-136" fmla="*/ 1403787 h 2744513"/>
                <a:gd name="connsiteX2-137" fmla="*/ 142698 w 410967"/>
                <a:gd name="connsiteY2-138" fmla="*/ 0 h 2744513"/>
                <a:gd name="connsiteX3-139" fmla="*/ 325292 w 410967"/>
                <a:gd name="connsiteY3-140" fmla="*/ 1498380 h 2744513"/>
                <a:gd name="connsiteX4-141" fmla="*/ 410967 w 410967"/>
                <a:gd name="connsiteY4-142" fmla="*/ 2597367 h 2744513"/>
                <a:gd name="connsiteX5-143" fmla="*/ 388612 w 410967"/>
                <a:gd name="connsiteY5-144" fmla="*/ 2744513 h 2744513"/>
                <a:gd name="connsiteX0-145" fmla="*/ 228631 w 407477"/>
                <a:gd name="connsiteY0-146" fmla="*/ 2471244 h 2597367"/>
                <a:gd name="connsiteX1-147" fmla="*/ 8211 w 407477"/>
                <a:gd name="connsiteY1-148" fmla="*/ 1403787 h 2597367"/>
                <a:gd name="connsiteX2-149" fmla="*/ 139208 w 407477"/>
                <a:gd name="connsiteY2-150" fmla="*/ 0 h 2597367"/>
                <a:gd name="connsiteX3-151" fmla="*/ 321802 w 407477"/>
                <a:gd name="connsiteY3-152" fmla="*/ 1498380 h 2597367"/>
                <a:gd name="connsiteX4-153" fmla="*/ 407477 w 407477"/>
                <a:gd name="connsiteY4-154" fmla="*/ 2597367 h 2597367"/>
                <a:gd name="connsiteX5-155" fmla="*/ 228631 w 407477"/>
                <a:gd name="connsiteY5-156" fmla="*/ 2471244 h 2597367"/>
                <a:gd name="connsiteX0-157" fmla="*/ 223164 w 318785"/>
                <a:gd name="connsiteY0-158" fmla="*/ 2471244 h 2471560"/>
                <a:gd name="connsiteX1-159" fmla="*/ 2744 w 318785"/>
                <a:gd name="connsiteY1-160" fmla="*/ 1403787 h 2471560"/>
                <a:gd name="connsiteX2-161" fmla="*/ 133741 w 318785"/>
                <a:gd name="connsiteY2-162" fmla="*/ 0 h 2471560"/>
                <a:gd name="connsiteX3-163" fmla="*/ 316335 w 318785"/>
                <a:gd name="connsiteY3-164" fmla="*/ 1498380 h 2471560"/>
                <a:gd name="connsiteX4-165" fmla="*/ 223164 w 318785"/>
                <a:gd name="connsiteY4-166" fmla="*/ 2471244 h 2471560"/>
                <a:gd name="connsiteX0-167" fmla="*/ 220502 w 316123"/>
                <a:gd name="connsiteY0-168" fmla="*/ 2523795 h 2524111"/>
                <a:gd name="connsiteX1-169" fmla="*/ 82 w 316123"/>
                <a:gd name="connsiteY1-170" fmla="*/ 1456338 h 2524111"/>
                <a:gd name="connsiteX2-171" fmla="*/ 200104 w 316123"/>
                <a:gd name="connsiteY2-172" fmla="*/ 0 h 2524111"/>
                <a:gd name="connsiteX3-173" fmla="*/ 313673 w 316123"/>
                <a:gd name="connsiteY3-174" fmla="*/ 1550931 h 2524111"/>
                <a:gd name="connsiteX4-175" fmla="*/ 220502 w 316123"/>
                <a:gd name="connsiteY4-176" fmla="*/ 2523795 h 2524111"/>
                <a:gd name="connsiteX0-177" fmla="*/ 220502 w 316123"/>
                <a:gd name="connsiteY0-178" fmla="*/ 2523795 h 2524111"/>
                <a:gd name="connsiteX1-179" fmla="*/ 82 w 316123"/>
                <a:gd name="connsiteY1-180" fmla="*/ 1456338 h 2524111"/>
                <a:gd name="connsiteX2-181" fmla="*/ 200104 w 316123"/>
                <a:gd name="connsiteY2-182" fmla="*/ 0 h 2524111"/>
                <a:gd name="connsiteX3-183" fmla="*/ 313673 w 316123"/>
                <a:gd name="connsiteY3-184" fmla="*/ 1550931 h 2524111"/>
                <a:gd name="connsiteX4-185" fmla="*/ 220502 w 316123"/>
                <a:gd name="connsiteY4-186" fmla="*/ 2523795 h 2524111"/>
                <a:gd name="connsiteX0-187" fmla="*/ 161437 w 257058"/>
                <a:gd name="connsiteY0-188" fmla="*/ 2523795 h 2524111"/>
                <a:gd name="connsiteX1-189" fmla="*/ 181 w 257058"/>
                <a:gd name="connsiteY1-190" fmla="*/ 1445828 h 2524111"/>
                <a:gd name="connsiteX2-191" fmla="*/ 141039 w 257058"/>
                <a:gd name="connsiteY2-192" fmla="*/ 0 h 2524111"/>
                <a:gd name="connsiteX3-193" fmla="*/ 254608 w 257058"/>
                <a:gd name="connsiteY3-194" fmla="*/ 1550931 h 2524111"/>
                <a:gd name="connsiteX4-195" fmla="*/ 161437 w 257058"/>
                <a:gd name="connsiteY4-196" fmla="*/ 2523795 h 2524111"/>
                <a:gd name="connsiteX0-197" fmla="*/ 112207 w 256113"/>
                <a:gd name="connsiteY0-198" fmla="*/ 2513285 h 2513607"/>
                <a:gd name="connsiteX1-199" fmla="*/ 254 w 256113"/>
                <a:gd name="connsiteY1-200" fmla="*/ 1445828 h 2513607"/>
                <a:gd name="connsiteX2-201" fmla="*/ 141112 w 256113"/>
                <a:gd name="connsiteY2-202" fmla="*/ 0 h 2513607"/>
                <a:gd name="connsiteX3-203" fmla="*/ 254681 w 256113"/>
                <a:gd name="connsiteY3-204" fmla="*/ 1550931 h 2513607"/>
                <a:gd name="connsiteX4-205" fmla="*/ 112207 w 256113"/>
                <a:gd name="connsiteY4-206" fmla="*/ 2513285 h 2513607"/>
                <a:gd name="connsiteX0-207" fmla="*/ 112207 w 209853"/>
                <a:gd name="connsiteY0-208" fmla="*/ 2513285 h 2513503"/>
                <a:gd name="connsiteX1-209" fmla="*/ 254 w 209853"/>
                <a:gd name="connsiteY1-210" fmla="*/ 1445828 h 2513503"/>
                <a:gd name="connsiteX2-211" fmla="*/ 141112 w 209853"/>
                <a:gd name="connsiteY2-212" fmla="*/ 0 h 2513503"/>
                <a:gd name="connsiteX3-213" fmla="*/ 205378 w 209853"/>
                <a:gd name="connsiteY3-214" fmla="*/ 1277662 h 2513503"/>
                <a:gd name="connsiteX4-215" fmla="*/ 112207 w 209853"/>
                <a:gd name="connsiteY4-216" fmla="*/ 2513285 h 2513503"/>
                <a:gd name="connsiteX0-217" fmla="*/ 112236 w 207857"/>
                <a:gd name="connsiteY0-218" fmla="*/ 2502774 h 2502992"/>
                <a:gd name="connsiteX1-219" fmla="*/ 283 w 207857"/>
                <a:gd name="connsiteY1-220" fmla="*/ 1435317 h 2502992"/>
                <a:gd name="connsiteX2-221" fmla="*/ 101699 w 207857"/>
                <a:gd name="connsiteY2-222" fmla="*/ 0 h 2502992"/>
                <a:gd name="connsiteX3-223" fmla="*/ 205407 w 207857"/>
                <a:gd name="connsiteY3-224" fmla="*/ 1267151 h 2502992"/>
                <a:gd name="connsiteX4-225" fmla="*/ 112236 w 207857"/>
                <a:gd name="connsiteY4-226" fmla="*/ 2502774 h 2502992"/>
                <a:gd name="connsiteX0-227" fmla="*/ 118518 w 214139"/>
                <a:gd name="connsiteY0-228" fmla="*/ 3206967 h 3207185"/>
                <a:gd name="connsiteX1-229" fmla="*/ 6565 w 214139"/>
                <a:gd name="connsiteY1-230" fmla="*/ 2139510 h 3207185"/>
                <a:gd name="connsiteX2-231" fmla="*/ 78399 w 214139"/>
                <a:gd name="connsiteY2-232" fmla="*/ 0 h 3207185"/>
                <a:gd name="connsiteX3-233" fmla="*/ 211689 w 214139"/>
                <a:gd name="connsiteY3-234" fmla="*/ 1971344 h 3207185"/>
                <a:gd name="connsiteX4-235" fmla="*/ 118518 w 214139"/>
                <a:gd name="connsiteY4-236" fmla="*/ 3206967 h 3207185"/>
                <a:gd name="connsiteX0-237" fmla="*/ 118518 w 214139"/>
                <a:gd name="connsiteY0-238" fmla="*/ 3206967 h 3207185"/>
                <a:gd name="connsiteX1-239" fmla="*/ 6565 w 214139"/>
                <a:gd name="connsiteY1-240" fmla="*/ 2139510 h 3207185"/>
                <a:gd name="connsiteX2-241" fmla="*/ 78399 w 214139"/>
                <a:gd name="connsiteY2-242" fmla="*/ 0 h 3207185"/>
                <a:gd name="connsiteX3-243" fmla="*/ 211689 w 214139"/>
                <a:gd name="connsiteY3-244" fmla="*/ 1971344 h 3207185"/>
                <a:gd name="connsiteX4-245" fmla="*/ 118518 w 214139"/>
                <a:gd name="connsiteY4-246" fmla="*/ 3206967 h 3207185"/>
                <a:gd name="connsiteX0-247" fmla="*/ 112724 w 208345"/>
                <a:gd name="connsiteY0-248" fmla="*/ 3206967 h 3207185"/>
                <a:gd name="connsiteX1-249" fmla="*/ 771 w 208345"/>
                <a:gd name="connsiteY1-250" fmla="*/ 2139510 h 3207185"/>
                <a:gd name="connsiteX2-251" fmla="*/ 72605 w 208345"/>
                <a:gd name="connsiteY2-252" fmla="*/ 0 h 3207185"/>
                <a:gd name="connsiteX3-253" fmla="*/ 205895 w 208345"/>
                <a:gd name="connsiteY3-254" fmla="*/ 1971344 h 3207185"/>
                <a:gd name="connsiteX4-255" fmla="*/ 112724 w 208345"/>
                <a:gd name="connsiteY4-256" fmla="*/ 3206967 h 3207185"/>
                <a:gd name="connsiteX0-257" fmla="*/ 112333 w 207954"/>
                <a:gd name="connsiteY0-258" fmla="*/ 2555326 h 2555544"/>
                <a:gd name="connsiteX1-259" fmla="*/ 380 w 207954"/>
                <a:gd name="connsiteY1-260" fmla="*/ 1487869 h 2555544"/>
                <a:gd name="connsiteX2-261" fmla="*/ 82074 w 207954"/>
                <a:gd name="connsiteY2-262" fmla="*/ 0 h 2555544"/>
                <a:gd name="connsiteX3-263" fmla="*/ 205504 w 207954"/>
                <a:gd name="connsiteY3-264" fmla="*/ 1319703 h 2555544"/>
                <a:gd name="connsiteX4-265" fmla="*/ 112333 w 207954"/>
                <a:gd name="connsiteY4-266" fmla="*/ 2555326 h 2555544"/>
                <a:gd name="connsiteX0-267" fmla="*/ 113360 w 208981"/>
                <a:gd name="connsiteY0-268" fmla="*/ 2250526 h 2250744"/>
                <a:gd name="connsiteX1-269" fmla="*/ 1407 w 208981"/>
                <a:gd name="connsiteY1-270" fmla="*/ 1183069 h 2250744"/>
                <a:gd name="connsiteX2-271" fmla="*/ 63380 w 208981"/>
                <a:gd name="connsiteY2-272" fmla="*/ 0 h 2250744"/>
                <a:gd name="connsiteX3-273" fmla="*/ 206531 w 208981"/>
                <a:gd name="connsiteY3-274" fmla="*/ 1014903 h 2250744"/>
                <a:gd name="connsiteX4-275" fmla="*/ 113360 w 208981"/>
                <a:gd name="connsiteY4-276" fmla="*/ 2250526 h 2250744"/>
                <a:gd name="connsiteX0-277" fmla="*/ 117785 w 294603"/>
                <a:gd name="connsiteY0-278" fmla="*/ 2271546 h 2271764"/>
                <a:gd name="connsiteX1-279" fmla="*/ 5832 w 294603"/>
                <a:gd name="connsiteY1-280" fmla="*/ 1204089 h 2271764"/>
                <a:gd name="connsiteX2-281" fmla="*/ 294602 w 294603"/>
                <a:gd name="connsiteY2-282" fmla="*/ 0 h 2271764"/>
                <a:gd name="connsiteX3-283" fmla="*/ 210956 w 294603"/>
                <a:gd name="connsiteY3-284" fmla="*/ 1035923 h 2271764"/>
                <a:gd name="connsiteX4-285" fmla="*/ 117785 w 294603"/>
                <a:gd name="connsiteY4-286" fmla="*/ 2271546 h 2271764"/>
                <a:gd name="connsiteX0-287" fmla="*/ 112877 w 208498"/>
                <a:gd name="connsiteY0-288" fmla="*/ 2303077 h 2303295"/>
                <a:gd name="connsiteX1-289" fmla="*/ 924 w 208498"/>
                <a:gd name="connsiteY1-290" fmla="*/ 1235620 h 2303295"/>
                <a:gd name="connsiteX2-291" fmla="*/ 171365 w 208498"/>
                <a:gd name="connsiteY2-292" fmla="*/ 0 h 2303295"/>
                <a:gd name="connsiteX3-293" fmla="*/ 206048 w 208498"/>
                <a:gd name="connsiteY3-294" fmla="*/ 1067454 h 2303295"/>
                <a:gd name="connsiteX4-295" fmla="*/ 112877 w 208498"/>
                <a:gd name="connsiteY4-296" fmla="*/ 2303077 h 2303295"/>
                <a:gd name="connsiteX0-297" fmla="*/ 111982 w 207603"/>
                <a:gd name="connsiteY0-298" fmla="*/ 2324098 h 2324316"/>
                <a:gd name="connsiteX1-299" fmla="*/ 29 w 207603"/>
                <a:gd name="connsiteY1-300" fmla="*/ 1256641 h 2324316"/>
                <a:gd name="connsiteX2-301" fmla="*/ 121166 w 207603"/>
                <a:gd name="connsiteY2-302" fmla="*/ 0 h 2324316"/>
                <a:gd name="connsiteX3-303" fmla="*/ 205153 w 207603"/>
                <a:gd name="connsiteY3-304" fmla="*/ 1088475 h 2324316"/>
                <a:gd name="connsiteX4-305" fmla="*/ 111982 w 207603"/>
                <a:gd name="connsiteY4-306" fmla="*/ 2324098 h 2324316"/>
                <a:gd name="connsiteX0-307" fmla="*/ 111982 w 207603"/>
                <a:gd name="connsiteY0-308" fmla="*/ 2197974 h 2198230"/>
                <a:gd name="connsiteX1-309" fmla="*/ 29 w 207603"/>
                <a:gd name="connsiteY1-310" fmla="*/ 1256641 h 2198230"/>
                <a:gd name="connsiteX2-311" fmla="*/ 121166 w 207603"/>
                <a:gd name="connsiteY2-312" fmla="*/ 0 h 2198230"/>
                <a:gd name="connsiteX3-313" fmla="*/ 205153 w 207603"/>
                <a:gd name="connsiteY3-314" fmla="*/ 1088475 h 2198230"/>
                <a:gd name="connsiteX4-315" fmla="*/ 111982 w 207603"/>
                <a:gd name="connsiteY4-316" fmla="*/ 2197974 h 2198230"/>
                <a:gd name="connsiteX0-317" fmla="*/ 111982 w 206487"/>
                <a:gd name="connsiteY0-318" fmla="*/ 2197974 h 2197974"/>
                <a:gd name="connsiteX1-319" fmla="*/ 29 w 206487"/>
                <a:gd name="connsiteY1-320" fmla="*/ 1256641 h 2197974"/>
                <a:gd name="connsiteX2-321" fmla="*/ 121166 w 206487"/>
                <a:gd name="connsiteY2-322" fmla="*/ 0 h 2197974"/>
                <a:gd name="connsiteX3-323" fmla="*/ 205153 w 206487"/>
                <a:gd name="connsiteY3-324" fmla="*/ 1088475 h 2197974"/>
                <a:gd name="connsiteX4-325" fmla="*/ 111982 w 206487"/>
                <a:gd name="connsiteY4-326" fmla="*/ 2197974 h 2197974"/>
                <a:gd name="connsiteX0-327" fmla="*/ 283728 w 283728"/>
                <a:gd name="connsiteY0-328" fmla="*/ 2124402 h 2124402"/>
                <a:gd name="connsiteX1-329" fmla="*/ 4142 w 283728"/>
                <a:gd name="connsiteY1-330" fmla="*/ 1256641 h 2124402"/>
                <a:gd name="connsiteX2-331" fmla="*/ 125279 w 283728"/>
                <a:gd name="connsiteY2-332" fmla="*/ 0 h 2124402"/>
                <a:gd name="connsiteX3-333" fmla="*/ 209266 w 283728"/>
                <a:gd name="connsiteY3-334" fmla="*/ 1088475 h 2124402"/>
                <a:gd name="connsiteX4-335" fmla="*/ 283728 w 283728"/>
                <a:gd name="connsiteY4-336" fmla="*/ 2124402 h 2124402"/>
                <a:gd name="connsiteX0-337" fmla="*/ 283728 w 284476"/>
                <a:gd name="connsiteY0-338" fmla="*/ 2124402 h 2124402"/>
                <a:gd name="connsiteX1-339" fmla="*/ 4142 w 284476"/>
                <a:gd name="connsiteY1-340" fmla="*/ 1256641 h 2124402"/>
                <a:gd name="connsiteX2-341" fmla="*/ 125279 w 284476"/>
                <a:gd name="connsiteY2-342" fmla="*/ 0 h 2124402"/>
                <a:gd name="connsiteX3-343" fmla="*/ 209266 w 284476"/>
                <a:gd name="connsiteY3-344" fmla="*/ 1088475 h 2124402"/>
                <a:gd name="connsiteX4-345" fmla="*/ 283728 w 284476"/>
                <a:gd name="connsiteY4-346" fmla="*/ 2124402 h 2124402"/>
                <a:gd name="connsiteX0-347" fmla="*/ 102153 w 206421"/>
                <a:gd name="connsiteY0-348" fmla="*/ 2208485 h 2208485"/>
                <a:gd name="connsiteX1-349" fmla="*/ 61 w 206421"/>
                <a:gd name="connsiteY1-350" fmla="*/ 1256641 h 2208485"/>
                <a:gd name="connsiteX2-351" fmla="*/ 121198 w 206421"/>
                <a:gd name="connsiteY2-352" fmla="*/ 0 h 2208485"/>
                <a:gd name="connsiteX3-353" fmla="*/ 205185 w 206421"/>
                <a:gd name="connsiteY3-354" fmla="*/ 1088475 h 2208485"/>
                <a:gd name="connsiteX4-355" fmla="*/ 102153 w 206421"/>
                <a:gd name="connsiteY4-356" fmla="*/ 2208485 h 22084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6421" h="2208485">
                  <a:moveTo>
                    <a:pt x="102153" y="2208485"/>
                  </a:moveTo>
                  <a:cubicBezTo>
                    <a:pt x="118914" y="2108637"/>
                    <a:pt x="-3113" y="1624722"/>
                    <a:pt x="61" y="1256641"/>
                  </a:cubicBezTo>
                  <a:cubicBezTo>
                    <a:pt x="3235" y="888560"/>
                    <a:pt x="80574" y="219046"/>
                    <a:pt x="121198" y="0"/>
                  </a:cubicBezTo>
                  <a:cubicBezTo>
                    <a:pt x="77188" y="329012"/>
                    <a:pt x="205185" y="555806"/>
                    <a:pt x="205185" y="1088475"/>
                  </a:cubicBezTo>
                  <a:cubicBezTo>
                    <a:pt x="220089" y="1500349"/>
                    <a:pt x="95254" y="2140168"/>
                    <a:pt x="102153" y="220848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64" name="išľíďè"/>
          <p:cNvSpPr/>
          <p:nvPr/>
        </p:nvSpPr>
        <p:spPr bwMode="auto">
          <a:xfrm>
            <a:off x="628809" y="5308542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65" name="iSlíďè"/>
          <p:cNvSpPr txBox="1"/>
          <p:nvPr/>
        </p:nvSpPr>
        <p:spPr bwMode="auto">
          <a:xfrm>
            <a:off x="1069900" y="4974170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66" name="išľíďè"/>
          <p:cNvSpPr/>
          <p:nvPr/>
        </p:nvSpPr>
        <p:spPr bwMode="auto">
          <a:xfrm>
            <a:off x="3546583" y="5313988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67" name="iSlíďè"/>
          <p:cNvSpPr txBox="1"/>
          <p:nvPr/>
        </p:nvSpPr>
        <p:spPr bwMode="auto">
          <a:xfrm>
            <a:off x="3987674" y="497961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68" name="išľíďè"/>
          <p:cNvSpPr/>
          <p:nvPr/>
        </p:nvSpPr>
        <p:spPr bwMode="auto">
          <a:xfrm>
            <a:off x="6464357" y="5308508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69" name="iSlíďè"/>
          <p:cNvSpPr txBox="1"/>
          <p:nvPr/>
        </p:nvSpPr>
        <p:spPr bwMode="auto">
          <a:xfrm>
            <a:off x="6905448" y="497413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70" name="išľíďè"/>
          <p:cNvSpPr/>
          <p:nvPr/>
        </p:nvSpPr>
        <p:spPr bwMode="auto">
          <a:xfrm>
            <a:off x="9248402" y="5308508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71" name="iSlíďè"/>
          <p:cNvSpPr txBox="1"/>
          <p:nvPr/>
        </p:nvSpPr>
        <p:spPr bwMode="auto">
          <a:xfrm>
            <a:off x="9689493" y="497413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7604760" y="2254885"/>
            <a:ext cx="3844925" cy="1195705"/>
          </a:xfrm>
          <a:prstGeom prst="rect">
            <a:avLst/>
          </a:prstGeom>
        </p:spPr>
        <p:txBody>
          <a:bodyPr wrap="square" lIns="156277" tIns="78139" rIns="156277" bIns="78139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zh-CN" altLang="en-US" sz="2135" b="1"/>
              <a:t>This section is displayed as a text layout place (theme font is recommended)</a:t>
            </a:r>
          </a:p>
        </p:txBody>
      </p:sp>
      <p:sp>
        <p:nvSpPr>
          <p:cNvPr id="16" name="矩形 15"/>
          <p:cNvSpPr/>
          <p:nvPr/>
        </p:nvSpPr>
        <p:spPr>
          <a:xfrm>
            <a:off x="7604605" y="3581031"/>
            <a:ext cx="3573693" cy="1195571"/>
          </a:xfrm>
          <a:prstGeom prst="rect">
            <a:avLst/>
          </a:prstGeom>
        </p:spPr>
        <p:txBody>
          <a:bodyPr wrap="square" lIns="156277" tIns="78139" rIns="156277" bIns="78139">
            <a:norm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4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pic>
        <p:nvPicPr>
          <p:cNvPr id="2" name="图片 1" descr="5b5a78137dc6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" y="1091565"/>
            <a:ext cx="6285865" cy="4920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" y="-8890"/>
            <a:ext cx="12211685" cy="687514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89660" y="1541145"/>
            <a:ext cx="10013315" cy="3522980"/>
            <a:chOff x="1702" y="3177"/>
            <a:chExt cx="15769" cy="5548"/>
          </a:xfrm>
        </p:grpSpPr>
        <p:sp>
          <p:nvSpPr>
            <p:cNvPr id="16" name="矩形 15"/>
            <p:cNvSpPr/>
            <p:nvPr/>
          </p:nvSpPr>
          <p:spPr>
            <a:xfrm>
              <a:off x="1702" y="3177"/>
              <a:ext cx="15769" cy="5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978" y="4259"/>
              <a:ext cx="760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36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Add title content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7978" y="5519"/>
              <a:ext cx="4754" cy="4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spc="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COMPANY PROFILE</a:t>
              </a:r>
            </a:p>
          </p:txBody>
        </p:sp>
        <p:sp>
          <p:nvSpPr>
            <p:cNvPr id="12" name="Text Placeholder 4"/>
            <p:cNvSpPr txBox="1"/>
            <p:nvPr/>
          </p:nvSpPr>
          <p:spPr>
            <a:xfrm>
              <a:off x="7978" y="6240"/>
              <a:ext cx="8832" cy="128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4000"/>
                </a:lnSpc>
                <a:buNone/>
                <a:defRPr/>
              </a:pPr>
              <a:r>
                <a:rPr lang="id-ID" sz="1400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gency FB" panose="020B0503020202020204" pitchFamily="34" charset="0"/>
                  <a:cs typeface="Calibri" panose="020F0502020204030204"/>
                </a:rPr>
                <a:t>Ut wisi enim ad minim veniam, quis nostrud exerci tici alomcorper nibh euismod tincidunt ut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772" y="5012"/>
              <a:ext cx="4541" cy="17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7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方正有猫在_GBK" panose="02000000000000000000" pitchFamily="2" charset="-122"/>
                  <a:ea typeface="方正有猫在_GBK" panose="02000000000000000000" pitchFamily="2" charset="-122"/>
                  <a:cs typeface="+mn-ea"/>
                  <a:sym typeface="Arial" panose="020B0604020202020204" pitchFamily="34" charset="0"/>
                </a:rPr>
                <a:t>FOUR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" y="-8890"/>
            <a:ext cx="12211685" cy="68751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080800" y="2017437"/>
            <a:ext cx="10013429" cy="352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TextBox 6"/>
          <p:cNvSpPr txBox="1"/>
          <p:nvPr/>
        </p:nvSpPr>
        <p:spPr>
          <a:xfrm>
            <a:off x="2058876" y="3111003"/>
            <a:ext cx="655949" cy="707887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</a:p>
        </p:txBody>
      </p:sp>
      <p:sp>
        <p:nvSpPr>
          <p:cNvPr id="44" name="TextBox 8"/>
          <p:cNvSpPr txBox="1"/>
          <p:nvPr/>
        </p:nvSpPr>
        <p:spPr>
          <a:xfrm>
            <a:off x="2500706" y="3134526"/>
            <a:ext cx="3962573" cy="242864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lstStyle/>
          <a:p>
            <a:pPr lvl="0">
              <a:defRPr/>
            </a:pPr>
            <a:r>
              <a:rPr lang="zh-CN" alt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Add title content</a:t>
            </a:r>
          </a:p>
        </p:txBody>
      </p:sp>
      <p:sp>
        <p:nvSpPr>
          <p:cNvPr id="45" name="TextBox 11"/>
          <p:cNvSpPr txBox="1"/>
          <p:nvPr/>
        </p:nvSpPr>
        <p:spPr>
          <a:xfrm>
            <a:off x="2031214" y="4228370"/>
            <a:ext cx="718466" cy="707886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</a:p>
        </p:txBody>
      </p:sp>
      <p:sp>
        <p:nvSpPr>
          <p:cNvPr id="46" name="TextBox 13"/>
          <p:cNvSpPr txBox="1"/>
          <p:nvPr/>
        </p:nvSpPr>
        <p:spPr>
          <a:xfrm>
            <a:off x="2493135" y="4343190"/>
            <a:ext cx="3962573" cy="242864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lstStyle/>
          <a:p>
            <a:pPr lvl="0">
              <a:defRPr/>
            </a:pPr>
            <a:r>
              <a:rPr lang="zh-CN" alt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Add title content</a:t>
            </a:r>
          </a:p>
        </p:txBody>
      </p:sp>
      <p:sp>
        <p:nvSpPr>
          <p:cNvPr id="47" name="TextBox 16"/>
          <p:cNvSpPr txBox="1"/>
          <p:nvPr/>
        </p:nvSpPr>
        <p:spPr>
          <a:xfrm>
            <a:off x="6029495" y="3026843"/>
            <a:ext cx="732893" cy="707886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</a:p>
        </p:txBody>
      </p:sp>
      <p:sp>
        <p:nvSpPr>
          <p:cNvPr id="48" name="TextBox 18"/>
          <p:cNvSpPr txBox="1"/>
          <p:nvPr/>
        </p:nvSpPr>
        <p:spPr>
          <a:xfrm>
            <a:off x="6463279" y="3154255"/>
            <a:ext cx="3962573" cy="242864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lstStyle/>
          <a:p>
            <a:pPr lvl="0">
              <a:defRPr/>
            </a:pPr>
            <a:r>
              <a:rPr lang="zh-CN" alt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Add title content</a:t>
            </a:r>
          </a:p>
        </p:txBody>
      </p:sp>
      <p:sp>
        <p:nvSpPr>
          <p:cNvPr id="49" name="TextBox 21"/>
          <p:cNvSpPr txBox="1"/>
          <p:nvPr/>
        </p:nvSpPr>
        <p:spPr>
          <a:xfrm>
            <a:off x="5977678" y="4126776"/>
            <a:ext cx="716863" cy="707887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</a:p>
        </p:txBody>
      </p:sp>
      <p:sp>
        <p:nvSpPr>
          <p:cNvPr id="50" name="TextBox 23"/>
          <p:cNvSpPr txBox="1"/>
          <p:nvPr/>
        </p:nvSpPr>
        <p:spPr>
          <a:xfrm>
            <a:off x="6463279" y="4271430"/>
            <a:ext cx="3962573" cy="242864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Autofit/>
          </a:bodyPr>
          <a:lstStyle/>
          <a:p>
            <a:pPr lvl="0">
              <a:defRPr/>
            </a:pPr>
            <a:r>
              <a:rPr lang="zh-CN" alt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Add title content</a:t>
            </a:r>
          </a:p>
        </p:txBody>
      </p:sp>
      <p:sp>
        <p:nvSpPr>
          <p:cNvPr id="51" name="išľíďè"/>
          <p:cNvSpPr/>
          <p:nvPr/>
        </p:nvSpPr>
        <p:spPr bwMode="auto">
          <a:xfrm>
            <a:off x="2891907" y="3467740"/>
            <a:ext cx="324025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  <a:t>Click here to add instructions for a concise language.</a:t>
            </a:r>
          </a:p>
        </p:txBody>
      </p:sp>
      <p:sp>
        <p:nvSpPr>
          <p:cNvPr id="52" name="išľíďè"/>
          <p:cNvSpPr/>
          <p:nvPr/>
        </p:nvSpPr>
        <p:spPr bwMode="auto">
          <a:xfrm>
            <a:off x="2891908" y="4625548"/>
            <a:ext cx="324025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53" name="išľíďè"/>
          <p:cNvSpPr/>
          <p:nvPr/>
        </p:nvSpPr>
        <p:spPr bwMode="auto">
          <a:xfrm>
            <a:off x="6862052" y="3472493"/>
            <a:ext cx="324025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54" name="išľíďè"/>
          <p:cNvSpPr/>
          <p:nvPr/>
        </p:nvSpPr>
        <p:spPr bwMode="auto">
          <a:xfrm>
            <a:off x="6862051" y="4625548"/>
            <a:ext cx="324025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55" name="文本框 54"/>
          <p:cNvSpPr txBox="1"/>
          <p:nvPr/>
        </p:nvSpPr>
        <p:spPr>
          <a:xfrm rot="16200000">
            <a:off x="1894057" y="-886743"/>
            <a:ext cx="923330" cy="35331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Forte" panose="03060902040502070203" pitchFamily="66" charset="0"/>
                <a:ea typeface="微软雅黑" panose="020B0503020204020204" pitchFamily="34" charset="-122"/>
                <a:sym typeface="+mn-ea"/>
              </a:rPr>
              <a:t>CONTENTS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3"/>
          <p:cNvGrpSpPr/>
          <p:nvPr>
            <p:custDataLst>
              <p:tags r:id="rId1"/>
            </p:custDataLst>
          </p:nvPr>
        </p:nvGrpSpPr>
        <p:grpSpPr>
          <a:xfrm>
            <a:off x="4732800" y="1217765"/>
            <a:ext cx="2917667" cy="4392488"/>
            <a:chOff x="4642859" y="1232756"/>
            <a:chExt cx="2917667" cy="4392488"/>
          </a:xfrm>
        </p:grpSpPr>
        <p:sp>
          <p:nvSpPr>
            <p:cNvPr id="17" name="矩形: 圆角 16"/>
            <p:cNvSpPr/>
            <p:nvPr/>
          </p:nvSpPr>
          <p:spPr bwMode="auto">
            <a:xfrm rot="6138628">
              <a:off x="5626785" y="3101231"/>
              <a:ext cx="2930337" cy="613750"/>
            </a:xfrm>
            <a:prstGeom prst="roundRect">
              <a:avLst>
                <a:gd name="adj" fmla="val 50000"/>
              </a:avLst>
            </a:prstGeom>
            <a:solidFill>
              <a:srgbClr val="B9AFF7"/>
            </a:solidFill>
            <a:ln w="76200">
              <a:solidFill>
                <a:schemeClr val="bg1">
                  <a:lumMod val="9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矩形: 圆角 17"/>
            <p:cNvSpPr/>
            <p:nvPr/>
          </p:nvSpPr>
          <p:spPr bwMode="auto">
            <a:xfrm rot="5200262">
              <a:off x="5190746" y="2802065"/>
              <a:ext cx="3154900" cy="613750"/>
            </a:xfrm>
            <a:prstGeom prst="roundRect">
              <a:avLst>
                <a:gd name="adj" fmla="val 50000"/>
              </a:avLst>
            </a:prstGeom>
            <a:solidFill>
              <a:srgbClr val="76EEFC"/>
            </a:solidFill>
            <a:ln w="76200">
              <a:solidFill>
                <a:schemeClr val="bg1">
                  <a:lumMod val="9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矩形: 圆角 18"/>
            <p:cNvSpPr/>
            <p:nvPr/>
          </p:nvSpPr>
          <p:spPr bwMode="auto">
            <a:xfrm rot="4124492">
              <a:off x="4719111" y="2563264"/>
              <a:ext cx="3274766" cy="613750"/>
            </a:xfrm>
            <a:prstGeom prst="roundRect">
              <a:avLst>
                <a:gd name="adj" fmla="val 50000"/>
              </a:avLst>
            </a:prstGeom>
            <a:solidFill>
              <a:srgbClr val="B9AFF7"/>
            </a:solidFill>
            <a:ln w="76200">
              <a:solidFill>
                <a:schemeClr val="bg1">
                  <a:lumMod val="9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4642859" y="3101922"/>
              <a:ext cx="2523295" cy="2523322"/>
            </a:xfrm>
            <a:custGeom>
              <a:avLst/>
              <a:gdLst>
                <a:gd name="connsiteX0" fmla="*/ 1104687 w 2232362"/>
                <a:gd name="connsiteY0" fmla="*/ 54 h 2232385"/>
                <a:gd name="connsiteX1" fmla="*/ 1945531 w 2232362"/>
                <a:gd name="connsiteY1" fmla="*/ 369173 h 2232385"/>
                <a:gd name="connsiteX2" fmla="*/ 2019450 w 2232362"/>
                <a:gd name="connsiteY2" fmla="*/ 1771858 h 2232385"/>
                <a:gd name="connsiteX3" fmla="*/ 662856 w 2232362"/>
                <a:gd name="connsiteY3" fmla="*/ 2136059 h 2232385"/>
                <a:gd name="connsiteX4" fmla="*/ 8215 w 2232362"/>
                <a:gd name="connsiteY4" fmla="*/ 981601 h 2232385"/>
                <a:gd name="connsiteX5" fmla="*/ 20002 w 2232362"/>
                <a:gd name="connsiteY5" fmla="*/ 910872 h 2232385"/>
                <a:gd name="connsiteX6" fmla="*/ 22287 w 2232362"/>
                <a:gd name="connsiteY6" fmla="*/ 888201 h 2232385"/>
                <a:gd name="connsiteX7" fmla="*/ 295712 w 2232362"/>
                <a:gd name="connsiteY7" fmla="*/ 665353 h 2232385"/>
                <a:gd name="connsiteX8" fmla="*/ 574807 w 2232362"/>
                <a:gd name="connsiteY8" fmla="*/ 944448 h 2232385"/>
                <a:gd name="connsiteX9" fmla="*/ 569174 w 2232362"/>
                <a:gd name="connsiteY9" fmla="*/ 1000327 h 2232385"/>
                <a:gd name="connsiteX10" fmla="*/ 570277 w 2232362"/>
                <a:gd name="connsiteY10" fmla="*/ 1000560 h 2232385"/>
                <a:gd name="connsiteX11" fmla="*/ 889545 w 2232362"/>
                <a:gd name="connsiteY11" fmla="*/ 1626112 h 2232385"/>
                <a:gd name="connsiteX12" fmla="*/ 1567842 w 2232362"/>
                <a:gd name="connsiteY12" fmla="*/ 1444012 h 2232385"/>
                <a:gd name="connsiteX13" fmla="*/ 1530882 w 2232362"/>
                <a:gd name="connsiteY13" fmla="*/ 742669 h 2232385"/>
                <a:gd name="connsiteX14" fmla="*/ 837202 w 2232362"/>
                <a:gd name="connsiteY14" fmla="*/ 632870 h 2232385"/>
                <a:gd name="connsiteX15" fmla="*/ 836586 w 2232362"/>
                <a:gd name="connsiteY15" fmla="*/ 631802 h 2232385"/>
                <a:gd name="connsiteX16" fmla="*/ 822840 w 2232362"/>
                <a:gd name="connsiteY16" fmla="*/ 639264 h 2232385"/>
                <a:gd name="connsiteX17" fmla="*/ 714203 w 2232362"/>
                <a:gd name="connsiteY17" fmla="*/ 661196 h 2232385"/>
                <a:gd name="connsiteX18" fmla="*/ 435108 w 2232362"/>
                <a:gd name="connsiteY18" fmla="*/ 382101 h 2232385"/>
                <a:gd name="connsiteX19" fmla="*/ 558158 w 2232362"/>
                <a:gd name="connsiteY19" fmla="*/ 150671 h 2232385"/>
                <a:gd name="connsiteX20" fmla="*/ 558650 w 2232362"/>
                <a:gd name="connsiteY20" fmla="*/ 150404 h 2232385"/>
                <a:gd name="connsiteX21" fmla="*/ 558171 w 2232362"/>
                <a:gd name="connsiteY21" fmla="*/ 149574 h 2232385"/>
                <a:gd name="connsiteX22" fmla="*/ 1104687 w 2232362"/>
                <a:gd name="connsiteY22" fmla="*/ 54 h 223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32362" h="2232385">
                  <a:moveTo>
                    <a:pt x="1104687" y="54"/>
                  </a:moveTo>
                  <a:cubicBezTo>
                    <a:pt x="1416539" y="-3035"/>
                    <a:pt x="1725128" y="124486"/>
                    <a:pt x="1945531" y="369173"/>
                  </a:cubicBezTo>
                  <a:cubicBezTo>
                    <a:pt x="2298176" y="760672"/>
                    <a:pt x="2328993" y="1345463"/>
                    <a:pt x="2019450" y="1771858"/>
                  </a:cubicBezTo>
                  <a:cubicBezTo>
                    <a:pt x="1709907" y="2198254"/>
                    <a:pt x="1144333" y="2350092"/>
                    <a:pt x="662856" y="2136059"/>
                  </a:cubicBezTo>
                  <a:cubicBezTo>
                    <a:pt x="211471" y="1935403"/>
                    <a:pt x="-50714" y="1464429"/>
                    <a:pt x="8215" y="981601"/>
                  </a:cubicBezTo>
                  <a:lnTo>
                    <a:pt x="20002" y="910872"/>
                  </a:lnTo>
                  <a:lnTo>
                    <a:pt x="22287" y="888201"/>
                  </a:lnTo>
                  <a:cubicBezTo>
                    <a:pt x="48312" y="761022"/>
                    <a:pt x="160840" y="665353"/>
                    <a:pt x="295712" y="665353"/>
                  </a:cubicBezTo>
                  <a:cubicBezTo>
                    <a:pt x="449852" y="665353"/>
                    <a:pt x="574807" y="790308"/>
                    <a:pt x="574807" y="944448"/>
                  </a:cubicBezTo>
                  <a:lnTo>
                    <a:pt x="569174" y="1000327"/>
                  </a:lnTo>
                  <a:lnTo>
                    <a:pt x="570277" y="1000560"/>
                  </a:lnTo>
                  <a:cubicBezTo>
                    <a:pt x="515701" y="1258298"/>
                    <a:pt x="648806" y="1519096"/>
                    <a:pt x="889545" y="1626112"/>
                  </a:cubicBezTo>
                  <a:cubicBezTo>
                    <a:pt x="1130283" y="1733129"/>
                    <a:pt x="1413071" y="1657210"/>
                    <a:pt x="1567842" y="1444012"/>
                  </a:cubicBezTo>
                  <a:cubicBezTo>
                    <a:pt x="1722613" y="1230814"/>
                    <a:pt x="1707205" y="938419"/>
                    <a:pt x="1530882" y="742669"/>
                  </a:cubicBezTo>
                  <a:cubicBezTo>
                    <a:pt x="1354560" y="546919"/>
                    <a:pt x="1065359" y="501143"/>
                    <a:pt x="837202" y="632870"/>
                  </a:cubicBezTo>
                  <a:lnTo>
                    <a:pt x="836586" y="631802"/>
                  </a:lnTo>
                  <a:lnTo>
                    <a:pt x="822840" y="639264"/>
                  </a:lnTo>
                  <a:cubicBezTo>
                    <a:pt x="789449" y="653386"/>
                    <a:pt x="752738" y="661196"/>
                    <a:pt x="714203" y="661196"/>
                  </a:cubicBezTo>
                  <a:cubicBezTo>
                    <a:pt x="560063" y="661196"/>
                    <a:pt x="435108" y="536241"/>
                    <a:pt x="435108" y="382101"/>
                  </a:cubicBezTo>
                  <a:cubicBezTo>
                    <a:pt x="435108" y="285764"/>
                    <a:pt x="483919" y="200827"/>
                    <a:pt x="558158" y="150671"/>
                  </a:cubicBezTo>
                  <a:lnTo>
                    <a:pt x="558650" y="150404"/>
                  </a:lnTo>
                  <a:lnTo>
                    <a:pt x="558171" y="149574"/>
                  </a:lnTo>
                  <a:cubicBezTo>
                    <a:pt x="729289" y="50779"/>
                    <a:pt x="917575" y="1907"/>
                    <a:pt x="1104687" y="54"/>
                  </a:cubicBezTo>
                  <a:close/>
                </a:path>
              </a:pathLst>
            </a:custGeom>
            <a:solidFill>
              <a:srgbClr val="76EEFC"/>
            </a:solidFill>
            <a:ln w="76200">
              <a:solidFill>
                <a:schemeClr val="bg1">
                  <a:lumMod val="95000"/>
                </a:schemeClr>
              </a:solidFill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5666720" y="4125796"/>
              <a:ext cx="475573" cy="475574"/>
            </a:xfrm>
            <a:custGeom>
              <a:avLst/>
              <a:gdLst>
                <a:gd name="T0" fmla="+- 0 10800 98"/>
                <a:gd name="T1" fmla="*/ T0 w 21404"/>
                <a:gd name="T2" fmla="+- 0 10864 128"/>
                <a:gd name="T3" fmla="*/ 10864 h 21472"/>
                <a:gd name="T4" fmla="+- 0 10800 98"/>
                <a:gd name="T5" fmla="*/ T4 w 21404"/>
                <a:gd name="T6" fmla="+- 0 10864 128"/>
                <a:gd name="T7" fmla="*/ 10864 h 21472"/>
                <a:gd name="T8" fmla="+- 0 10800 98"/>
                <a:gd name="T9" fmla="*/ T8 w 21404"/>
                <a:gd name="T10" fmla="+- 0 10864 128"/>
                <a:gd name="T11" fmla="*/ 10864 h 21472"/>
                <a:gd name="T12" fmla="+- 0 10800 98"/>
                <a:gd name="T13" fmla="*/ T12 w 21404"/>
                <a:gd name="T14" fmla="+- 0 10864 128"/>
                <a:gd name="T15" fmla="*/ 10864 h 214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04" h="21472">
                  <a:moveTo>
                    <a:pt x="3386" y="13932"/>
                  </a:moveTo>
                  <a:cubicBezTo>
                    <a:pt x="4126" y="16483"/>
                    <a:pt x="4518" y="17503"/>
                    <a:pt x="6826" y="18467"/>
                  </a:cubicBezTo>
                  <a:cubicBezTo>
                    <a:pt x="8742" y="19998"/>
                    <a:pt x="9918" y="21472"/>
                    <a:pt x="10702" y="21472"/>
                  </a:cubicBezTo>
                  <a:cubicBezTo>
                    <a:pt x="11486" y="21472"/>
                    <a:pt x="12662" y="19998"/>
                    <a:pt x="14578" y="18978"/>
                  </a:cubicBezTo>
                  <a:cubicBezTo>
                    <a:pt x="16886" y="17503"/>
                    <a:pt x="16102" y="17503"/>
                    <a:pt x="16886" y="14499"/>
                  </a:cubicBezTo>
                  <a:cubicBezTo>
                    <a:pt x="10702" y="18467"/>
                    <a:pt x="10702" y="18467"/>
                    <a:pt x="10702" y="18467"/>
                  </a:cubicBezTo>
                  <a:lnTo>
                    <a:pt x="3386" y="13932"/>
                  </a:lnTo>
                  <a:close/>
                  <a:moveTo>
                    <a:pt x="21110" y="6902"/>
                  </a:moveTo>
                  <a:cubicBezTo>
                    <a:pt x="11834" y="382"/>
                    <a:pt x="11834" y="382"/>
                    <a:pt x="11834" y="382"/>
                  </a:cubicBezTo>
                  <a:cubicBezTo>
                    <a:pt x="11486" y="-128"/>
                    <a:pt x="10310" y="-128"/>
                    <a:pt x="9526" y="382"/>
                  </a:cubicBezTo>
                  <a:cubicBezTo>
                    <a:pt x="294" y="6902"/>
                    <a:pt x="294" y="6902"/>
                    <a:pt x="294" y="6902"/>
                  </a:cubicBezTo>
                  <a:cubicBezTo>
                    <a:pt x="-98" y="7412"/>
                    <a:pt x="-98" y="7922"/>
                    <a:pt x="294" y="8943"/>
                  </a:cubicBezTo>
                  <a:cubicBezTo>
                    <a:pt x="9526" y="15463"/>
                    <a:pt x="9526" y="15463"/>
                    <a:pt x="9526" y="15463"/>
                  </a:cubicBezTo>
                  <a:cubicBezTo>
                    <a:pt x="10310" y="15973"/>
                    <a:pt x="11486" y="15973"/>
                    <a:pt x="11834" y="15463"/>
                  </a:cubicBezTo>
                  <a:cubicBezTo>
                    <a:pt x="17670" y="10927"/>
                    <a:pt x="17670" y="10927"/>
                    <a:pt x="17670" y="10927"/>
                  </a:cubicBezTo>
                  <a:cubicBezTo>
                    <a:pt x="11486" y="8943"/>
                    <a:pt x="11486" y="8943"/>
                    <a:pt x="11486" y="8943"/>
                  </a:cubicBezTo>
                  <a:cubicBezTo>
                    <a:pt x="11094" y="8943"/>
                    <a:pt x="11094" y="9396"/>
                    <a:pt x="10702" y="9396"/>
                  </a:cubicBezTo>
                  <a:cubicBezTo>
                    <a:pt x="9526" y="9396"/>
                    <a:pt x="8742" y="8433"/>
                    <a:pt x="8742" y="7412"/>
                  </a:cubicBezTo>
                  <a:cubicBezTo>
                    <a:pt x="8742" y="6902"/>
                    <a:pt x="9526" y="5938"/>
                    <a:pt x="10702" y="5938"/>
                  </a:cubicBezTo>
                  <a:cubicBezTo>
                    <a:pt x="11486" y="5938"/>
                    <a:pt x="12270" y="6392"/>
                    <a:pt x="12662" y="6902"/>
                  </a:cubicBezTo>
                  <a:cubicBezTo>
                    <a:pt x="19194" y="9907"/>
                    <a:pt x="19194" y="9907"/>
                    <a:pt x="19194" y="9907"/>
                  </a:cubicBezTo>
                  <a:cubicBezTo>
                    <a:pt x="21110" y="8943"/>
                    <a:pt x="21110" y="8943"/>
                    <a:pt x="21110" y="8943"/>
                  </a:cubicBezTo>
                  <a:cubicBezTo>
                    <a:pt x="21502" y="7922"/>
                    <a:pt x="21502" y="7412"/>
                    <a:pt x="21110" y="6902"/>
                  </a:cubicBezTo>
                  <a:close/>
                  <a:moveTo>
                    <a:pt x="18410" y="19488"/>
                  </a:moveTo>
                  <a:cubicBezTo>
                    <a:pt x="18018" y="19998"/>
                    <a:pt x="19586" y="20508"/>
                    <a:pt x="19978" y="18978"/>
                  </a:cubicBezTo>
                  <a:cubicBezTo>
                    <a:pt x="20326" y="11948"/>
                    <a:pt x="19194" y="9907"/>
                    <a:pt x="19194" y="9907"/>
                  </a:cubicBezTo>
                  <a:cubicBezTo>
                    <a:pt x="17670" y="10927"/>
                    <a:pt x="17670" y="10927"/>
                    <a:pt x="17670" y="10927"/>
                  </a:cubicBezTo>
                  <a:cubicBezTo>
                    <a:pt x="17670" y="10927"/>
                    <a:pt x="19194" y="12458"/>
                    <a:pt x="18410" y="19488"/>
                  </a:cubicBezTo>
                  <a:close/>
                </a:path>
              </a:pathLst>
            </a:custGeom>
            <a:solidFill>
              <a:srgbClr val="B9AFF7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4764465" y="3959892"/>
              <a:ext cx="405597" cy="403691"/>
            </a:xfrm>
            <a:custGeom>
              <a:avLst/>
              <a:gdLst>
                <a:gd name="connsiteX0" fmla="*/ 106363 w 338138"/>
                <a:gd name="connsiteY0" fmla="*/ 188912 h 336550"/>
                <a:gd name="connsiteX1" fmla="*/ 106363 w 338138"/>
                <a:gd name="connsiteY1" fmla="*/ 190500 h 336550"/>
                <a:gd name="connsiteX2" fmla="*/ 107951 w 338138"/>
                <a:gd name="connsiteY2" fmla="*/ 190500 h 336550"/>
                <a:gd name="connsiteX3" fmla="*/ 107951 w 338138"/>
                <a:gd name="connsiteY3" fmla="*/ 188912 h 336550"/>
                <a:gd name="connsiteX4" fmla="*/ 169863 w 338138"/>
                <a:gd name="connsiteY4" fmla="*/ 96837 h 336550"/>
                <a:gd name="connsiteX5" fmla="*/ 98425 w 338138"/>
                <a:gd name="connsiteY5" fmla="*/ 168275 h 336550"/>
                <a:gd name="connsiteX6" fmla="*/ 115888 w 338138"/>
                <a:gd name="connsiteY6" fmla="*/ 168275 h 336550"/>
                <a:gd name="connsiteX7" fmla="*/ 115888 w 338138"/>
                <a:gd name="connsiteY7" fmla="*/ 242887 h 336550"/>
                <a:gd name="connsiteX8" fmla="*/ 222251 w 338138"/>
                <a:gd name="connsiteY8" fmla="*/ 242887 h 336550"/>
                <a:gd name="connsiteX9" fmla="*/ 222251 w 338138"/>
                <a:gd name="connsiteY9" fmla="*/ 168275 h 336550"/>
                <a:gd name="connsiteX10" fmla="*/ 239713 w 338138"/>
                <a:gd name="connsiteY10" fmla="*/ 168275 h 336550"/>
                <a:gd name="connsiteX11" fmla="*/ 166416 w 338138"/>
                <a:gd name="connsiteY11" fmla="*/ 85183 h 336550"/>
                <a:gd name="connsiteX12" fmla="*/ 171724 w 338138"/>
                <a:gd name="connsiteY12" fmla="*/ 85183 h 336550"/>
                <a:gd name="connsiteX13" fmla="*/ 246039 w 338138"/>
                <a:gd name="connsiteY13" fmla="*/ 157606 h 336550"/>
                <a:gd name="connsiteX14" fmla="*/ 254001 w 338138"/>
                <a:gd name="connsiteY14" fmla="*/ 168140 h 336550"/>
                <a:gd name="connsiteX15" fmla="*/ 243385 w 338138"/>
                <a:gd name="connsiteY15" fmla="*/ 178674 h 336550"/>
                <a:gd name="connsiteX16" fmla="*/ 232768 w 338138"/>
                <a:gd name="connsiteY16" fmla="*/ 178674 h 336550"/>
                <a:gd name="connsiteX17" fmla="*/ 232768 w 338138"/>
                <a:gd name="connsiteY17" fmla="*/ 241879 h 336550"/>
                <a:gd name="connsiteX18" fmla="*/ 222152 w 338138"/>
                <a:gd name="connsiteY18" fmla="*/ 252413 h 336550"/>
                <a:gd name="connsiteX19" fmla="*/ 115987 w 338138"/>
                <a:gd name="connsiteY19" fmla="*/ 252413 h 336550"/>
                <a:gd name="connsiteX20" fmla="*/ 105371 w 338138"/>
                <a:gd name="connsiteY20" fmla="*/ 241879 h 336550"/>
                <a:gd name="connsiteX21" fmla="*/ 105371 w 338138"/>
                <a:gd name="connsiteY21" fmla="*/ 178674 h 336550"/>
                <a:gd name="connsiteX22" fmla="*/ 94754 w 338138"/>
                <a:gd name="connsiteY22" fmla="*/ 178674 h 336550"/>
                <a:gd name="connsiteX23" fmla="*/ 84138 w 338138"/>
                <a:gd name="connsiteY23" fmla="*/ 168140 h 336550"/>
                <a:gd name="connsiteX24" fmla="*/ 84138 w 338138"/>
                <a:gd name="connsiteY24" fmla="*/ 166823 h 336550"/>
                <a:gd name="connsiteX25" fmla="*/ 92100 w 338138"/>
                <a:gd name="connsiteY25" fmla="*/ 157606 h 336550"/>
                <a:gd name="connsiteX26" fmla="*/ 166416 w 338138"/>
                <a:gd name="connsiteY26" fmla="*/ 85183 h 336550"/>
                <a:gd name="connsiteX27" fmla="*/ 169070 w 338138"/>
                <a:gd name="connsiteY27" fmla="*/ 11112 h 336550"/>
                <a:gd name="connsiteX28" fmla="*/ 11113 w 338138"/>
                <a:gd name="connsiteY28" fmla="*/ 169069 h 336550"/>
                <a:gd name="connsiteX29" fmla="*/ 169070 w 338138"/>
                <a:gd name="connsiteY29" fmla="*/ 327026 h 336550"/>
                <a:gd name="connsiteX30" fmla="*/ 327027 w 338138"/>
                <a:gd name="connsiteY30" fmla="*/ 169069 h 336550"/>
                <a:gd name="connsiteX31" fmla="*/ 169070 w 338138"/>
                <a:gd name="connsiteY31" fmla="*/ 11112 h 336550"/>
                <a:gd name="connsiteX32" fmla="*/ 169069 w 338138"/>
                <a:gd name="connsiteY32" fmla="*/ 0 h 336550"/>
                <a:gd name="connsiteX33" fmla="*/ 338138 w 338138"/>
                <a:gd name="connsiteY33" fmla="*/ 168275 h 336550"/>
                <a:gd name="connsiteX34" fmla="*/ 169069 w 338138"/>
                <a:gd name="connsiteY34" fmla="*/ 336550 h 336550"/>
                <a:gd name="connsiteX35" fmla="*/ 0 w 338138"/>
                <a:gd name="connsiteY35" fmla="*/ 168275 h 336550"/>
                <a:gd name="connsiteX36" fmla="*/ 169069 w 338138"/>
                <a:gd name="connsiteY36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38138" h="336550">
                  <a:moveTo>
                    <a:pt x="106363" y="188912"/>
                  </a:moveTo>
                  <a:lnTo>
                    <a:pt x="106363" y="190500"/>
                  </a:lnTo>
                  <a:lnTo>
                    <a:pt x="107951" y="190500"/>
                  </a:lnTo>
                  <a:lnTo>
                    <a:pt x="107951" y="188912"/>
                  </a:lnTo>
                  <a:close/>
                  <a:moveTo>
                    <a:pt x="169863" y="96837"/>
                  </a:moveTo>
                  <a:lnTo>
                    <a:pt x="98425" y="168275"/>
                  </a:lnTo>
                  <a:lnTo>
                    <a:pt x="115888" y="168275"/>
                  </a:lnTo>
                  <a:lnTo>
                    <a:pt x="115888" y="242887"/>
                  </a:lnTo>
                  <a:lnTo>
                    <a:pt x="222251" y="242887"/>
                  </a:lnTo>
                  <a:lnTo>
                    <a:pt x="222251" y="168275"/>
                  </a:lnTo>
                  <a:lnTo>
                    <a:pt x="239713" y="168275"/>
                  </a:lnTo>
                  <a:close/>
                  <a:moveTo>
                    <a:pt x="166416" y="85183"/>
                  </a:moveTo>
                  <a:cubicBezTo>
                    <a:pt x="167743" y="82550"/>
                    <a:pt x="170397" y="82550"/>
                    <a:pt x="171724" y="85183"/>
                  </a:cubicBezTo>
                  <a:cubicBezTo>
                    <a:pt x="171724" y="85183"/>
                    <a:pt x="171724" y="85183"/>
                    <a:pt x="246039" y="157606"/>
                  </a:cubicBezTo>
                  <a:cubicBezTo>
                    <a:pt x="250020" y="158923"/>
                    <a:pt x="254001" y="162873"/>
                    <a:pt x="254001" y="168140"/>
                  </a:cubicBezTo>
                  <a:cubicBezTo>
                    <a:pt x="254001" y="173407"/>
                    <a:pt x="248693" y="178674"/>
                    <a:pt x="243385" y="178674"/>
                  </a:cubicBezTo>
                  <a:cubicBezTo>
                    <a:pt x="243385" y="178674"/>
                    <a:pt x="243385" y="178674"/>
                    <a:pt x="232768" y="178674"/>
                  </a:cubicBezTo>
                  <a:cubicBezTo>
                    <a:pt x="232768" y="178674"/>
                    <a:pt x="232768" y="178674"/>
                    <a:pt x="232768" y="241879"/>
                  </a:cubicBezTo>
                  <a:cubicBezTo>
                    <a:pt x="232768" y="247146"/>
                    <a:pt x="227460" y="252413"/>
                    <a:pt x="222152" y="252413"/>
                  </a:cubicBezTo>
                  <a:cubicBezTo>
                    <a:pt x="222152" y="252413"/>
                    <a:pt x="222152" y="252413"/>
                    <a:pt x="115987" y="252413"/>
                  </a:cubicBezTo>
                  <a:cubicBezTo>
                    <a:pt x="110679" y="252413"/>
                    <a:pt x="105371" y="247146"/>
                    <a:pt x="105371" y="241879"/>
                  </a:cubicBezTo>
                  <a:cubicBezTo>
                    <a:pt x="105371" y="241879"/>
                    <a:pt x="105371" y="241879"/>
                    <a:pt x="105371" y="178674"/>
                  </a:cubicBezTo>
                  <a:cubicBezTo>
                    <a:pt x="105371" y="178674"/>
                    <a:pt x="105371" y="178674"/>
                    <a:pt x="94754" y="178674"/>
                  </a:cubicBezTo>
                  <a:cubicBezTo>
                    <a:pt x="89446" y="178674"/>
                    <a:pt x="84138" y="173407"/>
                    <a:pt x="84138" y="168140"/>
                  </a:cubicBezTo>
                  <a:cubicBezTo>
                    <a:pt x="84138" y="168140"/>
                    <a:pt x="84138" y="166823"/>
                    <a:pt x="84138" y="166823"/>
                  </a:cubicBezTo>
                  <a:cubicBezTo>
                    <a:pt x="85465" y="162873"/>
                    <a:pt x="88119" y="158923"/>
                    <a:pt x="92100" y="157606"/>
                  </a:cubicBezTo>
                  <a:cubicBezTo>
                    <a:pt x="92100" y="157606"/>
                    <a:pt x="92100" y="157606"/>
                    <a:pt x="166416" y="85183"/>
                  </a:cubicBezTo>
                  <a:close/>
                  <a:moveTo>
                    <a:pt x="169070" y="11112"/>
                  </a:moveTo>
                  <a:cubicBezTo>
                    <a:pt x="81833" y="11112"/>
                    <a:pt x="11113" y="81832"/>
                    <a:pt x="11113" y="169069"/>
                  </a:cubicBezTo>
                  <a:cubicBezTo>
                    <a:pt x="11113" y="256306"/>
                    <a:pt x="81833" y="327026"/>
                    <a:pt x="169070" y="327026"/>
                  </a:cubicBezTo>
                  <a:cubicBezTo>
                    <a:pt x="256307" y="327026"/>
                    <a:pt x="327027" y="256306"/>
                    <a:pt x="327027" y="169069"/>
                  </a:cubicBezTo>
                  <a:cubicBezTo>
                    <a:pt x="327027" y="81832"/>
                    <a:pt x="256307" y="11112"/>
                    <a:pt x="169070" y="11112"/>
                  </a:cubicBezTo>
                  <a:close/>
                  <a:moveTo>
                    <a:pt x="169069" y="0"/>
                  </a:moveTo>
                  <a:cubicBezTo>
                    <a:pt x="262443" y="0"/>
                    <a:pt x="338138" y="75339"/>
                    <a:pt x="338138" y="168275"/>
                  </a:cubicBezTo>
                  <a:cubicBezTo>
                    <a:pt x="338138" y="261211"/>
                    <a:pt x="262443" y="336550"/>
                    <a:pt x="169069" y="336550"/>
                  </a:cubicBezTo>
                  <a:cubicBezTo>
                    <a:pt x="75695" y="336550"/>
                    <a:pt x="0" y="261211"/>
                    <a:pt x="0" y="168275"/>
                  </a:cubicBezTo>
                  <a:cubicBezTo>
                    <a:pt x="0" y="75339"/>
                    <a:pt x="75695" y="0"/>
                    <a:pt x="169069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5248995" y="3318823"/>
              <a:ext cx="405597" cy="405597"/>
            </a:xfrm>
            <a:custGeom>
              <a:avLst/>
              <a:gdLst>
                <a:gd name="connsiteX0" fmla="*/ 165894 w 331788"/>
                <a:gd name="connsiteY0" fmla="*/ 145113 h 331788"/>
                <a:gd name="connsiteX1" fmla="*/ 151827 w 331788"/>
                <a:gd name="connsiteY1" fmla="*/ 151827 h 331788"/>
                <a:gd name="connsiteX2" fmla="*/ 151827 w 331788"/>
                <a:gd name="connsiteY2" fmla="*/ 179961 h 331788"/>
                <a:gd name="connsiteX3" fmla="*/ 179961 w 331788"/>
                <a:gd name="connsiteY3" fmla="*/ 179961 h 331788"/>
                <a:gd name="connsiteX4" fmla="*/ 179961 w 331788"/>
                <a:gd name="connsiteY4" fmla="*/ 151827 h 331788"/>
                <a:gd name="connsiteX5" fmla="*/ 165894 w 331788"/>
                <a:gd name="connsiteY5" fmla="*/ 145113 h 331788"/>
                <a:gd name="connsiteX6" fmla="*/ 103187 w 331788"/>
                <a:gd name="connsiteY6" fmla="*/ 103187 h 331788"/>
                <a:gd name="connsiteX7" fmla="*/ 147604 w 331788"/>
                <a:gd name="connsiteY7" fmla="*/ 111025 h 331788"/>
                <a:gd name="connsiteX8" fmla="*/ 133234 w 331788"/>
                <a:gd name="connsiteY8" fmla="*/ 125395 h 331788"/>
                <a:gd name="connsiteX9" fmla="*/ 147604 w 331788"/>
                <a:gd name="connsiteY9" fmla="*/ 139766 h 331788"/>
                <a:gd name="connsiteX10" fmla="*/ 184183 w 331788"/>
                <a:gd name="connsiteY10" fmla="*/ 139766 h 331788"/>
                <a:gd name="connsiteX11" fmla="*/ 198553 w 331788"/>
                <a:gd name="connsiteY11" fmla="*/ 125395 h 331788"/>
                <a:gd name="connsiteX12" fmla="*/ 184183 w 331788"/>
                <a:gd name="connsiteY12" fmla="*/ 111025 h 331788"/>
                <a:gd name="connsiteX13" fmla="*/ 228600 w 331788"/>
                <a:gd name="connsiteY13" fmla="*/ 103187 h 331788"/>
                <a:gd name="connsiteX14" fmla="*/ 220762 w 331788"/>
                <a:gd name="connsiteY14" fmla="*/ 147604 h 331788"/>
                <a:gd name="connsiteX15" fmla="*/ 206392 w 331788"/>
                <a:gd name="connsiteY15" fmla="*/ 133234 h 331788"/>
                <a:gd name="connsiteX16" fmla="*/ 192021 w 331788"/>
                <a:gd name="connsiteY16" fmla="*/ 147604 h 331788"/>
                <a:gd name="connsiteX17" fmla="*/ 192021 w 331788"/>
                <a:gd name="connsiteY17" fmla="*/ 184183 h 331788"/>
                <a:gd name="connsiteX18" fmla="*/ 206392 w 331788"/>
                <a:gd name="connsiteY18" fmla="*/ 198553 h 331788"/>
                <a:gd name="connsiteX19" fmla="*/ 220762 w 331788"/>
                <a:gd name="connsiteY19" fmla="*/ 184183 h 331788"/>
                <a:gd name="connsiteX20" fmla="*/ 228600 w 331788"/>
                <a:gd name="connsiteY20" fmla="*/ 228600 h 331788"/>
                <a:gd name="connsiteX21" fmla="*/ 184183 w 331788"/>
                <a:gd name="connsiteY21" fmla="*/ 220762 h 331788"/>
                <a:gd name="connsiteX22" fmla="*/ 198553 w 331788"/>
                <a:gd name="connsiteY22" fmla="*/ 206392 h 331788"/>
                <a:gd name="connsiteX23" fmla="*/ 184183 w 331788"/>
                <a:gd name="connsiteY23" fmla="*/ 192021 h 331788"/>
                <a:gd name="connsiteX24" fmla="*/ 147604 w 331788"/>
                <a:gd name="connsiteY24" fmla="*/ 192021 h 331788"/>
                <a:gd name="connsiteX25" fmla="*/ 133234 w 331788"/>
                <a:gd name="connsiteY25" fmla="*/ 206392 h 331788"/>
                <a:gd name="connsiteX26" fmla="*/ 147604 w 331788"/>
                <a:gd name="connsiteY26" fmla="*/ 220762 h 331788"/>
                <a:gd name="connsiteX27" fmla="*/ 103187 w 331788"/>
                <a:gd name="connsiteY27" fmla="*/ 228600 h 331788"/>
                <a:gd name="connsiteX28" fmla="*/ 111025 w 331788"/>
                <a:gd name="connsiteY28" fmla="*/ 184183 h 331788"/>
                <a:gd name="connsiteX29" fmla="*/ 125395 w 331788"/>
                <a:gd name="connsiteY29" fmla="*/ 198553 h 331788"/>
                <a:gd name="connsiteX30" fmla="*/ 139766 w 331788"/>
                <a:gd name="connsiteY30" fmla="*/ 184183 h 331788"/>
                <a:gd name="connsiteX31" fmla="*/ 139766 w 331788"/>
                <a:gd name="connsiteY31" fmla="*/ 147604 h 331788"/>
                <a:gd name="connsiteX32" fmla="*/ 125395 w 331788"/>
                <a:gd name="connsiteY32" fmla="*/ 133234 h 331788"/>
                <a:gd name="connsiteX33" fmla="*/ 111025 w 331788"/>
                <a:gd name="connsiteY33" fmla="*/ 147604 h 331788"/>
                <a:gd name="connsiteX34" fmla="*/ 103187 w 331788"/>
                <a:gd name="connsiteY34" fmla="*/ 103187 h 331788"/>
                <a:gd name="connsiteX35" fmla="*/ 165894 w 331788"/>
                <a:gd name="connsiteY35" fmla="*/ 11112 h 331788"/>
                <a:gd name="connsiteX36" fmla="*/ 11112 w 331788"/>
                <a:gd name="connsiteY36" fmla="*/ 165894 h 331788"/>
                <a:gd name="connsiteX37" fmla="*/ 165894 w 331788"/>
                <a:gd name="connsiteY37" fmla="*/ 320676 h 331788"/>
                <a:gd name="connsiteX38" fmla="*/ 320676 w 331788"/>
                <a:gd name="connsiteY38" fmla="*/ 165894 h 331788"/>
                <a:gd name="connsiteX39" fmla="*/ 165894 w 331788"/>
                <a:gd name="connsiteY39" fmla="*/ 11112 h 331788"/>
                <a:gd name="connsiteX40" fmla="*/ 165894 w 331788"/>
                <a:gd name="connsiteY40" fmla="*/ 0 h 331788"/>
                <a:gd name="connsiteX41" fmla="*/ 331788 w 331788"/>
                <a:gd name="connsiteY41" fmla="*/ 165894 h 331788"/>
                <a:gd name="connsiteX42" fmla="*/ 165894 w 331788"/>
                <a:gd name="connsiteY42" fmla="*/ 331788 h 331788"/>
                <a:gd name="connsiteX43" fmla="*/ 0 w 331788"/>
                <a:gd name="connsiteY43" fmla="*/ 165894 h 331788"/>
                <a:gd name="connsiteX44" fmla="*/ 165894 w 331788"/>
                <a:gd name="connsiteY44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31788" h="331788">
                  <a:moveTo>
                    <a:pt x="165894" y="145113"/>
                  </a:moveTo>
                  <a:cubicBezTo>
                    <a:pt x="160779" y="145113"/>
                    <a:pt x="155664" y="147351"/>
                    <a:pt x="151827" y="151827"/>
                  </a:cubicBezTo>
                  <a:cubicBezTo>
                    <a:pt x="142875" y="159500"/>
                    <a:pt x="142875" y="172288"/>
                    <a:pt x="151827" y="179961"/>
                  </a:cubicBezTo>
                  <a:cubicBezTo>
                    <a:pt x="159500" y="188913"/>
                    <a:pt x="172288" y="188913"/>
                    <a:pt x="179961" y="179961"/>
                  </a:cubicBezTo>
                  <a:cubicBezTo>
                    <a:pt x="188913" y="172288"/>
                    <a:pt x="188913" y="159500"/>
                    <a:pt x="179961" y="151827"/>
                  </a:cubicBezTo>
                  <a:cubicBezTo>
                    <a:pt x="176125" y="147351"/>
                    <a:pt x="171010" y="145113"/>
                    <a:pt x="165894" y="145113"/>
                  </a:cubicBezTo>
                  <a:close/>
                  <a:moveTo>
                    <a:pt x="103187" y="103187"/>
                  </a:moveTo>
                  <a:cubicBezTo>
                    <a:pt x="103187" y="103187"/>
                    <a:pt x="103187" y="103187"/>
                    <a:pt x="147604" y="111025"/>
                  </a:cubicBezTo>
                  <a:cubicBezTo>
                    <a:pt x="147604" y="111025"/>
                    <a:pt x="147604" y="111025"/>
                    <a:pt x="133234" y="125395"/>
                  </a:cubicBezTo>
                  <a:cubicBezTo>
                    <a:pt x="133234" y="125395"/>
                    <a:pt x="133234" y="125395"/>
                    <a:pt x="147604" y="139766"/>
                  </a:cubicBezTo>
                  <a:cubicBezTo>
                    <a:pt x="158055" y="133234"/>
                    <a:pt x="173732" y="133234"/>
                    <a:pt x="184183" y="139766"/>
                  </a:cubicBezTo>
                  <a:cubicBezTo>
                    <a:pt x="184183" y="139766"/>
                    <a:pt x="184183" y="139766"/>
                    <a:pt x="198553" y="125395"/>
                  </a:cubicBezTo>
                  <a:cubicBezTo>
                    <a:pt x="198553" y="125395"/>
                    <a:pt x="198553" y="125395"/>
                    <a:pt x="184183" y="111025"/>
                  </a:cubicBezTo>
                  <a:cubicBezTo>
                    <a:pt x="184183" y="111025"/>
                    <a:pt x="184183" y="111025"/>
                    <a:pt x="228600" y="103187"/>
                  </a:cubicBezTo>
                  <a:cubicBezTo>
                    <a:pt x="228600" y="103187"/>
                    <a:pt x="228600" y="103187"/>
                    <a:pt x="220762" y="147604"/>
                  </a:cubicBezTo>
                  <a:cubicBezTo>
                    <a:pt x="220762" y="147604"/>
                    <a:pt x="220762" y="147604"/>
                    <a:pt x="206392" y="133234"/>
                  </a:cubicBezTo>
                  <a:cubicBezTo>
                    <a:pt x="206392" y="133234"/>
                    <a:pt x="206392" y="133234"/>
                    <a:pt x="192021" y="147604"/>
                  </a:cubicBezTo>
                  <a:cubicBezTo>
                    <a:pt x="198553" y="158055"/>
                    <a:pt x="198553" y="173732"/>
                    <a:pt x="192021" y="184183"/>
                  </a:cubicBezTo>
                  <a:cubicBezTo>
                    <a:pt x="192021" y="184183"/>
                    <a:pt x="192021" y="184183"/>
                    <a:pt x="206392" y="198553"/>
                  </a:cubicBezTo>
                  <a:lnTo>
                    <a:pt x="220762" y="184183"/>
                  </a:lnTo>
                  <a:cubicBezTo>
                    <a:pt x="220762" y="184183"/>
                    <a:pt x="220762" y="184183"/>
                    <a:pt x="228600" y="228600"/>
                  </a:cubicBezTo>
                  <a:cubicBezTo>
                    <a:pt x="228600" y="228600"/>
                    <a:pt x="228600" y="228600"/>
                    <a:pt x="184183" y="220762"/>
                  </a:cubicBezTo>
                  <a:cubicBezTo>
                    <a:pt x="184183" y="220762"/>
                    <a:pt x="184183" y="220762"/>
                    <a:pt x="198553" y="206392"/>
                  </a:cubicBezTo>
                  <a:cubicBezTo>
                    <a:pt x="198553" y="206392"/>
                    <a:pt x="198553" y="206392"/>
                    <a:pt x="184183" y="192021"/>
                  </a:cubicBezTo>
                  <a:cubicBezTo>
                    <a:pt x="173732" y="198553"/>
                    <a:pt x="158055" y="198553"/>
                    <a:pt x="147604" y="192021"/>
                  </a:cubicBezTo>
                  <a:cubicBezTo>
                    <a:pt x="147604" y="192021"/>
                    <a:pt x="147604" y="192021"/>
                    <a:pt x="133234" y="206392"/>
                  </a:cubicBezTo>
                  <a:cubicBezTo>
                    <a:pt x="133234" y="206392"/>
                    <a:pt x="133234" y="206392"/>
                    <a:pt x="147604" y="220762"/>
                  </a:cubicBezTo>
                  <a:cubicBezTo>
                    <a:pt x="147604" y="220762"/>
                    <a:pt x="147604" y="220762"/>
                    <a:pt x="103187" y="228600"/>
                  </a:cubicBezTo>
                  <a:cubicBezTo>
                    <a:pt x="103187" y="228600"/>
                    <a:pt x="103187" y="228600"/>
                    <a:pt x="111025" y="184183"/>
                  </a:cubicBezTo>
                  <a:cubicBezTo>
                    <a:pt x="111025" y="184183"/>
                    <a:pt x="111025" y="184183"/>
                    <a:pt x="125395" y="198553"/>
                  </a:cubicBezTo>
                  <a:cubicBezTo>
                    <a:pt x="125395" y="198553"/>
                    <a:pt x="125395" y="198553"/>
                    <a:pt x="139766" y="184183"/>
                  </a:cubicBezTo>
                  <a:cubicBezTo>
                    <a:pt x="133234" y="173732"/>
                    <a:pt x="133234" y="158055"/>
                    <a:pt x="139766" y="147604"/>
                  </a:cubicBezTo>
                  <a:cubicBezTo>
                    <a:pt x="139766" y="147604"/>
                    <a:pt x="139766" y="147604"/>
                    <a:pt x="125395" y="133234"/>
                  </a:cubicBezTo>
                  <a:cubicBezTo>
                    <a:pt x="125395" y="133234"/>
                    <a:pt x="125395" y="133234"/>
                    <a:pt x="111025" y="147604"/>
                  </a:cubicBezTo>
                  <a:cubicBezTo>
                    <a:pt x="111025" y="147604"/>
                    <a:pt x="111025" y="147604"/>
                    <a:pt x="103187" y="103187"/>
                  </a:cubicBezTo>
                  <a:close/>
                  <a:moveTo>
                    <a:pt x="165894" y="11112"/>
                  </a:moveTo>
                  <a:cubicBezTo>
                    <a:pt x="80410" y="11112"/>
                    <a:pt x="11112" y="80410"/>
                    <a:pt x="11112" y="165894"/>
                  </a:cubicBezTo>
                  <a:cubicBezTo>
                    <a:pt x="11112" y="251378"/>
                    <a:pt x="80410" y="320676"/>
                    <a:pt x="165894" y="320676"/>
                  </a:cubicBezTo>
                  <a:cubicBezTo>
                    <a:pt x="251378" y="320676"/>
                    <a:pt x="320676" y="251378"/>
                    <a:pt x="320676" y="165894"/>
                  </a:cubicBezTo>
                  <a:cubicBezTo>
                    <a:pt x="320676" y="80410"/>
                    <a:pt x="251378" y="11112"/>
                    <a:pt x="165894" y="11112"/>
                  </a:cubicBezTo>
                  <a:close/>
                  <a:moveTo>
                    <a:pt x="165894" y="0"/>
                  </a:moveTo>
                  <a:cubicBezTo>
                    <a:pt x="257515" y="0"/>
                    <a:pt x="331788" y="74273"/>
                    <a:pt x="331788" y="165894"/>
                  </a:cubicBezTo>
                  <a:cubicBezTo>
                    <a:pt x="331788" y="257515"/>
                    <a:pt x="257515" y="331788"/>
                    <a:pt x="165894" y="331788"/>
                  </a:cubicBezTo>
                  <a:cubicBezTo>
                    <a:pt x="74273" y="331788"/>
                    <a:pt x="0" y="257515"/>
                    <a:pt x="0" y="165894"/>
                  </a:cubicBezTo>
                  <a:cubicBezTo>
                    <a:pt x="0" y="74273"/>
                    <a:pt x="74273" y="0"/>
                    <a:pt x="16589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5682858" y="1506552"/>
              <a:ext cx="396263" cy="369332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  <p:sp>
          <p:nvSpPr>
            <p:cNvPr id="25" name="文本框 13"/>
            <p:cNvSpPr txBox="1"/>
            <p:nvPr/>
          </p:nvSpPr>
          <p:spPr>
            <a:xfrm>
              <a:off x="6503198" y="1726531"/>
              <a:ext cx="423514" cy="369332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  <p:sp>
          <p:nvSpPr>
            <p:cNvPr id="26" name="文本框 14"/>
            <p:cNvSpPr txBox="1"/>
            <p:nvPr/>
          </p:nvSpPr>
          <p:spPr>
            <a:xfrm>
              <a:off x="7130600" y="2120060"/>
              <a:ext cx="429926" cy="369332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7" name="išľíďè"/>
          <p:cNvSpPr/>
          <p:nvPr/>
        </p:nvSpPr>
        <p:spPr bwMode="auto">
          <a:xfrm>
            <a:off x="1312369" y="2475414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28" name="iSlíďè"/>
          <p:cNvSpPr txBox="1"/>
          <p:nvPr/>
        </p:nvSpPr>
        <p:spPr bwMode="auto">
          <a:xfrm>
            <a:off x="2248309" y="2149875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29" name="išľíďè"/>
          <p:cNvSpPr/>
          <p:nvPr/>
        </p:nvSpPr>
        <p:spPr bwMode="auto">
          <a:xfrm>
            <a:off x="1312369" y="4371067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30" name="iSlíďè"/>
          <p:cNvSpPr txBox="1"/>
          <p:nvPr/>
        </p:nvSpPr>
        <p:spPr bwMode="auto">
          <a:xfrm>
            <a:off x="2248309" y="4045528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31" name="išľíďè"/>
          <p:cNvSpPr/>
          <p:nvPr/>
        </p:nvSpPr>
        <p:spPr bwMode="auto">
          <a:xfrm>
            <a:off x="8492244" y="2489004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32" name="iSlíďè"/>
          <p:cNvSpPr txBox="1"/>
          <p:nvPr/>
        </p:nvSpPr>
        <p:spPr bwMode="auto">
          <a:xfrm>
            <a:off x="8520404" y="2137808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33" name="išľíďè"/>
          <p:cNvSpPr/>
          <p:nvPr/>
        </p:nvSpPr>
        <p:spPr bwMode="auto">
          <a:xfrm>
            <a:off x="8492244" y="4364720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34" name="iSlíďè"/>
          <p:cNvSpPr txBox="1"/>
          <p:nvPr/>
        </p:nvSpPr>
        <p:spPr bwMode="auto">
          <a:xfrm>
            <a:off x="8520404" y="4048480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0"/>
          <p:cNvSpPr>
            <a:spLocks noChangeArrowheads="1"/>
          </p:cNvSpPr>
          <p:nvPr/>
        </p:nvSpPr>
        <p:spPr bwMode="auto">
          <a:xfrm>
            <a:off x="2120011" y="2068598"/>
            <a:ext cx="2251438" cy="2598465"/>
          </a:xfrm>
          <a:prstGeom prst="roundRect">
            <a:avLst>
              <a:gd name="adj" fmla="val 5681"/>
            </a:avLst>
          </a:prstGeom>
          <a:noFill/>
          <a:ln w="19050">
            <a:solidFill>
              <a:srgbClr val="76EEFC"/>
            </a:solidFill>
            <a:round/>
          </a:ln>
        </p:spPr>
        <p:txBody>
          <a:bodyPr lIns="82789" tIns="41394" rIns="82789" bIns="41394"/>
          <a:lstStyle/>
          <a:p>
            <a:pPr lvl="2"/>
            <a:endParaRPr lang="zh-CN" altLang="en-US" sz="2400">
              <a:solidFill>
                <a:srgbClr val="434343"/>
              </a:solidFill>
            </a:endParaRPr>
          </a:p>
        </p:txBody>
      </p:sp>
      <p:sp>
        <p:nvSpPr>
          <p:cNvPr id="22" name="圆角矩形 21"/>
          <p:cNvSpPr>
            <a:spLocks noChangeArrowheads="1"/>
          </p:cNvSpPr>
          <p:nvPr/>
        </p:nvSpPr>
        <p:spPr bwMode="auto">
          <a:xfrm>
            <a:off x="7862875" y="2068598"/>
            <a:ext cx="2253554" cy="2598465"/>
          </a:xfrm>
          <a:prstGeom prst="roundRect">
            <a:avLst>
              <a:gd name="adj" fmla="val 5069"/>
            </a:avLst>
          </a:prstGeom>
          <a:noFill/>
          <a:ln w="19050">
            <a:solidFill>
              <a:srgbClr val="76EEFC"/>
            </a:solidFill>
            <a:round/>
          </a:ln>
        </p:spPr>
        <p:txBody>
          <a:bodyPr lIns="82789" tIns="41394" rIns="82789" bIns="41394"/>
          <a:lstStyle/>
          <a:p>
            <a:pPr lvl="2"/>
            <a:endParaRPr lang="zh-CN" altLang="en-US" sz="2400">
              <a:solidFill>
                <a:srgbClr val="434343"/>
              </a:solidFill>
            </a:endParaRPr>
          </a:p>
        </p:txBody>
      </p:sp>
      <p:sp>
        <p:nvSpPr>
          <p:cNvPr id="24" name="圆角矩形 23"/>
          <p:cNvSpPr>
            <a:spLocks noChangeArrowheads="1"/>
          </p:cNvSpPr>
          <p:nvPr/>
        </p:nvSpPr>
        <p:spPr bwMode="auto">
          <a:xfrm>
            <a:off x="4966049" y="2068598"/>
            <a:ext cx="2253555" cy="2598465"/>
          </a:xfrm>
          <a:prstGeom prst="roundRect">
            <a:avLst>
              <a:gd name="adj" fmla="val 5069"/>
            </a:avLst>
          </a:prstGeom>
          <a:noFill/>
          <a:ln w="19050">
            <a:solidFill>
              <a:srgbClr val="B9AFF7"/>
            </a:solidFill>
            <a:round/>
          </a:ln>
        </p:spPr>
        <p:txBody>
          <a:bodyPr lIns="82789" tIns="41394" rIns="82789" bIns="41394"/>
          <a:lstStyle/>
          <a:p>
            <a:pPr lvl="2"/>
            <a:endParaRPr lang="zh-CN" altLang="en-US" sz="2400">
              <a:solidFill>
                <a:srgbClr val="434343"/>
              </a:solidFill>
            </a:endParaRP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2572838" y="5331492"/>
            <a:ext cx="7101342" cy="5946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</a:ln>
        </p:spPr>
        <p:txBody>
          <a:bodyPr lIns="82789" tIns="41394" rIns="82789" bIns="41394"/>
          <a:lstStyle/>
          <a:p>
            <a:endParaRPr lang="zh-CN" altLang="en-US" sz="2400">
              <a:solidFill>
                <a:srgbClr val="434343"/>
              </a:solidFill>
            </a:endParaRPr>
          </a:p>
        </p:txBody>
      </p:sp>
      <p:sp>
        <p:nvSpPr>
          <p:cNvPr id="28" name="矩形 27"/>
          <p:cNvSpPr/>
          <p:nvPr/>
        </p:nvSpPr>
        <p:spPr bwMode="auto">
          <a:xfrm>
            <a:off x="1810449" y="5434724"/>
            <a:ext cx="8604700" cy="370726"/>
          </a:xfrm>
          <a:prstGeom prst="rect">
            <a:avLst/>
          </a:prstGeom>
          <a:solidFill>
            <a:srgbClr val="B9AFF7"/>
          </a:solidFill>
          <a:ln w="28575">
            <a:noFill/>
          </a:ln>
          <a:scene3d>
            <a:camera prst="orthographicFront"/>
            <a:lightRig rig="threePt" dir="t"/>
          </a:scene3d>
          <a:sp3d/>
        </p:spPr>
        <p:txBody>
          <a:bodyPr lIns="82789" tIns="41394" rIns="82789" bIns="41394">
            <a:spAutoFit/>
          </a:bodyPr>
          <a:lstStyle/>
          <a:p>
            <a:pPr algn="ctr">
              <a:tabLst>
                <a:tab pos="7714615" algn="r"/>
              </a:tabLst>
              <a:defRPr/>
            </a:pPr>
            <a:r>
              <a:rPr lang="zh-CN" altLang="en-US" sz="1865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29" name="燕尾形 28"/>
          <p:cNvSpPr>
            <a:spLocks noChangeArrowheads="1"/>
          </p:cNvSpPr>
          <p:nvPr/>
        </p:nvSpPr>
        <p:spPr bwMode="auto">
          <a:xfrm rot="-5400000" flipH="1" flipV="1">
            <a:off x="8810847" y="4741126"/>
            <a:ext cx="357607" cy="598833"/>
          </a:xfrm>
          <a:prstGeom prst="chevron">
            <a:avLst>
              <a:gd name="adj" fmla="val 39398"/>
            </a:avLst>
          </a:prstGeom>
          <a:solidFill>
            <a:srgbClr val="76EEFC"/>
          </a:solidFill>
          <a:ln w="9525">
            <a:noFill/>
            <a:round/>
          </a:ln>
        </p:spPr>
        <p:txBody>
          <a:bodyPr lIns="82789" tIns="41394" rIns="82789" bIns="41394"/>
          <a:lstStyle/>
          <a:p>
            <a:endParaRPr lang="zh-CN" altLang="en-US" sz="2400">
              <a:solidFill>
                <a:srgbClr val="434343"/>
              </a:solidFill>
            </a:endParaRPr>
          </a:p>
        </p:txBody>
      </p:sp>
      <p:sp>
        <p:nvSpPr>
          <p:cNvPr id="30" name="圆角矩形 29"/>
          <p:cNvSpPr>
            <a:spLocks noChangeArrowheads="1"/>
          </p:cNvSpPr>
          <p:nvPr/>
        </p:nvSpPr>
        <p:spPr bwMode="auto">
          <a:xfrm>
            <a:off x="4966049" y="1509974"/>
            <a:ext cx="2253555" cy="387231"/>
          </a:xfrm>
          <a:prstGeom prst="roundRect">
            <a:avLst>
              <a:gd name="adj" fmla="val 16667"/>
            </a:avLst>
          </a:prstGeom>
          <a:solidFill>
            <a:srgbClr val="B9AFF7"/>
          </a:solidFill>
          <a:ln w="9525">
            <a:noFill/>
            <a:round/>
          </a:ln>
        </p:spPr>
        <p:txBody>
          <a:bodyPr lIns="82789" tIns="41394" rIns="82789" bIns="41394"/>
          <a:lstStyle/>
          <a:p>
            <a:endParaRPr lang="zh-CN" altLang="en-US" sz="2400">
              <a:solidFill>
                <a:srgbClr val="434343"/>
              </a:solidFill>
            </a:endParaRPr>
          </a:p>
        </p:txBody>
      </p:sp>
      <p:sp>
        <p:nvSpPr>
          <p:cNvPr id="31" name="圆角矩形 30"/>
          <p:cNvSpPr>
            <a:spLocks noChangeArrowheads="1"/>
          </p:cNvSpPr>
          <p:nvPr/>
        </p:nvSpPr>
        <p:spPr bwMode="auto">
          <a:xfrm>
            <a:off x="7862875" y="1509974"/>
            <a:ext cx="2253554" cy="387231"/>
          </a:xfrm>
          <a:prstGeom prst="roundRect">
            <a:avLst>
              <a:gd name="adj" fmla="val 16667"/>
            </a:avLst>
          </a:prstGeom>
          <a:solidFill>
            <a:srgbClr val="76EEFC"/>
          </a:solidFill>
          <a:ln w="9525">
            <a:noFill/>
            <a:round/>
          </a:ln>
        </p:spPr>
        <p:txBody>
          <a:bodyPr lIns="82789" tIns="41394" rIns="82789" bIns="41394"/>
          <a:lstStyle/>
          <a:p>
            <a:endParaRPr lang="zh-CN" altLang="en-US" sz="2400">
              <a:solidFill>
                <a:srgbClr val="434343"/>
              </a:solidFill>
            </a:endParaRPr>
          </a:p>
        </p:txBody>
      </p:sp>
      <p:sp>
        <p:nvSpPr>
          <p:cNvPr id="32" name="圆角矩形 31"/>
          <p:cNvSpPr>
            <a:spLocks noChangeArrowheads="1"/>
          </p:cNvSpPr>
          <p:nvPr/>
        </p:nvSpPr>
        <p:spPr bwMode="auto">
          <a:xfrm>
            <a:off x="2120011" y="1509974"/>
            <a:ext cx="2251438" cy="387231"/>
          </a:xfrm>
          <a:prstGeom prst="roundRect">
            <a:avLst>
              <a:gd name="adj" fmla="val 16667"/>
            </a:avLst>
          </a:prstGeom>
          <a:solidFill>
            <a:srgbClr val="76EEFC"/>
          </a:solidFill>
          <a:ln w="38100">
            <a:noFill/>
            <a:round/>
          </a:ln>
        </p:spPr>
        <p:txBody>
          <a:bodyPr lIns="82789" tIns="41394" rIns="82789" bIns="41394"/>
          <a:lstStyle/>
          <a:p>
            <a:endParaRPr lang="zh-CN" altLang="en-US" sz="2400">
              <a:solidFill>
                <a:srgbClr val="434343"/>
              </a:solidFill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2166088" y="1578191"/>
            <a:ext cx="2022605" cy="26826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lIns="82789" tIns="41394" rIns="82789" bIns="41394">
            <a:spAutoFit/>
          </a:bodyPr>
          <a:lstStyle/>
          <a:p>
            <a:pPr algn="ctr" fontAlgn="auto">
              <a:defRPr/>
            </a:pPr>
            <a:r>
              <a:rPr lang="zh-CN" altLang="en-US" sz="120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34" name="矩形 33"/>
          <p:cNvSpPr>
            <a:spLocks noChangeArrowheads="1"/>
          </p:cNvSpPr>
          <p:nvPr/>
        </p:nvSpPr>
        <p:spPr bwMode="auto">
          <a:xfrm>
            <a:off x="7991654" y="1578191"/>
            <a:ext cx="2022605" cy="26826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lIns="82789" tIns="41394" rIns="82789" bIns="41394">
            <a:spAutoFit/>
          </a:bodyPr>
          <a:lstStyle/>
          <a:p>
            <a:pPr algn="ctr" fontAlgn="auto">
              <a:defRPr/>
            </a:pPr>
            <a:r>
              <a:rPr lang="zh-CN" altLang="en-US" sz="120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35" name="矩形 34"/>
          <p:cNvSpPr>
            <a:spLocks noChangeArrowheads="1"/>
          </p:cNvSpPr>
          <p:nvPr/>
        </p:nvSpPr>
        <p:spPr bwMode="auto">
          <a:xfrm>
            <a:off x="5094244" y="1578191"/>
            <a:ext cx="2022605" cy="26826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lIns="82789" tIns="41394" rIns="82789" bIns="41394">
            <a:spAutoFit/>
          </a:bodyPr>
          <a:lstStyle/>
          <a:p>
            <a:pPr algn="ctr" fontAlgn="auto">
              <a:defRPr/>
            </a:pPr>
            <a:r>
              <a:rPr lang="zh-CN" altLang="en-US" sz="120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</a:p>
        </p:txBody>
      </p:sp>
      <p:sp>
        <p:nvSpPr>
          <p:cNvPr id="36" name="燕尾形 35"/>
          <p:cNvSpPr>
            <a:spLocks noChangeArrowheads="1"/>
          </p:cNvSpPr>
          <p:nvPr/>
        </p:nvSpPr>
        <p:spPr bwMode="auto">
          <a:xfrm rot="-5400000" flipH="1" flipV="1">
            <a:off x="5962692" y="4741126"/>
            <a:ext cx="357607" cy="598833"/>
          </a:xfrm>
          <a:prstGeom prst="chevron">
            <a:avLst>
              <a:gd name="adj" fmla="val 39398"/>
            </a:avLst>
          </a:prstGeom>
          <a:solidFill>
            <a:srgbClr val="B9AFF7"/>
          </a:solidFill>
          <a:ln w="9525">
            <a:noFill/>
            <a:round/>
          </a:ln>
        </p:spPr>
        <p:txBody>
          <a:bodyPr lIns="82789" tIns="41394" rIns="82789" bIns="41394"/>
          <a:lstStyle/>
          <a:p>
            <a:endParaRPr lang="zh-CN" altLang="en-US" sz="2400">
              <a:solidFill>
                <a:srgbClr val="434343"/>
              </a:solidFill>
            </a:endParaRPr>
          </a:p>
        </p:txBody>
      </p:sp>
      <p:sp>
        <p:nvSpPr>
          <p:cNvPr id="37" name="燕尾形 36"/>
          <p:cNvSpPr>
            <a:spLocks noChangeArrowheads="1"/>
          </p:cNvSpPr>
          <p:nvPr/>
        </p:nvSpPr>
        <p:spPr bwMode="auto">
          <a:xfrm rot="-5400000" flipH="1" flipV="1">
            <a:off x="3095494" y="4741124"/>
            <a:ext cx="357607" cy="598831"/>
          </a:xfrm>
          <a:prstGeom prst="chevron">
            <a:avLst>
              <a:gd name="adj" fmla="val 39398"/>
            </a:avLst>
          </a:prstGeom>
          <a:solidFill>
            <a:srgbClr val="76EEFC"/>
          </a:solidFill>
          <a:ln w="9525">
            <a:noFill/>
            <a:round/>
          </a:ln>
        </p:spPr>
        <p:txBody>
          <a:bodyPr lIns="82789" tIns="41394" rIns="82789" bIns="41394"/>
          <a:lstStyle/>
          <a:p>
            <a:endParaRPr lang="zh-CN" altLang="en-US" sz="2400">
              <a:solidFill>
                <a:srgbClr val="434343"/>
              </a:solidFill>
            </a:endParaRPr>
          </a:p>
        </p:txBody>
      </p:sp>
      <p:sp>
        <p:nvSpPr>
          <p:cNvPr id="19" name="išľíďè"/>
          <p:cNvSpPr/>
          <p:nvPr/>
        </p:nvSpPr>
        <p:spPr bwMode="auto">
          <a:xfrm>
            <a:off x="2273305" y="2635713"/>
            <a:ext cx="2022736" cy="215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  <a:p>
            <a:pPr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8" name="išľíďè"/>
          <p:cNvSpPr/>
          <p:nvPr/>
        </p:nvSpPr>
        <p:spPr bwMode="auto">
          <a:xfrm>
            <a:off x="5245837" y="2616923"/>
            <a:ext cx="1871012" cy="215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  <a:p>
            <a:pPr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9" name="išľíďè"/>
          <p:cNvSpPr/>
          <p:nvPr/>
        </p:nvSpPr>
        <p:spPr bwMode="auto">
          <a:xfrm>
            <a:off x="8107298" y="2616923"/>
            <a:ext cx="2009131" cy="215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  <a:p>
            <a:pPr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/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 bldLvl="0" animBg="1"/>
      <p:bldP spid="24" grpId="0" bldLvl="0" animBg="1"/>
      <p:bldP spid="27" grpId="0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/>
      <p:bldP spid="34" grpId="0"/>
      <p:bldP spid="35" grpId="0"/>
      <p:bldP spid="36" grpId="0" bldLvl="0" animBg="1"/>
      <p:bldP spid="37" grpId="0" bldLvl="0" animBg="1"/>
      <p:bldP spid="19" grpId="0"/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7288530" y="1772285"/>
            <a:ext cx="3589020" cy="3584575"/>
            <a:chOff x="11393" y="2314"/>
            <a:chExt cx="5652" cy="5645"/>
          </a:xfrm>
        </p:grpSpPr>
        <p:grpSp>
          <p:nvGrpSpPr>
            <p:cNvPr id="2" name="组合 136"/>
            <p:cNvGrpSpPr/>
            <p:nvPr/>
          </p:nvGrpSpPr>
          <p:grpSpPr bwMode="auto">
            <a:xfrm>
              <a:off x="11452" y="2542"/>
              <a:ext cx="433" cy="930"/>
              <a:chOff x="0" y="0"/>
              <a:chExt cx="384175" cy="823913"/>
            </a:xfrm>
            <a:solidFill>
              <a:schemeClr val="accent1"/>
            </a:solidFill>
          </p:grpSpPr>
          <p:sp>
            <p:nvSpPr>
              <p:cNvPr id="4" name="Freeform 81"/>
              <p:cNvSpPr>
                <a:spLocks noChangeArrowheads="1"/>
              </p:cNvSpPr>
              <p:nvPr/>
            </p:nvSpPr>
            <p:spPr bwMode="auto">
              <a:xfrm>
                <a:off x="0" y="147638"/>
                <a:ext cx="384175" cy="676275"/>
              </a:xfrm>
              <a:custGeom>
                <a:avLst/>
                <a:gdLst>
                  <a:gd name="T0" fmla="*/ 270123 w 128"/>
                  <a:gd name="T1" fmla="*/ 96181 h 225"/>
                  <a:gd name="T2" fmla="*/ 258118 w 128"/>
                  <a:gd name="T3" fmla="*/ 96181 h 225"/>
                  <a:gd name="T4" fmla="*/ 351160 w 128"/>
                  <a:gd name="T5" fmla="*/ 411776 h 225"/>
                  <a:gd name="T6" fmla="*/ 270123 w 128"/>
                  <a:gd name="T7" fmla="*/ 411776 h 225"/>
                  <a:gd name="T8" fmla="*/ 270123 w 128"/>
                  <a:gd name="T9" fmla="*/ 631190 h 225"/>
                  <a:gd name="T10" fmla="*/ 234107 w 128"/>
                  <a:gd name="T11" fmla="*/ 676275 h 225"/>
                  <a:gd name="T12" fmla="*/ 201092 w 128"/>
                  <a:gd name="T13" fmla="*/ 631190 h 225"/>
                  <a:gd name="T14" fmla="*/ 201092 w 128"/>
                  <a:gd name="T15" fmla="*/ 411776 h 225"/>
                  <a:gd name="T16" fmla="*/ 183083 w 128"/>
                  <a:gd name="T17" fmla="*/ 411776 h 225"/>
                  <a:gd name="T18" fmla="*/ 183083 w 128"/>
                  <a:gd name="T19" fmla="*/ 631190 h 225"/>
                  <a:gd name="T20" fmla="*/ 150068 w 128"/>
                  <a:gd name="T21" fmla="*/ 676275 h 225"/>
                  <a:gd name="T22" fmla="*/ 117053 w 128"/>
                  <a:gd name="T23" fmla="*/ 631190 h 225"/>
                  <a:gd name="T24" fmla="*/ 117053 w 128"/>
                  <a:gd name="T25" fmla="*/ 411776 h 225"/>
                  <a:gd name="T26" fmla="*/ 33015 w 128"/>
                  <a:gd name="T27" fmla="*/ 411776 h 225"/>
                  <a:gd name="T28" fmla="*/ 126057 w 128"/>
                  <a:gd name="T29" fmla="*/ 96181 h 225"/>
                  <a:gd name="T30" fmla="*/ 117053 w 128"/>
                  <a:gd name="T31" fmla="*/ 96181 h 225"/>
                  <a:gd name="T32" fmla="*/ 63029 w 128"/>
                  <a:gd name="T33" fmla="*/ 261493 h 225"/>
                  <a:gd name="T34" fmla="*/ 30014 w 128"/>
                  <a:gd name="T35" fmla="*/ 291550 h 225"/>
                  <a:gd name="T36" fmla="*/ 0 w 128"/>
                  <a:gd name="T37" fmla="*/ 264499 h 225"/>
                  <a:gd name="T38" fmla="*/ 6003 w 128"/>
                  <a:gd name="T39" fmla="*/ 243459 h 225"/>
                  <a:gd name="T40" fmla="*/ 54025 w 128"/>
                  <a:gd name="T41" fmla="*/ 81153 h 225"/>
                  <a:gd name="T42" fmla="*/ 153070 w 128"/>
                  <a:gd name="T43" fmla="*/ 0 h 225"/>
                  <a:gd name="T44" fmla="*/ 231105 w 128"/>
                  <a:gd name="T45" fmla="*/ 0 h 225"/>
                  <a:gd name="T46" fmla="*/ 330150 w 128"/>
                  <a:gd name="T47" fmla="*/ 81153 h 225"/>
                  <a:gd name="T48" fmla="*/ 381174 w 128"/>
                  <a:gd name="T49" fmla="*/ 243459 h 225"/>
                  <a:gd name="T50" fmla="*/ 384175 w 128"/>
                  <a:gd name="T51" fmla="*/ 264499 h 225"/>
                  <a:gd name="T52" fmla="*/ 354161 w 128"/>
                  <a:gd name="T53" fmla="*/ 291550 h 225"/>
                  <a:gd name="T54" fmla="*/ 321146 w 128"/>
                  <a:gd name="T55" fmla="*/ 261493 h 225"/>
                  <a:gd name="T56" fmla="*/ 270123 w 128"/>
                  <a:gd name="T57" fmla="*/ 96181 h 22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28"/>
                  <a:gd name="T88" fmla="*/ 0 h 225"/>
                  <a:gd name="T89" fmla="*/ 128 w 128"/>
                  <a:gd name="T90" fmla="*/ 225 h 22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28" h="225">
                    <a:moveTo>
                      <a:pt x="90" y="32"/>
                    </a:moveTo>
                    <a:cubicBezTo>
                      <a:pt x="86" y="32"/>
                      <a:pt x="86" y="32"/>
                      <a:pt x="86" y="32"/>
                    </a:cubicBezTo>
                    <a:cubicBezTo>
                      <a:pt x="117" y="137"/>
                      <a:pt x="117" y="137"/>
                      <a:pt x="117" y="137"/>
                    </a:cubicBezTo>
                    <a:cubicBezTo>
                      <a:pt x="90" y="137"/>
                      <a:pt x="90" y="137"/>
                      <a:pt x="90" y="137"/>
                    </a:cubicBezTo>
                    <a:cubicBezTo>
                      <a:pt x="90" y="210"/>
                      <a:pt x="90" y="210"/>
                      <a:pt x="90" y="210"/>
                    </a:cubicBezTo>
                    <a:cubicBezTo>
                      <a:pt x="90" y="218"/>
                      <a:pt x="87" y="225"/>
                      <a:pt x="78" y="225"/>
                    </a:cubicBezTo>
                    <a:cubicBezTo>
                      <a:pt x="70" y="225"/>
                      <a:pt x="67" y="218"/>
                      <a:pt x="67" y="210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1" y="137"/>
                      <a:pt x="61" y="137"/>
                      <a:pt x="61" y="137"/>
                    </a:cubicBezTo>
                    <a:cubicBezTo>
                      <a:pt x="61" y="210"/>
                      <a:pt x="61" y="210"/>
                      <a:pt x="61" y="210"/>
                    </a:cubicBezTo>
                    <a:cubicBezTo>
                      <a:pt x="61" y="218"/>
                      <a:pt x="59" y="225"/>
                      <a:pt x="50" y="225"/>
                    </a:cubicBezTo>
                    <a:cubicBezTo>
                      <a:pt x="41" y="225"/>
                      <a:pt x="39" y="218"/>
                      <a:pt x="39" y="210"/>
                    </a:cubicBezTo>
                    <a:cubicBezTo>
                      <a:pt x="39" y="137"/>
                      <a:pt x="39" y="137"/>
                      <a:pt x="39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19" y="93"/>
                      <a:pt x="16" y="97"/>
                      <a:pt x="10" y="97"/>
                    </a:cubicBezTo>
                    <a:cubicBezTo>
                      <a:pt x="5" y="97"/>
                      <a:pt x="0" y="94"/>
                      <a:pt x="0" y="88"/>
                    </a:cubicBezTo>
                    <a:cubicBezTo>
                      <a:pt x="0" y="86"/>
                      <a:pt x="1" y="84"/>
                      <a:pt x="2" y="81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23" y="10"/>
                      <a:pt x="32" y="0"/>
                      <a:pt x="51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96" y="0"/>
                      <a:pt x="105" y="10"/>
                      <a:pt x="110" y="27"/>
                    </a:cubicBezTo>
                    <a:cubicBezTo>
                      <a:pt x="127" y="81"/>
                      <a:pt x="127" y="81"/>
                      <a:pt x="127" y="81"/>
                    </a:cubicBezTo>
                    <a:cubicBezTo>
                      <a:pt x="127" y="83"/>
                      <a:pt x="128" y="86"/>
                      <a:pt x="128" y="88"/>
                    </a:cubicBezTo>
                    <a:cubicBezTo>
                      <a:pt x="128" y="94"/>
                      <a:pt x="123" y="97"/>
                      <a:pt x="118" y="97"/>
                    </a:cubicBezTo>
                    <a:cubicBezTo>
                      <a:pt x="112" y="97"/>
                      <a:pt x="109" y="93"/>
                      <a:pt x="107" y="87"/>
                    </a:cubicBezTo>
                    <a:lnTo>
                      <a:pt x="90" y="32"/>
                    </a:lnTo>
                    <a:close/>
                  </a:path>
                </a:pathLst>
              </a:custGeom>
              <a:solidFill>
                <a:srgbClr val="76EE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5" name="Oval 82"/>
              <p:cNvSpPr>
                <a:spLocks noChangeArrowheads="1"/>
              </p:cNvSpPr>
              <p:nvPr/>
            </p:nvSpPr>
            <p:spPr bwMode="auto">
              <a:xfrm>
                <a:off x="128588" y="0"/>
                <a:ext cx="130175" cy="131763"/>
              </a:xfrm>
              <a:prstGeom prst="ellipse">
                <a:avLst/>
              </a:prstGeom>
              <a:solidFill>
                <a:srgbClr val="76EE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 sz="2135" dirty="0">
                  <a:solidFill>
                    <a:srgbClr val="000000"/>
                  </a:solidFill>
                  <a:sym typeface="宋体" panose="02010600030101010101" pitchFamily="2" charset="-122"/>
                </a:endParaRPr>
              </a:p>
            </p:txBody>
          </p:sp>
        </p:grpSp>
        <p:grpSp>
          <p:nvGrpSpPr>
            <p:cNvPr id="3" name="组合 135"/>
            <p:cNvGrpSpPr/>
            <p:nvPr/>
          </p:nvGrpSpPr>
          <p:grpSpPr bwMode="auto">
            <a:xfrm>
              <a:off x="11489" y="5264"/>
              <a:ext cx="363" cy="916"/>
              <a:chOff x="0" y="0"/>
              <a:chExt cx="266700" cy="673100"/>
            </a:xfrm>
            <a:solidFill>
              <a:schemeClr val="accent3"/>
            </a:solidFill>
          </p:grpSpPr>
          <p:sp>
            <p:nvSpPr>
              <p:cNvPr id="7" name="Freeform 83"/>
              <p:cNvSpPr>
                <a:spLocks noChangeArrowheads="1"/>
              </p:cNvSpPr>
              <p:nvPr/>
            </p:nvSpPr>
            <p:spPr bwMode="auto">
              <a:xfrm>
                <a:off x="0" y="120650"/>
                <a:ext cx="266700" cy="552450"/>
              </a:xfrm>
              <a:custGeom>
                <a:avLst/>
                <a:gdLst>
                  <a:gd name="T0" fmla="*/ 59933 w 89"/>
                  <a:gd name="T1" fmla="*/ 90073 h 184"/>
                  <a:gd name="T2" fmla="*/ 53939 w 89"/>
                  <a:gd name="T3" fmla="*/ 90073 h 184"/>
                  <a:gd name="T4" fmla="*/ 53939 w 89"/>
                  <a:gd name="T5" fmla="*/ 231188 h 184"/>
                  <a:gd name="T6" fmla="*/ 26970 w 89"/>
                  <a:gd name="T7" fmla="*/ 267218 h 184"/>
                  <a:gd name="T8" fmla="*/ 0 w 89"/>
                  <a:gd name="T9" fmla="*/ 231188 h 184"/>
                  <a:gd name="T10" fmla="*/ 0 w 89"/>
                  <a:gd name="T11" fmla="*/ 90073 h 184"/>
                  <a:gd name="T12" fmla="*/ 74916 w 89"/>
                  <a:gd name="T13" fmla="*/ 0 h 184"/>
                  <a:gd name="T14" fmla="*/ 191784 w 89"/>
                  <a:gd name="T15" fmla="*/ 0 h 184"/>
                  <a:gd name="T16" fmla="*/ 266700 w 89"/>
                  <a:gd name="T17" fmla="*/ 90073 h 184"/>
                  <a:gd name="T18" fmla="*/ 266700 w 89"/>
                  <a:gd name="T19" fmla="*/ 231188 h 184"/>
                  <a:gd name="T20" fmla="*/ 239730 w 89"/>
                  <a:gd name="T21" fmla="*/ 267218 h 184"/>
                  <a:gd name="T22" fmla="*/ 212761 w 89"/>
                  <a:gd name="T23" fmla="*/ 231188 h 184"/>
                  <a:gd name="T24" fmla="*/ 212761 w 89"/>
                  <a:gd name="T25" fmla="*/ 90073 h 184"/>
                  <a:gd name="T26" fmla="*/ 206767 w 89"/>
                  <a:gd name="T27" fmla="*/ 90073 h 184"/>
                  <a:gd name="T28" fmla="*/ 206767 w 89"/>
                  <a:gd name="T29" fmla="*/ 507413 h 184"/>
                  <a:gd name="T30" fmla="*/ 206767 w 89"/>
                  <a:gd name="T31" fmla="*/ 513418 h 184"/>
                  <a:gd name="T32" fmla="*/ 170808 w 89"/>
                  <a:gd name="T33" fmla="*/ 552450 h 184"/>
                  <a:gd name="T34" fmla="*/ 137845 w 89"/>
                  <a:gd name="T35" fmla="*/ 513418 h 184"/>
                  <a:gd name="T36" fmla="*/ 137845 w 89"/>
                  <a:gd name="T37" fmla="*/ 507413 h 184"/>
                  <a:gd name="T38" fmla="*/ 137845 w 89"/>
                  <a:gd name="T39" fmla="*/ 270220 h 184"/>
                  <a:gd name="T40" fmla="*/ 128855 w 89"/>
                  <a:gd name="T41" fmla="*/ 270220 h 184"/>
                  <a:gd name="T42" fmla="*/ 128855 w 89"/>
                  <a:gd name="T43" fmla="*/ 507413 h 184"/>
                  <a:gd name="T44" fmla="*/ 128855 w 89"/>
                  <a:gd name="T45" fmla="*/ 513418 h 184"/>
                  <a:gd name="T46" fmla="*/ 95892 w 89"/>
                  <a:gd name="T47" fmla="*/ 552450 h 184"/>
                  <a:gd name="T48" fmla="*/ 59933 w 89"/>
                  <a:gd name="T49" fmla="*/ 513418 h 184"/>
                  <a:gd name="T50" fmla="*/ 59933 w 89"/>
                  <a:gd name="T51" fmla="*/ 507413 h 184"/>
                  <a:gd name="T52" fmla="*/ 59933 w 89"/>
                  <a:gd name="T53" fmla="*/ 90073 h 18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89"/>
                  <a:gd name="T82" fmla="*/ 0 h 184"/>
                  <a:gd name="T83" fmla="*/ 89 w 89"/>
                  <a:gd name="T84" fmla="*/ 184 h 18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89" h="184">
                    <a:moveTo>
                      <a:pt x="20" y="30"/>
                    </a:moveTo>
                    <a:cubicBezTo>
                      <a:pt x="18" y="30"/>
                      <a:pt x="18" y="30"/>
                      <a:pt x="18" y="30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8" y="83"/>
                      <a:pt x="16" y="89"/>
                      <a:pt x="9" y="89"/>
                    </a:cubicBezTo>
                    <a:cubicBezTo>
                      <a:pt x="2" y="89"/>
                      <a:pt x="0" y="83"/>
                      <a:pt x="0" y="77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15"/>
                      <a:pt x="7" y="0"/>
                      <a:pt x="25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82" y="0"/>
                      <a:pt x="89" y="15"/>
                      <a:pt x="89" y="30"/>
                    </a:cubicBezTo>
                    <a:cubicBezTo>
                      <a:pt x="89" y="77"/>
                      <a:pt x="89" y="77"/>
                      <a:pt x="89" y="77"/>
                    </a:cubicBezTo>
                    <a:cubicBezTo>
                      <a:pt x="89" y="83"/>
                      <a:pt x="87" y="89"/>
                      <a:pt x="80" y="89"/>
                    </a:cubicBezTo>
                    <a:cubicBezTo>
                      <a:pt x="73" y="89"/>
                      <a:pt x="71" y="83"/>
                      <a:pt x="71" y="77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69" y="30"/>
                      <a:pt x="69" y="30"/>
                      <a:pt x="69" y="30"/>
                    </a:cubicBezTo>
                    <a:cubicBezTo>
                      <a:pt x="69" y="169"/>
                      <a:pt x="69" y="169"/>
                      <a:pt x="69" y="169"/>
                    </a:cubicBezTo>
                    <a:cubicBezTo>
                      <a:pt x="69" y="171"/>
                      <a:pt x="69" y="171"/>
                      <a:pt x="69" y="171"/>
                    </a:cubicBezTo>
                    <a:cubicBezTo>
                      <a:pt x="69" y="178"/>
                      <a:pt x="64" y="184"/>
                      <a:pt x="57" y="184"/>
                    </a:cubicBezTo>
                    <a:cubicBezTo>
                      <a:pt x="50" y="184"/>
                      <a:pt x="46" y="178"/>
                      <a:pt x="46" y="171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3" y="90"/>
                      <a:pt x="43" y="90"/>
                      <a:pt x="43" y="90"/>
                    </a:cubicBezTo>
                    <a:cubicBezTo>
                      <a:pt x="43" y="169"/>
                      <a:pt x="43" y="169"/>
                      <a:pt x="43" y="169"/>
                    </a:cubicBezTo>
                    <a:cubicBezTo>
                      <a:pt x="43" y="171"/>
                      <a:pt x="43" y="171"/>
                      <a:pt x="43" y="171"/>
                    </a:cubicBezTo>
                    <a:cubicBezTo>
                      <a:pt x="43" y="178"/>
                      <a:pt x="39" y="184"/>
                      <a:pt x="32" y="184"/>
                    </a:cubicBezTo>
                    <a:cubicBezTo>
                      <a:pt x="25" y="184"/>
                      <a:pt x="20" y="178"/>
                      <a:pt x="20" y="171"/>
                    </a:cubicBezTo>
                    <a:cubicBezTo>
                      <a:pt x="20" y="169"/>
                      <a:pt x="20" y="169"/>
                      <a:pt x="20" y="169"/>
                    </a:cubicBezTo>
                    <a:lnTo>
                      <a:pt x="20" y="30"/>
                    </a:lnTo>
                    <a:close/>
                  </a:path>
                </a:pathLst>
              </a:custGeom>
              <a:solidFill>
                <a:srgbClr val="76EE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8" name="Oval 84"/>
              <p:cNvSpPr>
                <a:spLocks noChangeArrowheads="1"/>
              </p:cNvSpPr>
              <p:nvPr/>
            </p:nvSpPr>
            <p:spPr bwMode="auto">
              <a:xfrm>
                <a:off x="80963" y="0"/>
                <a:ext cx="104775" cy="107950"/>
              </a:xfrm>
              <a:prstGeom prst="ellipse">
                <a:avLst/>
              </a:prstGeom>
              <a:solidFill>
                <a:srgbClr val="76EE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 sz="2135" dirty="0">
                  <a:solidFill>
                    <a:srgbClr val="000000"/>
                  </a:solidFill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8" name="Freeform 100"/>
            <p:cNvSpPr>
              <a:spLocks noEditPoints="1" noChangeArrowheads="1"/>
            </p:cNvSpPr>
            <p:nvPr/>
          </p:nvSpPr>
          <p:spPr bwMode="auto">
            <a:xfrm>
              <a:off x="11459" y="3915"/>
              <a:ext cx="426" cy="870"/>
            </a:xfrm>
            <a:custGeom>
              <a:avLst/>
              <a:gdLst>
                <a:gd name="T0" fmla="*/ 127000 w 40"/>
                <a:gd name="T1" fmla="*/ 51153 h 81"/>
                <a:gd name="T2" fmla="*/ 30480 w 40"/>
                <a:gd name="T3" fmla="*/ 51153 h 81"/>
                <a:gd name="T4" fmla="*/ 91440 w 40"/>
                <a:gd name="T5" fmla="*/ 271109 h 81"/>
                <a:gd name="T6" fmla="*/ 132080 w 40"/>
                <a:gd name="T7" fmla="*/ 265994 h 81"/>
                <a:gd name="T8" fmla="*/ 76200 w 40"/>
                <a:gd name="T9" fmla="*/ 281340 h 81"/>
                <a:gd name="T10" fmla="*/ 66040 w 40"/>
                <a:gd name="T11" fmla="*/ 414337 h 81"/>
                <a:gd name="T12" fmla="*/ 25400 w 40"/>
                <a:gd name="T13" fmla="*/ 271109 h 81"/>
                <a:gd name="T14" fmla="*/ 0 w 40"/>
                <a:gd name="T15" fmla="*/ 153458 h 81"/>
                <a:gd name="T16" fmla="*/ 106680 w 40"/>
                <a:gd name="T17" fmla="*/ 107421 h 81"/>
                <a:gd name="T18" fmla="*/ 152400 w 40"/>
                <a:gd name="T19" fmla="*/ 230187 h 81"/>
                <a:gd name="T20" fmla="*/ 152400 w 40"/>
                <a:gd name="T21" fmla="*/ 271109 h 81"/>
                <a:gd name="T22" fmla="*/ 203200 w 40"/>
                <a:gd name="T23" fmla="*/ 281340 h 81"/>
                <a:gd name="T24" fmla="*/ 193040 w 40"/>
                <a:gd name="T25" fmla="*/ 363184 h 81"/>
                <a:gd name="T26" fmla="*/ 81280 w 40"/>
                <a:gd name="T27" fmla="*/ 352954 h 81"/>
                <a:gd name="T28" fmla="*/ 91440 w 40"/>
                <a:gd name="T29" fmla="*/ 271109 h 81"/>
                <a:gd name="T30" fmla="*/ 162560 w 40"/>
                <a:gd name="T31" fmla="*/ 301801 h 81"/>
                <a:gd name="T32" fmla="*/ 147320 w 40"/>
                <a:gd name="T33" fmla="*/ 286455 h 81"/>
                <a:gd name="T34" fmla="*/ 142240 w 40"/>
                <a:gd name="T35" fmla="*/ 281340 h 81"/>
                <a:gd name="T36" fmla="*/ 127000 w 40"/>
                <a:gd name="T37" fmla="*/ 291570 h 81"/>
                <a:gd name="T38" fmla="*/ 127000 w 40"/>
                <a:gd name="T39" fmla="*/ 306916 h 81"/>
                <a:gd name="T40" fmla="*/ 142240 w 40"/>
                <a:gd name="T41" fmla="*/ 322262 h 81"/>
                <a:gd name="T42" fmla="*/ 147320 w 40"/>
                <a:gd name="T43" fmla="*/ 332493 h 81"/>
                <a:gd name="T44" fmla="*/ 142240 w 40"/>
                <a:gd name="T45" fmla="*/ 337608 h 81"/>
                <a:gd name="T46" fmla="*/ 142240 w 40"/>
                <a:gd name="T47" fmla="*/ 327377 h 81"/>
                <a:gd name="T48" fmla="*/ 127000 w 40"/>
                <a:gd name="T49" fmla="*/ 322262 h 81"/>
                <a:gd name="T50" fmla="*/ 132080 w 40"/>
                <a:gd name="T51" fmla="*/ 342723 h 81"/>
                <a:gd name="T52" fmla="*/ 142240 w 40"/>
                <a:gd name="T53" fmla="*/ 352954 h 81"/>
                <a:gd name="T54" fmla="*/ 147320 w 40"/>
                <a:gd name="T55" fmla="*/ 347838 h 81"/>
                <a:gd name="T56" fmla="*/ 162560 w 40"/>
                <a:gd name="T57" fmla="*/ 327377 h 81"/>
                <a:gd name="T58" fmla="*/ 157480 w 40"/>
                <a:gd name="T59" fmla="*/ 317147 h 81"/>
                <a:gd name="T60" fmla="*/ 142240 w 40"/>
                <a:gd name="T61" fmla="*/ 301801 h 81"/>
                <a:gd name="T62" fmla="*/ 142240 w 40"/>
                <a:gd name="T63" fmla="*/ 296686 h 81"/>
                <a:gd name="T64" fmla="*/ 147320 w 40"/>
                <a:gd name="T65" fmla="*/ 296686 h 81"/>
                <a:gd name="T66" fmla="*/ 147320 w 40"/>
                <a:gd name="T67" fmla="*/ 301801 h 81"/>
                <a:gd name="T68" fmla="*/ 127000 w 40"/>
                <a:gd name="T69" fmla="*/ 368300 h 81"/>
                <a:gd name="T70" fmla="*/ 86360 w 40"/>
                <a:gd name="T71" fmla="*/ 368300 h 81"/>
                <a:gd name="T72" fmla="*/ 127000 w 40"/>
                <a:gd name="T73" fmla="*/ 414337 h 8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0"/>
                <a:gd name="T112" fmla="*/ 0 h 81"/>
                <a:gd name="T113" fmla="*/ 40 w 40"/>
                <a:gd name="T114" fmla="*/ 81 h 8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0" h="81">
                  <a:moveTo>
                    <a:pt x="15" y="0"/>
                  </a:moveTo>
                  <a:cubicBezTo>
                    <a:pt x="21" y="0"/>
                    <a:pt x="25" y="5"/>
                    <a:pt x="25" y="10"/>
                  </a:cubicBezTo>
                  <a:cubicBezTo>
                    <a:pt x="25" y="15"/>
                    <a:pt x="21" y="19"/>
                    <a:pt x="15" y="19"/>
                  </a:cubicBezTo>
                  <a:cubicBezTo>
                    <a:pt x="10" y="19"/>
                    <a:pt x="6" y="15"/>
                    <a:pt x="6" y="10"/>
                  </a:cubicBezTo>
                  <a:cubicBezTo>
                    <a:pt x="6" y="5"/>
                    <a:pt x="10" y="0"/>
                    <a:pt x="15" y="0"/>
                  </a:cubicBezTo>
                  <a:close/>
                  <a:moveTo>
                    <a:pt x="18" y="53"/>
                  </a:moveTo>
                  <a:cubicBezTo>
                    <a:pt x="26" y="53"/>
                    <a:pt x="26" y="53"/>
                    <a:pt x="26" y="53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6" y="52"/>
                    <a:pt x="15" y="53"/>
                    <a:pt x="15" y="55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5"/>
                    <a:pt x="4" y="21"/>
                    <a:pt x="9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6" y="21"/>
                    <a:pt x="30" y="25"/>
                    <a:pt x="30" y="30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30" y="46"/>
                    <a:pt x="30" y="46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9" y="53"/>
                    <a:pt x="40" y="54"/>
                    <a:pt x="40" y="55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70"/>
                    <a:pt x="39" y="71"/>
                    <a:pt x="38" y="71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7" y="71"/>
                    <a:pt x="16" y="70"/>
                    <a:pt x="16" y="69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4"/>
                    <a:pt x="17" y="53"/>
                    <a:pt x="18" y="53"/>
                  </a:cubicBezTo>
                  <a:close/>
                  <a:moveTo>
                    <a:pt x="32" y="59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32" y="58"/>
                    <a:pt x="31" y="57"/>
                    <a:pt x="31" y="57"/>
                  </a:cubicBezTo>
                  <a:cubicBezTo>
                    <a:pt x="30" y="56"/>
                    <a:pt x="30" y="56"/>
                    <a:pt x="29" y="56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7" y="56"/>
                    <a:pt x="26" y="56"/>
                    <a:pt x="25" y="57"/>
                  </a:cubicBezTo>
                  <a:cubicBezTo>
                    <a:pt x="25" y="57"/>
                    <a:pt x="25" y="58"/>
                    <a:pt x="25" y="59"/>
                  </a:cubicBezTo>
                  <a:cubicBezTo>
                    <a:pt x="25" y="59"/>
                    <a:pt x="25" y="60"/>
                    <a:pt x="25" y="60"/>
                  </a:cubicBezTo>
                  <a:cubicBezTo>
                    <a:pt x="25" y="61"/>
                    <a:pt x="25" y="61"/>
                    <a:pt x="26" y="62"/>
                  </a:cubicBezTo>
                  <a:cubicBezTo>
                    <a:pt x="26" y="62"/>
                    <a:pt x="27" y="62"/>
                    <a:pt x="28" y="63"/>
                  </a:cubicBezTo>
                  <a:cubicBezTo>
                    <a:pt x="28" y="63"/>
                    <a:pt x="28" y="63"/>
                    <a:pt x="29" y="64"/>
                  </a:cubicBezTo>
                  <a:cubicBezTo>
                    <a:pt x="29" y="64"/>
                    <a:pt x="29" y="64"/>
                    <a:pt x="29" y="65"/>
                  </a:cubicBezTo>
                  <a:cubicBezTo>
                    <a:pt x="29" y="65"/>
                    <a:pt x="29" y="66"/>
                    <a:pt x="29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5"/>
                    <a:pt x="28" y="65"/>
                    <a:pt x="28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5" y="65"/>
                    <a:pt x="25" y="66"/>
                    <a:pt x="26" y="67"/>
                  </a:cubicBezTo>
                  <a:cubicBezTo>
                    <a:pt x="26" y="67"/>
                    <a:pt x="27" y="68"/>
                    <a:pt x="28" y="68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30" y="68"/>
                    <a:pt x="31" y="67"/>
                    <a:pt x="31" y="67"/>
                  </a:cubicBezTo>
                  <a:cubicBezTo>
                    <a:pt x="32" y="66"/>
                    <a:pt x="32" y="65"/>
                    <a:pt x="32" y="64"/>
                  </a:cubicBezTo>
                  <a:cubicBezTo>
                    <a:pt x="32" y="64"/>
                    <a:pt x="32" y="63"/>
                    <a:pt x="32" y="63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1" y="61"/>
                    <a:pt x="30" y="61"/>
                    <a:pt x="29" y="61"/>
                  </a:cubicBezTo>
                  <a:cubicBezTo>
                    <a:pt x="29" y="60"/>
                    <a:pt x="28" y="60"/>
                    <a:pt x="28" y="59"/>
                  </a:cubicBezTo>
                  <a:cubicBezTo>
                    <a:pt x="28" y="59"/>
                    <a:pt x="28" y="59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9" y="58"/>
                  </a:cubicBezTo>
                  <a:cubicBezTo>
                    <a:pt x="29" y="58"/>
                    <a:pt x="29" y="58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2" y="59"/>
                    <a:pt x="32" y="59"/>
                    <a:pt x="32" y="59"/>
                  </a:cubicBezTo>
                  <a:close/>
                  <a:moveTo>
                    <a:pt x="25" y="72"/>
                  </a:moveTo>
                  <a:cubicBezTo>
                    <a:pt x="18" y="72"/>
                    <a:pt x="18" y="72"/>
                    <a:pt x="18" y="72"/>
                  </a:cubicBezTo>
                  <a:cubicBezTo>
                    <a:pt x="18" y="72"/>
                    <a:pt x="17" y="72"/>
                    <a:pt x="17" y="72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25" y="81"/>
                    <a:pt x="25" y="81"/>
                    <a:pt x="25" y="81"/>
                  </a:cubicBezTo>
                  <a:lnTo>
                    <a:pt x="25" y="72"/>
                  </a:lnTo>
                  <a:close/>
                </a:path>
              </a:pathLst>
            </a:custGeom>
            <a:solidFill>
              <a:srgbClr val="B9AF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121869" tIns="60935" rIns="121869" bIns="60935"/>
            <a:lstStyle/>
            <a:p>
              <a:endParaRPr lang="zh-CN" altLang="en-US" sz="2400"/>
            </a:p>
          </p:txBody>
        </p:sp>
        <p:sp>
          <p:nvSpPr>
            <p:cNvPr id="20" name="Freeform 106"/>
            <p:cNvSpPr>
              <a:spLocks noEditPoints="1" noChangeArrowheads="1"/>
            </p:cNvSpPr>
            <p:nvPr/>
          </p:nvSpPr>
          <p:spPr bwMode="auto">
            <a:xfrm>
              <a:off x="11393" y="6537"/>
              <a:ext cx="556" cy="856"/>
            </a:xfrm>
            <a:custGeom>
              <a:avLst/>
              <a:gdLst>
                <a:gd name="T0" fmla="*/ 194590 w 203"/>
                <a:gd name="T1" fmla="*/ 64488 h 310"/>
                <a:gd name="T2" fmla="*/ 168471 w 203"/>
                <a:gd name="T3" fmla="*/ 114500 h 310"/>
                <a:gd name="T4" fmla="*/ 100560 w 203"/>
                <a:gd name="T5" fmla="*/ 64488 h 310"/>
                <a:gd name="T6" fmla="*/ 95336 w 203"/>
                <a:gd name="T7" fmla="*/ 40799 h 310"/>
                <a:gd name="T8" fmla="*/ 67911 w 203"/>
                <a:gd name="T9" fmla="*/ 21057 h 310"/>
                <a:gd name="T10" fmla="*/ 219404 w 203"/>
                <a:gd name="T11" fmla="*/ 21057 h 310"/>
                <a:gd name="T12" fmla="*/ 215486 w 203"/>
                <a:gd name="T13" fmla="*/ 32902 h 310"/>
                <a:gd name="T14" fmla="*/ 218098 w 203"/>
                <a:gd name="T15" fmla="*/ 73701 h 310"/>
                <a:gd name="T16" fmla="*/ 208956 w 203"/>
                <a:gd name="T17" fmla="*/ 48695 h 310"/>
                <a:gd name="T18" fmla="*/ 194590 w 203"/>
                <a:gd name="T19" fmla="*/ 40799 h 310"/>
                <a:gd name="T20" fmla="*/ 92724 w 203"/>
                <a:gd name="T21" fmla="*/ 347448 h 310"/>
                <a:gd name="T22" fmla="*/ 6530 w 203"/>
                <a:gd name="T23" fmla="*/ 340867 h 310"/>
                <a:gd name="T24" fmla="*/ 22202 w 203"/>
                <a:gd name="T25" fmla="*/ 310597 h 310"/>
                <a:gd name="T26" fmla="*/ 26120 w 203"/>
                <a:gd name="T27" fmla="*/ 317178 h 310"/>
                <a:gd name="T28" fmla="*/ 35261 w 203"/>
                <a:gd name="T29" fmla="*/ 326390 h 310"/>
                <a:gd name="T30" fmla="*/ 37873 w 203"/>
                <a:gd name="T31" fmla="*/ 317178 h 310"/>
                <a:gd name="T32" fmla="*/ 66605 w 203"/>
                <a:gd name="T33" fmla="*/ 313229 h 310"/>
                <a:gd name="T34" fmla="*/ 70523 w 203"/>
                <a:gd name="T35" fmla="*/ 317178 h 310"/>
                <a:gd name="T36" fmla="*/ 79664 w 203"/>
                <a:gd name="T37" fmla="*/ 326390 h 310"/>
                <a:gd name="T38" fmla="*/ 82276 w 203"/>
                <a:gd name="T39" fmla="*/ 317178 h 310"/>
                <a:gd name="T40" fmla="*/ 97948 w 203"/>
                <a:gd name="T41" fmla="*/ 307965 h 310"/>
                <a:gd name="T42" fmla="*/ 0 w 203"/>
                <a:gd name="T43" fmla="*/ 301385 h 310"/>
                <a:gd name="T44" fmla="*/ 100560 w 203"/>
                <a:gd name="T45" fmla="*/ 267166 h 310"/>
                <a:gd name="T46" fmla="*/ 70523 w 203"/>
                <a:gd name="T47" fmla="*/ 243477 h 310"/>
                <a:gd name="T48" fmla="*/ 75747 w 203"/>
                <a:gd name="T49" fmla="*/ 261902 h 310"/>
                <a:gd name="T50" fmla="*/ 66605 w 203"/>
                <a:gd name="T51" fmla="*/ 251373 h 310"/>
                <a:gd name="T52" fmla="*/ 39179 w 203"/>
                <a:gd name="T53" fmla="*/ 261902 h 310"/>
                <a:gd name="T54" fmla="*/ 30037 w 203"/>
                <a:gd name="T55" fmla="*/ 251373 h 310"/>
                <a:gd name="T56" fmla="*/ 43097 w 203"/>
                <a:gd name="T57" fmla="*/ 242161 h 310"/>
                <a:gd name="T58" fmla="*/ 189366 w 203"/>
                <a:gd name="T59" fmla="*/ 130293 h 310"/>
                <a:gd name="T60" fmla="*/ 265113 w 203"/>
                <a:gd name="T61" fmla="*/ 242161 h 310"/>
                <a:gd name="T62" fmla="*/ 198508 w 203"/>
                <a:gd name="T63" fmla="*/ 218471 h 310"/>
                <a:gd name="T64" fmla="*/ 181531 w 203"/>
                <a:gd name="T65" fmla="*/ 407988 h 310"/>
                <a:gd name="T66" fmla="*/ 154105 w 203"/>
                <a:gd name="T67" fmla="*/ 281643 h 310"/>
                <a:gd name="T68" fmla="*/ 116232 w 203"/>
                <a:gd name="T69" fmla="*/ 406672 h 310"/>
                <a:gd name="T70" fmla="*/ 95336 w 203"/>
                <a:gd name="T71" fmla="*/ 347448 h 3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3"/>
                <a:gd name="T109" fmla="*/ 0 h 310"/>
                <a:gd name="T110" fmla="*/ 203 w 203"/>
                <a:gd name="T111" fmla="*/ 310 h 3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3" h="310">
                  <a:moveTo>
                    <a:pt x="149" y="31"/>
                  </a:moveTo>
                  <a:cubicBezTo>
                    <a:pt x="149" y="49"/>
                    <a:pt x="149" y="49"/>
                    <a:pt x="149" y="49"/>
                  </a:cubicBezTo>
                  <a:cubicBezTo>
                    <a:pt x="145" y="49"/>
                    <a:pt x="145" y="49"/>
                    <a:pt x="145" y="49"/>
                  </a:cubicBezTo>
                  <a:cubicBezTo>
                    <a:pt x="149" y="64"/>
                    <a:pt x="143" y="79"/>
                    <a:pt x="129" y="87"/>
                  </a:cubicBezTo>
                  <a:cubicBezTo>
                    <a:pt x="113" y="97"/>
                    <a:pt x="91" y="92"/>
                    <a:pt x="81" y="76"/>
                  </a:cubicBezTo>
                  <a:cubicBezTo>
                    <a:pt x="76" y="67"/>
                    <a:pt x="75" y="58"/>
                    <a:pt x="77" y="49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68" y="16"/>
                    <a:pt x="168" y="16"/>
                    <a:pt x="168" y="16"/>
                  </a:cubicBezTo>
                  <a:cubicBezTo>
                    <a:pt x="168" y="24"/>
                    <a:pt x="168" y="24"/>
                    <a:pt x="168" y="24"/>
                  </a:cubicBezTo>
                  <a:cubicBezTo>
                    <a:pt x="165" y="25"/>
                    <a:pt x="165" y="25"/>
                    <a:pt x="165" y="25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7" y="56"/>
                    <a:pt x="167" y="56"/>
                    <a:pt x="167" y="56"/>
                  </a:cubicBezTo>
                  <a:cubicBezTo>
                    <a:pt x="158" y="56"/>
                    <a:pt x="158" y="56"/>
                    <a:pt x="158" y="56"/>
                  </a:cubicBezTo>
                  <a:cubicBezTo>
                    <a:pt x="160" y="37"/>
                    <a:pt x="160" y="37"/>
                    <a:pt x="160" y="37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149" y="31"/>
                    <a:pt x="149" y="31"/>
                    <a:pt x="149" y="31"/>
                  </a:cubicBezTo>
                  <a:close/>
                  <a:moveTo>
                    <a:pt x="73" y="264"/>
                  </a:moveTo>
                  <a:cubicBezTo>
                    <a:pt x="72" y="264"/>
                    <a:pt x="72" y="264"/>
                    <a:pt x="71" y="264"/>
                  </a:cubicBezTo>
                  <a:cubicBezTo>
                    <a:pt x="10" y="264"/>
                    <a:pt x="10" y="264"/>
                    <a:pt x="10" y="264"/>
                  </a:cubicBezTo>
                  <a:cubicBezTo>
                    <a:pt x="7" y="264"/>
                    <a:pt x="5" y="262"/>
                    <a:pt x="5" y="259"/>
                  </a:cubicBezTo>
                  <a:cubicBezTo>
                    <a:pt x="5" y="234"/>
                    <a:pt x="5" y="234"/>
                    <a:pt x="5" y="234"/>
                  </a:cubicBezTo>
                  <a:cubicBezTo>
                    <a:pt x="9" y="235"/>
                    <a:pt x="13" y="236"/>
                    <a:pt x="17" y="236"/>
                  </a:cubicBezTo>
                  <a:cubicBezTo>
                    <a:pt x="17" y="241"/>
                    <a:pt x="17" y="241"/>
                    <a:pt x="17" y="241"/>
                  </a:cubicBezTo>
                  <a:cubicBezTo>
                    <a:pt x="20" y="241"/>
                    <a:pt x="20" y="241"/>
                    <a:pt x="20" y="241"/>
                  </a:cubicBezTo>
                  <a:cubicBezTo>
                    <a:pt x="20" y="248"/>
                    <a:pt x="20" y="248"/>
                    <a:pt x="20" y="248"/>
                  </a:cubicBezTo>
                  <a:cubicBezTo>
                    <a:pt x="27" y="248"/>
                    <a:pt x="27" y="248"/>
                    <a:pt x="27" y="248"/>
                  </a:cubicBezTo>
                  <a:cubicBezTo>
                    <a:pt x="27" y="241"/>
                    <a:pt x="27" y="241"/>
                    <a:pt x="27" y="241"/>
                  </a:cubicBezTo>
                  <a:cubicBezTo>
                    <a:pt x="29" y="241"/>
                    <a:pt x="29" y="241"/>
                    <a:pt x="29" y="241"/>
                  </a:cubicBezTo>
                  <a:cubicBezTo>
                    <a:pt x="29" y="238"/>
                    <a:pt x="29" y="238"/>
                    <a:pt x="29" y="238"/>
                  </a:cubicBezTo>
                  <a:cubicBezTo>
                    <a:pt x="36" y="238"/>
                    <a:pt x="44" y="238"/>
                    <a:pt x="51" y="238"/>
                  </a:cubicBezTo>
                  <a:cubicBezTo>
                    <a:pt x="51" y="241"/>
                    <a:pt x="51" y="241"/>
                    <a:pt x="51" y="241"/>
                  </a:cubicBezTo>
                  <a:cubicBezTo>
                    <a:pt x="54" y="241"/>
                    <a:pt x="54" y="241"/>
                    <a:pt x="54" y="241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61" y="248"/>
                    <a:pt x="61" y="248"/>
                    <a:pt x="61" y="248"/>
                  </a:cubicBezTo>
                  <a:cubicBezTo>
                    <a:pt x="61" y="241"/>
                    <a:pt x="61" y="241"/>
                    <a:pt x="61" y="241"/>
                  </a:cubicBezTo>
                  <a:cubicBezTo>
                    <a:pt x="63" y="241"/>
                    <a:pt x="63" y="241"/>
                    <a:pt x="63" y="241"/>
                  </a:cubicBezTo>
                  <a:cubicBezTo>
                    <a:pt x="63" y="236"/>
                    <a:pt x="63" y="236"/>
                    <a:pt x="63" y="236"/>
                  </a:cubicBezTo>
                  <a:cubicBezTo>
                    <a:pt x="67" y="236"/>
                    <a:pt x="71" y="235"/>
                    <a:pt x="75" y="234"/>
                  </a:cubicBezTo>
                  <a:cubicBezTo>
                    <a:pt x="75" y="230"/>
                    <a:pt x="75" y="230"/>
                    <a:pt x="75" y="230"/>
                  </a:cubicBezTo>
                  <a:cubicBezTo>
                    <a:pt x="50" y="236"/>
                    <a:pt x="25" y="235"/>
                    <a:pt x="0" y="229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77" y="203"/>
                    <a:pt x="77" y="203"/>
                    <a:pt x="77" y="203"/>
                  </a:cubicBezTo>
                  <a:cubicBezTo>
                    <a:pt x="75" y="157"/>
                    <a:pt x="75" y="157"/>
                    <a:pt x="75" y="157"/>
                  </a:cubicBezTo>
                  <a:cubicBezTo>
                    <a:pt x="54" y="185"/>
                    <a:pt x="54" y="185"/>
                    <a:pt x="54" y="185"/>
                  </a:cubicBezTo>
                  <a:cubicBezTo>
                    <a:pt x="56" y="186"/>
                    <a:pt x="58" y="188"/>
                    <a:pt x="58" y="191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1" y="191"/>
                    <a:pt x="51" y="191"/>
                    <a:pt x="51" y="191"/>
                  </a:cubicBezTo>
                  <a:cubicBezTo>
                    <a:pt x="30" y="191"/>
                    <a:pt x="30" y="191"/>
                    <a:pt x="30" y="191"/>
                  </a:cubicBezTo>
                  <a:cubicBezTo>
                    <a:pt x="30" y="199"/>
                    <a:pt x="30" y="199"/>
                    <a:pt x="30" y="199"/>
                  </a:cubicBezTo>
                  <a:cubicBezTo>
                    <a:pt x="23" y="199"/>
                    <a:pt x="23" y="199"/>
                    <a:pt x="23" y="199"/>
                  </a:cubicBezTo>
                  <a:cubicBezTo>
                    <a:pt x="23" y="191"/>
                    <a:pt x="23" y="191"/>
                    <a:pt x="23" y="191"/>
                  </a:cubicBezTo>
                  <a:cubicBezTo>
                    <a:pt x="23" y="187"/>
                    <a:pt x="26" y="184"/>
                    <a:pt x="30" y="184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73" y="99"/>
                    <a:pt x="73" y="99"/>
                    <a:pt x="73" y="99"/>
                  </a:cubicBezTo>
                  <a:cubicBezTo>
                    <a:pt x="145" y="99"/>
                    <a:pt x="145" y="99"/>
                    <a:pt x="145" y="99"/>
                  </a:cubicBezTo>
                  <a:cubicBezTo>
                    <a:pt x="168" y="141"/>
                    <a:pt x="168" y="141"/>
                    <a:pt x="168" y="141"/>
                  </a:cubicBezTo>
                  <a:cubicBezTo>
                    <a:pt x="203" y="184"/>
                    <a:pt x="203" y="184"/>
                    <a:pt x="203" y="184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52" y="166"/>
                    <a:pt x="152" y="166"/>
                    <a:pt x="152" y="166"/>
                  </a:cubicBezTo>
                  <a:cubicBezTo>
                    <a:pt x="151" y="205"/>
                    <a:pt x="151" y="205"/>
                    <a:pt x="151" y="205"/>
                  </a:cubicBezTo>
                  <a:cubicBezTo>
                    <a:pt x="139" y="310"/>
                    <a:pt x="139" y="310"/>
                    <a:pt x="139" y="310"/>
                  </a:cubicBezTo>
                  <a:cubicBezTo>
                    <a:pt x="118" y="310"/>
                    <a:pt x="118" y="310"/>
                    <a:pt x="118" y="310"/>
                  </a:cubicBezTo>
                  <a:cubicBezTo>
                    <a:pt x="118" y="214"/>
                    <a:pt x="118" y="214"/>
                    <a:pt x="118" y="214"/>
                  </a:cubicBezTo>
                  <a:cubicBezTo>
                    <a:pt x="108" y="214"/>
                    <a:pt x="108" y="214"/>
                    <a:pt x="108" y="214"/>
                  </a:cubicBezTo>
                  <a:cubicBezTo>
                    <a:pt x="89" y="309"/>
                    <a:pt x="89" y="309"/>
                    <a:pt x="89" y="309"/>
                  </a:cubicBezTo>
                  <a:cubicBezTo>
                    <a:pt x="70" y="309"/>
                    <a:pt x="70" y="309"/>
                    <a:pt x="70" y="309"/>
                  </a:cubicBezTo>
                  <a:lnTo>
                    <a:pt x="73" y="264"/>
                  </a:lnTo>
                  <a:close/>
                </a:path>
              </a:pathLst>
            </a:custGeom>
            <a:solidFill>
              <a:srgbClr val="B9AFF7"/>
            </a:solidFill>
            <a:ln>
              <a:noFill/>
            </a:ln>
          </p:spPr>
          <p:txBody>
            <a:bodyPr lIns="121869" tIns="60935" rIns="121869" bIns="60935"/>
            <a:lstStyle/>
            <a:p>
              <a:endParaRPr lang="zh-CN" altLang="en-US" sz="2400"/>
            </a:p>
          </p:txBody>
        </p:sp>
        <p:sp>
          <p:nvSpPr>
            <p:cNvPr id="35" name="išľíďè"/>
            <p:cNvSpPr/>
            <p:nvPr/>
          </p:nvSpPr>
          <p:spPr bwMode="auto">
            <a:xfrm>
              <a:off x="12300" y="2798"/>
              <a:ext cx="4745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  <p:sp>
          <p:nvSpPr>
            <p:cNvPr id="36" name="iSlíďè"/>
            <p:cNvSpPr txBox="1"/>
            <p:nvPr/>
          </p:nvSpPr>
          <p:spPr bwMode="auto">
            <a:xfrm>
              <a:off x="12300" y="2314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  <p:sp>
          <p:nvSpPr>
            <p:cNvPr id="37" name="išľíďè"/>
            <p:cNvSpPr/>
            <p:nvPr/>
          </p:nvSpPr>
          <p:spPr bwMode="auto">
            <a:xfrm>
              <a:off x="12300" y="4255"/>
              <a:ext cx="4745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  <p:sp>
          <p:nvSpPr>
            <p:cNvPr id="38" name="iSlíďè"/>
            <p:cNvSpPr txBox="1"/>
            <p:nvPr/>
          </p:nvSpPr>
          <p:spPr bwMode="auto">
            <a:xfrm>
              <a:off x="12300" y="3770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  <p:sp>
          <p:nvSpPr>
            <p:cNvPr id="39" name="išľíďè"/>
            <p:cNvSpPr/>
            <p:nvPr/>
          </p:nvSpPr>
          <p:spPr bwMode="auto">
            <a:xfrm>
              <a:off x="12300" y="5646"/>
              <a:ext cx="4745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  <p:sp>
          <p:nvSpPr>
            <p:cNvPr id="40" name="iSlíďè"/>
            <p:cNvSpPr txBox="1"/>
            <p:nvPr/>
          </p:nvSpPr>
          <p:spPr bwMode="auto">
            <a:xfrm>
              <a:off x="12300" y="5161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  <p:sp>
          <p:nvSpPr>
            <p:cNvPr id="41" name="išľíďè"/>
            <p:cNvSpPr/>
            <p:nvPr/>
          </p:nvSpPr>
          <p:spPr bwMode="auto">
            <a:xfrm>
              <a:off x="12300" y="7081"/>
              <a:ext cx="4745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  <p:sp>
          <p:nvSpPr>
            <p:cNvPr id="42" name="iSlíďè"/>
            <p:cNvSpPr txBox="1"/>
            <p:nvPr/>
          </p:nvSpPr>
          <p:spPr bwMode="auto">
            <a:xfrm>
              <a:off x="12300" y="6596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</p:grpSp>
      <p:pic>
        <p:nvPicPr>
          <p:cNvPr id="19" name="图片 18" descr="5b51a607ce9a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40" y="1674495"/>
            <a:ext cx="6256020" cy="4035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98939" y="1292854"/>
            <a:ext cx="3632466" cy="2111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861" tIns="60931" rIns="121861" bIns="60931" numCol="1" spcCol="0" rtlCol="0" fromWordArt="0" anchor="ctr" anchorCtr="0" forceAA="0" compatLnSpc="1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</a:t>
            </a:r>
            <a:r>
              <a:rPr lang="en-US" altLang="zh-CN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title</a:t>
            </a:r>
            <a:endParaRPr lang="en-US" altLang="zh-CN" sz="26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items here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Description of the text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items here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Description of the text</a:t>
            </a:r>
          </a:p>
        </p:txBody>
      </p:sp>
      <p:sp>
        <p:nvSpPr>
          <p:cNvPr id="4" name="矩形 3"/>
          <p:cNvSpPr/>
          <p:nvPr/>
        </p:nvSpPr>
        <p:spPr>
          <a:xfrm>
            <a:off x="4318711" y="1296424"/>
            <a:ext cx="3632466" cy="21118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861" tIns="60931" rIns="121861" bIns="6093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5" name="矩形 4"/>
          <p:cNvSpPr/>
          <p:nvPr/>
        </p:nvSpPr>
        <p:spPr>
          <a:xfrm>
            <a:off x="7938482" y="1292854"/>
            <a:ext cx="3632466" cy="2111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861" tIns="60931" rIns="121861" bIns="60931" numCol="1" spcCol="0" rtlCol="0" fromWordArt="0" anchor="ctr" anchorCtr="0" forceAA="0" compatLnSpc="1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</a:t>
            </a:r>
            <a:r>
              <a:rPr lang="en-US" altLang="zh-CN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title</a:t>
            </a:r>
            <a:endParaRPr lang="en-US" altLang="zh-CN" sz="26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items here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Description of the text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items here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Description of the text</a:t>
            </a:r>
            <a:endParaRPr lang="zh-CN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698939" y="3395595"/>
            <a:ext cx="3632466" cy="2111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861" tIns="60931" rIns="121861" bIns="6093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8" name="矩形 7"/>
          <p:cNvSpPr/>
          <p:nvPr/>
        </p:nvSpPr>
        <p:spPr>
          <a:xfrm>
            <a:off x="4318711" y="3399166"/>
            <a:ext cx="3632466" cy="2111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861" tIns="60931" rIns="121861" bIns="60931" numCol="1" spcCol="0" rtlCol="0" fromWordArt="0" anchor="ctr" anchorCtr="0" forceAA="0" compatLnSpc="1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</a:t>
            </a:r>
            <a:r>
              <a:rPr lang="en-US" altLang="zh-CN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title</a:t>
            </a:r>
            <a:endParaRPr lang="en-US" altLang="zh-CN" sz="26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items here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Description of the text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items here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Description of the text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7938482" y="3395595"/>
            <a:ext cx="3632466" cy="21118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861" tIns="60931" rIns="121861" bIns="6093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10" name="矩形 9"/>
          <p:cNvSpPr/>
          <p:nvPr/>
        </p:nvSpPr>
        <p:spPr>
          <a:xfrm>
            <a:off x="708954" y="3408390"/>
            <a:ext cx="3632466" cy="2111868"/>
          </a:xfrm>
          <a:prstGeom prst="rect">
            <a:avLst/>
          </a:prstGeom>
          <a:solidFill>
            <a:srgbClr val="B9AFF7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861" tIns="60931" rIns="121861" bIns="60931" numCol="1" spcCol="0" rtlCol="0" fromWordArt="0" anchor="ctr" anchorCtr="0" forceAA="0" compatLnSpc="1">
            <a:noAutofit/>
          </a:bodyPr>
          <a:lstStyle/>
          <a:p>
            <a:pPr>
              <a:lnSpc>
                <a:spcPct val="150000"/>
              </a:lnSpc>
            </a:pP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28727" y="3395047"/>
            <a:ext cx="3632466" cy="2111868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861" tIns="60931" rIns="121861" bIns="6093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12" name="矩形 11"/>
          <p:cNvSpPr/>
          <p:nvPr/>
        </p:nvSpPr>
        <p:spPr>
          <a:xfrm>
            <a:off x="7948497" y="3402191"/>
            <a:ext cx="3632466" cy="2111868"/>
          </a:xfrm>
          <a:prstGeom prst="rect">
            <a:avLst/>
          </a:prstGeom>
          <a:solidFill>
            <a:srgbClr val="B9AFF7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861" tIns="60931" rIns="121861" bIns="60931" numCol="1" spcCol="0" rtlCol="0" fromWordArt="0" anchor="ctr" anchorCtr="0" forceAA="0" compatLnSpc="1">
            <a:noAutofit/>
          </a:bodyPr>
          <a:lstStyle/>
          <a:p>
            <a:pPr>
              <a:lnSpc>
                <a:spcPct val="150000"/>
              </a:lnSpc>
            </a:pP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708954" y="1292854"/>
            <a:ext cx="3632466" cy="2111868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861" tIns="60931" rIns="121861" bIns="6093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14" name="矩形 13"/>
          <p:cNvSpPr/>
          <p:nvPr/>
        </p:nvSpPr>
        <p:spPr>
          <a:xfrm>
            <a:off x="4328727" y="1296671"/>
            <a:ext cx="3632466" cy="2111868"/>
          </a:xfrm>
          <a:prstGeom prst="rect">
            <a:avLst/>
          </a:prstGeom>
          <a:solidFill>
            <a:srgbClr val="76EEFC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861" tIns="60931" rIns="121861" bIns="60931" numCol="1" spcCol="0" rtlCol="0" fromWordArt="0" anchor="ctr" anchorCtr="0" forceAA="0" compatLnSpc="1">
            <a:noAutofit/>
          </a:bodyPr>
          <a:lstStyle/>
          <a:p>
            <a:pPr>
              <a:lnSpc>
                <a:spcPct val="150000"/>
              </a:lnSpc>
            </a:pPr>
            <a:endParaRPr lang="zh-CN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7948497" y="1292854"/>
            <a:ext cx="3632466" cy="2111868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861" tIns="60931" rIns="121861" bIns="6093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16" name="TextBox 15"/>
          <p:cNvSpPr txBox="1"/>
          <p:nvPr/>
        </p:nvSpPr>
        <p:spPr>
          <a:xfrm>
            <a:off x="-52974" y="-3387169"/>
            <a:ext cx="1107996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Delayer</a:t>
            </a:r>
          </a:p>
        </p:txBody>
      </p:sp>
      <p:sp>
        <p:nvSpPr>
          <p:cNvPr id="17" name="išľíďè"/>
          <p:cNvSpPr/>
          <p:nvPr/>
        </p:nvSpPr>
        <p:spPr bwMode="auto">
          <a:xfrm>
            <a:off x="1206728" y="4436731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18" name="iSlíďè"/>
          <p:cNvSpPr txBox="1"/>
          <p:nvPr/>
        </p:nvSpPr>
        <p:spPr bwMode="auto">
          <a:xfrm>
            <a:off x="1647819" y="4102359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19" name="išľíďè"/>
          <p:cNvSpPr/>
          <p:nvPr/>
        </p:nvSpPr>
        <p:spPr bwMode="auto">
          <a:xfrm>
            <a:off x="4880595" y="2213886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20" name="iSlíďè"/>
          <p:cNvSpPr txBox="1"/>
          <p:nvPr/>
        </p:nvSpPr>
        <p:spPr bwMode="auto">
          <a:xfrm>
            <a:off x="5321686" y="1879514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21" name="išľíďè"/>
          <p:cNvSpPr/>
          <p:nvPr/>
        </p:nvSpPr>
        <p:spPr bwMode="auto">
          <a:xfrm>
            <a:off x="8447609" y="4436731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22" name="iSlíďè"/>
          <p:cNvSpPr txBox="1"/>
          <p:nvPr/>
        </p:nvSpPr>
        <p:spPr bwMode="auto">
          <a:xfrm>
            <a:off x="8888700" y="4102359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 text presets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0.73704 C -0.01233 0.53086 -0.03004 0.31914 -0.0073 0.11667 C -0.0066 0.10062 -0.00487 0.08765 -0.00313 0.07222 C -0.00209 0.04846 4.44444E-6 0.02747 4.44444E-6 6.17284E-7 " pathEditMode="relative" rAng="0" ptsTypes="fffA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685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95 0.55803 C 0.15938 0.54013 0.15296 0.52562 0.15 0.50865 C 0.14341 0.47007 0.13681 0.43025 0.12778 0.3926 C 0.12275 0.34723 0.11285 0.30741 0.10139 0.26667 C 0.09757 0.23334 0.1033 0.27408 0.09584 0.24445 C 0.0948 0.24075 0.09549 0.23581 0.09445 0.2321 C 0.08924 0.21235 0.08108 0.19291 0.07362 0.17531 C 0.07066 0.15957 0.06494 0.14754 0.05834 0.13581 C 0.05591 0.12284 0.05851 0.13334 0.05278 0.12099 C 0.04757 0.10988 0.04462 0.09661 0.03889 0.08642 C 0.03733 0.07562 0.03403 0.06945 0.03195 0.05926 C 0.02761 0.03889 0.02275 0.02562 0.01389 0.00988 C 0.01094 0.00463 0.00504 0.0034 -4.72222E-6 -4.93827E-6 " pathEditMode="relative" rAng="0" ptsTypes="ffffffffffffA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6" y="-2790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06 0.76297 C 0.14149 0.7463 0.13889 0.72871 0.13472 0.71358 C 0.13333 0.69815 0.13177 0.68303 0.12778 0.66914 C 0.12379 0.61945 0.11372 0.57284 0.10417 0.52593 C 0.10017 0.50679 0.10087 0.48364 0.09445 0.46667 C 0.08958 0.43179 0.0842 0.39723 0.07778 0.36297 C 0.07691 0.35834 0.07726 0.35278 0.07639 0.34815 C 0.07222 0.32562 0.07205 0.34136 0.06945 0.31852 C 0.06511 0.28025 0.05625 0.2426 0.04722 0.20741 C 0.0375 0.16976 0.05 0.21297 0.04306 0.18025 C 0.04045 0.1679 0.03663 0.15494 0.03333 0.14321 C 0.02917 0.1284 0.02743 0.11297 0.02222 0.09877 C 0.02066 0.08519 0.01701 0.07655 0.01389 0.0642 C 0.00729 0.03766 0.01458 0.05864 0.00833 0.04198 C 0.0066 0.02994 0.00504 0.01142 -8.33333E-7 -2.96296E-6 " pathEditMode="relative" rAng="0" ptsTypes="ffffffffffffffA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-3814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59506 C 0.02621 0.57932 0.02587 0.56204 0.02361 0.54568 C 0.02257 0.47562 0.02101 0.43981 0.01528 0.37778 C 0.01406 0.33889 0.01233 0.30031 0.00972 0.26173 C 0.0092 0.25432 0.00885 0.24691 0.00833 0.23951 C 0.00712 0.22377 0.00417 0.19259 0.00417 0.1929 C 0.00243 0.12932 1.38889E-6 0.06574 1.38889E-6 3.7037E-7 " pathEditMode="relative" rAng="0" ptsTypes="ffffffA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-2975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28 0.64198 C 0.38837 0.62809 0.38282 0.62037 0.37917 0.60741 C 0.3724 0.58303 0.36094 0.55772 0.35 0.53828 C 0.34532 0.52994 0.33802 0.52439 0.33334 0.51605 C 0.31997 0.49229 0.32726 0.50371 0.31112 0.48149 C 0.3033 0.47068 0.29688 0.45247 0.2875 0.44692 C 0.27761 0.42346 0.29011 0.45062 0.27639 0.42963 C 0.27223 0.42315 0.26875 0.41358 0.26389 0.40741 C 0.26216 0.40525 0.2599 0.40494 0.25834 0.40247 C 0.23368 0.36605 0.25556 0.3926 0.24306 0.37778 C 0.23733 0.36235 0.2441 0.3784 0.23334 0.36297 C 0.22657 0.3534 0.22049 0.34105 0.21389 0.33087 C 0.2099 0.3247 0.20504 0.32007 0.20139 0.31358 C 0.18733 0.28858 0.17362 0.26297 0.15834 0.23951 C 0.15278 0.23118 0.14636 0.22223 0.14167 0.21235 C 0.13612 0.20062 0.13212 0.18766 0.12362 0.18272 C 0.12136 0.17932 0.11875 0.17655 0.11667 0.17284 C 0.11546 0.17068 0.11511 0.16729 0.11389 0.16544 C 0.10955 0.15834 0.10469 0.15216 0.1 0.14568 C 0.09775 0.14229 0.09462 0.14013 0.09306 0.13581 C 0.09219 0.13334 0.0915 0.13025 0.09028 0.1284 C 0.08872 0.12593 0.08646 0.12531 0.08473 0.12346 C 0.08282 0.1213 0.08091 0.11883 0.07917 0.11605 C 0.07032 0.10247 0.07917 0.11482 0.07223 0.10124 C 0.06702 0.09105 0.06112 0.08149 0.05556 0.07161 C 0.05226 0.06574 0.05052 0.05772 0.04723 0.05186 C 0.04289 0.04414 0.03039 0.02932 0.025 0.0247 C 0.01875 0.01914 0.01684 0.0105 0.00973 0.00741 C 0.00434 0.00093 0.00712 0.0034 -3.88889E-6 -3.95062E-6 " pathEditMode="relative" rAng="0" ptsTypes="ffffffffffffffffffffffffffffA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4" y="-320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28 0.56791 C 0.2842 0.5355 0.26701 0.51976 0.25695 0.49136 C 0.24809 0.46636 0.23837 0.44198 0.22917 0.41729 C 0.22483 0.40556 0.22049 0.39044 0.21389 0.38272 C 0.21233 0.37717 0.21181 0.37038 0.20972 0.36544 C 0.20729 0.35988 0.20399 0.35587 0.20139 0.35062 C 0.19497 0.33797 0.18906 0.32161 0.18333 0.30865 C 0.17813 0.29661 0.17135 0.28735 0.16528 0.27655 C 0.16042 0.26791 0.15747 0.25371 0.15278 0.24445 C 0.14705 0.23303 0.1408 0.22315 0.13472 0.21235 C 0.12674 0.19815 0.11962 0.17717 0.10833 0.17038 C 0.1033 0.1571 0.09618 0.14568 0.09028 0.13334 C 0.0849 0.12223 0.08195 0.11204 0.075 0.10371 C 0.0658 0.07902 0.05035 0.05834 0.0375 0.03951 C 0.02969 0.02778 0.03733 0.04167 0.02778 0.02963 C 0.01181 0.00957 0.03715 0.03612 0.01806 0.01482 C 0.01285 0.00896 0.00677 0.00741 -5.55556E-7 -4.93827E-6 " pathEditMode="relative" rAng="0" ptsTypes="ffffffffffffffffA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2839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bldLvl="0" animBg="1"/>
      <p:bldP spid="11" grpId="0" animBg="1"/>
      <p:bldP spid="12" grpId="0" bldLvl="0" animBg="1"/>
      <p:bldP spid="13" grpId="0" animBg="1"/>
      <p:bldP spid="14" grpId="0" bldLvl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001510" y="1511300"/>
            <a:ext cx="3906520" cy="4281805"/>
            <a:chOff x="9986" y="2476"/>
            <a:chExt cx="6152" cy="6743"/>
          </a:xfrm>
        </p:grpSpPr>
        <p:grpSp>
          <p:nvGrpSpPr>
            <p:cNvPr id="5" name="Group 47"/>
            <p:cNvGrpSpPr/>
            <p:nvPr/>
          </p:nvGrpSpPr>
          <p:grpSpPr>
            <a:xfrm>
              <a:off x="9986" y="7836"/>
              <a:ext cx="983" cy="983"/>
              <a:chOff x="2876776" y="4765908"/>
              <a:chExt cx="687003" cy="687003"/>
            </a:xfrm>
          </p:grpSpPr>
          <p:sp>
            <p:nvSpPr>
              <p:cNvPr id="33" name="Diamond 48"/>
              <p:cNvSpPr/>
              <p:nvPr/>
            </p:nvSpPr>
            <p:spPr>
              <a:xfrm>
                <a:off x="2876776" y="4765908"/>
                <a:ext cx="687003" cy="687003"/>
              </a:xfrm>
              <a:prstGeom prst="diamond">
                <a:avLst/>
              </a:prstGeom>
              <a:solidFill>
                <a:srgbClr val="76EE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TextBox 49"/>
              <p:cNvSpPr txBox="1"/>
              <p:nvPr/>
            </p:nvSpPr>
            <p:spPr>
              <a:xfrm>
                <a:off x="2966985" y="4878576"/>
                <a:ext cx="506582" cy="440261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sz="2000" b="1">
                    <a:solidFill>
                      <a:schemeClr val="bg1"/>
                    </a:solidFill>
                    <a:latin typeface="Impact" panose="020B0806030902050204" pitchFamily="34" charset="0"/>
                  </a:rPr>
                  <a:t>05</a:t>
                </a:r>
              </a:p>
            </p:txBody>
          </p:sp>
        </p:grpSp>
        <p:grpSp>
          <p:nvGrpSpPr>
            <p:cNvPr id="7" name="Group 44"/>
            <p:cNvGrpSpPr/>
            <p:nvPr/>
          </p:nvGrpSpPr>
          <p:grpSpPr>
            <a:xfrm>
              <a:off x="9995" y="6496"/>
              <a:ext cx="983" cy="983"/>
              <a:chOff x="2876776" y="4765908"/>
              <a:chExt cx="687003" cy="687003"/>
            </a:xfrm>
          </p:grpSpPr>
          <p:sp>
            <p:nvSpPr>
              <p:cNvPr id="29" name="Diamond 45"/>
              <p:cNvSpPr/>
              <p:nvPr/>
            </p:nvSpPr>
            <p:spPr>
              <a:xfrm>
                <a:off x="2876776" y="4765908"/>
                <a:ext cx="687003" cy="687003"/>
              </a:xfrm>
              <a:prstGeom prst="diamond">
                <a:avLst/>
              </a:prstGeom>
              <a:solidFill>
                <a:srgbClr val="76EE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TextBox 46"/>
              <p:cNvSpPr txBox="1"/>
              <p:nvPr/>
            </p:nvSpPr>
            <p:spPr>
              <a:xfrm>
                <a:off x="2972277" y="4878576"/>
                <a:ext cx="495999" cy="440261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sz="2000" b="1">
                    <a:solidFill>
                      <a:schemeClr val="bg1"/>
                    </a:solidFill>
                    <a:latin typeface="Impact" panose="020B0806030902050204" pitchFamily="34" charset="0"/>
                  </a:rPr>
                  <a:t>04</a:t>
                </a:r>
              </a:p>
            </p:txBody>
          </p:sp>
        </p:grpSp>
        <p:grpSp>
          <p:nvGrpSpPr>
            <p:cNvPr id="9" name="Group 41"/>
            <p:cNvGrpSpPr/>
            <p:nvPr/>
          </p:nvGrpSpPr>
          <p:grpSpPr>
            <a:xfrm>
              <a:off x="9995" y="5156"/>
              <a:ext cx="983" cy="983"/>
              <a:chOff x="2876776" y="4765908"/>
              <a:chExt cx="687003" cy="687003"/>
            </a:xfrm>
          </p:grpSpPr>
          <p:sp>
            <p:nvSpPr>
              <p:cNvPr id="25" name="Diamond 42"/>
              <p:cNvSpPr/>
              <p:nvPr/>
            </p:nvSpPr>
            <p:spPr>
              <a:xfrm>
                <a:off x="2876776" y="4765908"/>
                <a:ext cx="687003" cy="687003"/>
              </a:xfrm>
              <a:prstGeom prst="diamond">
                <a:avLst/>
              </a:prstGeom>
              <a:solidFill>
                <a:srgbClr val="76EE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TextBox 43"/>
              <p:cNvSpPr txBox="1"/>
              <p:nvPr/>
            </p:nvSpPr>
            <p:spPr>
              <a:xfrm>
                <a:off x="2967866" y="4878576"/>
                <a:ext cx="504819" cy="440261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sz="2000" b="1">
                    <a:solidFill>
                      <a:schemeClr val="bg1"/>
                    </a:solidFill>
                    <a:latin typeface="Impact" panose="020B0806030902050204" pitchFamily="34" charset="0"/>
                  </a:rPr>
                  <a:t>03</a:t>
                </a:r>
              </a:p>
            </p:txBody>
          </p:sp>
        </p:grpSp>
        <p:grpSp>
          <p:nvGrpSpPr>
            <p:cNvPr id="11" name="Group 38"/>
            <p:cNvGrpSpPr/>
            <p:nvPr/>
          </p:nvGrpSpPr>
          <p:grpSpPr>
            <a:xfrm>
              <a:off x="9995" y="3816"/>
              <a:ext cx="983" cy="983"/>
              <a:chOff x="2876776" y="4765908"/>
              <a:chExt cx="687003" cy="687003"/>
            </a:xfrm>
          </p:grpSpPr>
          <p:sp>
            <p:nvSpPr>
              <p:cNvPr id="21" name="Diamond 39"/>
              <p:cNvSpPr/>
              <p:nvPr/>
            </p:nvSpPr>
            <p:spPr>
              <a:xfrm>
                <a:off x="2876776" y="4765908"/>
                <a:ext cx="687003" cy="687003"/>
              </a:xfrm>
              <a:prstGeom prst="diamond">
                <a:avLst/>
              </a:prstGeom>
              <a:solidFill>
                <a:srgbClr val="76EE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TextBox 40"/>
              <p:cNvSpPr txBox="1"/>
              <p:nvPr/>
            </p:nvSpPr>
            <p:spPr>
              <a:xfrm>
                <a:off x="2972277" y="4878576"/>
                <a:ext cx="495999" cy="440261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sz="2000" b="1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</a:p>
            </p:txBody>
          </p:sp>
        </p:grpSp>
        <p:grpSp>
          <p:nvGrpSpPr>
            <p:cNvPr id="13" name="Group 35"/>
            <p:cNvGrpSpPr/>
            <p:nvPr/>
          </p:nvGrpSpPr>
          <p:grpSpPr>
            <a:xfrm>
              <a:off x="9995" y="2476"/>
              <a:ext cx="983" cy="983"/>
              <a:chOff x="2876776" y="4765908"/>
              <a:chExt cx="687003" cy="687003"/>
            </a:xfrm>
          </p:grpSpPr>
          <p:sp>
            <p:nvSpPr>
              <p:cNvPr id="17" name="Diamond 36"/>
              <p:cNvSpPr/>
              <p:nvPr/>
            </p:nvSpPr>
            <p:spPr>
              <a:xfrm>
                <a:off x="2876776" y="4765908"/>
                <a:ext cx="687003" cy="687003"/>
              </a:xfrm>
              <a:prstGeom prst="diamond">
                <a:avLst/>
              </a:prstGeom>
              <a:solidFill>
                <a:srgbClr val="76EE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TextBox 37"/>
              <p:cNvSpPr txBox="1"/>
              <p:nvPr/>
            </p:nvSpPr>
            <p:spPr>
              <a:xfrm>
                <a:off x="2989034" y="4878576"/>
                <a:ext cx="462485" cy="440261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sz="2000" b="1">
                    <a:solidFill>
                      <a:schemeClr val="bg1"/>
                    </a:solidFill>
                    <a:latin typeface="Impact" panose="020B0806030902050204" pitchFamily="34" charset="0"/>
                  </a:rPr>
                  <a:t>01</a:t>
                </a:r>
              </a:p>
            </p:txBody>
          </p:sp>
        </p:grpSp>
        <p:sp>
          <p:nvSpPr>
            <p:cNvPr id="59" name="išľíďè"/>
            <p:cNvSpPr/>
            <p:nvPr/>
          </p:nvSpPr>
          <p:spPr bwMode="auto">
            <a:xfrm>
              <a:off x="11133" y="3027"/>
              <a:ext cx="5005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  <p:sp>
          <p:nvSpPr>
            <p:cNvPr id="60" name="iSlíďè"/>
            <p:cNvSpPr txBox="1"/>
            <p:nvPr/>
          </p:nvSpPr>
          <p:spPr bwMode="auto">
            <a:xfrm>
              <a:off x="11133" y="2518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  <p:sp>
          <p:nvSpPr>
            <p:cNvPr id="61" name="išľíďè"/>
            <p:cNvSpPr/>
            <p:nvPr/>
          </p:nvSpPr>
          <p:spPr bwMode="auto">
            <a:xfrm>
              <a:off x="11130" y="4459"/>
              <a:ext cx="5005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  <p:sp>
          <p:nvSpPr>
            <p:cNvPr id="62" name="iSlíďè"/>
            <p:cNvSpPr txBox="1"/>
            <p:nvPr/>
          </p:nvSpPr>
          <p:spPr bwMode="auto">
            <a:xfrm>
              <a:off x="11130" y="3950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  <p:sp>
          <p:nvSpPr>
            <p:cNvPr id="63" name="išľíďè"/>
            <p:cNvSpPr/>
            <p:nvPr/>
          </p:nvSpPr>
          <p:spPr bwMode="auto">
            <a:xfrm>
              <a:off x="11130" y="5812"/>
              <a:ext cx="5005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  <p:sp>
          <p:nvSpPr>
            <p:cNvPr id="64" name="iSlíďè"/>
            <p:cNvSpPr txBox="1"/>
            <p:nvPr/>
          </p:nvSpPr>
          <p:spPr bwMode="auto">
            <a:xfrm>
              <a:off x="11130" y="5303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  <p:sp>
          <p:nvSpPr>
            <p:cNvPr id="65" name="išľíďè"/>
            <p:cNvSpPr/>
            <p:nvPr/>
          </p:nvSpPr>
          <p:spPr bwMode="auto">
            <a:xfrm>
              <a:off x="11130" y="7120"/>
              <a:ext cx="5005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  <p:sp>
          <p:nvSpPr>
            <p:cNvPr id="66" name="iSlíďè"/>
            <p:cNvSpPr txBox="1"/>
            <p:nvPr/>
          </p:nvSpPr>
          <p:spPr bwMode="auto">
            <a:xfrm>
              <a:off x="11130" y="6611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  <p:sp>
          <p:nvSpPr>
            <p:cNvPr id="67" name="išľíďè"/>
            <p:cNvSpPr/>
            <p:nvPr/>
          </p:nvSpPr>
          <p:spPr bwMode="auto">
            <a:xfrm>
              <a:off x="11133" y="8341"/>
              <a:ext cx="5005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  <p:sp>
          <p:nvSpPr>
            <p:cNvPr id="68" name="iSlíďè"/>
            <p:cNvSpPr txBox="1"/>
            <p:nvPr/>
          </p:nvSpPr>
          <p:spPr bwMode="auto">
            <a:xfrm>
              <a:off x="11133" y="7832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</p:grpSp>
      <p:pic>
        <p:nvPicPr>
          <p:cNvPr id="2" name="图片 1" descr="5b4c1d9461d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65" y="1861185"/>
            <a:ext cx="5614670" cy="3653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" y="-8890"/>
            <a:ext cx="12211685" cy="6875145"/>
          </a:xfrm>
          <a:prstGeom prst="rect">
            <a:avLst/>
          </a:prstGeom>
        </p:spPr>
      </p:pic>
      <p:pic>
        <p:nvPicPr>
          <p:cNvPr id="5" name="图片 4" descr="938"/>
          <p:cNvPicPr>
            <a:picLocks noChangeAspect="1"/>
          </p:cNvPicPr>
          <p:nvPr/>
        </p:nvPicPr>
        <p:blipFill>
          <a:blip r:embed="rId4"/>
          <a:srcRect l="48422" t="15189" r="1477" b="8649"/>
          <a:stretch>
            <a:fillRect/>
          </a:stretch>
        </p:blipFill>
        <p:spPr>
          <a:xfrm>
            <a:off x="5756910" y="1110615"/>
            <a:ext cx="6099810" cy="46367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5280" y="1973580"/>
            <a:ext cx="8120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 for watching!</a:t>
            </a:r>
          </a:p>
        </p:txBody>
      </p:sp>
      <p:sp>
        <p:nvSpPr>
          <p:cNvPr id="6" name="文本框 157"/>
          <p:cNvSpPr txBox="1"/>
          <p:nvPr/>
        </p:nvSpPr>
        <p:spPr>
          <a:xfrm>
            <a:off x="400050" y="2960370"/>
            <a:ext cx="4686300" cy="701675"/>
          </a:xfrm>
          <a:prstGeom prst="rect">
            <a:avLst/>
          </a:prstGeom>
          <a:noFill/>
        </p:spPr>
        <p:txBody>
          <a:bodyPr wrap="none" lIns="86683" tIns="43341" rIns="86683" bIns="43341" rtlCol="0">
            <a:spAutoFit/>
          </a:bodyPr>
          <a:lstStyle/>
          <a:p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REPORT</a:t>
            </a:r>
          </a:p>
        </p:txBody>
      </p:sp>
      <p:sp>
        <p:nvSpPr>
          <p:cNvPr id="8" name="文本框 159"/>
          <p:cNvSpPr txBox="1"/>
          <p:nvPr/>
        </p:nvSpPr>
        <p:spPr>
          <a:xfrm>
            <a:off x="475615" y="3662045"/>
            <a:ext cx="6117590" cy="778510"/>
          </a:xfrm>
          <a:prstGeom prst="rect">
            <a:avLst/>
          </a:prstGeom>
          <a:noFill/>
        </p:spPr>
        <p:txBody>
          <a:bodyPr wrap="square" lIns="86683" tIns="43341" rIns="86683" bIns="43341" rtlCol="0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CONTRACTED WIND POWERPOINT TEMPLATE DESIGNS CONTRACTED WIND POWERPOINT TEMPLATE DESIGNS CONTRACTED WIND POWERPOINT TEMPLAT E DESIGNS CONTRACTED WIND POWERPOINT TEMPLATE DESIGNS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" y="-8890"/>
            <a:ext cx="12211685" cy="687514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89660" y="1541145"/>
            <a:ext cx="10013315" cy="3522980"/>
            <a:chOff x="1702" y="3177"/>
            <a:chExt cx="15769" cy="5548"/>
          </a:xfrm>
        </p:grpSpPr>
        <p:sp>
          <p:nvSpPr>
            <p:cNvPr id="16" name="矩形 15"/>
            <p:cNvSpPr/>
            <p:nvPr/>
          </p:nvSpPr>
          <p:spPr>
            <a:xfrm>
              <a:off x="1702" y="3177"/>
              <a:ext cx="15769" cy="5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978" y="4259"/>
              <a:ext cx="688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36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Add title content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7978" y="5519"/>
              <a:ext cx="4754" cy="4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spc="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COMPANY PROFILE</a:t>
              </a:r>
            </a:p>
          </p:txBody>
        </p:sp>
        <p:sp>
          <p:nvSpPr>
            <p:cNvPr id="12" name="Text Placeholder 4"/>
            <p:cNvSpPr txBox="1"/>
            <p:nvPr/>
          </p:nvSpPr>
          <p:spPr>
            <a:xfrm>
              <a:off x="7978" y="6240"/>
              <a:ext cx="8832" cy="128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4000"/>
                </a:lnSpc>
                <a:buNone/>
                <a:defRPr/>
              </a:pPr>
              <a:r>
                <a:rPr lang="id-ID" sz="1400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gency FB" panose="020B0503020202020204" pitchFamily="34" charset="0"/>
                  <a:cs typeface="Calibri" panose="020F0502020204030204"/>
                </a:rPr>
                <a:t>Ut wisi enim ad minim veniam, quis nostrud exerci tici alomcorper nibh euismod tincidunt ut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772" y="5012"/>
              <a:ext cx="4541" cy="17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7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方正有猫在_GBK" panose="02000000000000000000" pitchFamily="2" charset="-122"/>
                  <a:ea typeface="方正有猫在_GBK" panose="02000000000000000000" pitchFamily="2" charset="-122"/>
                  <a:cs typeface="+mn-ea"/>
                  <a:sym typeface="Arial" panose="020B0604020202020204" pitchFamily="34" charset="0"/>
                </a:rPr>
                <a:t>ONE</a:t>
              </a:r>
              <a:endParaRPr lang="zh-CN" alt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689090" y="1801495"/>
            <a:ext cx="6176645" cy="4036695"/>
            <a:chOff x="9476" y="3093"/>
            <a:chExt cx="9727" cy="6357"/>
          </a:xfrm>
        </p:grpSpPr>
        <p:grpSp>
          <p:nvGrpSpPr>
            <p:cNvPr id="2" name="组合 1"/>
            <p:cNvGrpSpPr/>
            <p:nvPr/>
          </p:nvGrpSpPr>
          <p:grpSpPr>
            <a:xfrm>
              <a:off x="9476" y="3215"/>
              <a:ext cx="708" cy="5378"/>
              <a:chOff x="6312024" y="2111824"/>
              <a:chExt cx="399214" cy="3033527"/>
            </a:xfrm>
          </p:grpSpPr>
          <p:grpSp>
            <p:nvGrpSpPr>
              <p:cNvPr id="28" name="Group 58"/>
              <p:cNvGrpSpPr/>
              <p:nvPr/>
            </p:nvGrpSpPr>
            <p:grpSpPr>
              <a:xfrm>
                <a:off x="6312024" y="2111824"/>
                <a:ext cx="399214" cy="399214"/>
                <a:chOff x="0" y="0"/>
                <a:chExt cx="767929" cy="767929"/>
              </a:xfrm>
            </p:grpSpPr>
            <p:sp>
              <p:nvSpPr>
                <p:cNvPr id="32" name="Freeform: Shape 62"/>
                <p:cNvSpPr/>
                <p:nvPr/>
              </p:nvSpPr>
              <p:spPr>
                <a:xfrm>
                  <a:off x="0" y="0"/>
                  <a:ext cx="767929" cy="7679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76EEF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Freeform: Shape 63"/>
                <p:cNvSpPr/>
                <p:nvPr/>
              </p:nvSpPr>
              <p:spPr>
                <a:xfrm>
                  <a:off x="234638" y="227334"/>
                  <a:ext cx="298653" cy="313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04" h="21302" extrusionOk="0">
                      <a:moveTo>
                        <a:pt x="7816" y="21302"/>
                      </a:moveTo>
                      <a:cubicBezTo>
                        <a:pt x="7132" y="21302"/>
                        <a:pt x="6483" y="20993"/>
                        <a:pt x="6068" y="20461"/>
                      </a:cubicBezTo>
                      <a:lnTo>
                        <a:pt x="445" y="13277"/>
                      </a:lnTo>
                      <a:cubicBezTo>
                        <a:pt x="-287" y="12344"/>
                        <a:pt x="-97" y="11016"/>
                        <a:pt x="870" y="10308"/>
                      </a:cubicBezTo>
                      <a:cubicBezTo>
                        <a:pt x="1838" y="9597"/>
                        <a:pt x="3211" y="9785"/>
                        <a:pt x="3943" y="10719"/>
                      </a:cubicBezTo>
                      <a:lnTo>
                        <a:pt x="7643" y="15442"/>
                      </a:lnTo>
                      <a:lnTo>
                        <a:pt x="16946" y="999"/>
                      </a:lnTo>
                      <a:cubicBezTo>
                        <a:pt x="17586" y="6"/>
                        <a:pt x="18940" y="-298"/>
                        <a:pt x="19969" y="321"/>
                      </a:cubicBezTo>
                      <a:cubicBezTo>
                        <a:pt x="20997" y="939"/>
                        <a:pt x="21313" y="2248"/>
                        <a:pt x="20671" y="3243"/>
                      </a:cubicBezTo>
                      <a:lnTo>
                        <a:pt x="9680" y="20301"/>
                      </a:lnTo>
                      <a:cubicBezTo>
                        <a:pt x="9299" y="20896"/>
                        <a:pt x="8639" y="21267"/>
                        <a:pt x="7917" y="21299"/>
                      </a:cubicBezTo>
                      <a:cubicBezTo>
                        <a:pt x="7882" y="21302"/>
                        <a:pt x="7851" y="21302"/>
                        <a:pt x="7816" y="213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2" name="Group 52"/>
              <p:cNvGrpSpPr/>
              <p:nvPr/>
            </p:nvGrpSpPr>
            <p:grpSpPr>
              <a:xfrm>
                <a:off x="6312024" y="3056449"/>
                <a:ext cx="399214" cy="399214"/>
                <a:chOff x="0" y="16275"/>
                <a:chExt cx="767929" cy="767929"/>
              </a:xfrm>
            </p:grpSpPr>
            <p:sp>
              <p:nvSpPr>
                <p:cNvPr id="26" name="Freeform: Shape 56"/>
                <p:cNvSpPr/>
                <p:nvPr/>
              </p:nvSpPr>
              <p:spPr>
                <a:xfrm>
                  <a:off x="0" y="16275"/>
                  <a:ext cx="767929" cy="7679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76EEF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7" name="Freeform: Shape 57"/>
                <p:cNvSpPr/>
                <p:nvPr/>
              </p:nvSpPr>
              <p:spPr>
                <a:xfrm>
                  <a:off x="234638" y="227334"/>
                  <a:ext cx="298653" cy="313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04" h="21302" extrusionOk="0">
                      <a:moveTo>
                        <a:pt x="7816" y="21302"/>
                      </a:moveTo>
                      <a:cubicBezTo>
                        <a:pt x="7132" y="21302"/>
                        <a:pt x="6483" y="20993"/>
                        <a:pt x="6068" y="20461"/>
                      </a:cubicBezTo>
                      <a:lnTo>
                        <a:pt x="445" y="13277"/>
                      </a:lnTo>
                      <a:cubicBezTo>
                        <a:pt x="-287" y="12344"/>
                        <a:pt x="-97" y="11016"/>
                        <a:pt x="870" y="10308"/>
                      </a:cubicBezTo>
                      <a:cubicBezTo>
                        <a:pt x="1838" y="9597"/>
                        <a:pt x="3211" y="9785"/>
                        <a:pt x="3943" y="10719"/>
                      </a:cubicBezTo>
                      <a:lnTo>
                        <a:pt x="7643" y="15442"/>
                      </a:lnTo>
                      <a:lnTo>
                        <a:pt x="16946" y="999"/>
                      </a:lnTo>
                      <a:cubicBezTo>
                        <a:pt x="17586" y="6"/>
                        <a:pt x="18940" y="-298"/>
                        <a:pt x="19969" y="321"/>
                      </a:cubicBezTo>
                      <a:cubicBezTo>
                        <a:pt x="20997" y="939"/>
                        <a:pt x="21313" y="2248"/>
                        <a:pt x="20671" y="3243"/>
                      </a:cubicBezTo>
                      <a:lnTo>
                        <a:pt x="9680" y="20301"/>
                      </a:lnTo>
                      <a:cubicBezTo>
                        <a:pt x="9299" y="20896"/>
                        <a:pt x="8639" y="21267"/>
                        <a:pt x="7917" y="21299"/>
                      </a:cubicBezTo>
                      <a:cubicBezTo>
                        <a:pt x="7882" y="21302"/>
                        <a:pt x="7851" y="21302"/>
                        <a:pt x="7816" y="213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16" name="Group 46"/>
              <p:cNvGrpSpPr/>
              <p:nvPr/>
            </p:nvGrpSpPr>
            <p:grpSpPr>
              <a:xfrm>
                <a:off x="6312024" y="3857820"/>
                <a:ext cx="399214" cy="399214"/>
                <a:chOff x="0" y="0"/>
                <a:chExt cx="767929" cy="767929"/>
              </a:xfrm>
            </p:grpSpPr>
            <p:sp>
              <p:nvSpPr>
                <p:cNvPr id="20" name="Freeform: Shape 50"/>
                <p:cNvSpPr/>
                <p:nvPr/>
              </p:nvSpPr>
              <p:spPr>
                <a:xfrm>
                  <a:off x="0" y="0"/>
                  <a:ext cx="767929" cy="7679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76EEF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1" name="Freeform: Shape 51"/>
                <p:cNvSpPr/>
                <p:nvPr/>
              </p:nvSpPr>
              <p:spPr>
                <a:xfrm>
                  <a:off x="234638" y="227334"/>
                  <a:ext cx="298653" cy="313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04" h="21302" extrusionOk="0">
                      <a:moveTo>
                        <a:pt x="7816" y="21302"/>
                      </a:moveTo>
                      <a:cubicBezTo>
                        <a:pt x="7132" y="21302"/>
                        <a:pt x="6483" y="20993"/>
                        <a:pt x="6068" y="20461"/>
                      </a:cubicBezTo>
                      <a:lnTo>
                        <a:pt x="445" y="13277"/>
                      </a:lnTo>
                      <a:cubicBezTo>
                        <a:pt x="-287" y="12344"/>
                        <a:pt x="-97" y="11016"/>
                        <a:pt x="870" y="10308"/>
                      </a:cubicBezTo>
                      <a:cubicBezTo>
                        <a:pt x="1838" y="9597"/>
                        <a:pt x="3211" y="9785"/>
                        <a:pt x="3943" y="10719"/>
                      </a:cubicBezTo>
                      <a:lnTo>
                        <a:pt x="7643" y="15442"/>
                      </a:lnTo>
                      <a:lnTo>
                        <a:pt x="16946" y="999"/>
                      </a:lnTo>
                      <a:cubicBezTo>
                        <a:pt x="17586" y="6"/>
                        <a:pt x="18940" y="-298"/>
                        <a:pt x="19969" y="321"/>
                      </a:cubicBezTo>
                      <a:cubicBezTo>
                        <a:pt x="20997" y="939"/>
                        <a:pt x="21313" y="2248"/>
                        <a:pt x="20671" y="3243"/>
                      </a:cubicBezTo>
                      <a:lnTo>
                        <a:pt x="9680" y="20301"/>
                      </a:lnTo>
                      <a:cubicBezTo>
                        <a:pt x="9299" y="20896"/>
                        <a:pt x="8639" y="21267"/>
                        <a:pt x="7917" y="21299"/>
                      </a:cubicBezTo>
                      <a:cubicBezTo>
                        <a:pt x="7882" y="21302"/>
                        <a:pt x="7851" y="21302"/>
                        <a:pt x="7816" y="213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10" name="Group 40"/>
              <p:cNvGrpSpPr/>
              <p:nvPr/>
            </p:nvGrpSpPr>
            <p:grpSpPr>
              <a:xfrm>
                <a:off x="6312024" y="4746137"/>
                <a:ext cx="399214" cy="399214"/>
                <a:chOff x="0" y="0"/>
                <a:chExt cx="767929" cy="767929"/>
              </a:xfrm>
            </p:grpSpPr>
            <p:sp>
              <p:nvSpPr>
                <p:cNvPr id="14" name="Freeform: Shape 44"/>
                <p:cNvSpPr/>
                <p:nvPr/>
              </p:nvSpPr>
              <p:spPr>
                <a:xfrm>
                  <a:off x="0" y="0"/>
                  <a:ext cx="767929" cy="7679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76EEF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5" name="Freeform: Shape 45"/>
                <p:cNvSpPr/>
                <p:nvPr/>
              </p:nvSpPr>
              <p:spPr>
                <a:xfrm>
                  <a:off x="234638" y="227334"/>
                  <a:ext cx="298653" cy="313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04" h="21302" extrusionOk="0">
                      <a:moveTo>
                        <a:pt x="7816" y="21302"/>
                      </a:moveTo>
                      <a:cubicBezTo>
                        <a:pt x="7132" y="21302"/>
                        <a:pt x="6483" y="20993"/>
                        <a:pt x="6068" y="20461"/>
                      </a:cubicBezTo>
                      <a:lnTo>
                        <a:pt x="445" y="13277"/>
                      </a:lnTo>
                      <a:cubicBezTo>
                        <a:pt x="-287" y="12344"/>
                        <a:pt x="-97" y="11016"/>
                        <a:pt x="870" y="10308"/>
                      </a:cubicBezTo>
                      <a:cubicBezTo>
                        <a:pt x="1838" y="9597"/>
                        <a:pt x="3211" y="9785"/>
                        <a:pt x="3943" y="10719"/>
                      </a:cubicBezTo>
                      <a:lnTo>
                        <a:pt x="7643" y="15442"/>
                      </a:lnTo>
                      <a:lnTo>
                        <a:pt x="16946" y="999"/>
                      </a:lnTo>
                      <a:cubicBezTo>
                        <a:pt x="17586" y="6"/>
                        <a:pt x="18940" y="-298"/>
                        <a:pt x="19969" y="321"/>
                      </a:cubicBezTo>
                      <a:cubicBezTo>
                        <a:pt x="20997" y="939"/>
                        <a:pt x="21313" y="2248"/>
                        <a:pt x="20671" y="3243"/>
                      </a:cubicBezTo>
                      <a:lnTo>
                        <a:pt x="9680" y="20301"/>
                      </a:lnTo>
                      <a:cubicBezTo>
                        <a:pt x="9299" y="20896"/>
                        <a:pt x="8639" y="21267"/>
                        <a:pt x="7917" y="21299"/>
                      </a:cubicBezTo>
                      <a:cubicBezTo>
                        <a:pt x="7882" y="21302"/>
                        <a:pt x="7851" y="21302"/>
                        <a:pt x="7816" y="213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sp>
          <p:nvSpPr>
            <p:cNvPr id="47" name="išľíďè"/>
            <p:cNvSpPr/>
            <p:nvPr/>
          </p:nvSpPr>
          <p:spPr bwMode="auto">
            <a:xfrm>
              <a:off x="10669" y="3602"/>
              <a:ext cx="8534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  <p:sp>
          <p:nvSpPr>
            <p:cNvPr id="48" name="iSlíďè"/>
            <p:cNvSpPr txBox="1"/>
            <p:nvPr/>
          </p:nvSpPr>
          <p:spPr bwMode="auto">
            <a:xfrm>
              <a:off x="10669" y="3093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  <p:sp>
          <p:nvSpPr>
            <p:cNvPr id="49" name="išľíďè"/>
            <p:cNvSpPr/>
            <p:nvPr/>
          </p:nvSpPr>
          <p:spPr bwMode="auto">
            <a:xfrm>
              <a:off x="10666" y="5366"/>
              <a:ext cx="8534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  <p:sp>
          <p:nvSpPr>
            <p:cNvPr id="50" name="iSlíďè"/>
            <p:cNvSpPr txBox="1"/>
            <p:nvPr/>
          </p:nvSpPr>
          <p:spPr bwMode="auto">
            <a:xfrm>
              <a:off x="10666" y="4857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  <p:sp>
          <p:nvSpPr>
            <p:cNvPr id="51" name="išľíďè"/>
            <p:cNvSpPr/>
            <p:nvPr/>
          </p:nvSpPr>
          <p:spPr bwMode="auto">
            <a:xfrm>
              <a:off x="10666" y="6975"/>
              <a:ext cx="8534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  <p:sp>
          <p:nvSpPr>
            <p:cNvPr id="52" name="iSlíďè"/>
            <p:cNvSpPr txBox="1"/>
            <p:nvPr/>
          </p:nvSpPr>
          <p:spPr bwMode="auto">
            <a:xfrm>
              <a:off x="10666" y="6466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  <p:sp>
          <p:nvSpPr>
            <p:cNvPr id="53" name="išľíďè"/>
            <p:cNvSpPr/>
            <p:nvPr/>
          </p:nvSpPr>
          <p:spPr bwMode="auto">
            <a:xfrm>
              <a:off x="10666" y="8572"/>
              <a:ext cx="8534" cy="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rIns="90000" anchor="t" anchorCtr="0">
              <a:noAutofit/>
            </a:bodyPr>
            <a:lstStyle/>
            <a:p>
              <a:pPr lvl="0" defTabSz="91376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200" spc="3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Click here to add instructions for a concise language.</a:t>
              </a:r>
            </a:p>
          </p:txBody>
        </p:sp>
        <p:sp>
          <p:nvSpPr>
            <p:cNvPr id="54" name="iSlíďè"/>
            <p:cNvSpPr txBox="1"/>
            <p:nvPr/>
          </p:nvSpPr>
          <p:spPr bwMode="auto">
            <a:xfrm>
              <a:off x="10666" y="8064"/>
              <a:ext cx="3458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>
              <a:normAutofit lnSpcReduction="10000"/>
            </a:bodyPr>
            <a:lstStyle/>
            <a:p>
              <a:pPr marL="0" marR="0" lvl="0" indent="0" algn="l" defTabSz="913765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</a:rPr>
                <a:t>Title text presets</a:t>
              </a:r>
            </a:p>
          </p:txBody>
        </p:sp>
      </p:grpSp>
      <p:pic>
        <p:nvPicPr>
          <p:cNvPr id="3" name="图片 2" descr="5b7672f2798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1944370"/>
            <a:ext cx="5347335" cy="3364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1451484" y="1639322"/>
            <a:ext cx="4048536" cy="3874448"/>
            <a:chOff x="983432" y="1156712"/>
            <a:chExt cx="5186001" cy="4963002"/>
          </a:xfrm>
        </p:grpSpPr>
        <p:sp>
          <p:nvSpPr>
            <p:cNvPr id="35" name="Oval 3"/>
            <p:cNvSpPr/>
            <p:nvPr/>
          </p:nvSpPr>
          <p:spPr bwMode="auto">
            <a:xfrm rot="900000">
              <a:off x="1489772" y="1720932"/>
              <a:ext cx="4144434" cy="4144434"/>
            </a:xfrm>
            <a:prstGeom prst="ellipse">
              <a:avLst/>
            </a:prstGeom>
            <a:noFill/>
            <a:ln w="6350" cap="flat">
              <a:solidFill>
                <a:schemeClr val="tx2"/>
              </a:solidFill>
              <a:prstDash val="dash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6" name="Group 57"/>
            <p:cNvGrpSpPr/>
            <p:nvPr/>
          </p:nvGrpSpPr>
          <p:grpSpPr>
            <a:xfrm>
              <a:off x="983432" y="1156712"/>
              <a:ext cx="5186001" cy="4963002"/>
              <a:chOff x="983432" y="1156712"/>
              <a:chExt cx="5186001" cy="4963002"/>
            </a:xfrm>
          </p:grpSpPr>
          <p:sp>
            <p:nvSpPr>
              <p:cNvPr id="37" name="Freeform: Shape 4"/>
              <p:cNvSpPr/>
              <p:nvPr/>
            </p:nvSpPr>
            <p:spPr bwMode="auto">
              <a:xfrm rot="900000">
                <a:off x="3816927" y="1800639"/>
                <a:ext cx="1092164" cy="2225915"/>
              </a:xfrm>
              <a:custGeom>
                <a:avLst/>
                <a:gdLst>
                  <a:gd name="T0" fmla="*/ 239 w 316"/>
                  <a:gd name="T1" fmla="*/ 120 h 644"/>
                  <a:gd name="T2" fmla="*/ 56 w 316"/>
                  <a:gd name="T3" fmla="*/ 16 h 644"/>
                  <a:gd name="T4" fmla="*/ 58 w 316"/>
                  <a:gd name="T5" fmla="*/ 0 h 644"/>
                  <a:gd name="T6" fmla="*/ 0 w 316"/>
                  <a:gd name="T7" fmla="*/ 27 h 644"/>
                  <a:gd name="T8" fmla="*/ 52 w 316"/>
                  <a:gd name="T9" fmla="*/ 64 h 644"/>
                  <a:gd name="T10" fmla="*/ 53 w 316"/>
                  <a:gd name="T11" fmla="*/ 48 h 644"/>
                  <a:gd name="T12" fmla="*/ 284 w 316"/>
                  <a:gd name="T13" fmla="*/ 328 h 644"/>
                  <a:gd name="T14" fmla="*/ 0 w 316"/>
                  <a:gd name="T15" fmla="*/ 612 h 644"/>
                  <a:gd name="T16" fmla="*/ 0 w 316"/>
                  <a:gd name="T17" fmla="*/ 644 h 644"/>
                  <a:gd name="T18" fmla="*/ 316 w 316"/>
                  <a:gd name="T19" fmla="*/ 328 h 644"/>
                  <a:gd name="T20" fmla="*/ 239 w 316"/>
                  <a:gd name="T21" fmla="*/ 120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6" h="644">
                    <a:moveTo>
                      <a:pt x="239" y="120"/>
                    </a:moveTo>
                    <a:cubicBezTo>
                      <a:pt x="192" y="66"/>
                      <a:pt x="127" y="29"/>
                      <a:pt x="56" y="16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3" y="48"/>
                      <a:pt x="53" y="48"/>
                      <a:pt x="53" y="48"/>
                    </a:cubicBezTo>
                    <a:cubicBezTo>
                      <a:pt x="186" y="73"/>
                      <a:pt x="284" y="192"/>
                      <a:pt x="284" y="328"/>
                    </a:cubicBezTo>
                    <a:cubicBezTo>
                      <a:pt x="284" y="485"/>
                      <a:pt x="157" y="612"/>
                      <a:pt x="0" y="612"/>
                    </a:cubicBezTo>
                    <a:cubicBezTo>
                      <a:pt x="0" y="644"/>
                      <a:pt x="0" y="644"/>
                      <a:pt x="0" y="644"/>
                    </a:cubicBezTo>
                    <a:cubicBezTo>
                      <a:pt x="174" y="644"/>
                      <a:pt x="316" y="502"/>
                      <a:pt x="316" y="328"/>
                    </a:cubicBezTo>
                    <a:cubicBezTo>
                      <a:pt x="316" y="251"/>
                      <a:pt x="289" y="178"/>
                      <a:pt x="239" y="12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5"/>
              <p:cNvSpPr/>
              <p:nvPr/>
            </p:nvSpPr>
            <p:spPr bwMode="auto">
              <a:xfrm rot="900000">
                <a:off x="1776122" y="2135694"/>
                <a:ext cx="2144545" cy="1459232"/>
              </a:xfrm>
              <a:custGeom>
                <a:avLst/>
                <a:gdLst>
                  <a:gd name="T0" fmla="*/ 576 w 621"/>
                  <a:gd name="T1" fmla="*/ 181 h 422"/>
                  <a:gd name="T2" fmla="*/ 392 w 621"/>
                  <a:gd name="T3" fmla="*/ 23 h 422"/>
                  <a:gd name="T4" fmla="*/ 171 w 621"/>
                  <a:gd name="T5" fmla="*/ 33 h 422"/>
                  <a:gd name="T6" fmla="*/ 15 w 621"/>
                  <a:gd name="T7" fmla="*/ 174 h 422"/>
                  <a:gd name="T8" fmla="*/ 0 w 621"/>
                  <a:gd name="T9" fmla="*/ 168 h 422"/>
                  <a:gd name="T10" fmla="*/ 8 w 621"/>
                  <a:gd name="T11" fmla="*/ 231 h 422"/>
                  <a:gd name="T12" fmla="*/ 59 w 621"/>
                  <a:gd name="T13" fmla="*/ 193 h 422"/>
                  <a:gd name="T14" fmla="*/ 44 w 621"/>
                  <a:gd name="T15" fmla="*/ 187 h 422"/>
                  <a:gd name="T16" fmla="*/ 382 w 621"/>
                  <a:gd name="T17" fmla="*/ 54 h 422"/>
                  <a:gd name="T18" fmla="*/ 547 w 621"/>
                  <a:gd name="T19" fmla="*/ 195 h 422"/>
                  <a:gd name="T20" fmla="*/ 565 w 621"/>
                  <a:gd name="T21" fmla="*/ 412 h 422"/>
                  <a:gd name="T22" fmla="*/ 595 w 621"/>
                  <a:gd name="T23" fmla="*/ 422 h 422"/>
                  <a:gd name="T24" fmla="*/ 576 w 621"/>
                  <a:gd name="T25" fmla="*/ 181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1" h="422">
                    <a:moveTo>
                      <a:pt x="576" y="181"/>
                    </a:moveTo>
                    <a:cubicBezTo>
                      <a:pt x="538" y="105"/>
                      <a:pt x="472" y="49"/>
                      <a:pt x="392" y="23"/>
                    </a:cubicBezTo>
                    <a:cubicBezTo>
                      <a:pt x="319" y="0"/>
                      <a:pt x="241" y="3"/>
                      <a:pt x="171" y="33"/>
                    </a:cubicBezTo>
                    <a:cubicBezTo>
                      <a:pt x="104" y="61"/>
                      <a:pt x="49" y="111"/>
                      <a:pt x="15" y="174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8" y="231"/>
                      <a:pt x="8" y="231"/>
                      <a:pt x="8" y="231"/>
                    </a:cubicBezTo>
                    <a:cubicBezTo>
                      <a:pt x="59" y="193"/>
                      <a:pt x="59" y="193"/>
                      <a:pt x="59" y="193"/>
                    </a:cubicBezTo>
                    <a:cubicBezTo>
                      <a:pt x="44" y="187"/>
                      <a:pt x="44" y="187"/>
                      <a:pt x="44" y="187"/>
                    </a:cubicBezTo>
                    <a:cubicBezTo>
                      <a:pt x="109" y="69"/>
                      <a:pt x="252" y="12"/>
                      <a:pt x="382" y="54"/>
                    </a:cubicBezTo>
                    <a:cubicBezTo>
                      <a:pt x="454" y="77"/>
                      <a:pt x="513" y="127"/>
                      <a:pt x="547" y="195"/>
                    </a:cubicBezTo>
                    <a:cubicBezTo>
                      <a:pt x="582" y="263"/>
                      <a:pt x="588" y="340"/>
                      <a:pt x="565" y="412"/>
                    </a:cubicBezTo>
                    <a:cubicBezTo>
                      <a:pt x="595" y="422"/>
                      <a:pt x="595" y="422"/>
                      <a:pt x="595" y="422"/>
                    </a:cubicBezTo>
                    <a:cubicBezTo>
                      <a:pt x="621" y="342"/>
                      <a:pt x="614" y="256"/>
                      <a:pt x="576" y="18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Freeform: Shape 6"/>
              <p:cNvSpPr/>
              <p:nvPr/>
            </p:nvSpPr>
            <p:spPr bwMode="auto">
              <a:xfrm rot="900000">
                <a:off x="1701220" y="3154414"/>
                <a:ext cx="1753971" cy="2081258"/>
              </a:xfrm>
              <a:custGeom>
                <a:avLst/>
                <a:gdLst>
                  <a:gd name="T0" fmla="*/ 66 w 508"/>
                  <a:gd name="T1" fmla="*/ 172 h 602"/>
                  <a:gd name="T2" fmla="*/ 6 w 508"/>
                  <a:gd name="T3" fmla="*/ 385 h 602"/>
                  <a:gd name="T4" fmla="*/ 93 w 508"/>
                  <a:gd name="T5" fmla="*/ 577 h 602"/>
                  <a:gd name="T6" fmla="*/ 83 w 508"/>
                  <a:gd name="T7" fmla="*/ 589 h 602"/>
                  <a:gd name="T8" fmla="*/ 145 w 508"/>
                  <a:gd name="T9" fmla="*/ 602 h 602"/>
                  <a:gd name="T10" fmla="*/ 125 w 508"/>
                  <a:gd name="T11" fmla="*/ 541 h 602"/>
                  <a:gd name="T12" fmla="*/ 114 w 508"/>
                  <a:gd name="T13" fmla="*/ 553 h 602"/>
                  <a:gd name="T14" fmla="*/ 92 w 508"/>
                  <a:gd name="T15" fmla="*/ 191 h 602"/>
                  <a:gd name="T16" fmla="*/ 277 w 508"/>
                  <a:gd name="T17" fmla="*/ 77 h 602"/>
                  <a:gd name="T18" fmla="*/ 489 w 508"/>
                  <a:gd name="T19" fmla="*/ 128 h 602"/>
                  <a:gd name="T20" fmla="*/ 508 w 508"/>
                  <a:gd name="T21" fmla="*/ 102 h 602"/>
                  <a:gd name="T22" fmla="*/ 66 w 508"/>
                  <a:gd name="T23" fmla="*/ 172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8" h="602">
                    <a:moveTo>
                      <a:pt x="66" y="172"/>
                    </a:moveTo>
                    <a:cubicBezTo>
                      <a:pt x="21" y="234"/>
                      <a:pt x="0" y="310"/>
                      <a:pt x="6" y="385"/>
                    </a:cubicBezTo>
                    <a:cubicBezTo>
                      <a:pt x="13" y="458"/>
                      <a:pt x="43" y="525"/>
                      <a:pt x="93" y="577"/>
                    </a:cubicBezTo>
                    <a:cubicBezTo>
                      <a:pt x="83" y="589"/>
                      <a:pt x="83" y="589"/>
                      <a:pt x="83" y="589"/>
                    </a:cubicBezTo>
                    <a:cubicBezTo>
                      <a:pt x="145" y="602"/>
                      <a:pt x="145" y="602"/>
                      <a:pt x="145" y="602"/>
                    </a:cubicBezTo>
                    <a:cubicBezTo>
                      <a:pt x="125" y="541"/>
                      <a:pt x="125" y="541"/>
                      <a:pt x="125" y="541"/>
                    </a:cubicBezTo>
                    <a:cubicBezTo>
                      <a:pt x="114" y="553"/>
                      <a:pt x="114" y="553"/>
                      <a:pt x="114" y="553"/>
                    </a:cubicBezTo>
                    <a:cubicBezTo>
                      <a:pt x="22" y="455"/>
                      <a:pt x="12" y="301"/>
                      <a:pt x="92" y="191"/>
                    </a:cubicBezTo>
                    <a:cubicBezTo>
                      <a:pt x="136" y="130"/>
                      <a:pt x="202" y="89"/>
                      <a:pt x="277" y="77"/>
                    </a:cubicBezTo>
                    <a:cubicBezTo>
                      <a:pt x="353" y="65"/>
                      <a:pt x="428" y="83"/>
                      <a:pt x="489" y="128"/>
                    </a:cubicBezTo>
                    <a:cubicBezTo>
                      <a:pt x="508" y="102"/>
                      <a:pt x="508" y="102"/>
                      <a:pt x="508" y="102"/>
                    </a:cubicBezTo>
                    <a:cubicBezTo>
                      <a:pt x="367" y="0"/>
                      <a:pt x="168" y="31"/>
                      <a:pt x="66" y="17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Freeform: Shape 7"/>
              <p:cNvSpPr/>
              <p:nvPr/>
            </p:nvSpPr>
            <p:spPr bwMode="auto">
              <a:xfrm rot="900000">
                <a:off x="2679904" y="3792505"/>
                <a:ext cx="1847997" cy="1979998"/>
              </a:xfrm>
              <a:custGeom>
                <a:avLst/>
                <a:gdLst>
                  <a:gd name="T0" fmla="*/ 535 w 535"/>
                  <a:gd name="T1" fmla="*/ 500 h 573"/>
                  <a:gd name="T2" fmla="*/ 471 w 535"/>
                  <a:gd name="T3" fmla="*/ 501 h 573"/>
                  <a:gd name="T4" fmla="*/ 479 w 535"/>
                  <a:gd name="T5" fmla="*/ 514 h 573"/>
                  <a:gd name="T6" fmla="*/ 128 w 535"/>
                  <a:gd name="T7" fmla="*/ 424 h 573"/>
                  <a:gd name="T8" fmla="*/ 77 w 535"/>
                  <a:gd name="T9" fmla="*/ 212 h 573"/>
                  <a:gd name="T10" fmla="*/ 191 w 535"/>
                  <a:gd name="T11" fmla="*/ 26 h 573"/>
                  <a:gd name="T12" fmla="*/ 172 w 535"/>
                  <a:gd name="T13" fmla="*/ 0 h 573"/>
                  <a:gd name="T14" fmla="*/ 102 w 535"/>
                  <a:gd name="T15" fmla="*/ 443 h 573"/>
                  <a:gd name="T16" fmla="*/ 287 w 535"/>
                  <a:gd name="T17" fmla="*/ 565 h 573"/>
                  <a:gd name="T18" fmla="*/ 359 w 535"/>
                  <a:gd name="T19" fmla="*/ 573 h 573"/>
                  <a:gd name="T20" fmla="*/ 496 w 535"/>
                  <a:gd name="T21" fmla="*/ 542 h 573"/>
                  <a:gd name="T22" fmla="*/ 504 w 535"/>
                  <a:gd name="T23" fmla="*/ 555 h 573"/>
                  <a:gd name="T24" fmla="*/ 535 w 535"/>
                  <a:gd name="T25" fmla="*/ 500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5" h="573">
                    <a:moveTo>
                      <a:pt x="535" y="500"/>
                    </a:moveTo>
                    <a:cubicBezTo>
                      <a:pt x="471" y="501"/>
                      <a:pt x="471" y="501"/>
                      <a:pt x="471" y="501"/>
                    </a:cubicBezTo>
                    <a:cubicBezTo>
                      <a:pt x="479" y="514"/>
                      <a:pt x="479" y="514"/>
                      <a:pt x="479" y="514"/>
                    </a:cubicBezTo>
                    <a:cubicBezTo>
                      <a:pt x="357" y="572"/>
                      <a:pt x="208" y="534"/>
                      <a:pt x="128" y="424"/>
                    </a:cubicBezTo>
                    <a:cubicBezTo>
                      <a:pt x="83" y="362"/>
                      <a:pt x="65" y="287"/>
                      <a:pt x="77" y="212"/>
                    </a:cubicBezTo>
                    <a:cubicBezTo>
                      <a:pt x="89" y="137"/>
                      <a:pt x="130" y="71"/>
                      <a:pt x="191" y="26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31" y="103"/>
                      <a:pt x="0" y="301"/>
                      <a:pt x="102" y="443"/>
                    </a:cubicBezTo>
                    <a:cubicBezTo>
                      <a:pt x="147" y="504"/>
                      <a:pt x="212" y="548"/>
                      <a:pt x="287" y="565"/>
                    </a:cubicBezTo>
                    <a:cubicBezTo>
                      <a:pt x="310" y="570"/>
                      <a:pt x="335" y="573"/>
                      <a:pt x="359" y="573"/>
                    </a:cubicBezTo>
                    <a:cubicBezTo>
                      <a:pt x="406" y="573"/>
                      <a:pt x="453" y="563"/>
                      <a:pt x="496" y="542"/>
                    </a:cubicBezTo>
                    <a:cubicBezTo>
                      <a:pt x="504" y="555"/>
                      <a:pt x="504" y="555"/>
                      <a:pt x="504" y="555"/>
                    </a:cubicBezTo>
                    <a:lnTo>
                      <a:pt x="535" y="50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Freeform: Shape 8"/>
              <p:cNvSpPr/>
              <p:nvPr/>
            </p:nvSpPr>
            <p:spPr bwMode="auto">
              <a:xfrm rot="900000">
                <a:off x="3458941" y="3417383"/>
                <a:ext cx="2175286" cy="1415835"/>
              </a:xfrm>
              <a:custGeom>
                <a:avLst/>
                <a:gdLst>
                  <a:gd name="T0" fmla="*/ 630 w 630"/>
                  <a:gd name="T1" fmla="*/ 47 h 410"/>
                  <a:gd name="T2" fmla="*/ 587 w 630"/>
                  <a:gd name="T3" fmla="*/ 0 h 410"/>
                  <a:gd name="T4" fmla="*/ 568 w 630"/>
                  <a:gd name="T5" fmla="*/ 61 h 410"/>
                  <a:gd name="T6" fmla="*/ 583 w 630"/>
                  <a:gd name="T7" fmla="*/ 58 h 410"/>
                  <a:gd name="T8" fmla="*/ 389 w 630"/>
                  <a:gd name="T9" fmla="*/ 364 h 410"/>
                  <a:gd name="T10" fmla="*/ 171 w 630"/>
                  <a:gd name="T11" fmla="*/ 347 h 410"/>
                  <a:gd name="T12" fmla="*/ 30 w 630"/>
                  <a:gd name="T13" fmla="*/ 181 h 410"/>
                  <a:gd name="T14" fmla="*/ 0 w 630"/>
                  <a:gd name="T15" fmla="*/ 191 h 410"/>
                  <a:gd name="T16" fmla="*/ 157 w 630"/>
                  <a:gd name="T17" fmla="*/ 375 h 410"/>
                  <a:gd name="T18" fmla="*/ 300 w 630"/>
                  <a:gd name="T19" fmla="*/ 410 h 410"/>
                  <a:gd name="T20" fmla="*/ 399 w 630"/>
                  <a:gd name="T21" fmla="*/ 394 h 410"/>
                  <a:gd name="T22" fmla="*/ 572 w 630"/>
                  <a:gd name="T23" fmla="*/ 257 h 410"/>
                  <a:gd name="T24" fmla="*/ 614 w 630"/>
                  <a:gd name="T25" fmla="*/ 51 h 410"/>
                  <a:gd name="T26" fmla="*/ 630 w 630"/>
                  <a:gd name="T27" fmla="*/ 47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0" h="410">
                    <a:moveTo>
                      <a:pt x="630" y="47"/>
                    </a:moveTo>
                    <a:cubicBezTo>
                      <a:pt x="587" y="0"/>
                      <a:pt x="587" y="0"/>
                      <a:pt x="587" y="0"/>
                    </a:cubicBezTo>
                    <a:cubicBezTo>
                      <a:pt x="568" y="61"/>
                      <a:pt x="568" y="61"/>
                      <a:pt x="568" y="61"/>
                    </a:cubicBezTo>
                    <a:cubicBezTo>
                      <a:pt x="583" y="58"/>
                      <a:pt x="583" y="58"/>
                      <a:pt x="583" y="58"/>
                    </a:cubicBezTo>
                    <a:cubicBezTo>
                      <a:pt x="600" y="192"/>
                      <a:pt x="518" y="322"/>
                      <a:pt x="389" y="364"/>
                    </a:cubicBezTo>
                    <a:cubicBezTo>
                      <a:pt x="316" y="388"/>
                      <a:pt x="239" y="381"/>
                      <a:pt x="171" y="347"/>
                    </a:cubicBezTo>
                    <a:cubicBezTo>
                      <a:pt x="104" y="312"/>
                      <a:pt x="53" y="254"/>
                      <a:pt x="30" y="181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26" y="272"/>
                      <a:pt x="82" y="337"/>
                      <a:pt x="157" y="375"/>
                    </a:cubicBezTo>
                    <a:cubicBezTo>
                      <a:pt x="202" y="398"/>
                      <a:pt x="251" y="410"/>
                      <a:pt x="300" y="410"/>
                    </a:cubicBezTo>
                    <a:cubicBezTo>
                      <a:pt x="333" y="410"/>
                      <a:pt x="366" y="405"/>
                      <a:pt x="399" y="394"/>
                    </a:cubicBezTo>
                    <a:cubicBezTo>
                      <a:pt x="471" y="371"/>
                      <a:pt x="532" y="322"/>
                      <a:pt x="572" y="257"/>
                    </a:cubicBezTo>
                    <a:cubicBezTo>
                      <a:pt x="609" y="195"/>
                      <a:pt x="624" y="122"/>
                      <a:pt x="614" y="51"/>
                    </a:cubicBezTo>
                    <a:lnTo>
                      <a:pt x="630" y="47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Oval 10"/>
              <p:cNvSpPr/>
              <p:nvPr/>
            </p:nvSpPr>
            <p:spPr bwMode="auto">
              <a:xfrm rot="900000">
                <a:off x="2688355" y="2919986"/>
                <a:ext cx="1748546" cy="1748548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43" name="Group 11"/>
              <p:cNvGrpSpPr/>
              <p:nvPr/>
            </p:nvGrpSpPr>
            <p:grpSpPr>
              <a:xfrm>
                <a:off x="3297952" y="3302522"/>
                <a:ext cx="516680" cy="494799"/>
                <a:chOff x="5699125" y="234951"/>
                <a:chExt cx="487363" cy="466725"/>
              </a:xfrm>
              <a:solidFill>
                <a:schemeClr val="accent6"/>
              </a:solidFill>
              <a:effectLst/>
            </p:grpSpPr>
            <p:sp>
              <p:nvSpPr>
                <p:cNvPr id="50" name="Freeform: Shape 14"/>
                <p:cNvSpPr/>
                <p:nvPr/>
              </p:nvSpPr>
              <p:spPr bwMode="auto">
                <a:xfrm>
                  <a:off x="5700713" y="234951"/>
                  <a:ext cx="485775" cy="239713"/>
                </a:xfrm>
                <a:custGeom>
                  <a:avLst/>
                  <a:gdLst>
                    <a:gd name="T0" fmla="*/ 16 w 727"/>
                    <a:gd name="T1" fmla="*/ 357 h 357"/>
                    <a:gd name="T2" fmla="*/ 22 w 727"/>
                    <a:gd name="T3" fmla="*/ 356 h 357"/>
                    <a:gd name="T4" fmla="*/ 251 w 727"/>
                    <a:gd name="T5" fmla="*/ 260 h 357"/>
                    <a:gd name="T6" fmla="*/ 493 w 727"/>
                    <a:gd name="T7" fmla="*/ 210 h 357"/>
                    <a:gd name="T8" fmla="*/ 661 w 727"/>
                    <a:gd name="T9" fmla="*/ 72 h 357"/>
                    <a:gd name="T10" fmla="*/ 688 w 727"/>
                    <a:gd name="T11" fmla="*/ 104 h 357"/>
                    <a:gd name="T12" fmla="*/ 727 w 727"/>
                    <a:gd name="T13" fmla="*/ 0 h 357"/>
                    <a:gd name="T14" fmla="*/ 617 w 727"/>
                    <a:gd name="T15" fmla="*/ 18 h 357"/>
                    <a:gd name="T16" fmla="*/ 644 w 727"/>
                    <a:gd name="T17" fmla="*/ 51 h 357"/>
                    <a:gd name="T18" fmla="*/ 481 w 727"/>
                    <a:gd name="T19" fmla="*/ 184 h 357"/>
                    <a:gd name="T20" fmla="*/ 244 w 727"/>
                    <a:gd name="T21" fmla="*/ 233 h 357"/>
                    <a:gd name="T22" fmla="*/ 11 w 727"/>
                    <a:gd name="T23" fmla="*/ 331 h 357"/>
                    <a:gd name="T24" fmla="*/ 3 w 727"/>
                    <a:gd name="T25" fmla="*/ 349 h 357"/>
                    <a:gd name="T26" fmla="*/ 16 w 727"/>
                    <a:gd name="T27" fmla="*/ 357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27" h="357">
                      <a:moveTo>
                        <a:pt x="16" y="357"/>
                      </a:moveTo>
                      <a:cubicBezTo>
                        <a:pt x="18" y="357"/>
                        <a:pt x="20" y="357"/>
                        <a:pt x="22" y="356"/>
                      </a:cubicBezTo>
                      <a:cubicBezTo>
                        <a:pt x="251" y="260"/>
                        <a:pt x="251" y="260"/>
                        <a:pt x="251" y="260"/>
                      </a:cubicBezTo>
                      <a:cubicBezTo>
                        <a:pt x="493" y="210"/>
                        <a:pt x="493" y="210"/>
                        <a:pt x="493" y="210"/>
                      </a:cubicBezTo>
                      <a:cubicBezTo>
                        <a:pt x="661" y="72"/>
                        <a:pt x="661" y="72"/>
                        <a:pt x="661" y="72"/>
                      </a:cubicBezTo>
                      <a:cubicBezTo>
                        <a:pt x="688" y="104"/>
                        <a:pt x="688" y="104"/>
                        <a:pt x="688" y="104"/>
                      </a:cubicBezTo>
                      <a:cubicBezTo>
                        <a:pt x="727" y="0"/>
                        <a:pt x="727" y="0"/>
                        <a:pt x="727" y="0"/>
                      </a:cubicBezTo>
                      <a:cubicBezTo>
                        <a:pt x="617" y="18"/>
                        <a:pt x="617" y="18"/>
                        <a:pt x="617" y="18"/>
                      </a:cubicBezTo>
                      <a:cubicBezTo>
                        <a:pt x="644" y="51"/>
                        <a:pt x="644" y="51"/>
                        <a:pt x="644" y="51"/>
                      </a:cubicBezTo>
                      <a:cubicBezTo>
                        <a:pt x="481" y="184"/>
                        <a:pt x="481" y="184"/>
                        <a:pt x="481" y="184"/>
                      </a:cubicBezTo>
                      <a:cubicBezTo>
                        <a:pt x="244" y="233"/>
                        <a:pt x="244" y="233"/>
                        <a:pt x="244" y="233"/>
                      </a:cubicBezTo>
                      <a:cubicBezTo>
                        <a:pt x="11" y="331"/>
                        <a:pt x="11" y="331"/>
                        <a:pt x="11" y="331"/>
                      </a:cubicBezTo>
                      <a:cubicBezTo>
                        <a:pt x="4" y="334"/>
                        <a:pt x="0" y="342"/>
                        <a:pt x="3" y="349"/>
                      </a:cubicBezTo>
                      <a:cubicBezTo>
                        <a:pt x="6" y="354"/>
                        <a:pt x="11" y="357"/>
                        <a:pt x="16" y="3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1" name="Rectangle 15"/>
                <p:cNvSpPr/>
                <p:nvPr/>
              </p:nvSpPr>
              <p:spPr bwMode="auto">
                <a:xfrm>
                  <a:off x="5699125" y="549276"/>
                  <a:ext cx="92075" cy="1524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2" name="Rectangle 16"/>
                <p:cNvSpPr/>
                <p:nvPr/>
              </p:nvSpPr>
              <p:spPr bwMode="auto">
                <a:xfrm>
                  <a:off x="5826125" y="496888"/>
                  <a:ext cx="93663" cy="2047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3" name="Rectangle 17"/>
                <p:cNvSpPr/>
                <p:nvPr/>
              </p:nvSpPr>
              <p:spPr bwMode="auto">
                <a:xfrm>
                  <a:off x="5959475" y="469901"/>
                  <a:ext cx="93663" cy="2317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4" name="Rectangle 18"/>
                <p:cNvSpPr/>
                <p:nvPr/>
              </p:nvSpPr>
              <p:spPr bwMode="auto">
                <a:xfrm>
                  <a:off x="6092825" y="363538"/>
                  <a:ext cx="93663" cy="33813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44" name="TextBox 12"/>
              <p:cNvSpPr txBox="1"/>
              <p:nvPr/>
            </p:nvSpPr>
            <p:spPr>
              <a:xfrm>
                <a:off x="3056553" y="3885337"/>
                <a:ext cx="1025046" cy="433673"/>
              </a:xfrm>
              <a:prstGeom prst="rect">
                <a:avLst/>
              </a:prstGeom>
              <a:noFill/>
              <a:effectLst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zh-CN" altLang="en-US" sz="1600" b="1">
                    <a:solidFill>
                      <a:schemeClr val="accent6"/>
                    </a:solidFill>
                  </a:rPr>
                  <a:t>Keywords</a:t>
                </a:r>
              </a:p>
            </p:txBody>
          </p:sp>
          <p:sp>
            <p:nvSpPr>
              <p:cNvPr id="45" name="Oval 20"/>
              <p:cNvSpPr/>
              <p:nvPr/>
            </p:nvSpPr>
            <p:spPr bwMode="auto">
              <a:xfrm>
                <a:off x="3108300" y="1156712"/>
                <a:ext cx="1007178" cy="1008985"/>
              </a:xfrm>
              <a:prstGeom prst="ellipse">
                <a:avLst/>
              </a:prstGeom>
              <a:solidFill>
                <a:srgbClr val="76EEFC"/>
              </a:solidFill>
              <a:ln>
                <a:noFill/>
              </a:ln>
              <a:effectLst/>
            </p:spPr>
            <p:txBody>
              <a:bodyPr vert="horz" wrap="none" lIns="0" tIns="0" rIns="0" bIns="0" anchor="ctr" anchorCtr="0" compatLnSpc="1">
                <a:normAutofit/>
              </a:bodyPr>
              <a:lstStyle/>
              <a:p>
                <a:pPr algn="ctr"/>
                <a:r>
                  <a:rPr lang="en-US" sz="32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01</a:t>
                </a:r>
              </a:p>
            </p:txBody>
          </p:sp>
          <p:sp>
            <p:nvSpPr>
              <p:cNvPr id="46" name="Freeform: Shape 23"/>
              <p:cNvSpPr/>
              <p:nvPr/>
            </p:nvSpPr>
            <p:spPr bwMode="auto">
              <a:xfrm>
                <a:off x="983432" y="2523136"/>
                <a:ext cx="1131943" cy="1130136"/>
              </a:xfrm>
              <a:custGeom>
                <a:avLst/>
                <a:gdLst>
                  <a:gd name="T0" fmla="*/ 209 w 328"/>
                  <a:gd name="T1" fmla="*/ 25 h 327"/>
                  <a:gd name="T2" fmla="*/ 25 w 328"/>
                  <a:gd name="T3" fmla="*/ 118 h 327"/>
                  <a:gd name="T4" fmla="*/ 119 w 328"/>
                  <a:gd name="T5" fmla="*/ 302 h 327"/>
                  <a:gd name="T6" fmla="*/ 303 w 328"/>
                  <a:gd name="T7" fmla="*/ 209 h 327"/>
                  <a:gd name="T8" fmla="*/ 209 w 328"/>
                  <a:gd name="T9" fmla="*/ 25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8" h="327">
                    <a:moveTo>
                      <a:pt x="209" y="25"/>
                    </a:moveTo>
                    <a:cubicBezTo>
                      <a:pt x="132" y="0"/>
                      <a:pt x="50" y="42"/>
                      <a:pt x="25" y="118"/>
                    </a:cubicBezTo>
                    <a:cubicBezTo>
                      <a:pt x="0" y="195"/>
                      <a:pt x="42" y="277"/>
                      <a:pt x="119" y="302"/>
                    </a:cubicBezTo>
                    <a:cubicBezTo>
                      <a:pt x="196" y="327"/>
                      <a:pt x="278" y="285"/>
                      <a:pt x="303" y="209"/>
                    </a:cubicBezTo>
                    <a:cubicBezTo>
                      <a:pt x="328" y="132"/>
                      <a:pt x="286" y="50"/>
                      <a:pt x="209" y="25"/>
                    </a:cubicBezTo>
                    <a:close/>
                  </a:path>
                </a:pathLst>
              </a:custGeom>
              <a:solidFill>
                <a:srgbClr val="B9AFF7"/>
              </a:solidFill>
              <a:ln>
                <a:noFill/>
              </a:ln>
              <a:effectLst/>
            </p:spPr>
            <p:txBody>
              <a:bodyPr vert="horz" wrap="none" lIns="0" tIns="0" rIns="0" bIns="0" anchor="ctr" anchorCtr="0" compatLnSpc="1">
                <a:normAutofit/>
              </a:bodyPr>
              <a:lstStyle/>
              <a:p>
                <a:pPr algn="ctr"/>
                <a:r>
                  <a:rPr lang="en-US" sz="32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</a:p>
            </p:txBody>
          </p:sp>
          <p:sp>
            <p:nvSpPr>
              <p:cNvPr id="47" name="Freeform: Shape 26"/>
              <p:cNvSpPr/>
              <p:nvPr/>
            </p:nvSpPr>
            <p:spPr bwMode="auto">
              <a:xfrm>
                <a:off x="1697089" y="4919147"/>
                <a:ext cx="1140985" cy="1142794"/>
              </a:xfrm>
              <a:custGeom>
                <a:avLst/>
                <a:gdLst>
                  <a:gd name="T0" fmla="*/ 47 w 330"/>
                  <a:gd name="T1" fmla="*/ 80 h 331"/>
                  <a:gd name="T2" fmla="*/ 79 w 330"/>
                  <a:gd name="T3" fmla="*/ 283 h 331"/>
                  <a:gd name="T4" fmla="*/ 283 w 330"/>
                  <a:gd name="T5" fmla="*/ 251 h 331"/>
                  <a:gd name="T6" fmla="*/ 251 w 330"/>
                  <a:gd name="T7" fmla="*/ 47 h 331"/>
                  <a:gd name="T8" fmla="*/ 47 w 330"/>
                  <a:gd name="T9" fmla="*/ 8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0" h="331">
                    <a:moveTo>
                      <a:pt x="47" y="80"/>
                    </a:moveTo>
                    <a:cubicBezTo>
                      <a:pt x="0" y="145"/>
                      <a:pt x="14" y="236"/>
                      <a:pt x="79" y="283"/>
                    </a:cubicBezTo>
                    <a:cubicBezTo>
                      <a:pt x="145" y="331"/>
                      <a:pt x="236" y="316"/>
                      <a:pt x="283" y="251"/>
                    </a:cubicBezTo>
                    <a:cubicBezTo>
                      <a:pt x="330" y="186"/>
                      <a:pt x="316" y="95"/>
                      <a:pt x="251" y="47"/>
                    </a:cubicBezTo>
                    <a:cubicBezTo>
                      <a:pt x="186" y="0"/>
                      <a:pt x="94" y="14"/>
                      <a:pt x="47" y="80"/>
                    </a:cubicBezTo>
                    <a:close/>
                  </a:path>
                </a:pathLst>
              </a:custGeom>
              <a:solidFill>
                <a:srgbClr val="B9AFF7"/>
              </a:solidFill>
              <a:ln>
                <a:noFill/>
              </a:ln>
              <a:effectLst/>
            </p:spPr>
            <p:txBody>
              <a:bodyPr vert="horz" wrap="none" lIns="0" tIns="0" rIns="0" bIns="0" anchor="ctr" anchorCtr="0" compatLnSpc="1">
                <a:normAutofit/>
              </a:bodyPr>
              <a:lstStyle/>
              <a:p>
                <a:pPr algn="ctr"/>
                <a:r>
                  <a:rPr lang="en-US" sz="32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03</a:t>
                </a:r>
              </a:p>
            </p:txBody>
          </p:sp>
          <p:sp>
            <p:nvSpPr>
              <p:cNvPr id="48" name="Freeform: Shape 29"/>
              <p:cNvSpPr/>
              <p:nvPr/>
            </p:nvSpPr>
            <p:spPr bwMode="auto">
              <a:xfrm>
                <a:off x="4203470" y="4975112"/>
                <a:ext cx="1142793" cy="1144602"/>
              </a:xfrm>
              <a:custGeom>
                <a:avLst/>
                <a:gdLst>
                  <a:gd name="T0" fmla="*/ 47 w 331"/>
                  <a:gd name="T1" fmla="*/ 252 h 331"/>
                  <a:gd name="T2" fmla="*/ 251 w 331"/>
                  <a:gd name="T3" fmla="*/ 284 h 331"/>
                  <a:gd name="T4" fmla="*/ 283 w 331"/>
                  <a:gd name="T5" fmla="*/ 80 h 331"/>
                  <a:gd name="T6" fmla="*/ 80 w 331"/>
                  <a:gd name="T7" fmla="*/ 48 h 331"/>
                  <a:gd name="T8" fmla="*/ 47 w 331"/>
                  <a:gd name="T9" fmla="*/ 252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1" h="331">
                    <a:moveTo>
                      <a:pt x="47" y="252"/>
                    </a:moveTo>
                    <a:cubicBezTo>
                      <a:pt x="95" y="317"/>
                      <a:pt x="186" y="331"/>
                      <a:pt x="251" y="284"/>
                    </a:cubicBezTo>
                    <a:cubicBezTo>
                      <a:pt x="316" y="237"/>
                      <a:pt x="331" y="145"/>
                      <a:pt x="283" y="80"/>
                    </a:cubicBezTo>
                    <a:cubicBezTo>
                      <a:pt x="236" y="15"/>
                      <a:pt x="145" y="0"/>
                      <a:pt x="80" y="48"/>
                    </a:cubicBezTo>
                    <a:cubicBezTo>
                      <a:pt x="15" y="95"/>
                      <a:pt x="0" y="186"/>
                      <a:pt x="47" y="252"/>
                    </a:cubicBezTo>
                    <a:close/>
                  </a:path>
                </a:pathLst>
              </a:custGeom>
              <a:solidFill>
                <a:srgbClr val="76EEFC"/>
              </a:solidFill>
              <a:ln>
                <a:noFill/>
              </a:ln>
              <a:effectLst/>
            </p:spPr>
            <p:txBody>
              <a:bodyPr vert="horz" wrap="none" lIns="0" tIns="0" rIns="0" bIns="0" anchor="ctr" anchorCtr="0" compatLnSpc="1">
                <a:normAutofit/>
              </a:bodyPr>
              <a:lstStyle/>
              <a:p>
                <a:pPr algn="ctr"/>
                <a:r>
                  <a:rPr lang="en-US" sz="32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04</a:t>
                </a:r>
              </a:p>
            </p:txBody>
          </p:sp>
          <p:sp>
            <p:nvSpPr>
              <p:cNvPr id="49" name="Freeform: Shape 32"/>
              <p:cNvSpPr/>
              <p:nvPr/>
            </p:nvSpPr>
            <p:spPr bwMode="auto">
              <a:xfrm>
                <a:off x="5041106" y="2615903"/>
                <a:ext cx="1128327" cy="1131944"/>
              </a:xfrm>
              <a:custGeom>
                <a:avLst/>
                <a:gdLst>
                  <a:gd name="T0" fmla="*/ 208 w 327"/>
                  <a:gd name="T1" fmla="*/ 303 h 328"/>
                  <a:gd name="T2" fmla="*/ 302 w 327"/>
                  <a:gd name="T3" fmla="*/ 119 h 328"/>
                  <a:gd name="T4" fmla="*/ 118 w 327"/>
                  <a:gd name="T5" fmla="*/ 25 h 328"/>
                  <a:gd name="T6" fmla="*/ 25 w 327"/>
                  <a:gd name="T7" fmla="*/ 209 h 328"/>
                  <a:gd name="T8" fmla="*/ 208 w 327"/>
                  <a:gd name="T9" fmla="*/ 303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7" h="328">
                    <a:moveTo>
                      <a:pt x="208" y="303"/>
                    </a:moveTo>
                    <a:cubicBezTo>
                      <a:pt x="285" y="278"/>
                      <a:pt x="327" y="196"/>
                      <a:pt x="302" y="119"/>
                    </a:cubicBezTo>
                    <a:cubicBezTo>
                      <a:pt x="277" y="42"/>
                      <a:pt x="195" y="0"/>
                      <a:pt x="118" y="25"/>
                    </a:cubicBezTo>
                    <a:cubicBezTo>
                      <a:pt x="42" y="50"/>
                      <a:pt x="0" y="133"/>
                      <a:pt x="25" y="209"/>
                    </a:cubicBezTo>
                    <a:cubicBezTo>
                      <a:pt x="49" y="286"/>
                      <a:pt x="132" y="328"/>
                      <a:pt x="208" y="303"/>
                    </a:cubicBezTo>
                    <a:close/>
                  </a:path>
                </a:pathLst>
              </a:custGeom>
              <a:solidFill>
                <a:srgbClr val="B9AFF7"/>
              </a:solidFill>
              <a:ln>
                <a:noFill/>
              </a:ln>
              <a:effectLst/>
            </p:spPr>
            <p:txBody>
              <a:bodyPr vert="horz" wrap="none" lIns="0" tIns="0" rIns="0" bIns="0" anchor="ctr" anchorCtr="0" compatLnSpc="1">
                <a:normAutofit/>
              </a:bodyPr>
              <a:lstStyle/>
              <a:p>
                <a:pPr algn="ctr"/>
                <a:r>
                  <a:rPr lang="en-US" sz="32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05</a:t>
                </a:r>
              </a:p>
            </p:txBody>
          </p:sp>
        </p:grpSp>
      </p:grpSp>
      <p:grpSp>
        <p:nvGrpSpPr>
          <p:cNvPr id="5" name="Group 47"/>
          <p:cNvGrpSpPr/>
          <p:nvPr/>
        </p:nvGrpSpPr>
        <p:grpSpPr>
          <a:xfrm>
            <a:off x="6341287" y="4976066"/>
            <a:ext cx="624349" cy="624349"/>
            <a:chOff x="2876776" y="4765908"/>
            <a:chExt cx="687003" cy="687003"/>
          </a:xfrm>
        </p:grpSpPr>
        <p:sp>
          <p:nvSpPr>
            <p:cNvPr id="33" name="Diamond 48"/>
            <p:cNvSpPr/>
            <p:nvPr/>
          </p:nvSpPr>
          <p:spPr>
            <a:xfrm>
              <a:off x="2876776" y="4765908"/>
              <a:ext cx="687003" cy="687003"/>
            </a:xfrm>
            <a:prstGeom prst="diamond">
              <a:avLst/>
            </a:pr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TextBox 49"/>
            <p:cNvSpPr txBox="1"/>
            <p:nvPr/>
          </p:nvSpPr>
          <p:spPr>
            <a:xfrm>
              <a:off x="2966985" y="4878576"/>
              <a:ext cx="506582" cy="440261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Impact" panose="020B0806030902050204" pitchFamily="34" charset="0"/>
                </a:rPr>
                <a:t>05</a:t>
              </a:r>
            </a:p>
          </p:txBody>
        </p:sp>
      </p:grpSp>
      <p:grpSp>
        <p:nvGrpSpPr>
          <p:cNvPr id="7" name="Group 44"/>
          <p:cNvGrpSpPr/>
          <p:nvPr/>
        </p:nvGrpSpPr>
        <p:grpSpPr>
          <a:xfrm>
            <a:off x="6346726" y="4125081"/>
            <a:ext cx="624349" cy="624349"/>
            <a:chOff x="2876776" y="4765908"/>
            <a:chExt cx="687003" cy="687003"/>
          </a:xfrm>
        </p:grpSpPr>
        <p:sp>
          <p:nvSpPr>
            <p:cNvPr id="29" name="Diamond 45"/>
            <p:cNvSpPr/>
            <p:nvPr/>
          </p:nvSpPr>
          <p:spPr>
            <a:xfrm>
              <a:off x="2876776" y="4765908"/>
              <a:ext cx="687003" cy="687003"/>
            </a:xfrm>
            <a:prstGeom prst="diamond">
              <a:avLst/>
            </a:pr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TextBox 46"/>
            <p:cNvSpPr txBox="1"/>
            <p:nvPr/>
          </p:nvSpPr>
          <p:spPr>
            <a:xfrm>
              <a:off x="2972277" y="4878576"/>
              <a:ext cx="495999" cy="440261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6346726" y="3274097"/>
            <a:ext cx="624349" cy="624349"/>
            <a:chOff x="2876776" y="4765908"/>
            <a:chExt cx="687003" cy="687003"/>
          </a:xfrm>
        </p:grpSpPr>
        <p:sp>
          <p:nvSpPr>
            <p:cNvPr id="25" name="Diamond 42"/>
            <p:cNvSpPr/>
            <p:nvPr/>
          </p:nvSpPr>
          <p:spPr>
            <a:xfrm>
              <a:off x="2876776" y="4765908"/>
              <a:ext cx="687003" cy="687003"/>
            </a:xfrm>
            <a:prstGeom prst="diamond">
              <a:avLst/>
            </a:pr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TextBox 43"/>
            <p:cNvSpPr txBox="1"/>
            <p:nvPr/>
          </p:nvSpPr>
          <p:spPr>
            <a:xfrm>
              <a:off x="2967866" y="4878576"/>
              <a:ext cx="504819" cy="440261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grpSp>
        <p:nvGrpSpPr>
          <p:cNvPr id="11" name="Group 38"/>
          <p:cNvGrpSpPr/>
          <p:nvPr/>
        </p:nvGrpSpPr>
        <p:grpSpPr>
          <a:xfrm>
            <a:off x="6346726" y="2423113"/>
            <a:ext cx="624349" cy="624349"/>
            <a:chOff x="2876776" y="4765908"/>
            <a:chExt cx="687003" cy="687003"/>
          </a:xfrm>
        </p:grpSpPr>
        <p:sp>
          <p:nvSpPr>
            <p:cNvPr id="21" name="Diamond 39"/>
            <p:cNvSpPr/>
            <p:nvPr/>
          </p:nvSpPr>
          <p:spPr>
            <a:xfrm>
              <a:off x="2876776" y="4765908"/>
              <a:ext cx="687003" cy="687003"/>
            </a:xfrm>
            <a:prstGeom prst="diamond">
              <a:avLst/>
            </a:pr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TextBox 40"/>
            <p:cNvSpPr txBox="1"/>
            <p:nvPr/>
          </p:nvSpPr>
          <p:spPr>
            <a:xfrm>
              <a:off x="2972277" y="4878576"/>
              <a:ext cx="495999" cy="440261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Group 35"/>
          <p:cNvGrpSpPr/>
          <p:nvPr/>
        </p:nvGrpSpPr>
        <p:grpSpPr>
          <a:xfrm>
            <a:off x="6346728" y="1572129"/>
            <a:ext cx="624349" cy="624349"/>
            <a:chOff x="2876776" y="4765908"/>
            <a:chExt cx="687003" cy="687003"/>
          </a:xfrm>
        </p:grpSpPr>
        <p:sp>
          <p:nvSpPr>
            <p:cNvPr id="17" name="Diamond 36"/>
            <p:cNvSpPr/>
            <p:nvPr/>
          </p:nvSpPr>
          <p:spPr>
            <a:xfrm>
              <a:off x="2876776" y="4765908"/>
              <a:ext cx="687003" cy="687003"/>
            </a:xfrm>
            <a:prstGeom prst="diamond">
              <a:avLst/>
            </a:prstGeom>
            <a:solidFill>
              <a:srgbClr val="76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TextBox 37"/>
            <p:cNvSpPr txBox="1"/>
            <p:nvPr/>
          </p:nvSpPr>
          <p:spPr>
            <a:xfrm>
              <a:off x="2989034" y="4878576"/>
              <a:ext cx="462485" cy="440261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sp>
        <p:nvSpPr>
          <p:cNvPr id="59" name="išľíďè"/>
          <p:cNvSpPr/>
          <p:nvPr/>
        </p:nvSpPr>
        <p:spPr bwMode="auto">
          <a:xfrm>
            <a:off x="7069438" y="1921914"/>
            <a:ext cx="541904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60" name="iSlíďè"/>
          <p:cNvSpPr txBox="1"/>
          <p:nvPr/>
        </p:nvSpPr>
        <p:spPr bwMode="auto">
          <a:xfrm>
            <a:off x="7069439" y="1598798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61" name="išľíďè"/>
          <p:cNvSpPr/>
          <p:nvPr/>
        </p:nvSpPr>
        <p:spPr bwMode="auto">
          <a:xfrm>
            <a:off x="7067656" y="2831484"/>
            <a:ext cx="541904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62" name="iSlíďè"/>
          <p:cNvSpPr txBox="1"/>
          <p:nvPr/>
        </p:nvSpPr>
        <p:spPr bwMode="auto">
          <a:xfrm>
            <a:off x="7067657" y="2508368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63" name="išľíďè"/>
          <p:cNvSpPr/>
          <p:nvPr/>
        </p:nvSpPr>
        <p:spPr bwMode="auto">
          <a:xfrm>
            <a:off x="7067656" y="3690680"/>
            <a:ext cx="541904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64" name="iSlíďè"/>
          <p:cNvSpPr txBox="1"/>
          <p:nvPr/>
        </p:nvSpPr>
        <p:spPr bwMode="auto">
          <a:xfrm>
            <a:off x="7067657" y="3367564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65" name="išľíďè"/>
          <p:cNvSpPr/>
          <p:nvPr/>
        </p:nvSpPr>
        <p:spPr bwMode="auto">
          <a:xfrm>
            <a:off x="7067656" y="4520970"/>
            <a:ext cx="541904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66" name="iSlíďè"/>
          <p:cNvSpPr txBox="1"/>
          <p:nvPr/>
        </p:nvSpPr>
        <p:spPr bwMode="auto">
          <a:xfrm>
            <a:off x="7067657" y="4197854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  <p:sp>
        <p:nvSpPr>
          <p:cNvPr id="67" name="išľíďè"/>
          <p:cNvSpPr/>
          <p:nvPr/>
        </p:nvSpPr>
        <p:spPr bwMode="auto">
          <a:xfrm>
            <a:off x="7069438" y="5296259"/>
            <a:ext cx="541904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68" name="iSlíďè"/>
          <p:cNvSpPr txBox="1"/>
          <p:nvPr/>
        </p:nvSpPr>
        <p:spPr bwMode="auto">
          <a:xfrm>
            <a:off x="7069439" y="4973143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 text presets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043327" y="1327404"/>
            <a:ext cx="2556686" cy="5530596"/>
            <a:chOff x="5298160" y="1767587"/>
            <a:chExt cx="2010481" cy="4349051"/>
          </a:xfrm>
        </p:grpSpPr>
        <p:grpSp>
          <p:nvGrpSpPr>
            <p:cNvPr id="2" name="千图PPT彼岸天：ID 8661124库_组合 1"/>
            <p:cNvGrpSpPr/>
            <p:nvPr>
              <p:custDataLst>
                <p:tags r:id="rId1"/>
              </p:custDataLst>
            </p:nvPr>
          </p:nvGrpSpPr>
          <p:grpSpPr>
            <a:xfrm>
              <a:off x="5634904" y="4172481"/>
              <a:ext cx="1478642" cy="1944157"/>
              <a:chOff x="5634904" y="4172481"/>
              <a:chExt cx="1478642" cy="1944157"/>
            </a:xfrm>
          </p:grpSpPr>
          <p:sp>
            <p:nvSpPr>
              <p:cNvPr id="17" name="Freeform: Shape 9"/>
              <p:cNvSpPr/>
              <p:nvPr/>
            </p:nvSpPr>
            <p:spPr bwMode="auto">
              <a:xfrm>
                <a:off x="5634904" y="4172481"/>
                <a:ext cx="1468072" cy="1944157"/>
              </a:xfrm>
              <a:custGeom>
                <a:avLst/>
                <a:gdLst/>
                <a:ahLst/>
                <a:cxnLst>
                  <a:cxn ang="0">
                    <a:pos x="885" y="361"/>
                  </a:cxn>
                  <a:cxn ang="0">
                    <a:pos x="840" y="315"/>
                  </a:cxn>
                  <a:cxn ang="0">
                    <a:pos x="379" y="777"/>
                  </a:cxn>
                  <a:cxn ang="0">
                    <a:pos x="379" y="1172"/>
                  </a:cxn>
                  <a:cxn ang="0">
                    <a:pos x="0" y="1172"/>
                  </a:cxn>
                  <a:cxn ang="0">
                    <a:pos x="0" y="620"/>
                  </a:cxn>
                  <a:cxn ang="0">
                    <a:pos x="572" y="49"/>
                  </a:cxn>
                  <a:cxn ang="0">
                    <a:pos x="523" y="0"/>
                  </a:cxn>
                  <a:cxn ang="0">
                    <a:pos x="885" y="0"/>
                  </a:cxn>
                  <a:cxn ang="0">
                    <a:pos x="885" y="361"/>
                  </a:cxn>
                </a:cxnLst>
                <a:rect l="0" t="0" r="r" b="b"/>
                <a:pathLst>
                  <a:path w="885" h="1172">
                    <a:moveTo>
                      <a:pt x="885" y="361"/>
                    </a:moveTo>
                    <a:lnTo>
                      <a:pt x="840" y="315"/>
                    </a:lnTo>
                    <a:lnTo>
                      <a:pt x="379" y="777"/>
                    </a:lnTo>
                    <a:lnTo>
                      <a:pt x="379" y="1172"/>
                    </a:lnTo>
                    <a:lnTo>
                      <a:pt x="0" y="1172"/>
                    </a:lnTo>
                    <a:lnTo>
                      <a:pt x="0" y="620"/>
                    </a:lnTo>
                    <a:lnTo>
                      <a:pt x="572" y="49"/>
                    </a:lnTo>
                    <a:lnTo>
                      <a:pt x="523" y="0"/>
                    </a:lnTo>
                    <a:lnTo>
                      <a:pt x="885" y="0"/>
                    </a:lnTo>
                    <a:lnTo>
                      <a:pt x="885" y="361"/>
                    </a:lnTo>
                    <a:close/>
                  </a:path>
                </a:pathLst>
              </a:custGeom>
              <a:solidFill>
                <a:srgbClr val="B9AFF7"/>
              </a:solidFill>
              <a:ln w="9525">
                <a:noFill/>
                <a:round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Rectangle 10"/>
              <p:cNvSpPr/>
              <p:nvPr/>
            </p:nvSpPr>
            <p:spPr>
              <a:xfrm rot="18900000">
                <a:off x="5752205" y="4691000"/>
                <a:ext cx="1361341" cy="336374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r>
                  <a:rPr lang="zh-CN" altLang="en-US" sz="1200" b="1" dirty="0">
                    <a:solidFill>
                      <a:schemeClr val="bg1"/>
                    </a:solidFill>
                  </a:rPr>
                  <a:t>Enter the title text </a:t>
                </a:r>
                <a:r>
                  <a:rPr lang="en-US" altLang="zh-CN" sz="1200" b="1" dirty="0">
                    <a:solidFill>
                      <a:schemeClr val="bg1"/>
                    </a:solidFill>
                  </a:rPr>
                  <a:t>01</a:t>
                </a:r>
              </a:p>
            </p:txBody>
          </p:sp>
        </p:grpSp>
        <p:grpSp>
          <p:nvGrpSpPr>
            <p:cNvPr id="25" name="千图PPT彼岸天：ID 8661124库_组合 24"/>
            <p:cNvGrpSpPr/>
            <p:nvPr>
              <p:custDataLst>
                <p:tags r:id="rId2"/>
              </p:custDataLst>
            </p:nvPr>
          </p:nvGrpSpPr>
          <p:grpSpPr>
            <a:xfrm>
              <a:off x="5298160" y="3375590"/>
              <a:ext cx="1219246" cy="1361343"/>
              <a:chOff x="5298160" y="3375590"/>
              <a:chExt cx="1219246" cy="1361343"/>
            </a:xfrm>
          </p:grpSpPr>
          <p:sp>
            <p:nvSpPr>
              <p:cNvPr id="19" name="Freeform: Shape 16"/>
              <p:cNvSpPr/>
              <p:nvPr/>
            </p:nvSpPr>
            <p:spPr bwMode="auto">
              <a:xfrm>
                <a:off x="5298160" y="3412737"/>
                <a:ext cx="1219246" cy="1257399"/>
              </a:xfrm>
              <a:custGeom>
                <a:avLst/>
                <a:gdLst/>
                <a:ahLst/>
                <a:cxnLst>
                  <a:cxn ang="0">
                    <a:pos x="316" y="49"/>
                  </a:cxn>
                  <a:cxn ang="0">
                    <a:pos x="711" y="442"/>
                  </a:cxn>
                  <a:cxn ang="0">
                    <a:pos x="686" y="465"/>
                  </a:cxn>
                  <a:cxn ang="0">
                    <a:pos x="735" y="514"/>
                  </a:cxn>
                  <a:cxn ang="0">
                    <a:pos x="493" y="758"/>
                  </a:cxn>
                  <a:cxn ang="0">
                    <a:pos x="49" y="316"/>
                  </a:cxn>
                  <a:cxn ang="0">
                    <a:pos x="0" y="363"/>
                  </a:cxn>
                  <a:cxn ang="0">
                    <a:pos x="0" y="0"/>
                  </a:cxn>
                  <a:cxn ang="0">
                    <a:pos x="364" y="0"/>
                  </a:cxn>
                  <a:cxn ang="0">
                    <a:pos x="316" y="49"/>
                  </a:cxn>
                </a:cxnLst>
                <a:rect l="0" t="0" r="r" b="b"/>
                <a:pathLst>
                  <a:path w="735" h="758">
                    <a:moveTo>
                      <a:pt x="316" y="49"/>
                    </a:moveTo>
                    <a:lnTo>
                      <a:pt x="711" y="442"/>
                    </a:lnTo>
                    <a:lnTo>
                      <a:pt x="686" y="465"/>
                    </a:lnTo>
                    <a:lnTo>
                      <a:pt x="735" y="514"/>
                    </a:lnTo>
                    <a:lnTo>
                      <a:pt x="493" y="758"/>
                    </a:lnTo>
                    <a:lnTo>
                      <a:pt x="49" y="316"/>
                    </a:lnTo>
                    <a:lnTo>
                      <a:pt x="0" y="363"/>
                    </a:lnTo>
                    <a:lnTo>
                      <a:pt x="0" y="0"/>
                    </a:lnTo>
                    <a:lnTo>
                      <a:pt x="364" y="0"/>
                    </a:lnTo>
                    <a:lnTo>
                      <a:pt x="316" y="49"/>
                    </a:lnTo>
                    <a:close/>
                  </a:path>
                </a:pathLst>
              </a:custGeom>
              <a:solidFill>
                <a:srgbClr val="76EEFC"/>
              </a:solidFill>
              <a:ln w="9525">
                <a:noFill/>
                <a:round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" name="Rectangle 17"/>
              <p:cNvSpPr/>
              <p:nvPr/>
            </p:nvSpPr>
            <p:spPr>
              <a:xfrm rot="2700000">
                <a:off x="5264884" y="3888075"/>
                <a:ext cx="1361343" cy="336374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r>
                  <a:rPr lang="zh-CN" altLang="en-US" sz="1200" b="1" dirty="0">
                    <a:solidFill>
                      <a:schemeClr val="bg1"/>
                    </a:solidFill>
                  </a:rPr>
                  <a:t>Enter the title text </a:t>
                </a:r>
                <a:r>
                  <a:rPr lang="en-US" altLang="zh-CN" sz="1200" b="1" dirty="0">
                    <a:solidFill>
                      <a:schemeClr val="bg1"/>
                    </a:solidFill>
                  </a:rPr>
                  <a:t>02</a:t>
                </a:r>
              </a:p>
            </p:txBody>
          </p:sp>
        </p:grpSp>
        <p:grpSp>
          <p:nvGrpSpPr>
            <p:cNvPr id="26" name="千图PPT彼岸天：ID 8661124库_组合 25"/>
            <p:cNvGrpSpPr/>
            <p:nvPr>
              <p:custDataLst>
                <p:tags r:id="rId3"/>
              </p:custDataLst>
            </p:nvPr>
          </p:nvGrpSpPr>
          <p:grpSpPr>
            <a:xfrm>
              <a:off x="5895339" y="2659621"/>
              <a:ext cx="1413302" cy="1239150"/>
              <a:chOff x="5895339" y="2659621"/>
              <a:chExt cx="1413302" cy="1239150"/>
            </a:xfrm>
          </p:grpSpPr>
          <p:sp>
            <p:nvSpPr>
              <p:cNvPr id="21" name="Freeform: Shape 19"/>
              <p:cNvSpPr/>
              <p:nvPr/>
            </p:nvSpPr>
            <p:spPr bwMode="auto">
              <a:xfrm>
                <a:off x="5895339" y="2659621"/>
                <a:ext cx="1207633" cy="1239150"/>
              </a:xfrm>
              <a:custGeom>
                <a:avLst/>
                <a:gdLst/>
                <a:ahLst/>
                <a:cxnLst>
                  <a:cxn ang="0">
                    <a:pos x="728" y="350"/>
                  </a:cxn>
                  <a:cxn ang="0">
                    <a:pos x="684" y="306"/>
                  </a:cxn>
                  <a:cxn ang="0">
                    <a:pos x="241" y="747"/>
                  </a:cxn>
                  <a:cxn ang="0">
                    <a:pos x="0" y="507"/>
                  </a:cxn>
                  <a:cxn ang="0">
                    <a:pos x="42" y="460"/>
                  </a:cxn>
                  <a:cxn ang="0">
                    <a:pos x="21" y="439"/>
                  </a:cxn>
                  <a:cxn ang="0">
                    <a:pos x="419" y="42"/>
                  </a:cxn>
                  <a:cxn ang="0">
                    <a:pos x="377" y="0"/>
                  </a:cxn>
                  <a:cxn ang="0">
                    <a:pos x="728" y="0"/>
                  </a:cxn>
                  <a:cxn ang="0">
                    <a:pos x="728" y="350"/>
                  </a:cxn>
                </a:cxnLst>
                <a:rect l="0" t="0" r="r" b="b"/>
                <a:pathLst>
                  <a:path w="728" h="747">
                    <a:moveTo>
                      <a:pt x="728" y="350"/>
                    </a:moveTo>
                    <a:lnTo>
                      <a:pt x="684" y="306"/>
                    </a:lnTo>
                    <a:lnTo>
                      <a:pt x="241" y="747"/>
                    </a:lnTo>
                    <a:lnTo>
                      <a:pt x="0" y="507"/>
                    </a:lnTo>
                    <a:lnTo>
                      <a:pt x="42" y="460"/>
                    </a:lnTo>
                    <a:lnTo>
                      <a:pt x="21" y="439"/>
                    </a:lnTo>
                    <a:lnTo>
                      <a:pt x="419" y="42"/>
                    </a:lnTo>
                    <a:lnTo>
                      <a:pt x="377" y="0"/>
                    </a:lnTo>
                    <a:lnTo>
                      <a:pt x="728" y="0"/>
                    </a:lnTo>
                    <a:lnTo>
                      <a:pt x="728" y="350"/>
                    </a:lnTo>
                    <a:close/>
                  </a:path>
                </a:pathLst>
              </a:custGeom>
              <a:solidFill>
                <a:srgbClr val="B9AFF7"/>
              </a:solidFill>
              <a:ln w="9525">
                <a:noFill/>
                <a:round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Rectangle 20"/>
              <p:cNvSpPr/>
              <p:nvPr/>
            </p:nvSpPr>
            <p:spPr>
              <a:xfrm rot="18900000">
                <a:off x="5947301" y="3005327"/>
                <a:ext cx="1361340" cy="336374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r>
                  <a:rPr lang="zh-CN" altLang="en-US" sz="1200" b="1" dirty="0">
                    <a:solidFill>
                      <a:schemeClr val="bg1"/>
                    </a:solidFill>
                  </a:rPr>
                  <a:t>Enter the title text </a:t>
                </a:r>
                <a:r>
                  <a:rPr lang="en-US" altLang="zh-CN" sz="1200" b="1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</p:grpSp>
        <p:grpSp>
          <p:nvGrpSpPr>
            <p:cNvPr id="27" name="千图PPT彼岸天：ID 8661124库_组合 26"/>
            <p:cNvGrpSpPr/>
            <p:nvPr>
              <p:custDataLst>
                <p:tags r:id="rId4"/>
              </p:custDataLst>
            </p:nvPr>
          </p:nvGrpSpPr>
          <p:grpSpPr>
            <a:xfrm>
              <a:off x="5301479" y="1767587"/>
              <a:ext cx="1207634" cy="1371439"/>
              <a:chOff x="5301479" y="1767587"/>
              <a:chExt cx="1207634" cy="1371439"/>
            </a:xfrm>
          </p:grpSpPr>
          <p:sp>
            <p:nvSpPr>
              <p:cNvPr id="23" name="Freeform: Shape 22"/>
              <p:cNvSpPr/>
              <p:nvPr/>
            </p:nvSpPr>
            <p:spPr bwMode="auto">
              <a:xfrm>
                <a:off x="5301479" y="1891580"/>
                <a:ext cx="1207634" cy="1247446"/>
              </a:xfrm>
              <a:custGeom>
                <a:avLst/>
                <a:gdLst/>
                <a:ahLst/>
                <a:cxnLst>
                  <a:cxn ang="0">
                    <a:pos x="313" y="41"/>
                  </a:cxn>
                  <a:cxn ang="0">
                    <a:pos x="709" y="437"/>
                  </a:cxn>
                  <a:cxn ang="0">
                    <a:pos x="682" y="463"/>
                  </a:cxn>
                  <a:cxn ang="0">
                    <a:pos x="728" y="509"/>
                  </a:cxn>
                  <a:cxn ang="0">
                    <a:pos x="483" y="752"/>
                  </a:cxn>
                  <a:cxn ang="0">
                    <a:pos x="41" y="312"/>
                  </a:cxn>
                  <a:cxn ang="0">
                    <a:pos x="0" y="352"/>
                  </a:cxn>
                  <a:cxn ang="0">
                    <a:pos x="0" y="0"/>
                  </a:cxn>
                  <a:cxn ang="0">
                    <a:pos x="349" y="0"/>
                  </a:cxn>
                  <a:cxn ang="0">
                    <a:pos x="313" y="41"/>
                  </a:cxn>
                </a:cxnLst>
                <a:rect l="0" t="0" r="r" b="b"/>
                <a:pathLst>
                  <a:path w="728" h="752">
                    <a:moveTo>
                      <a:pt x="313" y="41"/>
                    </a:moveTo>
                    <a:lnTo>
                      <a:pt x="709" y="437"/>
                    </a:lnTo>
                    <a:lnTo>
                      <a:pt x="682" y="463"/>
                    </a:lnTo>
                    <a:lnTo>
                      <a:pt x="728" y="509"/>
                    </a:lnTo>
                    <a:lnTo>
                      <a:pt x="483" y="752"/>
                    </a:lnTo>
                    <a:lnTo>
                      <a:pt x="41" y="312"/>
                    </a:lnTo>
                    <a:lnTo>
                      <a:pt x="0" y="352"/>
                    </a:lnTo>
                    <a:lnTo>
                      <a:pt x="0" y="0"/>
                    </a:lnTo>
                    <a:lnTo>
                      <a:pt x="349" y="0"/>
                    </a:lnTo>
                    <a:lnTo>
                      <a:pt x="313" y="41"/>
                    </a:lnTo>
                    <a:close/>
                  </a:path>
                </a:pathLst>
              </a:custGeom>
              <a:solidFill>
                <a:srgbClr val="76EEFC"/>
              </a:solidFill>
              <a:ln w="9525">
                <a:noFill/>
                <a:round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2700000">
                <a:off x="5197558" y="2280071"/>
                <a:ext cx="1361341" cy="336374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r>
                  <a:rPr lang="zh-CN" altLang="en-US" sz="1200" b="1" dirty="0">
                    <a:solidFill>
                      <a:schemeClr val="bg1"/>
                    </a:solidFill>
                  </a:rPr>
                  <a:t>Enter the title text </a:t>
                </a:r>
                <a:r>
                  <a:rPr lang="en-US" altLang="zh-CN" sz="1200" b="1" dirty="0">
                    <a:solidFill>
                      <a:schemeClr val="bg1"/>
                    </a:solidFill>
                  </a:rPr>
                  <a:t>04</a:t>
                </a:r>
              </a:p>
            </p:txBody>
          </p:sp>
        </p:grpSp>
      </p:grpSp>
      <p:sp>
        <p:nvSpPr>
          <p:cNvPr id="28" name="išľíďè"/>
          <p:cNvSpPr/>
          <p:nvPr/>
        </p:nvSpPr>
        <p:spPr bwMode="auto">
          <a:xfrm>
            <a:off x="1725847" y="142969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29" name="iSlíďè"/>
          <p:cNvSpPr txBox="1"/>
          <p:nvPr/>
        </p:nvSpPr>
        <p:spPr bwMode="auto">
          <a:xfrm>
            <a:off x="2661787" y="1104156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30" name="išľíďè"/>
          <p:cNvSpPr/>
          <p:nvPr/>
        </p:nvSpPr>
        <p:spPr bwMode="auto">
          <a:xfrm>
            <a:off x="1787348" y="3071434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31" name="iSlíďè"/>
          <p:cNvSpPr txBox="1"/>
          <p:nvPr/>
        </p:nvSpPr>
        <p:spPr bwMode="auto">
          <a:xfrm>
            <a:off x="2723288" y="2745895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32" name="išľíďè"/>
          <p:cNvSpPr/>
          <p:nvPr/>
        </p:nvSpPr>
        <p:spPr bwMode="auto">
          <a:xfrm>
            <a:off x="7772717" y="2553043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33" name="iSlíďè"/>
          <p:cNvSpPr txBox="1"/>
          <p:nvPr/>
        </p:nvSpPr>
        <p:spPr bwMode="auto">
          <a:xfrm>
            <a:off x="7800877" y="2201847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  <p:sp>
        <p:nvSpPr>
          <p:cNvPr id="34" name="išľíďè"/>
          <p:cNvSpPr/>
          <p:nvPr/>
        </p:nvSpPr>
        <p:spPr bwMode="auto">
          <a:xfrm>
            <a:off x="7800877" y="4385657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35" name="iSlíďè"/>
          <p:cNvSpPr txBox="1"/>
          <p:nvPr/>
        </p:nvSpPr>
        <p:spPr bwMode="auto">
          <a:xfrm>
            <a:off x="7829037" y="4069417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ea"/>
              </a:rPr>
              <a:t>Title text presets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1164608" y="1446534"/>
            <a:ext cx="2309148" cy="3972419"/>
            <a:chOff x="1164608" y="1446534"/>
            <a:chExt cx="2309148" cy="3972419"/>
          </a:xfrm>
        </p:grpSpPr>
        <p:grpSp>
          <p:nvGrpSpPr>
            <p:cNvPr id="4" name="Group 3"/>
            <p:cNvGrpSpPr/>
            <p:nvPr/>
          </p:nvGrpSpPr>
          <p:grpSpPr>
            <a:xfrm>
              <a:off x="1164608" y="1446534"/>
              <a:ext cx="2309148" cy="2806860"/>
              <a:chOff x="1208671" y="1659213"/>
              <a:chExt cx="2151201" cy="2614869"/>
            </a:xfrm>
            <a:solidFill>
              <a:schemeClr val="accent1"/>
            </a:solidFill>
          </p:grpSpPr>
          <p:sp>
            <p:nvSpPr>
              <p:cNvPr id="42" name="Oval 4"/>
              <p:cNvSpPr/>
              <p:nvPr/>
            </p:nvSpPr>
            <p:spPr>
              <a:xfrm>
                <a:off x="1208671" y="1659213"/>
                <a:ext cx="2151201" cy="2151201"/>
              </a:xfrm>
              <a:prstGeom prst="ellipse">
                <a:avLst/>
              </a:prstGeom>
              <a:solidFill>
                <a:srgbClr val="76EE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Isosceles Triangle 5"/>
              <p:cNvSpPr/>
              <p:nvPr/>
            </p:nvSpPr>
            <p:spPr>
              <a:xfrm rot="10800000">
                <a:off x="2007871" y="3719631"/>
                <a:ext cx="552799" cy="554451"/>
              </a:xfrm>
              <a:prstGeom prst="triangle">
                <a:avLst>
                  <a:gd name="adj" fmla="val 50000"/>
                </a:avLst>
              </a:prstGeom>
              <a:solidFill>
                <a:srgbClr val="76EE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2" name="Freeform: Shape 27"/>
            <p:cNvSpPr/>
            <p:nvPr/>
          </p:nvSpPr>
          <p:spPr bwMode="auto">
            <a:xfrm>
              <a:off x="1950650" y="1617419"/>
              <a:ext cx="586601" cy="586601"/>
            </a:xfrm>
            <a:custGeom>
              <a:avLst/>
              <a:gdLst/>
              <a:ahLst/>
              <a:cxnLst>
                <a:cxn ang="0">
                  <a:pos x="68" y="3"/>
                </a:cxn>
                <a:cxn ang="0">
                  <a:pos x="58" y="61"/>
                </a:cxn>
                <a:cxn ang="0">
                  <a:pos x="57" y="63"/>
                </a:cxn>
                <a:cxn ang="0">
                  <a:pos x="56" y="63"/>
                </a:cxn>
                <a:cxn ang="0">
                  <a:pos x="55" y="63"/>
                </a:cxn>
                <a:cxn ang="0">
                  <a:pos x="38" y="56"/>
                </a:cxn>
                <a:cxn ang="0">
                  <a:pos x="28" y="67"/>
                </a:cxn>
                <a:cxn ang="0">
                  <a:pos x="26" y="68"/>
                </a:cxn>
                <a:cxn ang="0">
                  <a:pos x="26" y="68"/>
                </a:cxn>
                <a:cxn ang="0">
                  <a:pos x="24" y="65"/>
                </a:cxn>
                <a:cxn ang="0">
                  <a:pos x="24" y="52"/>
                </a:cxn>
                <a:cxn ang="0">
                  <a:pos x="57" y="12"/>
                </a:cxn>
                <a:cxn ang="0">
                  <a:pos x="16" y="47"/>
                </a:cxn>
                <a:cxn ang="0">
                  <a:pos x="1" y="41"/>
                </a:cxn>
                <a:cxn ang="0">
                  <a:pos x="0" y="39"/>
                </a:cxn>
                <a:cxn ang="0">
                  <a:pos x="1" y="36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7" y="0"/>
                </a:cxn>
                <a:cxn ang="0">
                  <a:pos x="68" y="3"/>
                </a:cxn>
              </a:cxnLst>
              <a:rect l="0" t="0" r="r" b="b"/>
              <a:pathLst>
                <a:path w="68" h="68">
                  <a:moveTo>
                    <a:pt x="68" y="3"/>
                  </a:moveTo>
                  <a:cubicBezTo>
                    <a:pt x="58" y="61"/>
                    <a:pt x="58" y="61"/>
                    <a:pt x="58" y="61"/>
                  </a:cubicBezTo>
                  <a:cubicBezTo>
                    <a:pt x="58" y="62"/>
                    <a:pt x="57" y="62"/>
                    <a:pt x="57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7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5" y="67"/>
                    <a:pt x="24" y="66"/>
                    <a:pt x="24" y="6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0"/>
                    <a:pt x="0" y="40"/>
                    <a:pt x="0" y="39"/>
                  </a:cubicBezTo>
                  <a:cubicBezTo>
                    <a:pt x="0" y="38"/>
                    <a:pt x="0" y="37"/>
                    <a:pt x="1" y="36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7" y="0"/>
                  </a:cubicBezTo>
                  <a:cubicBezTo>
                    <a:pt x="68" y="1"/>
                    <a:pt x="68" y="2"/>
                    <a:pt x="68" y="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6" name="Group 31"/>
            <p:cNvGrpSpPr/>
            <p:nvPr/>
          </p:nvGrpSpPr>
          <p:grpSpPr>
            <a:xfrm>
              <a:off x="1805507" y="4391606"/>
              <a:ext cx="1027347" cy="1027347"/>
              <a:chOff x="2786183" y="1189182"/>
              <a:chExt cx="921712" cy="921712"/>
            </a:xfrm>
          </p:grpSpPr>
          <p:sp>
            <p:nvSpPr>
              <p:cNvPr id="26" name="Oval 32"/>
              <p:cNvSpPr/>
              <p:nvPr/>
            </p:nvSpPr>
            <p:spPr>
              <a:xfrm>
                <a:off x="2786183" y="1189182"/>
                <a:ext cx="921712" cy="921712"/>
              </a:xfrm>
              <a:prstGeom prst="ellipse">
                <a:avLst/>
              </a:prstGeom>
              <a:solidFill>
                <a:srgbClr val="76EE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Oval 33"/>
              <p:cNvSpPr/>
              <p:nvPr/>
            </p:nvSpPr>
            <p:spPr>
              <a:xfrm>
                <a:off x="2878354" y="1281353"/>
                <a:ext cx="737370" cy="7373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rmAutofit/>
              </a:bodyPr>
              <a:lstStyle/>
              <a:p>
                <a:pPr algn="ctr"/>
                <a:r>
                  <a:rPr lang="en-US" sz="2800">
                    <a:solidFill>
                      <a:schemeClr val="bg2">
                        <a:lumMod val="25000"/>
                      </a:schemeClr>
                    </a:solidFill>
                    <a:latin typeface="Impact" panose="020B0806030902050204" pitchFamily="34" charset="0"/>
                  </a:rPr>
                  <a:t>01</a:t>
                </a:r>
              </a:p>
            </p:txBody>
          </p:sp>
        </p:grpSp>
      </p:grpSp>
      <p:grpSp>
        <p:nvGrpSpPr>
          <p:cNvPr id="44" name="千图PPT彼岸天：ID 8661124库_组合 43"/>
          <p:cNvGrpSpPr/>
          <p:nvPr>
            <p:custDataLst>
              <p:tags r:id="rId2"/>
            </p:custDataLst>
          </p:nvPr>
        </p:nvGrpSpPr>
        <p:grpSpPr>
          <a:xfrm>
            <a:off x="3691261" y="1439047"/>
            <a:ext cx="2309148" cy="3903097"/>
            <a:chOff x="3691261" y="1439047"/>
            <a:chExt cx="2309148" cy="3903097"/>
          </a:xfrm>
        </p:grpSpPr>
        <p:grpSp>
          <p:nvGrpSpPr>
            <p:cNvPr id="6" name="Group 9"/>
            <p:cNvGrpSpPr/>
            <p:nvPr/>
          </p:nvGrpSpPr>
          <p:grpSpPr>
            <a:xfrm>
              <a:off x="3691261" y="1439047"/>
              <a:ext cx="2309148" cy="2745024"/>
              <a:chOff x="1208671" y="1659213"/>
              <a:chExt cx="2151201" cy="2557262"/>
            </a:xfrm>
            <a:solidFill>
              <a:schemeClr val="accent2"/>
            </a:solidFill>
          </p:grpSpPr>
          <p:sp>
            <p:nvSpPr>
              <p:cNvPr id="38" name="Oval 10"/>
              <p:cNvSpPr/>
              <p:nvPr/>
            </p:nvSpPr>
            <p:spPr>
              <a:xfrm>
                <a:off x="1208671" y="1659213"/>
                <a:ext cx="2151201" cy="2151201"/>
              </a:xfrm>
              <a:prstGeom prst="ellipse">
                <a:avLst/>
              </a:prstGeom>
              <a:solidFill>
                <a:srgbClr val="B9AF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Isosceles Triangle 11"/>
              <p:cNvSpPr/>
              <p:nvPr/>
            </p:nvSpPr>
            <p:spPr>
              <a:xfrm rot="10800000">
                <a:off x="2007871" y="3662024"/>
                <a:ext cx="552799" cy="554451"/>
              </a:xfrm>
              <a:prstGeom prst="triangle">
                <a:avLst/>
              </a:prstGeom>
              <a:solidFill>
                <a:srgbClr val="B9AF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4" name="Freeform: Shape 29"/>
            <p:cNvSpPr/>
            <p:nvPr/>
          </p:nvSpPr>
          <p:spPr bwMode="auto">
            <a:xfrm>
              <a:off x="4585836" y="1608413"/>
              <a:ext cx="510497" cy="503099"/>
            </a:xfrm>
            <a:custGeom>
              <a:avLst/>
              <a:gdLst/>
              <a:ahLst/>
              <a:cxnLst>
                <a:cxn ang="0">
                  <a:pos x="59" y="63"/>
                </a:cxn>
                <a:cxn ang="0">
                  <a:pos x="55" y="61"/>
                </a:cxn>
                <a:cxn ang="0">
                  <a:pos x="42" y="48"/>
                </a:cxn>
                <a:cxn ang="0">
                  <a:pos x="27" y="53"/>
                </a:cxn>
                <a:cxn ang="0">
                  <a:pos x="0" y="26"/>
                </a:cxn>
                <a:cxn ang="0">
                  <a:pos x="27" y="0"/>
                </a:cxn>
                <a:cxn ang="0">
                  <a:pos x="54" y="26"/>
                </a:cxn>
                <a:cxn ang="0">
                  <a:pos x="49" y="41"/>
                </a:cxn>
                <a:cxn ang="0">
                  <a:pos x="62" y="54"/>
                </a:cxn>
                <a:cxn ang="0">
                  <a:pos x="64" y="58"/>
                </a:cxn>
                <a:cxn ang="0">
                  <a:pos x="59" y="63"/>
                </a:cxn>
                <a:cxn ang="0">
                  <a:pos x="27" y="9"/>
                </a:cxn>
                <a:cxn ang="0">
                  <a:pos x="10" y="26"/>
                </a:cxn>
                <a:cxn ang="0">
                  <a:pos x="27" y="43"/>
                </a:cxn>
                <a:cxn ang="0">
                  <a:pos x="44" y="26"/>
                </a:cxn>
                <a:cxn ang="0">
                  <a:pos x="27" y="9"/>
                </a:cxn>
              </a:cxnLst>
              <a:rect l="0" t="0" r="r" b="b"/>
              <a:pathLst>
                <a:path w="64" h="63">
                  <a:moveTo>
                    <a:pt x="59" y="63"/>
                  </a:moveTo>
                  <a:cubicBezTo>
                    <a:pt x="57" y="63"/>
                    <a:pt x="56" y="62"/>
                    <a:pt x="55" y="61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8" y="51"/>
                    <a:pt x="33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ubicBezTo>
                    <a:pt x="54" y="32"/>
                    <a:pt x="52" y="37"/>
                    <a:pt x="49" y="41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3" y="55"/>
                    <a:pt x="64" y="57"/>
                    <a:pt x="64" y="58"/>
                  </a:cubicBezTo>
                  <a:cubicBezTo>
                    <a:pt x="64" y="61"/>
                    <a:pt x="61" y="63"/>
                    <a:pt x="59" y="63"/>
                  </a:cubicBezTo>
                  <a:close/>
                  <a:moveTo>
                    <a:pt x="27" y="9"/>
                  </a:moveTo>
                  <a:cubicBezTo>
                    <a:pt x="18" y="9"/>
                    <a:pt x="10" y="17"/>
                    <a:pt x="10" y="26"/>
                  </a:cubicBezTo>
                  <a:cubicBezTo>
                    <a:pt x="10" y="36"/>
                    <a:pt x="18" y="43"/>
                    <a:pt x="27" y="43"/>
                  </a:cubicBezTo>
                  <a:cubicBezTo>
                    <a:pt x="37" y="43"/>
                    <a:pt x="44" y="36"/>
                    <a:pt x="44" y="26"/>
                  </a:cubicBezTo>
                  <a:cubicBezTo>
                    <a:pt x="44" y="17"/>
                    <a:pt x="37" y="9"/>
                    <a:pt x="27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7" name="Group 34"/>
            <p:cNvGrpSpPr/>
            <p:nvPr/>
          </p:nvGrpSpPr>
          <p:grpSpPr>
            <a:xfrm>
              <a:off x="4332161" y="4314797"/>
              <a:ext cx="1027347" cy="1027347"/>
              <a:chOff x="2786183" y="1189182"/>
              <a:chExt cx="921712" cy="921712"/>
            </a:xfrm>
          </p:grpSpPr>
          <p:sp>
            <p:nvSpPr>
              <p:cNvPr id="24" name="Oval 35"/>
              <p:cNvSpPr/>
              <p:nvPr/>
            </p:nvSpPr>
            <p:spPr>
              <a:xfrm>
                <a:off x="2786183" y="1189182"/>
                <a:ext cx="921712" cy="921712"/>
              </a:xfrm>
              <a:prstGeom prst="ellipse">
                <a:avLst/>
              </a:prstGeom>
              <a:solidFill>
                <a:srgbClr val="B9AF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Oval 36"/>
              <p:cNvSpPr/>
              <p:nvPr/>
            </p:nvSpPr>
            <p:spPr>
              <a:xfrm>
                <a:off x="2878354" y="1281353"/>
                <a:ext cx="737370" cy="7373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rmAutofit/>
              </a:bodyPr>
              <a:lstStyle/>
              <a:p>
                <a:pPr algn="ctr"/>
                <a:r>
                  <a:rPr lang="en-US" sz="2800">
                    <a:solidFill>
                      <a:schemeClr val="bg2">
                        <a:lumMod val="25000"/>
                      </a:schemeClr>
                    </a:solidFill>
                    <a:latin typeface="Impact" panose="020B0806030902050204" pitchFamily="34" charset="0"/>
                  </a:rPr>
                  <a:t>02</a:t>
                </a:r>
              </a:p>
            </p:txBody>
          </p:sp>
        </p:grpSp>
      </p:grpSp>
      <p:sp>
        <p:nvSpPr>
          <p:cNvPr id="47" name="išľíďè"/>
          <p:cNvSpPr/>
          <p:nvPr/>
        </p:nvSpPr>
        <p:spPr bwMode="auto">
          <a:xfrm>
            <a:off x="1359878" y="2642277"/>
            <a:ext cx="2188187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48" name="iSlíďè"/>
          <p:cNvSpPr txBox="1"/>
          <p:nvPr/>
        </p:nvSpPr>
        <p:spPr bwMode="auto">
          <a:xfrm>
            <a:off x="1292927" y="225765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ctr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</a:t>
            </a:r>
          </a:p>
        </p:txBody>
      </p:sp>
      <p:sp>
        <p:nvSpPr>
          <p:cNvPr id="49" name="išľíďè"/>
          <p:cNvSpPr/>
          <p:nvPr/>
        </p:nvSpPr>
        <p:spPr bwMode="auto">
          <a:xfrm>
            <a:off x="3954871" y="2643865"/>
            <a:ext cx="2188187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50" name="iSlíďè"/>
          <p:cNvSpPr txBox="1"/>
          <p:nvPr/>
        </p:nvSpPr>
        <p:spPr bwMode="auto">
          <a:xfrm>
            <a:off x="4521589" y="2326917"/>
            <a:ext cx="824824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Title</a:t>
            </a:r>
          </a:p>
        </p:txBody>
      </p:sp>
      <p:pic>
        <p:nvPicPr>
          <p:cNvPr id="3" name="图片 2" descr="5b18ef2e578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665" y="1617980"/>
            <a:ext cx="6539865" cy="4135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75148" y="1258846"/>
            <a:ext cx="9411847" cy="3852800"/>
            <a:chOff x="1789745" y="1618610"/>
            <a:chExt cx="7685425" cy="3146078"/>
          </a:xfrm>
        </p:grpSpPr>
        <p:graphicFrame>
          <p:nvGraphicFramePr>
            <p:cNvPr id="5" name="Chart 4"/>
            <p:cNvGraphicFramePr/>
            <p:nvPr/>
          </p:nvGraphicFramePr>
          <p:xfrm>
            <a:off x="2027067" y="1618610"/>
            <a:ext cx="1179168" cy="21002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Chart 5"/>
            <p:cNvGraphicFramePr/>
            <p:nvPr/>
          </p:nvGraphicFramePr>
          <p:xfrm>
            <a:off x="3616990" y="1618610"/>
            <a:ext cx="1179168" cy="21002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7" name="Chart 6"/>
            <p:cNvGraphicFramePr/>
            <p:nvPr/>
          </p:nvGraphicFramePr>
          <p:xfrm>
            <a:off x="5192577" y="1618610"/>
            <a:ext cx="1179168" cy="21002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8" name="Chart 7"/>
            <p:cNvGraphicFramePr/>
            <p:nvPr/>
          </p:nvGraphicFramePr>
          <p:xfrm>
            <a:off x="6752489" y="1618610"/>
            <a:ext cx="1179168" cy="21002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9" name="Chart 8"/>
            <p:cNvGraphicFramePr/>
            <p:nvPr/>
          </p:nvGraphicFramePr>
          <p:xfrm>
            <a:off x="8296002" y="1618610"/>
            <a:ext cx="1179168" cy="21002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pSp>
          <p:nvGrpSpPr>
            <p:cNvPr id="2" name="Group 9"/>
            <p:cNvGrpSpPr/>
            <p:nvPr/>
          </p:nvGrpSpPr>
          <p:grpSpPr>
            <a:xfrm>
              <a:off x="1789745" y="4281939"/>
              <a:ext cx="6929419" cy="482749"/>
              <a:chOff x="1591107" y="4890375"/>
              <a:chExt cx="7982122" cy="556087"/>
            </a:xfrm>
          </p:grpSpPr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1591107" y="4890375"/>
                <a:ext cx="556087" cy="556087"/>
              </a:xfrm>
              <a:prstGeom prst="ellipse">
                <a:avLst/>
              </a:prstGeom>
              <a:solidFill>
                <a:srgbClr val="76EE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AU" sz="1515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01</a:t>
                </a:r>
                <a:endParaRPr lang="en-US" sz="151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4066452" y="4890375"/>
                <a:ext cx="556087" cy="556087"/>
              </a:xfrm>
              <a:prstGeom prst="ellipse">
                <a:avLst/>
              </a:prstGeom>
              <a:solidFill>
                <a:srgbClr val="B9AF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lnSpc>
                    <a:spcPct val="120000"/>
                  </a:lnSpc>
                </a:pPr>
                <a:r>
                  <a:rPr lang="en-AU" sz="1515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02</a:t>
                </a:r>
                <a:endParaRPr lang="en-US" sz="1515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Oval 18"/>
              <p:cNvSpPr>
                <a:spLocks noChangeAspect="1"/>
              </p:cNvSpPr>
              <p:nvPr/>
            </p:nvSpPr>
            <p:spPr>
              <a:xfrm>
                <a:off x="6541797" y="4890375"/>
                <a:ext cx="556087" cy="556087"/>
              </a:xfrm>
              <a:prstGeom prst="ellipse">
                <a:avLst/>
              </a:prstGeom>
              <a:solidFill>
                <a:srgbClr val="76EE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ctr">
                  <a:lnSpc>
                    <a:spcPct val="120000"/>
                  </a:lnSpc>
                </a:pPr>
                <a:r>
                  <a:rPr lang="en-AU" sz="1515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03</a:t>
                </a:r>
                <a:endParaRPr lang="en-US" sz="1515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9017142" y="4890375"/>
                <a:ext cx="556087" cy="556087"/>
              </a:xfrm>
              <a:prstGeom prst="ellipse">
                <a:avLst/>
              </a:prstGeom>
              <a:solidFill>
                <a:srgbClr val="B9AF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AU" sz="1515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04</a:t>
                </a:r>
                <a:endParaRPr lang="en-US" sz="151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5" name="išľíďè"/>
          <p:cNvSpPr/>
          <p:nvPr/>
        </p:nvSpPr>
        <p:spPr bwMode="auto">
          <a:xfrm>
            <a:off x="2009271" y="4816050"/>
            <a:ext cx="1736333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26" name="iSlíďè"/>
          <p:cNvSpPr txBox="1"/>
          <p:nvPr/>
        </p:nvSpPr>
        <p:spPr bwMode="auto">
          <a:xfrm>
            <a:off x="2086031" y="4464854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</a:t>
            </a:r>
          </a:p>
        </p:txBody>
      </p:sp>
      <p:sp>
        <p:nvSpPr>
          <p:cNvPr id="27" name="išľíďè"/>
          <p:cNvSpPr/>
          <p:nvPr/>
        </p:nvSpPr>
        <p:spPr bwMode="auto">
          <a:xfrm>
            <a:off x="4585945" y="4832901"/>
            <a:ext cx="1736333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28" name="iSlíďè"/>
          <p:cNvSpPr txBox="1"/>
          <p:nvPr/>
        </p:nvSpPr>
        <p:spPr bwMode="auto">
          <a:xfrm>
            <a:off x="4662705" y="4481705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</a:t>
            </a:r>
          </a:p>
        </p:txBody>
      </p:sp>
      <p:sp>
        <p:nvSpPr>
          <p:cNvPr id="29" name="išľíďè"/>
          <p:cNvSpPr/>
          <p:nvPr/>
        </p:nvSpPr>
        <p:spPr bwMode="auto">
          <a:xfrm>
            <a:off x="7229770" y="4832901"/>
            <a:ext cx="1736333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30" name="iSlíďè"/>
          <p:cNvSpPr txBox="1"/>
          <p:nvPr/>
        </p:nvSpPr>
        <p:spPr bwMode="auto">
          <a:xfrm>
            <a:off x="7306530" y="4481705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</a:t>
            </a:r>
          </a:p>
        </p:txBody>
      </p:sp>
      <p:sp>
        <p:nvSpPr>
          <p:cNvPr id="31" name="išľíďè"/>
          <p:cNvSpPr/>
          <p:nvPr/>
        </p:nvSpPr>
        <p:spPr bwMode="auto">
          <a:xfrm>
            <a:off x="9779335" y="4832901"/>
            <a:ext cx="1736333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defTabSz="9137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200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Click here to add instructions for a concise language.</a:t>
            </a:r>
          </a:p>
        </p:txBody>
      </p:sp>
      <p:sp>
        <p:nvSpPr>
          <p:cNvPr id="32" name="iSlíďè"/>
          <p:cNvSpPr txBox="1"/>
          <p:nvPr/>
        </p:nvSpPr>
        <p:spPr bwMode="auto">
          <a:xfrm>
            <a:off x="9856095" y="4481705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:a14="http://schemas.microsoft.com/office/drawing/2010/main" xmlns:c="http://schemas.openxmlformats.org/drawingml/2006/chart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" y="-8890"/>
            <a:ext cx="12211685" cy="687514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89660" y="1541145"/>
            <a:ext cx="10013315" cy="3522980"/>
            <a:chOff x="1702" y="3177"/>
            <a:chExt cx="15769" cy="5548"/>
          </a:xfrm>
        </p:grpSpPr>
        <p:sp>
          <p:nvSpPr>
            <p:cNvPr id="16" name="矩形 15"/>
            <p:cNvSpPr/>
            <p:nvPr/>
          </p:nvSpPr>
          <p:spPr>
            <a:xfrm>
              <a:off x="1702" y="3177"/>
              <a:ext cx="15769" cy="5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978" y="4259"/>
              <a:ext cx="757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36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Add title content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7978" y="5519"/>
              <a:ext cx="4754" cy="4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spc="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COMPANY PROFILE</a:t>
              </a:r>
            </a:p>
          </p:txBody>
        </p:sp>
        <p:sp>
          <p:nvSpPr>
            <p:cNvPr id="12" name="Text Placeholder 4"/>
            <p:cNvSpPr txBox="1"/>
            <p:nvPr/>
          </p:nvSpPr>
          <p:spPr>
            <a:xfrm>
              <a:off x="7978" y="6240"/>
              <a:ext cx="8832" cy="128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4000"/>
                </a:lnSpc>
                <a:buNone/>
                <a:defRPr/>
              </a:pPr>
              <a:r>
                <a:rPr lang="id-ID" sz="1400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gency FB" panose="020B0503020202020204" pitchFamily="34" charset="0"/>
                  <a:cs typeface="Calibri" panose="020F0502020204030204"/>
                </a:rPr>
                <a:t>Ut wisi enim ad minim veniam, quis nostrud exerci tici alomcorper nibh euismod tincidunt ut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772" y="5012"/>
              <a:ext cx="4541" cy="17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7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方正有猫在_GBK" panose="02000000000000000000" pitchFamily="2" charset="-122"/>
                  <a:ea typeface="方正有猫在_GBK" panose="02000000000000000000" pitchFamily="2" charset="-122"/>
                  <a:cs typeface="+mn-ea"/>
                  <a:sym typeface="Arial" panose="020B0604020202020204" pitchFamily="34" charset="0"/>
                </a:rPr>
                <a:t>TWO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ttps://www.freeppt7.com">
  <a:themeElements>
    <a:clrScheme name="自定义 26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F3864"/>
      </a:accent1>
      <a:accent2>
        <a:srgbClr val="2589AD"/>
      </a:accent2>
      <a:accent3>
        <a:srgbClr val="1F3864"/>
      </a:accent3>
      <a:accent4>
        <a:srgbClr val="2589AD"/>
      </a:accent4>
      <a:accent5>
        <a:srgbClr val="1F3864"/>
      </a:accent5>
      <a:accent6>
        <a:srgbClr val="2589AD"/>
      </a:accent6>
      <a:hlink>
        <a:srgbClr val="1F3864"/>
      </a:hlink>
      <a:folHlink>
        <a:srgbClr val="2589A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6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F3864"/>
      </a:accent1>
      <a:accent2>
        <a:srgbClr val="2589AD"/>
      </a:accent2>
      <a:accent3>
        <a:srgbClr val="1F3864"/>
      </a:accent3>
      <a:accent4>
        <a:srgbClr val="2589AD"/>
      </a:accent4>
      <a:accent5>
        <a:srgbClr val="1F3864"/>
      </a:accent5>
      <a:accent6>
        <a:srgbClr val="2589AD"/>
      </a:accent6>
      <a:hlink>
        <a:srgbClr val="1F3864"/>
      </a:hlink>
      <a:folHlink>
        <a:srgbClr val="2589A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1322</Words>
  <Application>Microsoft Office PowerPoint</Application>
  <PresentationFormat>宽屏</PresentationFormat>
  <Paragraphs>256</Paragraphs>
  <Slides>25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等线</vt:lpstr>
      <vt:lpstr>等线 Light</vt:lpstr>
      <vt:lpstr>方正有猫在_GBK</vt:lpstr>
      <vt:lpstr>微软雅黑</vt:lpstr>
      <vt:lpstr>Agency FB</vt:lpstr>
      <vt:lpstr>Arial</vt:lpstr>
      <vt:lpstr>Calibri</vt:lpstr>
      <vt:lpstr>Forte</vt:lpstr>
      <vt:lpstr>Impact</vt:lpstr>
      <vt:lpstr>https://www.freeppt7.com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PowerPoint template</dc:title>
  <dc:creator>https://www.freeppt7.com</dc:creator>
  <cp:keywords>https:/www.freeppt7.com</cp:keywords>
  <cp:lastModifiedBy>宇 之灵</cp:lastModifiedBy>
  <cp:revision>3</cp:revision>
  <dcterms:created xsi:type="dcterms:W3CDTF">2018-03-04T14:18:00Z</dcterms:created>
  <dcterms:modified xsi:type="dcterms:W3CDTF">2019-10-30T02:26:00Z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