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270" r:id="rId4"/>
    <p:sldId id="271" r:id="rId5"/>
    <p:sldId id="272" r:id="rId6"/>
    <p:sldId id="415" r:id="rId7"/>
    <p:sldId id="274" r:id="rId8"/>
    <p:sldId id="284" r:id="rId9"/>
    <p:sldId id="285" r:id="rId10"/>
    <p:sldId id="286" r:id="rId11"/>
    <p:sldId id="287" r:id="rId12"/>
    <p:sldId id="417" r:id="rId13"/>
    <p:sldId id="420" r:id="rId14"/>
    <p:sldId id="421" r:id="rId15"/>
    <p:sldId id="418" r:id="rId16"/>
    <p:sldId id="422" r:id="rId17"/>
    <p:sldId id="423" r:id="rId18"/>
    <p:sldId id="419" r:id="rId19"/>
    <p:sldId id="424" r:id="rId20"/>
    <p:sldId id="320" r:id="rId21"/>
    <p:sldId id="414" r:id="rId22"/>
    <p:sldId id="288" r:id="rId23"/>
    <p:sldId id="277" r:id="rId24"/>
    <p:sldId id="289" r:id="rId25"/>
    <p:sldId id="280" r:id="rId26"/>
    <p:sldId id="428" r:id="rId27"/>
    <p:sldId id="426" r:id="rId28"/>
    <p:sldId id="293" r:id="rId29"/>
    <p:sldId id="427" r:id="rId30"/>
    <p:sldId id="295" r:id="rId31"/>
    <p:sldId id="294" r:id="rId32"/>
    <p:sldId id="298" r:id="rId33"/>
    <p:sldId id="296" r:id="rId34"/>
    <p:sldId id="297" r:id="rId35"/>
    <p:sldId id="290" r:id="rId36"/>
    <p:sldId id="291" r:id="rId37"/>
    <p:sldId id="299" r:id="rId38"/>
    <p:sldId id="278" r:id="rId39"/>
    <p:sldId id="279" r:id="rId40"/>
    <p:sldId id="292" r:id="rId41"/>
    <p:sldId id="300" r:id="rId42"/>
    <p:sldId id="416" r:id="rId43"/>
    <p:sldId id="283" r:id="rId44"/>
    <p:sldId id="281" r:id="rId45"/>
    <p:sldId id="282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1" d="100"/>
          <a:sy n="101" d="100"/>
        </p:scale>
        <p:origin x="144" y="31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CD7-462B-AE5A-4663F0BD78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CD7-462B-AE5A-4663F0BD78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CD7-462B-AE5A-4663F0BD7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3296000"/>
        <c:axId val="293302272"/>
      </c:lineChart>
      <c:catAx>
        <c:axId val="2932960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293302272"/>
        <c:crosses val="autoZero"/>
        <c:auto val="1"/>
        <c:lblAlgn val="ctr"/>
        <c:lblOffset val="100"/>
        <c:noMultiLvlLbl val="0"/>
      </c:catAx>
      <c:valAx>
        <c:axId val="29330227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293296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A94B-4098-A85C-9A2B2892A56B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A94B-4098-A85C-9A2B2892A56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4B-4098-A85C-9A2B2892A5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3497-4995-AB3F-F8D96F29E136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3497-4995-AB3F-F8D96F29E13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497-4995-AB3F-F8D96F29E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F01A-4699-96BE-D66D6299821C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F01A-4699-96BE-D66D6299821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01A-4699-96BE-D66D629982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ln w="31750" cap="rnd" cmpd="sng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1-805C-4EA0-9510-4071245745B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3-805C-4EA0-9510-4071245745B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5-805C-4EA0-9510-4071245745B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7-805C-4EA0-9510-4071245745B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9-805C-4EA0-9510-4071245745B7}"/>
              </c:ext>
            </c:extLst>
          </c:dPt>
          <c:cat>
            <c:strRef>
              <c:f>Sheet1!$A$2:$A$6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45</c:v>
                </c:pt>
                <c:pt idx="2">
                  <c:v>60</c:v>
                </c:pt>
                <c:pt idx="3">
                  <c:v>80</c:v>
                </c:pt>
                <c:pt idx="4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05C-4EA0-9510-40712457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0"/>
        <c:overlap val="100"/>
        <c:axId val="179076480"/>
        <c:axId val="179086464"/>
      </c:barChart>
      <c:catAx>
        <c:axId val="1790764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79086464"/>
        <c:crosses val="autoZero"/>
        <c:auto val="1"/>
        <c:lblAlgn val="ctr"/>
        <c:lblOffset val="100"/>
        <c:noMultiLvlLbl val="0"/>
      </c:catAx>
      <c:valAx>
        <c:axId val="17908646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79076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9" name="Graphic 50">
            <a:extLst>
              <a:ext uri="{FF2B5EF4-FFF2-40B4-BE49-F238E27FC236}">
                <a16:creationId xmlns:a16="http://schemas.microsoft.com/office/drawing/2014/main" id="{511944FE-884E-4003-912E-E7D714C87FF8}"/>
              </a:ext>
            </a:extLst>
          </p:cNvPr>
          <p:cNvGrpSpPr/>
          <p:nvPr userDrawn="1"/>
        </p:nvGrpSpPr>
        <p:grpSpPr>
          <a:xfrm>
            <a:off x="7547343" y="291181"/>
            <a:ext cx="1891428" cy="1486248"/>
            <a:chOff x="1788718" y="86622"/>
            <a:chExt cx="8613218" cy="6768097"/>
          </a:xfrm>
          <a:solidFill>
            <a:schemeClr val="bg1">
              <a:alpha val="7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E908D3-79B3-4C95-9977-566055A55AA0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50A7B0-E89F-47E7-B767-AC0E534EEFE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8EC3744-6145-4436-9638-007DB9994655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64500F5-9962-47B6-8198-62606B536EB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35976" y="108642"/>
            <a:ext cx="4644245" cy="5803188"/>
          </a:xfrm>
          <a:custGeom>
            <a:avLst/>
            <a:gdLst>
              <a:gd name="connsiteX0" fmla="*/ 5387767 w 5482474"/>
              <a:gd name="connsiteY0" fmla="*/ 0 h 6850592"/>
              <a:gd name="connsiteX1" fmla="*/ 5451981 w 5482474"/>
              <a:gd name="connsiteY1" fmla="*/ 41550 h 6850592"/>
              <a:gd name="connsiteX2" fmla="*/ 5475903 w 5482474"/>
              <a:gd name="connsiteY2" fmla="*/ 137243 h 6850592"/>
              <a:gd name="connsiteX3" fmla="*/ 5372657 w 5482474"/>
              <a:gd name="connsiteY3" fmla="*/ 877606 h 6850592"/>
              <a:gd name="connsiteX4" fmla="*/ 5206452 w 5482474"/>
              <a:gd name="connsiteY4" fmla="*/ 1181053 h 6850592"/>
              <a:gd name="connsiteX5" fmla="*/ 5185047 w 5482474"/>
              <a:gd name="connsiteY5" fmla="*/ 1626780 h 6850592"/>
              <a:gd name="connsiteX6" fmla="*/ 5159865 w 5482474"/>
              <a:gd name="connsiteY6" fmla="*/ 1860976 h 6850592"/>
              <a:gd name="connsiteX7" fmla="*/ 5135941 w 5482474"/>
              <a:gd name="connsiteY7" fmla="*/ 2057398 h 6850592"/>
              <a:gd name="connsiteX8" fmla="*/ 5108242 w 5482474"/>
              <a:gd name="connsiteY8" fmla="*/ 2335665 h 6850592"/>
              <a:gd name="connsiteX9" fmla="*/ 5152311 w 5482474"/>
              <a:gd name="connsiteY9" fmla="*/ 2479203 h 6850592"/>
              <a:gd name="connsiteX10" fmla="*/ 5098169 w 5482474"/>
              <a:gd name="connsiteY10" fmla="*/ 2659258 h 6850592"/>
              <a:gd name="connsiteX11" fmla="*/ 5112018 w 5482474"/>
              <a:gd name="connsiteY11" fmla="*/ 2922413 h 6850592"/>
              <a:gd name="connsiteX12" fmla="*/ 4981071 w 5482474"/>
              <a:gd name="connsiteY12" fmla="*/ 3076025 h 6850592"/>
              <a:gd name="connsiteX13" fmla="*/ 4892932 w 5482474"/>
              <a:gd name="connsiteY13" fmla="*/ 3230897 h 6850592"/>
              <a:gd name="connsiteX14" fmla="*/ 4867749 w 5482474"/>
              <a:gd name="connsiteY14" fmla="*/ 3278744 h 6850592"/>
              <a:gd name="connsiteX15" fmla="*/ 4735543 w 5482474"/>
              <a:gd name="connsiteY15" fmla="*/ 3392064 h 6850592"/>
              <a:gd name="connsiteX16" fmla="*/ 4636072 w 5482474"/>
              <a:gd name="connsiteY16" fmla="*/ 3637592 h 6850592"/>
              <a:gd name="connsiteX17" fmla="*/ 4619705 w 5482474"/>
              <a:gd name="connsiteY17" fmla="*/ 3733286 h 6850592"/>
              <a:gd name="connsiteX18" fmla="*/ 4589485 w 5482474"/>
              <a:gd name="connsiteY18" fmla="*/ 3870529 h 6850592"/>
              <a:gd name="connsiteX19" fmla="*/ 4270929 w 5482474"/>
              <a:gd name="connsiteY19" fmla="*/ 4037990 h 6850592"/>
              <a:gd name="connsiteX20" fmla="*/ 4177752 w 5482474"/>
              <a:gd name="connsiteY20" fmla="*/ 4065692 h 6850592"/>
              <a:gd name="connsiteX21" fmla="*/ 4177752 w 5482474"/>
              <a:gd name="connsiteY21" fmla="*/ 4083318 h 6850592"/>
              <a:gd name="connsiteX22" fmla="*/ 4241969 w 5482474"/>
              <a:gd name="connsiteY22" fmla="*/ 4105984 h 6850592"/>
              <a:gd name="connsiteX23" fmla="*/ 4443428 w 5482474"/>
              <a:gd name="connsiteY23" fmla="*/ 4199159 h 6850592"/>
              <a:gd name="connsiteX24" fmla="*/ 4607113 w 5482474"/>
              <a:gd name="connsiteY24" fmla="*/ 4457277 h 6850592"/>
              <a:gd name="connsiteX25" fmla="*/ 4652441 w 5482474"/>
              <a:gd name="connsiteY25" fmla="*/ 4537862 h 6850592"/>
              <a:gd name="connsiteX26" fmla="*/ 4695251 w 5482474"/>
              <a:gd name="connsiteY26" fmla="*/ 4814868 h 6850592"/>
              <a:gd name="connsiteX27" fmla="*/ 4659995 w 5482474"/>
              <a:gd name="connsiteY27" fmla="*/ 4986107 h 6850592"/>
              <a:gd name="connsiteX28" fmla="*/ 4584449 w 5482474"/>
              <a:gd name="connsiteY28" fmla="*/ 5125869 h 6850592"/>
              <a:gd name="connsiteX29" fmla="*/ 4552970 w 5482474"/>
              <a:gd name="connsiteY29" fmla="*/ 5191342 h 6850592"/>
              <a:gd name="connsiteX30" fmla="*/ 4450982 w 5482474"/>
              <a:gd name="connsiteY30" fmla="*/ 5348733 h 6850592"/>
              <a:gd name="connsiteX31" fmla="*/ 4429577 w 5482474"/>
              <a:gd name="connsiteY31" fmla="*/ 5390283 h 6850592"/>
              <a:gd name="connsiteX32" fmla="*/ 4357807 w 5482474"/>
              <a:gd name="connsiteY32" fmla="*/ 5507381 h 6850592"/>
              <a:gd name="connsiteX33" fmla="*/ 4345215 w 5482474"/>
              <a:gd name="connsiteY33" fmla="*/ 5551452 h 6850592"/>
              <a:gd name="connsiteX34" fmla="*/ 4750651 w 5482474"/>
              <a:gd name="connsiteY34" fmla="*/ 6415205 h 6850592"/>
              <a:gd name="connsiteX35" fmla="*/ 5065431 w 5482474"/>
              <a:gd name="connsiteY35" fmla="*/ 6553710 h 6850592"/>
              <a:gd name="connsiteX36" fmla="*/ 5140979 w 5482474"/>
              <a:gd name="connsiteY36" fmla="*/ 6606592 h 6850592"/>
              <a:gd name="connsiteX37" fmla="*/ 5070468 w 5482474"/>
              <a:gd name="connsiteY37" fmla="*/ 6670806 h 6850592"/>
              <a:gd name="connsiteX38" fmla="*/ 4866492 w 5482474"/>
              <a:gd name="connsiteY38" fmla="*/ 6630515 h 6850592"/>
              <a:gd name="connsiteX39" fmla="*/ 4590744 w 5482474"/>
              <a:gd name="connsiteY39" fmla="*/ 6350991 h 6850592"/>
              <a:gd name="connsiteX40" fmla="*/ 4272187 w 5482474"/>
              <a:gd name="connsiteY40" fmla="*/ 5752909 h 6850592"/>
              <a:gd name="connsiteX41" fmla="*/ 3944815 w 5482474"/>
              <a:gd name="connsiteY41" fmla="*/ 5086836 h 6850592"/>
              <a:gd name="connsiteX42" fmla="*/ 3585967 w 5482474"/>
              <a:gd name="connsiteY42" fmla="*/ 4700288 h 6850592"/>
              <a:gd name="connsiteX43" fmla="*/ 3544417 w 5482474"/>
              <a:gd name="connsiteY43" fmla="*/ 4676365 h 6850592"/>
              <a:gd name="connsiteX44" fmla="*/ 3524272 w 5482474"/>
              <a:gd name="connsiteY44" fmla="*/ 4934482 h 6850592"/>
              <a:gd name="connsiteX45" fmla="*/ 3505384 w 5482474"/>
              <a:gd name="connsiteY45" fmla="*/ 4938260 h 6850592"/>
              <a:gd name="connsiteX46" fmla="*/ 3359327 w 5482474"/>
              <a:gd name="connsiteY46" fmla="*/ 4682659 h 6850592"/>
              <a:gd name="connsiteX47" fmla="*/ 3228379 w 5482474"/>
              <a:gd name="connsiteY47" fmla="*/ 5041508 h 6850592"/>
              <a:gd name="connsiteX48" fmla="*/ 3244748 w 5482474"/>
              <a:gd name="connsiteY48" fmla="*/ 6110498 h 6850592"/>
              <a:gd name="connsiteX49" fmla="*/ 3190605 w 5482474"/>
              <a:gd name="connsiteY49" fmla="*/ 6595260 h 6850592"/>
              <a:gd name="connsiteX50" fmla="*/ 3093654 w 5482474"/>
              <a:gd name="connsiteY50" fmla="*/ 6776572 h 6850592"/>
              <a:gd name="connsiteX51" fmla="*/ 2966483 w 5482474"/>
              <a:gd name="connsiteY51" fmla="*/ 6849601 h 6850592"/>
              <a:gd name="connsiteX52" fmla="*/ 2917377 w 5482474"/>
              <a:gd name="connsiteY52" fmla="*/ 6825678 h 6850592"/>
              <a:gd name="connsiteX53" fmla="*/ 2927450 w 5482474"/>
              <a:gd name="connsiteY53" fmla="*/ 6770277 h 6850592"/>
              <a:gd name="connsiteX54" fmla="*/ 3161646 w 5482474"/>
              <a:gd name="connsiteY54" fmla="*/ 5919113 h 6850592"/>
              <a:gd name="connsiteX55" fmla="*/ 3112540 w 5482474"/>
              <a:gd name="connsiteY55" fmla="*/ 5737801 h 6850592"/>
              <a:gd name="connsiteX56" fmla="*/ 3033216 w 5482474"/>
              <a:gd name="connsiteY56" fmla="*/ 5653440 h 6850592"/>
              <a:gd name="connsiteX57" fmla="*/ 2819165 w 5482474"/>
              <a:gd name="connsiteY57" fmla="*/ 5528788 h 6850592"/>
              <a:gd name="connsiteX58" fmla="*/ 2705845 w 5482474"/>
              <a:gd name="connsiteY58" fmla="*/ 5454499 h 6850592"/>
              <a:gd name="connsiteX59" fmla="*/ 2627780 w 5482474"/>
              <a:gd name="connsiteY59" fmla="*/ 5391542 h 6850592"/>
              <a:gd name="connsiteX60" fmla="*/ 2484240 w 5482474"/>
              <a:gd name="connsiteY60" fmla="*/ 5225340 h 6850592"/>
              <a:gd name="connsiteX61" fmla="*/ 2448985 w 5482474"/>
              <a:gd name="connsiteY61" fmla="*/ 5026400 h 6850592"/>
              <a:gd name="connsiteX62" fmla="*/ 2455279 w 5482474"/>
              <a:gd name="connsiteY62" fmla="*/ 4977294 h 6850592"/>
              <a:gd name="connsiteX63" fmla="*/ 2457798 w 5482474"/>
              <a:gd name="connsiteY63" fmla="*/ 4736803 h 6850592"/>
              <a:gd name="connsiteX64" fmla="*/ 2566083 w 5482474"/>
              <a:gd name="connsiteY64" fmla="*/ 4559267 h 6850592"/>
              <a:gd name="connsiteX65" fmla="*/ 2639112 w 5482474"/>
              <a:gd name="connsiteY65" fmla="*/ 4512679 h 6850592"/>
              <a:gd name="connsiteX66" fmla="*/ 2617706 w 5482474"/>
              <a:gd name="connsiteY66" fmla="*/ 4483719 h 6850592"/>
              <a:gd name="connsiteX67" fmla="*/ 2562305 w 5482474"/>
              <a:gd name="connsiteY67" fmla="*/ 4493791 h 6850592"/>
              <a:gd name="connsiteX68" fmla="*/ 2268930 w 5482474"/>
              <a:gd name="connsiteY68" fmla="*/ 4510161 h 6850592"/>
              <a:gd name="connsiteX69" fmla="*/ 2146797 w 5482474"/>
              <a:gd name="connsiteY69" fmla="*/ 4403135 h 6850592"/>
              <a:gd name="connsiteX70" fmla="*/ 2076286 w 5482474"/>
              <a:gd name="connsiteY70" fmla="*/ 4335143 h 6850592"/>
              <a:gd name="connsiteX71" fmla="*/ 1916379 w 5482474"/>
              <a:gd name="connsiteY71" fmla="*/ 4192862 h 6850592"/>
              <a:gd name="connsiteX72" fmla="*/ 1762766 w 5482474"/>
              <a:gd name="connsiteY72" fmla="*/ 4155088 h 6850592"/>
              <a:gd name="connsiteX73" fmla="*/ 1689736 w 5482474"/>
              <a:gd name="connsiteY73" fmla="*/ 4124870 h 6850592"/>
              <a:gd name="connsiteX74" fmla="*/ 1606634 w 5482474"/>
              <a:gd name="connsiteY74" fmla="*/ 4059397 h 6850592"/>
              <a:gd name="connsiteX75" fmla="*/ 1458059 w 5482474"/>
              <a:gd name="connsiteY75" fmla="*/ 3983849 h 6850592"/>
              <a:gd name="connsiteX76" fmla="*/ 1420285 w 5482474"/>
              <a:gd name="connsiteY76" fmla="*/ 3854160 h 6850592"/>
              <a:gd name="connsiteX77" fmla="*/ 1315778 w 5482474"/>
              <a:gd name="connsiteY77" fmla="*/ 3772317 h 6850592"/>
              <a:gd name="connsiteX78" fmla="*/ 1227641 w 5482474"/>
              <a:gd name="connsiteY78" fmla="*/ 3671588 h 6850592"/>
              <a:gd name="connsiteX79" fmla="*/ 1199940 w 5482474"/>
              <a:gd name="connsiteY79" fmla="*/ 3536861 h 6850592"/>
              <a:gd name="connsiteX80" fmla="*/ 1066472 w 5482474"/>
              <a:gd name="connsiteY80" fmla="*/ 3339180 h 6850592"/>
              <a:gd name="connsiteX81" fmla="*/ 963225 w 5482474"/>
              <a:gd name="connsiteY81" fmla="*/ 3165422 h 6850592"/>
              <a:gd name="connsiteX82" fmla="*/ 938044 w 5482474"/>
              <a:gd name="connsiteY82" fmla="*/ 3101208 h 6850592"/>
              <a:gd name="connsiteX83" fmla="*/ 829759 w 5482474"/>
              <a:gd name="connsiteY83" fmla="*/ 3015587 h 6850592"/>
              <a:gd name="connsiteX84" fmla="*/ 653483 w 5482474"/>
              <a:gd name="connsiteY84" fmla="*/ 2724731 h 6850592"/>
              <a:gd name="connsiteX85" fmla="*/ 618227 w 5482474"/>
              <a:gd name="connsiteY85" fmla="*/ 2668071 h 6850592"/>
              <a:gd name="connsiteX86" fmla="*/ 22664 w 5482474"/>
              <a:gd name="connsiteY86" fmla="*/ 2004516 h 6850592"/>
              <a:gd name="connsiteX87" fmla="*/ 5038 w 5482474"/>
              <a:gd name="connsiteY87" fmla="*/ 1965483 h 6850592"/>
              <a:gd name="connsiteX88" fmla="*/ 0 w 5482474"/>
              <a:gd name="connsiteY88" fmla="*/ 1894972 h 6850592"/>
              <a:gd name="connsiteX89" fmla="*/ 93175 w 5482474"/>
              <a:gd name="connsiteY89" fmla="*/ 1912600 h 6850592"/>
              <a:gd name="connsiteX90" fmla="*/ 420546 w 5482474"/>
              <a:gd name="connsiteY90" fmla="*/ 2248785 h 6850592"/>
              <a:gd name="connsiteX91" fmla="*/ 1275488 w 5482474"/>
              <a:gd name="connsiteY91" fmla="*/ 2561045 h 6850592"/>
              <a:gd name="connsiteX92" fmla="*/ 1702328 w 5482474"/>
              <a:gd name="connsiteY92" fmla="*/ 2691994 h 6850592"/>
              <a:gd name="connsiteX93" fmla="*/ 3067212 w 5482474"/>
              <a:gd name="connsiteY93" fmla="*/ 3779873 h 6850592"/>
              <a:gd name="connsiteX94" fmla="*/ 3104986 w 5482474"/>
              <a:gd name="connsiteY94" fmla="*/ 3837792 h 6850592"/>
              <a:gd name="connsiteX95" fmla="*/ 3169200 w 5482474"/>
              <a:gd name="connsiteY95" fmla="*/ 3783649 h 6850592"/>
              <a:gd name="connsiteX96" fmla="*/ 3043288 w 5482474"/>
              <a:gd name="connsiteY96" fmla="*/ 3494052 h 6850592"/>
              <a:gd name="connsiteX97" fmla="*/ 2591266 w 5482474"/>
              <a:gd name="connsiteY97" fmla="*/ 2660517 h 6850592"/>
              <a:gd name="connsiteX98" fmla="*/ 2320555 w 5482474"/>
              <a:gd name="connsiteY98" fmla="*/ 2331887 h 6850592"/>
              <a:gd name="connsiteX99" fmla="*/ 1813129 w 5482474"/>
              <a:gd name="connsiteY99" fmla="*/ 2134205 h 6850592"/>
              <a:gd name="connsiteX100" fmla="*/ 1906304 w 5482474"/>
              <a:gd name="connsiteY100" fmla="*/ 2078805 h 6850592"/>
              <a:gd name="connsiteX101" fmla="*/ 2169461 w 5482474"/>
              <a:gd name="connsiteY101" fmla="*/ 2150573 h 6850592"/>
              <a:gd name="connsiteX102" fmla="*/ 2592525 w 5482474"/>
              <a:gd name="connsiteY102" fmla="*/ 2584969 h 6850592"/>
              <a:gd name="connsiteX103" fmla="*/ 3170459 w 5482474"/>
              <a:gd name="connsiteY103" fmla="*/ 3726989 h 6850592"/>
              <a:gd name="connsiteX104" fmla="*/ 3179273 w 5482474"/>
              <a:gd name="connsiteY104" fmla="*/ 3750912 h 6850592"/>
              <a:gd name="connsiteX105" fmla="*/ 3209493 w 5482474"/>
              <a:gd name="connsiteY105" fmla="*/ 3784908 h 6850592"/>
              <a:gd name="connsiteX106" fmla="*/ 3233416 w 5482474"/>
              <a:gd name="connsiteY106" fmla="*/ 3739580 h 6850592"/>
              <a:gd name="connsiteX107" fmla="*/ 3242229 w 5482474"/>
              <a:gd name="connsiteY107" fmla="*/ 3638851 h 6850592"/>
              <a:gd name="connsiteX108" fmla="*/ 2991664 w 5482474"/>
              <a:gd name="connsiteY108" fmla="*/ 1835793 h 6850592"/>
              <a:gd name="connsiteX109" fmla="*/ 2822943 w 5482474"/>
              <a:gd name="connsiteY109" fmla="*/ 1471910 h 6850592"/>
              <a:gd name="connsiteX110" fmla="*/ 2616448 w 5482474"/>
              <a:gd name="connsiteY110" fmla="*/ 1204977 h 6850592"/>
              <a:gd name="connsiteX111" fmla="*/ 2720955 w 5482474"/>
              <a:gd name="connsiteY111" fmla="*/ 1235195 h 6850592"/>
              <a:gd name="connsiteX112" fmla="*/ 2879603 w 5482474"/>
              <a:gd name="connsiteY112" fmla="*/ 1451762 h 6850592"/>
              <a:gd name="connsiteX113" fmla="*/ 3107502 w 5482474"/>
              <a:gd name="connsiteY113" fmla="*/ 2090137 h 6850592"/>
              <a:gd name="connsiteX114" fmla="*/ 3256080 w 5482474"/>
              <a:gd name="connsiteY114" fmla="*/ 3719435 h 6850592"/>
              <a:gd name="connsiteX115" fmla="*/ 3303927 w 5482474"/>
              <a:gd name="connsiteY115" fmla="*/ 3803796 h 6850592"/>
              <a:gd name="connsiteX116" fmla="*/ 3321553 w 5482474"/>
              <a:gd name="connsiteY116" fmla="*/ 3796240 h 6850592"/>
              <a:gd name="connsiteX117" fmla="*/ 3345477 w 5482474"/>
              <a:gd name="connsiteY117" fmla="*/ 3473907 h 6850592"/>
              <a:gd name="connsiteX118" fmla="*/ 4163904 w 5482474"/>
              <a:gd name="connsiteY118" fmla="*/ 1718695 h 6850592"/>
              <a:gd name="connsiteX119" fmla="*/ 5023881 w 5482474"/>
              <a:gd name="connsiteY119" fmla="*/ 820946 h 6850592"/>
              <a:gd name="connsiteX120" fmla="*/ 5253039 w 5482474"/>
              <a:gd name="connsiteY120" fmla="*/ 521274 h 6850592"/>
              <a:gd name="connsiteX121" fmla="*/ 5355029 w 5482474"/>
              <a:gd name="connsiteY121" fmla="*/ 134725 h 6850592"/>
              <a:gd name="connsiteX122" fmla="*/ 5353771 w 5482474"/>
              <a:gd name="connsiteY122" fmla="*/ 65473 h 6850592"/>
              <a:gd name="connsiteX123" fmla="*/ 5387767 w 5482474"/>
              <a:gd name="connsiteY123" fmla="*/ 0 h 685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482474" h="6850592">
                <a:moveTo>
                  <a:pt x="5387767" y="0"/>
                </a:moveTo>
                <a:cubicBezTo>
                  <a:pt x="5410431" y="13851"/>
                  <a:pt x="5440649" y="22664"/>
                  <a:pt x="5451981" y="41550"/>
                </a:cubicBezTo>
                <a:cubicBezTo>
                  <a:pt x="5468349" y="69251"/>
                  <a:pt x="5473387" y="104507"/>
                  <a:pt x="5475903" y="137243"/>
                </a:cubicBezTo>
                <a:cubicBezTo>
                  <a:pt x="5496051" y="391585"/>
                  <a:pt x="5472127" y="640891"/>
                  <a:pt x="5372657" y="877606"/>
                </a:cubicBezTo>
                <a:cubicBezTo>
                  <a:pt x="5329847" y="980853"/>
                  <a:pt x="5265631" y="1075287"/>
                  <a:pt x="5206452" y="1181053"/>
                </a:cubicBezTo>
                <a:cubicBezTo>
                  <a:pt x="5305923" y="1324592"/>
                  <a:pt x="5282001" y="1475686"/>
                  <a:pt x="5185047" y="1626780"/>
                </a:cubicBezTo>
                <a:cubicBezTo>
                  <a:pt x="5138460" y="1698550"/>
                  <a:pt x="5110761" y="1770320"/>
                  <a:pt x="5159865" y="1860976"/>
                </a:cubicBezTo>
                <a:cubicBezTo>
                  <a:pt x="5192603" y="1922673"/>
                  <a:pt x="5182529" y="1999479"/>
                  <a:pt x="5135941" y="2057398"/>
                </a:cubicBezTo>
                <a:cubicBezTo>
                  <a:pt x="5065431" y="2145537"/>
                  <a:pt x="5072987" y="2238712"/>
                  <a:pt x="5108242" y="2335665"/>
                </a:cubicBezTo>
                <a:cubicBezTo>
                  <a:pt x="5124609" y="2382252"/>
                  <a:pt x="5143497" y="2430097"/>
                  <a:pt x="5152311" y="2479203"/>
                </a:cubicBezTo>
                <a:cubicBezTo>
                  <a:pt x="5164902" y="2545935"/>
                  <a:pt x="5144757" y="2606373"/>
                  <a:pt x="5098169" y="2659258"/>
                </a:cubicBezTo>
                <a:cubicBezTo>
                  <a:pt x="5027659" y="2741101"/>
                  <a:pt x="5032694" y="2840570"/>
                  <a:pt x="5112018" y="2922413"/>
                </a:cubicBezTo>
                <a:cubicBezTo>
                  <a:pt x="5025140" y="2938782"/>
                  <a:pt x="4997439" y="2995442"/>
                  <a:pt x="4981071" y="3076025"/>
                </a:cubicBezTo>
                <a:cubicBezTo>
                  <a:pt x="4969739" y="3131426"/>
                  <a:pt x="4923152" y="3179273"/>
                  <a:pt x="4892932" y="3230897"/>
                </a:cubicBezTo>
                <a:cubicBezTo>
                  <a:pt x="4884119" y="3246005"/>
                  <a:pt x="4871527" y="3262375"/>
                  <a:pt x="4867749" y="3278744"/>
                </a:cubicBezTo>
                <a:cubicBezTo>
                  <a:pt x="4850123" y="3342958"/>
                  <a:pt x="4818645" y="3389545"/>
                  <a:pt x="4735543" y="3392064"/>
                </a:cubicBezTo>
                <a:cubicBezTo>
                  <a:pt x="4754429" y="3496571"/>
                  <a:pt x="4701547" y="3568341"/>
                  <a:pt x="4636072" y="3637592"/>
                </a:cubicBezTo>
                <a:cubicBezTo>
                  <a:pt x="4617186" y="3657737"/>
                  <a:pt x="4609632" y="3706843"/>
                  <a:pt x="4619705" y="3733286"/>
                </a:cubicBezTo>
                <a:cubicBezTo>
                  <a:pt x="4642369" y="3789946"/>
                  <a:pt x="4624740" y="3831496"/>
                  <a:pt x="4589485" y="3870529"/>
                </a:cubicBezTo>
                <a:cubicBezTo>
                  <a:pt x="4503866" y="3963704"/>
                  <a:pt x="4389285" y="4005254"/>
                  <a:pt x="4270929" y="4037990"/>
                </a:cubicBezTo>
                <a:cubicBezTo>
                  <a:pt x="4239449" y="4046806"/>
                  <a:pt x="4209231" y="4055619"/>
                  <a:pt x="4177752" y="4065692"/>
                </a:cubicBezTo>
                <a:cubicBezTo>
                  <a:pt x="4177752" y="4071986"/>
                  <a:pt x="4177752" y="4077024"/>
                  <a:pt x="4177752" y="4083318"/>
                </a:cubicBezTo>
                <a:cubicBezTo>
                  <a:pt x="4199159" y="4090874"/>
                  <a:pt x="4221823" y="4097169"/>
                  <a:pt x="4241969" y="4105984"/>
                </a:cubicBezTo>
                <a:cubicBezTo>
                  <a:pt x="4309961" y="4134943"/>
                  <a:pt x="4396841" y="4148794"/>
                  <a:pt x="4443428" y="4199159"/>
                </a:cubicBezTo>
                <a:cubicBezTo>
                  <a:pt x="4511420" y="4272187"/>
                  <a:pt x="4590744" y="4346475"/>
                  <a:pt x="4607113" y="4457277"/>
                </a:cubicBezTo>
                <a:cubicBezTo>
                  <a:pt x="4612149" y="4486237"/>
                  <a:pt x="4633555" y="4512679"/>
                  <a:pt x="4652441" y="4537862"/>
                </a:cubicBezTo>
                <a:cubicBezTo>
                  <a:pt x="4714139" y="4623481"/>
                  <a:pt x="4738060" y="4710361"/>
                  <a:pt x="4695251" y="4814868"/>
                </a:cubicBezTo>
                <a:cubicBezTo>
                  <a:pt x="4673846" y="4867750"/>
                  <a:pt x="4678883" y="4931966"/>
                  <a:pt x="4659995" y="4986107"/>
                </a:cubicBezTo>
                <a:cubicBezTo>
                  <a:pt x="4643628" y="5035213"/>
                  <a:pt x="4609632" y="5079282"/>
                  <a:pt x="4584449" y="5125869"/>
                </a:cubicBezTo>
                <a:cubicBezTo>
                  <a:pt x="4573117" y="5147274"/>
                  <a:pt x="4560526" y="5168678"/>
                  <a:pt x="4552970" y="5191342"/>
                </a:cubicBezTo>
                <a:cubicBezTo>
                  <a:pt x="4532825" y="5253040"/>
                  <a:pt x="4520233" y="5318515"/>
                  <a:pt x="4450982" y="5348733"/>
                </a:cubicBezTo>
                <a:cubicBezTo>
                  <a:pt x="4439650" y="5353771"/>
                  <a:pt x="4437131" y="5376435"/>
                  <a:pt x="4429577" y="5390283"/>
                </a:cubicBezTo>
                <a:cubicBezTo>
                  <a:pt x="4405654" y="5429316"/>
                  <a:pt x="4380471" y="5468350"/>
                  <a:pt x="4357807" y="5507381"/>
                </a:cubicBezTo>
                <a:cubicBezTo>
                  <a:pt x="4350253" y="5519973"/>
                  <a:pt x="4343957" y="5537601"/>
                  <a:pt x="4345215" y="5551452"/>
                </a:cubicBezTo>
                <a:cubicBezTo>
                  <a:pt x="4386768" y="5882599"/>
                  <a:pt x="4497569" y="6182268"/>
                  <a:pt x="4750651" y="6415205"/>
                </a:cubicBezTo>
                <a:cubicBezTo>
                  <a:pt x="4840050" y="6497048"/>
                  <a:pt x="4940779" y="6552450"/>
                  <a:pt x="5065431" y="6553710"/>
                </a:cubicBezTo>
                <a:cubicBezTo>
                  <a:pt x="5101945" y="6553710"/>
                  <a:pt x="5148533" y="6560004"/>
                  <a:pt x="5140979" y="6606592"/>
                </a:cubicBezTo>
                <a:cubicBezTo>
                  <a:pt x="5137201" y="6631774"/>
                  <a:pt x="5098169" y="6661992"/>
                  <a:pt x="5070468" y="6670806"/>
                </a:cubicBezTo>
                <a:cubicBezTo>
                  <a:pt x="4998698" y="6690953"/>
                  <a:pt x="4929447" y="6668289"/>
                  <a:pt x="4866492" y="6630515"/>
                </a:cubicBezTo>
                <a:cubicBezTo>
                  <a:pt x="4751911" y="6560004"/>
                  <a:pt x="4656217" y="6465570"/>
                  <a:pt x="4590744" y="6350991"/>
                </a:cubicBezTo>
                <a:cubicBezTo>
                  <a:pt x="4477424" y="6155828"/>
                  <a:pt x="4374177" y="5954369"/>
                  <a:pt x="4272187" y="5752909"/>
                </a:cubicBezTo>
                <a:cubicBezTo>
                  <a:pt x="4160125" y="5532564"/>
                  <a:pt x="4055619" y="5308440"/>
                  <a:pt x="3944815" y="5086836"/>
                </a:cubicBezTo>
                <a:cubicBezTo>
                  <a:pt x="3862975" y="4923152"/>
                  <a:pt x="3743358" y="4793463"/>
                  <a:pt x="3585967" y="4700288"/>
                </a:cubicBezTo>
                <a:cubicBezTo>
                  <a:pt x="3573376" y="4692732"/>
                  <a:pt x="3562044" y="4686437"/>
                  <a:pt x="3544417" y="4676365"/>
                </a:cubicBezTo>
                <a:cubicBezTo>
                  <a:pt x="3536863" y="4767021"/>
                  <a:pt x="3530567" y="4850123"/>
                  <a:pt x="3524272" y="4934482"/>
                </a:cubicBezTo>
                <a:cubicBezTo>
                  <a:pt x="3517975" y="4935742"/>
                  <a:pt x="3511681" y="4937001"/>
                  <a:pt x="3505384" y="4938260"/>
                </a:cubicBezTo>
                <a:cubicBezTo>
                  <a:pt x="3457537" y="4855158"/>
                  <a:pt x="3410950" y="4773315"/>
                  <a:pt x="3359327" y="4682659"/>
                </a:cubicBezTo>
                <a:cubicBezTo>
                  <a:pt x="3292595" y="4798498"/>
                  <a:pt x="3227119" y="4909302"/>
                  <a:pt x="3228379" y="5041508"/>
                </a:cubicBezTo>
                <a:cubicBezTo>
                  <a:pt x="3230897" y="5397839"/>
                  <a:pt x="3238451" y="5754169"/>
                  <a:pt x="3244748" y="6110498"/>
                </a:cubicBezTo>
                <a:cubicBezTo>
                  <a:pt x="3247265" y="6274184"/>
                  <a:pt x="3246005" y="6439128"/>
                  <a:pt x="3190605" y="6595260"/>
                </a:cubicBezTo>
                <a:cubicBezTo>
                  <a:pt x="3167941" y="6659476"/>
                  <a:pt x="3136463" y="6723690"/>
                  <a:pt x="3093654" y="6776572"/>
                </a:cubicBezTo>
                <a:cubicBezTo>
                  <a:pt x="3064693" y="6811827"/>
                  <a:pt x="3011811" y="6830715"/>
                  <a:pt x="2966483" y="6849601"/>
                </a:cubicBezTo>
                <a:cubicBezTo>
                  <a:pt x="2955149" y="6854639"/>
                  <a:pt x="2923672" y="6839529"/>
                  <a:pt x="2917377" y="6825678"/>
                </a:cubicBezTo>
                <a:cubicBezTo>
                  <a:pt x="2911080" y="6811827"/>
                  <a:pt x="2916118" y="6779091"/>
                  <a:pt x="2927450" y="6770277"/>
                </a:cubicBezTo>
                <a:cubicBezTo>
                  <a:pt x="3244748" y="6551191"/>
                  <a:pt x="3206974" y="6236412"/>
                  <a:pt x="3161646" y="5919113"/>
                </a:cubicBezTo>
                <a:cubicBezTo>
                  <a:pt x="3152830" y="5857416"/>
                  <a:pt x="3130166" y="5796978"/>
                  <a:pt x="3112540" y="5737801"/>
                </a:cubicBezTo>
                <a:cubicBezTo>
                  <a:pt x="3099948" y="5697509"/>
                  <a:pt x="3087357" y="5669807"/>
                  <a:pt x="3033216" y="5653440"/>
                </a:cubicBezTo>
                <a:cubicBezTo>
                  <a:pt x="2956408" y="5629517"/>
                  <a:pt x="2889676" y="5572857"/>
                  <a:pt x="2819165" y="5528788"/>
                </a:cubicBezTo>
                <a:cubicBezTo>
                  <a:pt x="2781391" y="5504865"/>
                  <a:pt x="2743619" y="5480941"/>
                  <a:pt x="2705845" y="5454499"/>
                </a:cubicBezTo>
                <a:cubicBezTo>
                  <a:pt x="2678144" y="5435613"/>
                  <a:pt x="2650444" y="5415466"/>
                  <a:pt x="2627780" y="5391542"/>
                </a:cubicBezTo>
                <a:cubicBezTo>
                  <a:pt x="2578674" y="5337401"/>
                  <a:pt x="2529568" y="5283260"/>
                  <a:pt x="2484240" y="5225340"/>
                </a:cubicBezTo>
                <a:cubicBezTo>
                  <a:pt x="2437653" y="5166162"/>
                  <a:pt x="2442688" y="5095651"/>
                  <a:pt x="2448985" y="5026400"/>
                </a:cubicBezTo>
                <a:cubicBezTo>
                  <a:pt x="2450244" y="5010030"/>
                  <a:pt x="2461576" y="4989885"/>
                  <a:pt x="2455279" y="4977294"/>
                </a:cubicBezTo>
                <a:cubicBezTo>
                  <a:pt x="2413729" y="4896710"/>
                  <a:pt x="2454020" y="4817386"/>
                  <a:pt x="2457798" y="4736803"/>
                </a:cubicBezTo>
                <a:cubicBezTo>
                  <a:pt x="2461576" y="4659995"/>
                  <a:pt x="2511942" y="4607113"/>
                  <a:pt x="2566083" y="4559267"/>
                </a:cubicBezTo>
                <a:cubicBezTo>
                  <a:pt x="2587488" y="4540379"/>
                  <a:pt x="2615189" y="4527787"/>
                  <a:pt x="2639112" y="4512679"/>
                </a:cubicBezTo>
                <a:cubicBezTo>
                  <a:pt x="2631556" y="4502607"/>
                  <a:pt x="2625262" y="4493791"/>
                  <a:pt x="2617706" y="4483719"/>
                </a:cubicBezTo>
                <a:cubicBezTo>
                  <a:pt x="2598820" y="4487497"/>
                  <a:pt x="2581193" y="4492532"/>
                  <a:pt x="2562305" y="4493791"/>
                </a:cubicBezTo>
                <a:cubicBezTo>
                  <a:pt x="2464095" y="4500088"/>
                  <a:pt x="2367142" y="4511420"/>
                  <a:pt x="2268930" y="4510161"/>
                </a:cubicBezTo>
                <a:cubicBezTo>
                  <a:pt x="2192125" y="4508901"/>
                  <a:pt x="2171979" y="4478683"/>
                  <a:pt x="2146797" y="4403135"/>
                </a:cubicBezTo>
                <a:cubicBezTo>
                  <a:pt x="2137983" y="4375434"/>
                  <a:pt x="2103987" y="4345216"/>
                  <a:pt x="2076286" y="4335143"/>
                </a:cubicBezTo>
                <a:cubicBezTo>
                  <a:pt x="2005775" y="4309961"/>
                  <a:pt x="1947856" y="4274705"/>
                  <a:pt x="1916379" y="4192862"/>
                </a:cubicBezTo>
                <a:cubicBezTo>
                  <a:pt x="1850903" y="4235672"/>
                  <a:pt x="1808094" y="4196641"/>
                  <a:pt x="1762766" y="4155088"/>
                </a:cubicBezTo>
                <a:cubicBezTo>
                  <a:pt x="1743878" y="4138721"/>
                  <a:pt x="1711141" y="4138721"/>
                  <a:pt x="1689736" y="4124870"/>
                </a:cubicBezTo>
                <a:cubicBezTo>
                  <a:pt x="1659518" y="4105984"/>
                  <a:pt x="1629298" y="4085837"/>
                  <a:pt x="1606634" y="4059397"/>
                </a:cubicBezTo>
                <a:cubicBezTo>
                  <a:pt x="1563825" y="4009032"/>
                  <a:pt x="1519756" y="3967482"/>
                  <a:pt x="1458059" y="3983849"/>
                </a:cubicBezTo>
                <a:cubicBezTo>
                  <a:pt x="1445468" y="3936002"/>
                  <a:pt x="1442949" y="3888156"/>
                  <a:pt x="1420285" y="3854160"/>
                </a:cubicBezTo>
                <a:cubicBezTo>
                  <a:pt x="1396362" y="3818904"/>
                  <a:pt x="1348515" y="3801278"/>
                  <a:pt x="1315778" y="3772317"/>
                </a:cubicBezTo>
                <a:cubicBezTo>
                  <a:pt x="1283042" y="3742099"/>
                  <a:pt x="1246527" y="3710621"/>
                  <a:pt x="1227641" y="3671588"/>
                </a:cubicBezTo>
                <a:cubicBezTo>
                  <a:pt x="1208753" y="3631295"/>
                  <a:pt x="1204977" y="3582191"/>
                  <a:pt x="1199940" y="3536861"/>
                </a:cubicBezTo>
                <a:cubicBezTo>
                  <a:pt x="1188608" y="3447465"/>
                  <a:pt x="1153352" y="3379473"/>
                  <a:pt x="1066472" y="3339180"/>
                </a:cubicBezTo>
                <a:cubicBezTo>
                  <a:pt x="995963" y="3305184"/>
                  <a:pt x="967003" y="3242229"/>
                  <a:pt x="963225" y="3165422"/>
                </a:cubicBezTo>
                <a:cubicBezTo>
                  <a:pt x="961965" y="3144017"/>
                  <a:pt x="953152" y="3116318"/>
                  <a:pt x="938044" y="3101208"/>
                </a:cubicBezTo>
                <a:cubicBezTo>
                  <a:pt x="905305" y="3069730"/>
                  <a:pt x="868791" y="3039510"/>
                  <a:pt x="829759" y="3015587"/>
                </a:cubicBezTo>
                <a:cubicBezTo>
                  <a:pt x="720215" y="2948854"/>
                  <a:pt x="649705" y="2860715"/>
                  <a:pt x="653483" y="2724731"/>
                </a:cubicBezTo>
                <a:cubicBezTo>
                  <a:pt x="653483" y="2705845"/>
                  <a:pt x="634597" y="2676884"/>
                  <a:pt x="618227" y="2668071"/>
                </a:cubicBezTo>
                <a:cubicBezTo>
                  <a:pt x="328630" y="2528309"/>
                  <a:pt x="149835" y="2289078"/>
                  <a:pt x="22664" y="2004516"/>
                </a:cubicBezTo>
                <a:cubicBezTo>
                  <a:pt x="16370" y="1991925"/>
                  <a:pt x="10073" y="1978074"/>
                  <a:pt x="5038" y="1965483"/>
                </a:cubicBezTo>
                <a:cubicBezTo>
                  <a:pt x="0" y="1945337"/>
                  <a:pt x="0" y="1920155"/>
                  <a:pt x="0" y="1894972"/>
                </a:cubicBezTo>
                <a:cubicBezTo>
                  <a:pt x="52882" y="1847125"/>
                  <a:pt x="71770" y="1848384"/>
                  <a:pt x="93175" y="1912600"/>
                </a:cubicBezTo>
                <a:cubicBezTo>
                  <a:pt x="148576" y="2078805"/>
                  <a:pt x="265674" y="2188347"/>
                  <a:pt x="420546" y="2248785"/>
                </a:cubicBezTo>
                <a:cubicBezTo>
                  <a:pt x="702589" y="2359586"/>
                  <a:pt x="989667" y="2461576"/>
                  <a:pt x="1275488" y="2561045"/>
                </a:cubicBezTo>
                <a:cubicBezTo>
                  <a:pt x="1415250" y="2610152"/>
                  <a:pt x="1561306" y="2645407"/>
                  <a:pt x="1702328" y="2691994"/>
                </a:cubicBezTo>
                <a:cubicBezTo>
                  <a:pt x="2291594" y="2885898"/>
                  <a:pt x="2729768" y="3269929"/>
                  <a:pt x="3067212" y="3779873"/>
                </a:cubicBezTo>
                <a:cubicBezTo>
                  <a:pt x="3079803" y="3798759"/>
                  <a:pt x="3092395" y="3817645"/>
                  <a:pt x="3104986" y="3837792"/>
                </a:cubicBezTo>
                <a:cubicBezTo>
                  <a:pt x="3126391" y="3818904"/>
                  <a:pt x="3145277" y="3803796"/>
                  <a:pt x="3169200" y="3783649"/>
                </a:cubicBezTo>
                <a:cubicBezTo>
                  <a:pt x="3128909" y="3689215"/>
                  <a:pt x="3092395" y="3588486"/>
                  <a:pt x="3043288" y="3494052"/>
                </a:cubicBezTo>
                <a:cubicBezTo>
                  <a:pt x="2895972" y="3214528"/>
                  <a:pt x="2751173" y="2932485"/>
                  <a:pt x="2591266" y="2660517"/>
                </a:cubicBezTo>
                <a:cubicBezTo>
                  <a:pt x="2519496" y="2539641"/>
                  <a:pt x="2420024" y="2431356"/>
                  <a:pt x="2320555" y="2331887"/>
                </a:cubicBezTo>
                <a:cubicBezTo>
                  <a:pt x="2156869" y="2169461"/>
                  <a:pt x="2044809" y="2132946"/>
                  <a:pt x="1813129" y="2134205"/>
                </a:cubicBezTo>
                <a:cubicBezTo>
                  <a:pt x="1829499" y="2086359"/>
                  <a:pt x="1867273" y="2081321"/>
                  <a:pt x="1906304" y="2078805"/>
                </a:cubicBezTo>
                <a:cubicBezTo>
                  <a:pt x="2000738" y="2075027"/>
                  <a:pt x="2088877" y="2100210"/>
                  <a:pt x="2169461" y="2150573"/>
                </a:cubicBezTo>
                <a:cubicBezTo>
                  <a:pt x="2345737" y="2261376"/>
                  <a:pt x="2475427" y="2416248"/>
                  <a:pt x="2592525" y="2584969"/>
                </a:cubicBezTo>
                <a:cubicBezTo>
                  <a:pt x="2836794" y="2940041"/>
                  <a:pt x="3009292" y="3330367"/>
                  <a:pt x="3170459" y="3726989"/>
                </a:cubicBezTo>
                <a:cubicBezTo>
                  <a:pt x="3174237" y="3734545"/>
                  <a:pt x="3174237" y="3743358"/>
                  <a:pt x="3179273" y="3750912"/>
                </a:cubicBezTo>
                <a:cubicBezTo>
                  <a:pt x="3188086" y="3763503"/>
                  <a:pt x="3199420" y="3773576"/>
                  <a:pt x="3209493" y="3784908"/>
                </a:cubicBezTo>
                <a:cubicBezTo>
                  <a:pt x="3218306" y="3769798"/>
                  <a:pt x="3230897" y="3755950"/>
                  <a:pt x="3233416" y="3739580"/>
                </a:cubicBezTo>
                <a:cubicBezTo>
                  <a:pt x="3239711" y="3706843"/>
                  <a:pt x="3240970" y="3672847"/>
                  <a:pt x="3242229" y="3638851"/>
                </a:cubicBezTo>
                <a:cubicBezTo>
                  <a:pt x="3254821" y="3024401"/>
                  <a:pt x="3196901" y="2418765"/>
                  <a:pt x="2991664" y="1835793"/>
                </a:cubicBezTo>
                <a:cubicBezTo>
                  <a:pt x="2947595" y="1709882"/>
                  <a:pt x="2889676" y="1586489"/>
                  <a:pt x="2822943" y="1471910"/>
                </a:cubicBezTo>
                <a:cubicBezTo>
                  <a:pt x="2767542" y="1376216"/>
                  <a:pt x="2686957" y="1294374"/>
                  <a:pt x="2616448" y="1204977"/>
                </a:cubicBezTo>
                <a:cubicBezTo>
                  <a:pt x="2651704" y="1182313"/>
                  <a:pt x="2693254" y="1202458"/>
                  <a:pt x="2720955" y="1235195"/>
                </a:cubicBezTo>
                <a:cubicBezTo>
                  <a:pt x="2778874" y="1303187"/>
                  <a:pt x="2836794" y="1373698"/>
                  <a:pt x="2879603" y="1451762"/>
                </a:cubicBezTo>
                <a:cubicBezTo>
                  <a:pt x="2989147" y="1651962"/>
                  <a:pt x="3053361" y="1869791"/>
                  <a:pt x="3107502" y="2090137"/>
                </a:cubicBezTo>
                <a:cubicBezTo>
                  <a:pt x="3239711" y="2625262"/>
                  <a:pt x="3295111" y="3167940"/>
                  <a:pt x="3256080" y="3719435"/>
                </a:cubicBezTo>
                <a:cubicBezTo>
                  <a:pt x="3254821" y="3745877"/>
                  <a:pt x="3287557" y="3774835"/>
                  <a:pt x="3303927" y="3803796"/>
                </a:cubicBezTo>
                <a:cubicBezTo>
                  <a:pt x="3310221" y="3801278"/>
                  <a:pt x="3315259" y="3798759"/>
                  <a:pt x="3321553" y="3796240"/>
                </a:cubicBezTo>
                <a:cubicBezTo>
                  <a:pt x="3329107" y="3689215"/>
                  <a:pt x="3332885" y="3580932"/>
                  <a:pt x="3345477" y="3473907"/>
                </a:cubicBezTo>
                <a:cubicBezTo>
                  <a:pt x="3426060" y="2799020"/>
                  <a:pt x="3677883" y="2205975"/>
                  <a:pt x="4163904" y="1718695"/>
                </a:cubicBezTo>
                <a:cubicBezTo>
                  <a:pt x="4457279" y="1422804"/>
                  <a:pt x="4741838" y="1123134"/>
                  <a:pt x="5023881" y="820946"/>
                </a:cubicBezTo>
                <a:cubicBezTo>
                  <a:pt x="5109501" y="729029"/>
                  <a:pt x="5181271" y="624522"/>
                  <a:pt x="5253039" y="521274"/>
                </a:cubicBezTo>
                <a:cubicBezTo>
                  <a:pt x="5333623" y="406695"/>
                  <a:pt x="5373915" y="278265"/>
                  <a:pt x="5355029" y="134725"/>
                </a:cubicBezTo>
                <a:cubicBezTo>
                  <a:pt x="5352511" y="112061"/>
                  <a:pt x="5348733" y="86880"/>
                  <a:pt x="5353771" y="65473"/>
                </a:cubicBezTo>
                <a:cubicBezTo>
                  <a:pt x="5360065" y="41550"/>
                  <a:pt x="5376435" y="21405"/>
                  <a:pt x="53877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1299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-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4666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aphic 14">
            <a:extLst>
              <a:ext uri="{FF2B5EF4-FFF2-40B4-BE49-F238E27FC236}">
                <a16:creationId xmlns:a16="http://schemas.microsoft.com/office/drawing/2014/main" id="{48EF60E7-2AC2-48D6-8B00-05C279CC0ECE}"/>
              </a:ext>
            </a:extLst>
          </p:cNvPr>
          <p:cNvGrpSpPr/>
          <p:nvPr userDrawn="1"/>
        </p:nvGrpSpPr>
        <p:grpSpPr>
          <a:xfrm>
            <a:off x="657610" y="2862016"/>
            <a:ext cx="4116403" cy="3237621"/>
            <a:chOff x="2444748" y="555045"/>
            <a:chExt cx="7282048" cy="5727454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FC77C4D-D698-4490-A883-D9743FC13CE2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02F177-DA67-46BE-A7F3-C7D38E4FFFA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7792A68-38A6-406E-83DD-D006EEB08441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7930C31-16D4-413F-8D72-503070802FE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987C57-44E0-4A09-8E46-55C9D31DCD6A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E6E41BB-14D4-4DF7-912B-57EA17949609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54381B1-9753-48E4-B680-0F77747B7822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E388F8-9AC9-40D7-A752-68F865AE5C0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3884023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E3B81D7B-48E6-41E9-9E21-6FE41BC0C7FE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28871" y="3044161"/>
            <a:ext cx="3773881" cy="2161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9925AEE-E6B9-41A6-9DFB-D10FFACC677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639466B-642A-4288-BC0E-E617C9417DD5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BBAE43C-2FAD-4ED2-9242-781414D5DBE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56949D7-07D7-4550-8AD2-1FB97BF659F1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8C7F4D7-3F33-4928-9863-3E954281B414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4D77EED-222B-4460-89E4-A3B91E63C0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BD794DA-52D1-4FA8-8053-F12B405B11D1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A8B8B15-21A0-474F-A749-8F71B75A4E13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2099767-A2E9-4F22-800D-893F0105E28C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4690243-FCBE-4A59-A8AF-F1D527CC86DD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9F84F26A-2125-4AED-B288-70329CB023E8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4646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4C25B40-3937-47DD-9BA7-60F2D2F3358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A5082C4-9EBA-41EF-8E72-9DA721787C24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C3E8165-98D1-4F59-BD09-4830B0E802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7AC9E1C-756A-46FD-9EA2-93B7CCC653FE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3C8A568-79DF-424B-BBFA-913A3A069F6F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8691E0A-6990-49B2-A20A-2333F4510540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A529930-80C2-42BD-B904-6D37436CC794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6284010-8CE3-4BAB-AFF9-F4EB0231B7FE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7FCD647-F810-472D-91E2-FC735A2D5BBB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BE33EC7-6FEC-434B-8701-72986E8D481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CD75CD-93B2-4494-87C8-38966DE028A0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6008956-0B06-40CE-B063-68DF2ECA9D66}"/>
              </a:ext>
            </a:extLst>
          </p:cNvPr>
          <p:cNvSpPr/>
          <p:nvPr userDrawn="1"/>
        </p:nvSpPr>
        <p:spPr>
          <a:xfrm>
            <a:off x="2597370" y="5117072"/>
            <a:ext cx="972430" cy="153378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C46A5D-CDB4-4268-AB6A-AB8617C7B237}"/>
              </a:ext>
            </a:extLst>
          </p:cNvPr>
          <p:cNvSpPr/>
          <p:nvPr userDrawn="1"/>
        </p:nvSpPr>
        <p:spPr>
          <a:xfrm>
            <a:off x="2322359" y="5783324"/>
            <a:ext cx="550021" cy="867530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F8044CC-261A-40D2-AAFB-4B4954FFF4CC}"/>
              </a:ext>
            </a:extLst>
          </p:cNvPr>
          <p:cNvSpPr/>
          <p:nvPr userDrawn="1"/>
        </p:nvSpPr>
        <p:spPr>
          <a:xfrm>
            <a:off x="3188101" y="5913452"/>
            <a:ext cx="467519" cy="73740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0188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7"/>
          <p:cNvSpPr>
            <a:spLocks noGrp="1"/>
          </p:cNvSpPr>
          <p:nvPr>
            <p:ph type="pic" sz="quarter" idx="14" hasCustomPrompt="1"/>
          </p:nvPr>
        </p:nvSpPr>
        <p:spPr>
          <a:xfrm>
            <a:off x="7903669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6" name="Picture Placeholder 27"/>
          <p:cNvSpPr>
            <a:spLocks noGrp="1"/>
          </p:cNvSpPr>
          <p:nvPr>
            <p:ph type="pic" sz="quarter" idx="15" hasCustomPrompt="1"/>
          </p:nvPr>
        </p:nvSpPr>
        <p:spPr>
          <a:xfrm>
            <a:off x="7903669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9" name="Picture Placeholder 27"/>
          <p:cNvSpPr>
            <a:spLocks noGrp="1"/>
          </p:cNvSpPr>
          <p:nvPr>
            <p:ph type="pic" sz="quarter" idx="16" hasCustomPrompt="1"/>
          </p:nvPr>
        </p:nvSpPr>
        <p:spPr>
          <a:xfrm>
            <a:off x="2929923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0" name="Picture Placeholder 27"/>
          <p:cNvSpPr>
            <a:spLocks noGrp="1"/>
          </p:cNvSpPr>
          <p:nvPr>
            <p:ph type="pic" sz="quarter" idx="17" hasCustomPrompt="1"/>
          </p:nvPr>
        </p:nvSpPr>
        <p:spPr>
          <a:xfrm>
            <a:off x="2929923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4" name="Picture Placeholder 27"/>
          <p:cNvSpPr>
            <a:spLocks noGrp="1"/>
          </p:cNvSpPr>
          <p:nvPr>
            <p:ph type="pic" sz="quarter" idx="13" hasCustomPrompt="1"/>
          </p:nvPr>
        </p:nvSpPr>
        <p:spPr>
          <a:xfrm>
            <a:off x="5015183" y="286281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21A87D1-0F82-458E-B451-ECFD91BE4FCB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2DE4D67-16B9-44D7-9672-DB07680113E0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E5C8F2-94B5-407A-9321-CCBE3A777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8152AF8-7BCF-4AE4-893A-26F25A08DAC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520ACCA3-500B-4DA6-B5EE-05467281AF0A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A993F35-9411-4EDC-B7BB-48A62DFA00A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AA03E3D-C9E4-4C45-A547-6BA17B282E37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BCB463C-0233-48FA-B7FB-2878DA0A3B06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45FB8EC-CCE6-4300-96E5-28EC7FF2ED94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96CF9FE-A157-4578-864A-2EB1F44B7F68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1344D31A-8112-4DF1-A619-C1C826BAF1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1FD5584-E9AB-4812-B513-6472F68A5E48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42FC1C7-C00E-43A3-94A2-0D5229EA21D6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CFAD43C-6389-4EF7-A76F-837210E7D22C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9EF427C-D4ED-4035-973D-876F3584B9D1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235EA68-4788-4A07-B9FD-C472E86640D9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F632B33-5C16-4660-BB8C-D674C1457D2E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87299A3-5D00-48F9-ABB6-1A9F68D668B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309C57D-124D-4D30-9F70-25DF51F8F21B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297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78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4" r:id="rId2"/>
    <p:sldLayoutId id="2147483663" r:id="rId3"/>
    <p:sldLayoutId id="2147483678" r:id="rId4"/>
    <p:sldLayoutId id="2147483665" r:id="rId5"/>
    <p:sldLayoutId id="2147483666" r:id="rId6"/>
    <p:sldLayoutId id="2147483658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5" r:id="rId15"/>
    <p:sldLayoutId id="2147483674" r:id="rId16"/>
    <p:sldLayoutId id="2147483676" r:id="rId17"/>
    <p:sldLayoutId id="2147483677" r:id="rId18"/>
    <p:sldLayoutId id="2147483679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531EBE53-9334-4512-BDD3-AB8402394DE5}"/>
              </a:ext>
            </a:extLst>
          </p:cNvPr>
          <p:cNvGrpSpPr/>
          <p:nvPr/>
        </p:nvGrpSpPr>
        <p:grpSpPr>
          <a:xfrm>
            <a:off x="0" y="1793637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F72BF9D-AF9A-4CBE-B9AE-6E060DF58BAF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F041007-72AC-48E0-9333-621F03F266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41C12585-B71E-4D4F-92F8-467B5DB1BF20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TextBox 49">
            <a:hlinkClick r:id="rId2"/>
            <a:extLst>
              <a:ext uri="{FF2B5EF4-FFF2-40B4-BE49-F238E27FC236}">
                <a16:creationId xmlns:a16="http://schemas.microsoft.com/office/drawing/2014/main" id="{B26F2901-1A62-42E4-BEBD-D87D3C9E3BF4}"/>
              </a:ext>
            </a:extLst>
          </p:cNvPr>
          <p:cNvSpPr txBox="1"/>
          <p:nvPr/>
        </p:nvSpPr>
        <p:spPr>
          <a:xfrm>
            <a:off x="0" y="40630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947C4B2-DF8A-42CD-8CE4-0DDE46D7DAEB}"/>
              </a:ext>
            </a:extLst>
          </p:cNvPr>
          <p:cNvSpPr txBox="1"/>
          <p:nvPr/>
        </p:nvSpPr>
        <p:spPr>
          <a:xfrm>
            <a:off x="0" y="540962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49BB693-44E3-492D-956F-F9268A3AA70C}"/>
              </a:ext>
            </a:extLst>
          </p:cNvPr>
          <p:cNvSpPr txBox="1"/>
          <p:nvPr/>
        </p:nvSpPr>
        <p:spPr>
          <a:xfrm>
            <a:off x="0" y="618285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55D0590-A316-4A8E-8F56-E8354157E9F7}"/>
              </a:ext>
            </a:extLst>
          </p:cNvPr>
          <p:cNvGrpSpPr/>
          <p:nvPr/>
        </p:nvGrpSpPr>
        <p:grpSpPr>
          <a:xfrm>
            <a:off x="3261506" y="475536"/>
            <a:ext cx="5668988" cy="4896565"/>
            <a:chOff x="3261506" y="475536"/>
            <a:chExt cx="5668988" cy="4896565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9CBE6F7-BC4F-44AE-AA2E-636F18CC9FAA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078C73E-BA25-4AAF-9B59-0E61BCBD95C2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4468F5B2-C6F0-42A6-994B-D7BF9B377270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BEB01B51-A6FC-461F-BB48-325EAE785DBC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988069D-A55D-49F1-A6AE-7CE74330A6F8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5FC8F9D-DE6E-4CE5-8595-1F3008A1A0F3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7AA381D-C9F6-48DF-A2A4-F8BDF65AC30B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5E05517-3128-497D-82C3-781F196DD342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3E1EBAA-E877-4464-B9B5-EF288986AE71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474FC65-FA04-4B15-8984-8032B8A6294D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2B8EFE9-8459-4DA3-A8CE-2DA2DE12632F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338075C-A00B-4E0C-B792-AD455B60159D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82C1731-B17B-4C85-A598-646DA6F50D55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B4C6B84-762E-4576-8FF1-487118CB4CAA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E979D8A-57ED-4FE3-98B2-1A43A9BDCD8D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A890E5C-DEE8-4919-A8C7-EC2999974827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B955850-67F7-48AF-94C9-22195F95827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8F606DB-A358-4078-9FD9-6F5A709A65E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2143C4C-8356-4B6C-BB86-D0F8FD5D9A1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769ACCC-DD09-4AD8-A93C-F983E534DF0C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4422EC7-4F95-4523-B748-396DA21A169B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013D19C-28BF-421B-8B02-C70262065BF2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D8D61FB-F8DA-4EA8-B109-153B5E632DC3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AA026AE-AD05-48EC-B541-61D26CA8B103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6ABE1F0-2449-479D-B880-4D92794443C4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F6A4A34-E7FE-40AC-B688-A4AC39AB11BB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6DECB76-034A-428E-999B-91C893379EF7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0C1C5F1-934A-43B1-A15A-6762B55754E6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FD0DF4D-BB67-4B61-8559-22FDCAA7D3E1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BAED19E-0421-469B-AFFC-832ECCC9CEAF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E00565F-3C0F-4F4F-B877-FF54C4879527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591B40C-485B-4429-A8C3-1145ACEF1143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F2745E5-AAD5-4394-8D26-2B77CF2D9D70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10D0B6F-430C-4A8D-ACAB-73D1AB1662DD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BB332AB-43CB-4DAB-BE19-BC1F569E54DA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1AEF0-660D-4A5B-AFB4-8AC5982ABA74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3F4A750-16F0-45BE-8FA5-72DBBC4C189D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35587C6-9F12-4149-A08A-0CD3C86F3AA0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13484E4-239B-4287-9E27-ED9464AE144D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AD158F2-5A4F-4273-9F9E-96DFBB4A5DAA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A76025A-5B11-490A-ABE5-A7618BE95130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7D5B490-AEC8-4265-8A5F-ED75E28D21D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1386AF-10DB-4EDD-94A5-3244254AAE33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F94831E-98C3-4026-BFB2-AED132D94BF8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74CC311-2DC6-41A5-967D-5267619F51C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B710F7B-E325-4C1A-B38C-BF2529617521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528B631-DD9F-45F4-947D-5D360660EAA2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1584DEE-FBE5-441F-9E94-14B9FEBAA6D6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E50D132-2D0D-4B36-B6FD-55A2361385B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CBC62ED-174E-4338-9C4C-F923D0AE7D6D}"/>
              </a:ext>
            </a:extLst>
          </p:cNvPr>
          <p:cNvGrpSpPr/>
          <p:nvPr/>
        </p:nvGrpSpPr>
        <p:grpSpPr>
          <a:xfrm>
            <a:off x="4546430" y="2364737"/>
            <a:ext cx="2766646" cy="1189645"/>
            <a:chOff x="4546430" y="2364737"/>
            <a:chExt cx="2766646" cy="1189645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41EF0FA-4614-487C-8F00-A328E00D0C2B}"/>
                </a:ext>
              </a:extLst>
            </p:cNvPr>
            <p:cNvSpPr txBox="1"/>
            <p:nvPr/>
          </p:nvSpPr>
          <p:spPr>
            <a:xfrm>
              <a:off x="4546430" y="2610944"/>
              <a:ext cx="2766646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/>
                  </a:solidFill>
                  <a:latin typeface="+mj-lt"/>
                  <a:cs typeface="Arial" pitchFamily="34" charset="0"/>
                </a:rPr>
                <a:t>Natural</a:t>
              </a:r>
              <a:endParaRPr lang="ko-KR" altLang="en-US" sz="4400" b="1" dirty="0">
                <a:solidFill>
                  <a:schemeClr val="accent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B4F6602-1A0F-4D41-A12C-9EED758BFCA6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5ABB015-FBF5-4468-B54C-0BE66B815E32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65ECD70-C9ED-4787-8BB1-A517DBC4FDBA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3E33E16-6DF9-4E79-A149-4A315A64A9B4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1">
            <a:extLst>
              <a:ext uri="{FF2B5EF4-FFF2-40B4-BE49-F238E27FC236}">
                <a16:creationId xmlns:a16="http://schemas.microsoft.com/office/drawing/2014/main" id="{F6BB0C23-9C43-49C8-8043-98B2240F4C41}"/>
              </a:ext>
            </a:extLst>
          </p:cNvPr>
          <p:cNvSpPr/>
          <p:nvPr/>
        </p:nvSpPr>
        <p:spPr>
          <a:xfrm>
            <a:off x="1" y="4067175"/>
            <a:ext cx="6346478" cy="2790825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제목 3">
            <a:extLst>
              <a:ext uri="{FF2B5EF4-FFF2-40B4-BE49-F238E27FC236}">
                <a16:creationId xmlns:a16="http://schemas.microsoft.com/office/drawing/2014/main" id="{E2B604B2-7D82-438C-932C-347EC1825B5C}"/>
              </a:ext>
            </a:extLst>
          </p:cNvPr>
          <p:cNvSpPr txBox="1">
            <a:spLocks/>
          </p:cNvSpPr>
          <p:nvPr/>
        </p:nvSpPr>
        <p:spPr>
          <a:xfrm>
            <a:off x="919573" y="4747270"/>
            <a:ext cx="5176427" cy="1440160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 b="1" dirty="0">
                <a:solidFill>
                  <a:schemeClr val="bg1"/>
                </a:solidFill>
              </a:rPr>
              <a:t>Simple Portfolio Designed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BC94D7E9-296F-4CE4-B79F-94531CDCF76C}"/>
              </a:ext>
            </a:extLst>
          </p:cNvPr>
          <p:cNvSpPr txBox="1">
            <a:spLocks/>
          </p:cNvSpPr>
          <p:nvPr/>
        </p:nvSpPr>
        <p:spPr>
          <a:xfrm>
            <a:off x="919573" y="670570"/>
            <a:ext cx="4633501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11" name="직사각형 5">
            <a:extLst>
              <a:ext uri="{FF2B5EF4-FFF2-40B4-BE49-F238E27FC236}">
                <a16:creationId xmlns:a16="http://schemas.microsoft.com/office/drawing/2014/main" id="{10218D52-5D31-494A-B7E5-E82B35C64339}"/>
              </a:ext>
            </a:extLst>
          </p:cNvPr>
          <p:cNvSpPr/>
          <p:nvPr/>
        </p:nvSpPr>
        <p:spPr>
          <a:xfrm>
            <a:off x="919573" y="1209659"/>
            <a:ext cx="46335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5EED867-D7FB-440E-B7B7-B86916FE56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101566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7E89268-1DF1-4D85-8A1F-50D9C336B43D}"/>
              </a:ext>
            </a:extLst>
          </p:cNvPr>
          <p:cNvSpPr/>
          <p:nvPr/>
        </p:nvSpPr>
        <p:spPr>
          <a:xfrm>
            <a:off x="0" y="5539174"/>
            <a:ext cx="12192000" cy="13188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7056C3D5-0CF1-44AC-9DB8-0FDAFE795A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706319"/>
              </p:ext>
            </p:extLst>
          </p:nvPr>
        </p:nvGraphicFramePr>
        <p:xfrm>
          <a:off x="885246" y="1702502"/>
          <a:ext cx="5284966" cy="35283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5" name="Group 34">
            <a:extLst>
              <a:ext uri="{FF2B5EF4-FFF2-40B4-BE49-F238E27FC236}">
                <a16:creationId xmlns:a16="http://schemas.microsoft.com/office/drawing/2014/main" id="{C333F609-4053-4843-B9B5-41ECEF7405D5}"/>
              </a:ext>
            </a:extLst>
          </p:cNvPr>
          <p:cNvGrpSpPr/>
          <p:nvPr/>
        </p:nvGrpSpPr>
        <p:grpSpPr>
          <a:xfrm>
            <a:off x="6600056" y="1755253"/>
            <a:ext cx="4706699" cy="3450622"/>
            <a:chOff x="5076056" y="1484835"/>
            <a:chExt cx="3600400" cy="201622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8A4EB5E-5568-44DC-88C9-F3819899A4CC}"/>
                </a:ext>
              </a:extLst>
            </p:cNvPr>
            <p:cNvSpPr/>
            <p:nvPr/>
          </p:nvSpPr>
          <p:spPr>
            <a:xfrm>
              <a:off x="5076056" y="1484835"/>
              <a:ext cx="3600400" cy="2016224"/>
            </a:xfrm>
            <a:prstGeom prst="rect">
              <a:avLst/>
            </a:prstGeom>
            <a:solidFill>
              <a:schemeClr val="accent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7" name="Rectangle 2">
              <a:extLst>
                <a:ext uri="{FF2B5EF4-FFF2-40B4-BE49-F238E27FC236}">
                  <a16:creationId xmlns:a16="http://schemas.microsoft.com/office/drawing/2014/main" id="{52A0AFBC-8912-44E2-89E3-BA7B2DF25C82}"/>
                </a:ext>
              </a:extLst>
            </p:cNvPr>
            <p:cNvSpPr/>
            <p:nvPr/>
          </p:nvSpPr>
          <p:spPr>
            <a:xfrm flipV="1">
              <a:off x="5076056" y="1488202"/>
              <a:ext cx="3414144" cy="2007556"/>
            </a:xfrm>
            <a:custGeom>
              <a:avLst/>
              <a:gdLst/>
              <a:ahLst/>
              <a:cxnLst/>
              <a:rect l="l" t="t" r="r" b="b"/>
              <a:pathLst>
                <a:path w="3414144" h="2016224">
                  <a:moveTo>
                    <a:pt x="0" y="0"/>
                  </a:moveTo>
                  <a:lnTo>
                    <a:pt x="2817196" y="0"/>
                  </a:lnTo>
                  <a:lnTo>
                    <a:pt x="3414144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0FD23AB1-C53B-45D6-8992-71C81660C761}"/>
              </a:ext>
            </a:extLst>
          </p:cNvPr>
          <p:cNvSpPr txBox="1"/>
          <p:nvPr/>
        </p:nvSpPr>
        <p:spPr>
          <a:xfrm>
            <a:off x="6816080" y="1954925"/>
            <a:ext cx="4247187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$345,400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28C394F-AF6E-4B5A-B003-21F62CEAAF63}"/>
              </a:ext>
            </a:extLst>
          </p:cNvPr>
          <p:cNvGrpSpPr/>
          <p:nvPr/>
        </p:nvGrpSpPr>
        <p:grpSpPr>
          <a:xfrm>
            <a:off x="6816080" y="2663074"/>
            <a:ext cx="4247187" cy="1866779"/>
            <a:chOff x="5292080" y="2489364"/>
            <a:chExt cx="3168352" cy="186677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F0C6C79-116C-4613-A7E7-DA3D2C0C73F4}"/>
                </a:ext>
              </a:extLst>
            </p:cNvPr>
            <p:cNvSpPr txBox="1"/>
            <p:nvPr/>
          </p:nvSpPr>
          <p:spPr>
            <a:xfrm>
              <a:off x="5292080" y="2786483"/>
              <a:ext cx="316835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 You can simply impress your audience and add a unique zing and appeal to your Reports.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2FC847-E92A-436E-A622-54F1C811DB2D}"/>
                </a:ext>
              </a:extLst>
            </p:cNvPr>
            <p:cNvSpPr txBox="1"/>
            <p:nvPr/>
          </p:nvSpPr>
          <p:spPr>
            <a:xfrm>
              <a:off x="5292080" y="2489364"/>
              <a:ext cx="3168352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369A0E6-12EA-48CB-A40C-B2553F1AE4FA}"/>
              </a:ext>
            </a:extLst>
          </p:cNvPr>
          <p:cNvGrpSpPr/>
          <p:nvPr/>
        </p:nvGrpSpPr>
        <p:grpSpPr>
          <a:xfrm>
            <a:off x="1577022" y="5823593"/>
            <a:ext cx="9284461" cy="646331"/>
            <a:chOff x="2125846" y="4366543"/>
            <a:chExt cx="9284461" cy="64633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3D449CC-95E8-4F08-BF11-2935CAAEB00D}"/>
                </a:ext>
              </a:extLst>
            </p:cNvPr>
            <p:cNvSpPr txBox="1"/>
            <p:nvPr/>
          </p:nvSpPr>
          <p:spPr>
            <a:xfrm>
              <a:off x="2789991" y="4366543"/>
              <a:ext cx="8620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CFA49024-2BE4-48B1-ABEA-79849D196EA2}"/>
                </a:ext>
              </a:extLst>
            </p:cNvPr>
            <p:cNvSpPr/>
            <p:nvPr/>
          </p:nvSpPr>
          <p:spPr>
            <a:xfrm>
              <a:off x="2125846" y="4424315"/>
              <a:ext cx="512627" cy="512627"/>
            </a:xfrm>
            <a:prstGeom prst="ellipse">
              <a:avLst/>
            </a:prstGeom>
            <a:solidFill>
              <a:schemeClr val="bg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7">
            <a:extLst>
              <a:ext uri="{FF2B5EF4-FFF2-40B4-BE49-F238E27FC236}">
                <a16:creationId xmlns:a16="http://schemas.microsoft.com/office/drawing/2014/main" id="{EC8EC2F4-783E-4F47-B528-D27CDBAB7662}"/>
              </a:ext>
            </a:extLst>
          </p:cNvPr>
          <p:cNvSpPr/>
          <p:nvPr/>
        </p:nvSpPr>
        <p:spPr>
          <a:xfrm>
            <a:off x="1699439" y="6013354"/>
            <a:ext cx="260529" cy="260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60733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B24D9CF-20DC-4910-BAE8-56F881F454AD}"/>
              </a:ext>
            </a:extLst>
          </p:cNvPr>
          <p:cNvSpPr/>
          <p:nvPr/>
        </p:nvSpPr>
        <p:spPr>
          <a:xfrm>
            <a:off x="2136619" y="5117325"/>
            <a:ext cx="2226743" cy="540000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2BEF0FC-D313-4521-95FC-3B40A46CD7DE}"/>
              </a:ext>
            </a:extLst>
          </p:cNvPr>
          <p:cNvSpPr/>
          <p:nvPr/>
        </p:nvSpPr>
        <p:spPr>
          <a:xfrm>
            <a:off x="3820452" y="407106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3150D0B-6056-4492-9626-34E356CF83DC}"/>
              </a:ext>
            </a:extLst>
          </p:cNvPr>
          <p:cNvSpPr/>
          <p:nvPr/>
        </p:nvSpPr>
        <p:spPr>
          <a:xfrm>
            <a:off x="3820453" y="4071067"/>
            <a:ext cx="1879525" cy="540000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A812E49-F01E-4540-9F1A-420FEDBCB6C8}"/>
              </a:ext>
            </a:extLst>
          </p:cNvPr>
          <p:cNvSpPr/>
          <p:nvPr/>
        </p:nvSpPr>
        <p:spPr>
          <a:xfrm>
            <a:off x="5158523" y="302480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ABE910B-D56D-4364-9DD4-CEC029572577}"/>
              </a:ext>
            </a:extLst>
          </p:cNvPr>
          <p:cNvSpPr/>
          <p:nvPr/>
        </p:nvSpPr>
        <p:spPr>
          <a:xfrm>
            <a:off x="5157070" y="3024808"/>
            <a:ext cx="1879523" cy="540000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5F8074DA-FC94-46B9-9256-B7A90E6E38FE}"/>
              </a:ext>
            </a:extLst>
          </p:cNvPr>
          <p:cNvSpPr/>
          <p:nvPr/>
        </p:nvSpPr>
        <p:spPr>
          <a:xfrm>
            <a:off x="6496593" y="1978550"/>
            <a:ext cx="540000" cy="1586259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4C351103-4901-4147-8FE0-01ECF73596FE}"/>
              </a:ext>
            </a:extLst>
          </p:cNvPr>
          <p:cNvSpPr/>
          <p:nvPr/>
        </p:nvSpPr>
        <p:spPr>
          <a:xfrm>
            <a:off x="6496594" y="1978549"/>
            <a:ext cx="1876617" cy="540000"/>
          </a:xfrm>
          <a:prstGeom prst="roundRect">
            <a:avLst>
              <a:gd name="adj" fmla="val 50000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4EDAC7-824E-4F6A-A312-2CA70639E73A}"/>
              </a:ext>
            </a:extLst>
          </p:cNvPr>
          <p:cNvGrpSpPr/>
          <p:nvPr/>
        </p:nvGrpSpPr>
        <p:grpSpPr>
          <a:xfrm>
            <a:off x="4457349" y="4702007"/>
            <a:ext cx="2847409" cy="928499"/>
            <a:chOff x="-475010" y="1057558"/>
            <a:chExt cx="3859356" cy="9284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D7948E3-6EF9-4B1C-BA8B-7D400ACC79F1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8D86A26-E1D5-4862-A345-E760039396DB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EF4F79-CBC1-4584-9BAF-D0746EED85DA}"/>
              </a:ext>
            </a:extLst>
          </p:cNvPr>
          <p:cNvGrpSpPr/>
          <p:nvPr/>
        </p:nvGrpSpPr>
        <p:grpSpPr>
          <a:xfrm>
            <a:off x="8478474" y="1791995"/>
            <a:ext cx="2847409" cy="928499"/>
            <a:chOff x="-475010" y="1057558"/>
            <a:chExt cx="3859356" cy="9284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ADCC9B-AC22-4B72-85FD-5CFB77B735F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344D935-4772-43A6-99E7-DBD710A10071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A505968-F3C3-415A-AB1F-BF1BDB3E8DFF}"/>
              </a:ext>
            </a:extLst>
          </p:cNvPr>
          <p:cNvGrpSpPr/>
          <p:nvPr/>
        </p:nvGrpSpPr>
        <p:grpSpPr>
          <a:xfrm>
            <a:off x="7118140" y="2616581"/>
            <a:ext cx="2847409" cy="928499"/>
            <a:chOff x="-475010" y="1057558"/>
            <a:chExt cx="3859356" cy="92849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22ABC3-85D4-40F6-99C5-D700D547D2EA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63303C9-0F88-4B24-935C-52C2CF33564E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3D9B79-E9BF-41DD-863A-880646A6DB9B}"/>
              </a:ext>
            </a:extLst>
          </p:cNvPr>
          <p:cNvGrpSpPr/>
          <p:nvPr/>
        </p:nvGrpSpPr>
        <p:grpSpPr>
          <a:xfrm>
            <a:off x="5787745" y="3659295"/>
            <a:ext cx="2847409" cy="928499"/>
            <a:chOff x="-475010" y="1057558"/>
            <a:chExt cx="3859356" cy="9284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0DC0FE1-9D12-4C01-BF46-44B4623364B9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49162A4-D827-46AD-AC15-A23BD15B3EA7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FA3599D-477A-4E42-9268-341453038B30}"/>
              </a:ext>
            </a:extLst>
          </p:cNvPr>
          <p:cNvSpPr txBox="1"/>
          <p:nvPr/>
        </p:nvSpPr>
        <p:spPr>
          <a:xfrm>
            <a:off x="909993" y="1768422"/>
            <a:ext cx="36715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B2AAE38-6394-4F0F-8B93-2E8148D8D14D}"/>
              </a:ext>
            </a:extLst>
          </p:cNvPr>
          <p:cNvSpPr/>
          <p:nvPr/>
        </p:nvSpPr>
        <p:spPr>
          <a:xfrm>
            <a:off x="7838578" y="1978549"/>
            <a:ext cx="540000" cy="540000"/>
          </a:xfrm>
          <a:prstGeom prst="ellipse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Isosceles Triangle 8">
            <a:extLst>
              <a:ext uri="{FF2B5EF4-FFF2-40B4-BE49-F238E27FC236}">
                <a16:creationId xmlns:a16="http://schemas.microsoft.com/office/drawing/2014/main" id="{05F389CB-FE3B-42AA-96FB-EF59E2873C6F}"/>
              </a:ext>
            </a:extLst>
          </p:cNvPr>
          <p:cNvSpPr/>
          <p:nvPr/>
        </p:nvSpPr>
        <p:spPr>
          <a:xfrm rot="16200000">
            <a:off x="5307795" y="4174728"/>
            <a:ext cx="243575" cy="29040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67BAFA61-C7D1-413F-A356-EFB9FFBB7A53}"/>
              </a:ext>
            </a:extLst>
          </p:cNvPr>
          <p:cNvSpPr/>
          <p:nvPr/>
        </p:nvSpPr>
        <p:spPr>
          <a:xfrm>
            <a:off x="6637352" y="3176188"/>
            <a:ext cx="258326" cy="2583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5E1E1DF1-E0C6-4485-9CB5-135139A4DC2B}"/>
              </a:ext>
            </a:extLst>
          </p:cNvPr>
          <p:cNvSpPr/>
          <p:nvPr/>
        </p:nvSpPr>
        <p:spPr>
          <a:xfrm>
            <a:off x="3949548" y="5307341"/>
            <a:ext cx="281809" cy="18520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Donut 24">
            <a:extLst>
              <a:ext uri="{FF2B5EF4-FFF2-40B4-BE49-F238E27FC236}">
                <a16:creationId xmlns:a16="http://schemas.microsoft.com/office/drawing/2014/main" id="{BB1DC746-8BD3-4D36-8180-B4836CCD20A3}"/>
              </a:ext>
            </a:extLst>
          </p:cNvPr>
          <p:cNvSpPr/>
          <p:nvPr/>
        </p:nvSpPr>
        <p:spPr>
          <a:xfrm>
            <a:off x="7973802" y="2108730"/>
            <a:ext cx="282595" cy="28489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03904D-435E-434A-B8BA-AE7A4F0C5DCF}"/>
              </a:ext>
            </a:extLst>
          </p:cNvPr>
          <p:cNvGrpSpPr/>
          <p:nvPr/>
        </p:nvGrpSpPr>
        <p:grpSpPr>
          <a:xfrm>
            <a:off x="1139395" y="4723311"/>
            <a:ext cx="1370357" cy="1369654"/>
            <a:chOff x="4574848" y="1897856"/>
            <a:chExt cx="3028217" cy="302666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689AC5-F7A1-46D4-A9A8-D35632A7226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2BDF36-B7BF-4041-B22D-88B19BFA4C60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582247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0A136FFB-10E9-495C-BBA0-00E674AFCDBA}"/>
              </a:ext>
            </a:extLst>
          </p:cNvPr>
          <p:cNvSpPr/>
          <p:nvPr/>
        </p:nvSpPr>
        <p:spPr>
          <a:xfrm>
            <a:off x="813377" y="440319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PORTFOLIO</a:t>
            </a: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4DED602D-A0AB-47AF-9B81-337BB128552B}"/>
              </a:ext>
            </a:extLst>
          </p:cNvPr>
          <p:cNvSpPr/>
          <p:nvPr/>
        </p:nvSpPr>
        <p:spPr>
          <a:xfrm>
            <a:off x="2326931" y="1008909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5F5782-7A08-4B73-B0F3-AD5BE7B17E11}"/>
              </a:ext>
            </a:extLst>
          </p:cNvPr>
          <p:cNvSpPr txBox="1"/>
          <p:nvPr/>
        </p:nvSpPr>
        <p:spPr>
          <a:xfrm>
            <a:off x="1279312" y="1904451"/>
            <a:ext cx="3129915" cy="286232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914D-4255-4C43-ACCB-E3AF6E21EF38}"/>
              </a:ext>
            </a:extLst>
          </p:cNvPr>
          <p:cNvSpPr txBox="1"/>
          <p:nvPr/>
        </p:nvSpPr>
        <p:spPr>
          <a:xfrm>
            <a:off x="4204856" y="5583784"/>
            <a:ext cx="26355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Portfolio Designed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C4AB23-BFF1-4B38-A28F-3BE549FA74F2}"/>
              </a:ext>
            </a:extLst>
          </p:cNvPr>
          <p:cNvSpPr txBox="1"/>
          <p:nvPr/>
        </p:nvSpPr>
        <p:spPr>
          <a:xfrm>
            <a:off x="8674776" y="4743646"/>
            <a:ext cx="246910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47AE59-13F4-464F-BF83-239D378E9C3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265577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8">
            <a:extLst>
              <a:ext uri="{FF2B5EF4-FFF2-40B4-BE49-F238E27FC236}">
                <a16:creationId xmlns:a16="http://schemas.microsoft.com/office/drawing/2014/main" id="{4FDEF05C-9CF5-49C9-AC64-AF5E3BD3DFCF}"/>
              </a:ext>
            </a:extLst>
          </p:cNvPr>
          <p:cNvSpPr>
            <a:spLocks noEditPoints="1"/>
          </p:cNvSpPr>
          <p:nvPr/>
        </p:nvSpPr>
        <p:spPr bwMode="auto">
          <a:xfrm>
            <a:off x="8002018" y="1587950"/>
            <a:ext cx="3392003" cy="4860415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9FA7C73-F319-4332-801B-77BBC7758721}"/>
              </a:ext>
            </a:extLst>
          </p:cNvPr>
          <p:cNvGrpSpPr/>
          <p:nvPr/>
        </p:nvGrpSpPr>
        <p:grpSpPr>
          <a:xfrm>
            <a:off x="684336" y="1788515"/>
            <a:ext cx="6679610" cy="1477328"/>
            <a:chOff x="3017859" y="4283314"/>
            <a:chExt cx="1249476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96C8E37-6674-4C10-83F1-BA709CC0A238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537E3D3-C9DF-4351-BC31-2FD5984B6D6A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D2B83BC3-44E9-4972-B4FF-6C161A45EEE0}"/>
              </a:ext>
            </a:extLst>
          </p:cNvPr>
          <p:cNvSpPr/>
          <p:nvPr/>
        </p:nvSpPr>
        <p:spPr>
          <a:xfrm>
            <a:off x="4647134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6072A5-1141-42BE-B876-57E30EDA65D5}"/>
              </a:ext>
            </a:extLst>
          </p:cNvPr>
          <p:cNvSpPr/>
          <p:nvPr/>
        </p:nvSpPr>
        <p:spPr>
          <a:xfrm>
            <a:off x="2869427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33B705A-9821-429A-8B44-5AF712A11077}"/>
              </a:ext>
            </a:extLst>
          </p:cNvPr>
          <p:cNvSpPr/>
          <p:nvPr/>
        </p:nvSpPr>
        <p:spPr>
          <a:xfrm>
            <a:off x="1091720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C5289FA-2D12-4E2D-98D3-2BA785175FEC}"/>
              </a:ext>
            </a:extLst>
          </p:cNvPr>
          <p:cNvGrpSpPr/>
          <p:nvPr/>
        </p:nvGrpSpPr>
        <p:grpSpPr>
          <a:xfrm>
            <a:off x="4322382" y="4527285"/>
            <a:ext cx="1342918" cy="1661994"/>
            <a:chOff x="3017859" y="4283314"/>
            <a:chExt cx="1870812" cy="166199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FB0F5E9-3949-4789-8205-4659D7A847B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FC1D495-8E7E-486C-BD97-6CCA72D8BA4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0019795-1A4E-4333-9931-C2108CD532D4}"/>
              </a:ext>
            </a:extLst>
          </p:cNvPr>
          <p:cNvGrpSpPr/>
          <p:nvPr/>
        </p:nvGrpSpPr>
        <p:grpSpPr>
          <a:xfrm>
            <a:off x="2544675" y="4527285"/>
            <a:ext cx="1342918" cy="1661994"/>
            <a:chOff x="3017859" y="4283314"/>
            <a:chExt cx="1870812" cy="166199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B8E01B0-5332-449C-A026-77226DE4823C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70EE25-7B07-44B3-9CC5-51B5823548D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5C0C395-6EBD-4205-9FC4-565E03956228}"/>
              </a:ext>
            </a:extLst>
          </p:cNvPr>
          <p:cNvGrpSpPr/>
          <p:nvPr/>
        </p:nvGrpSpPr>
        <p:grpSpPr>
          <a:xfrm>
            <a:off x="766968" y="4527285"/>
            <a:ext cx="1342918" cy="1661994"/>
            <a:chOff x="3017859" y="4283314"/>
            <a:chExt cx="1870812" cy="166199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64A218-8AB6-4024-9A0B-1CE21971F41D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25B1F7A-E8EC-4A5F-A55C-65419CEAECD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27">
            <a:extLst>
              <a:ext uri="{FF2B5EF4-FFF2-40B4-BE49-F238E27FC236}">
                <a16:creationId xmlns:a16="http://schemas.microsoft.com/office/drawing/2014/main" id="{1B77E68D-DEDF-4F2C-8F6E-1503964BFFDB}"/>
              </a:ext>
            </a:extLst>
          </p:cNvPr>
          <p:cNvSpPr/>
          <p:nvPr/>
        </p:nvSpPr>
        <p:spPr>
          <a:xfrm>
            <a:off x="6424841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6100089" y="4527285"/>
            <a:ext cx="1342918" cy="1661994"/>
            <a:chOff x="3017859" y="4283314"/>
            <a:chExt cx="1870812" cy="166199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rapezoid 3">
            <a:extLst>
              <a:ext uri="{FF2B5EF4-FFF2-40B4-BE49-F238E27FC236}">
                <a16:creationId xmlns:a16="http://schemas.microsoft.com/office/drawing/2014/main" id="{540B300B-3061-4C21-AC68-A6D2E92E1CAD}"/>
              </a:ext>
            </a:extLst>
          </p:cNvPr>
          <p:cNvSpPr>
            <a:spLocks noChangeAspect="1"/>
          </p:cNvSpPr>
          <p:nvPr/>
        </p:nvSpPr>
        <p:spPr>
          <a:xfrm>
            <a:off x="8339487" y="2292056"/>
            <a:ext cx="444028" cy="77752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4" name="Trapezoid 3">
            <a:extLst>
              <a:ext uri="{FF2B5EF4-FFF2-40B4-BE49-F238E27FC236}">
                <a16:creationId xmlns:a16="http://schemas.microsoft.com/office/drawing/2014/main" id="{E3C90ECD-2EFD-4D84-A4D9-85006F169FA1}"/>
              </a:ext>
            </a:extLst>
          </p:cNvPr>
          <p:cNvSpPr>
            <a:spLocks noChangeAspect="1"/>
          </p:cNvSpPr>
          <p:nvPr/>
        </p:nvSpPr>
        <p:spPr>
          <a:xfrm>
            <a:off x="9132966" y="3160203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Trapezoid 3">
            <a:extLst>
              <a:ext uri="{FF2B5EF4-FFF2-40B4-BE49-F238E27FC236}">
                <a16:creationId xmlns:a16="http://schemas.microsoft.com/office/drawing/2014/main" id="{37E3230D-EFAE-44B6-B299-978798779855}"/>
              </a:ext>
            </a:extLst>
          </p:cNvPr>
          <p:cNvSpPr>
            <a:spLocks noChangeAspect="1"/>
          </p:cNvSpPr>
          <p:nvPr/>
        </p:nvSpPr>
        <p:spPr>
          <a:xfrm>
            <a:off x="9256289" y="4397344"/>
            <a:ext cx="464792" cy="813880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Trapezoid 3">
            <a:extLst>
              <a:ext uri="{FF2B5EF4-FFF2-40B4-BE49-F238E27FC236}">
                <a16:creationId xmlns:a16="http://schemas.microsoft.com/office/drawing/2014/main" id="{3304F850-410D-4565-8D94-C417E0AB0036}"/>
              </a:ext>
            </a:extLst>
          </p:cNvPr>
          <p:cNvSpPr>
            <a:spLocks noChangeAspect="1"/>
          </p:cNvSpPr>
          <p:nvPr/>
        </p:nvSpPr>
        <p:spPr>
          <a:xfrm>
            <a:off x="10276943" y="2381078"/>
            <a:ext cx="591045" cy="1034957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Parallelogram 15">
            <a:extLst>
              <a:ext uri="{FF2B5EF4-FFF2-40B4-BE49-F238E27FC236}">
                <a16:creationId xmlns:a16="http://schemas.microsoft.com/office/drawing/2014/main" id="{51767F4A-C4C6-457C-89BC-A3545CD202E3}"/>
              </a:ext>
            </a:extLst>
          </p:cNvPr>
          <p:cNvSpPr/>
          <p:nvPr/>
        </p:nvSpPr>
        <p:spPr>
          <a:xfrm flipH="1">
            <a:off x="3037001" y="3837237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32">
            <a:extLst>
              <a:ext uri="{FF2B5EF4-FFF2-40B4-BE49-F238E27FC236}">
                <a16:creationId xmlns:a16="http://schemas.microsoft.com/office/drawing/2014/main" id="{F325EF29-4984-4247-B672-CA6653DE4982}"/>
              </a:ext>
            </a:extLst>
          </p:cNvPr>
          <p:cNvSpPr/>
          <p:nvPr/>
        </p:nvSpPr>
        <p:spPr>
          <a:xfrm>
            <a:off x="1281284" y="3849076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Chord 15">
            <a:extLst>
              <a:ext uri="{FF2B5EF4-FFF2-40B4-BE49-F238E27FC236}">
                <a16:creationId xmlns:a16="http://schemas.microsoft.com/office/drawing/2014/main" id="{D3F0691F-7C4E-4A68-9548-522443228631}"/>
              </a:ext>
            </a:extLst>
          </p:cNvPr>
          <p:cNvSpPr/>
          <p:nvPr/>
        </p:nvSpPr>
        <p:spPr>
          <a:xfrm>
            <a:off x="4896139" y="3792219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681E2BDA-D054-4665-832B-D50112B0D8E6}"/>
              </a:ext>
            </a:extLst>
          </p:cNvPr>
          <p:cNvSpPr/>
          <p:nvPr/>
        </p:nvSpPr>
        <p:spPr>
          <a:xfrm>
            <a:off x="6576499" y="3879782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73441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528F325-4FE9-4784-9616-8432CA45AB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0389755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497BAF-0FC5-4AEB-BB52-FE9C0BF717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49127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52000BA-FCE3-4285-9169-C82D81559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3138577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769610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5EE2B6-9106-46C7-A103-236162A8EF8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1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/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pPr algn="r"/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2">
            <a:extLst>
              <a:ext uri="{FF2B5EF4-FFF2-40B4-BE49-F238E27FC236}">
                <a16:creationId xmlns:a16="http://schemas.microsoft.com/office/drawing/2014/main" id="{1BF7911A-7961-4171-BC54-DD856E552D7B}"/>
              </a:ext>
            </a:extLst>
          </p:cNvPr>
          <p:cNvSpPr/>
          <p:nvPr/>
        </p:nvSpPr>
        <p:spPr>
          <a:xfrm>
            <a:off x="323528" y="0"/>
            <a:ext cx="4518439" cy="659735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97D51FF7-23C8-46EB-8594-B42D7475F1C6}"/>
              </a:ext>
            </a:extLst>
          </p:cNvPr>
          <p:cNvSpPr/>
          <p:nvPr/>
        </p:nvSpPr>
        <p:spPr>
          <a:xfrm>
            <a:off x="587791" y="0"/>
            <a:ext cx="3989913" cy="623731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bg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E9AC73B1-CD4B-4284-B4B9-6B4A8FF9651E}"/>
              </a:ext>
            </a:extLst>
          </p:cNvPr>
          <p:cNvSpPr/>
          <p:nvPr/>
        </p:nvSpPr>
        <p:spPr>
          <a:xfrm>
            <a:off x="668833" y="1"/>
            <a:ext cx="3827829" cy="6134099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A8679454-2208-4BC3-A216-FB71DF688FDD}"/>
              </a:ext>
            </a:extLst>
          </p:cNvPr>
          <p:cNvSpPr/>
          <p:nvPr/>
        </p:nvSpPr>
        <p:spPr>
          <a:xfrm>
            <a:off x="809898" y="404664"/>
            <a:ext cx="4248094" cy="1512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ight Triangle 7">
            <a:extLst>
              <a:ext uri="{FF2B5EF4-FFF2-40B4-BE49-F238E27FC236}">
                <a16:creationId xmlns:a16="http://schemas.microsoft.com/office/drawing/2014/main" id="{47FAF118-26B2-456E-9715-8A822768B62A}"/>
              </a:ext>
            </a:extLst>
          </p:cNvPr>
          <p:cNvSpPr/>
          <p:nvPr/>
        </p:nvSpPr>
        <p:spPr>
          <a:xfrm rot="5400000">
            <a:off x="4835679" y="1919874"/>
            <a:ext cx="228600" cy="216024"/>
          </a:xfrm>
          <a:prstGeom prst="rt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BAA1E18-0016-4773-B404-1FEA8166EDE1}"/>
              </a:ext>
            </a:extLst>
          </p:cNvPr>
          <p:cNvSpPr txBox="1">
            <a:spLocks/>
          </p:cNvSpPr>
          <p:nvPr/>
        </p:nvSpPr>
        <p:spPr>
          <a:xfrm>
            <a:off x="923850" y="381541"/>
            <a:ext cx="3724350" cy="158417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Chart Infographic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892785B-25A0-4C67-82F2-759AAFA16917}"/>
              </a:ext>
            </a:extLst>
          </p:cNvPr>
          <p:cNvSpPr txBox="1"/>
          <p:nvPr/>
        </p:nvSpPr>
        <p:spPr>
          <a:xfrm>
            <a:off x="905114" y="2132857"/>
            <a:ext cx="1768388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99ABD6BD-DD26-4276-9DAE-09DF22C0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8687702"/>
              </p:ext>
            </p:extLst>
          </p:nvPr>
        </p:nvGraphicFramePr>
        <p:xfrm>
          <a:off x="5835252" y="700341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ECF4C54B-195A-41AA-91C1-D425B6442608}"/>
              </a:ext>
            </a:extLst>
          </p:cNvPr>
          <p:cNvSpPr/>
          <p:nvPr/>
        </p:nvSpPr>
        <p:spPr>
          <a:xfrm>
            <a:off x="6293726" y="1133639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E04E9A-F853-49ED-9012-22117CEA8275}"/>
              </a:ext>
            </a:extLst>
          </p:cNvPr>
          <p:cNvSpPr txBox="1"/>
          <p:nvPr/>
        </p:nvSpPr>
        <p:spPr>
          <a:xfrm>
            <a:off x="6309606" y="134042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6E7CC1E-0924-4290-BD4F-9A42846374D5}"/>
              </a:ext>
            </a:extLst>
          </p:cNvPr>
          <p:cNvSpPr/>
          <p:nvPr/>
        </p:nvSpPr>
        <p:spPr>
          <a:xfrm>
            <a:off x="5987590" y="559632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75D5A8-405A-472D-95DD-09C3F6C07930}"/>
              </a:ext>
            </a:extLst>
          </p:cNvPr>
          <p:cNvSpPr txBox="1"/>
          <p:nvPr/>
        </p:nvSpPr>
        <p:spPr>
          <a:xfrm>
            <a:off x="6001456" y="683613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그룹 12">
            <a:extLst>
              <a:ext uri="{FF2B5EF4-FFF2-40B4-BE49-F238E27FC236}">
                <a16:creationId xmlns:a16="http://schemas.microsoft.com/office/drawing/2014/main" id="{6AA91CF2-0C3A-4970-AA11-BAF68EF46CD5}"/>
              </a:ext>
            </a:extLst>
          </p:cNvPr>
          <p:cNvGrpSpPr/>
          <p:nvPr/>
        </p:nvGrpSpPr>
        <p:grpSpPr>
          <a:xfrm>
            <a:off x="7699237" y="990097"/>
            <a:ext cx="3634049" cy="1100776"/>
            <a:chOff x="7664069" y="910417"/>
            <a:chExt cx="1800200" cy="110077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0F3F34-7057-46D9-B237-C28B1715356A}"/>
                </a:ext>
              </a:extLst>
            </p:cNvPr>
            <p:cNvSpPr txBox="1"/>
            <p:nvPr/>
          </p:nvSpPr>
          <p:spPr>
            <a:xfrm>
              <a:off x="7664069" y="1180196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C3FC60D-21DC-4BDE-B1D4-C49322D9CA37}"/>
                </a:ext>
              </a:extLst>
            </p:cNvPr>
            <p:cNvSpPr txBox="1"/>
            <p:nvPr/>
          </p:nvSpPr>
          <p:spPr>
            <a:xfrm>
              <a:off x="7664069" y="910417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3C576CD5-C38B-4E97-B387-8D3392C909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0974807"/>
              </p:ext>
            </p:extLst>
          </p:nvPr>
        </p:nvGraphicFramePr>
        <p:xfrm>
          <a:off x="5835252" y="2688714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Oval 13">
            <a:extLst>
              <a:ext uri="{FF2B5EF4-FFF2-40B4-BE49-F238E27FC236}">
                <a16:creationId xmlns:a16="http://schemas.microsoft.com/office/drawing/2014/main" id="{48638206-04DC-46AC-A87A-92F1603B14CB}"/>
              </a:ext>
            </a:extLst>
          </p:cNvPr>
          <p:cNvSpPr/>
          <p:nvPr/>
        </p:nvSpPr>
        <p:spPr>
          <a:xfrm>
            <a:off x="6280650" y="3144663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19ADCB7-D894-4AE3-A52A-4B0445BCF0B7}"/>
              </a:ext>
            </a:extLst>
          </p:cNvPr>
          <p:cNvSpPr txBox="1"/>
          <p:nvPr/>
        </p:nvSpPr>
        <p:spPr>
          <a:xfrm>
            <a:off x="6311626" y="333773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FCA9DEF-9F82-4CDA-AD04-46B38CA633D8}"/>
              </a:ext>
            </a:extLst>
          </p:cNvPr>
          <p:cNvSpPr/>
          <p:nvPr/>
        </p:nvSpPr>
        <p:spPr>
          <a:xfrm>
            <a:off x="5987590" y="2570655"/>
            <a:ext cx="648072" cy="64807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81FDDB3-A82B-4E40-8988-2E2BDE11C509}"/>
              </a:ext>
            </a:extLst>
          </p:cNvPr>
          <p:cNvSpPr txBox="1"/>
          <p:nvPr/>
        </p:nvSpPr>
        <p:spPr>
          <a:xfrm>
            <a:off x="6001456" y="2694636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45A3A35-CC2F-4199-8E6A-A4948C3C5FE8}"/>
              </a:ext>
            </a:extLst>
          </p:cNvPr>
          <p:cNvGrpSpPr/>
          <p:nvPr/>
        </p:nvGrpSpPr>
        <p:grpSpPr>
          <a:xfrm>
            <a:off x="7699237" y="2978469"/>
            <a:ext cx="3634049" cy="1100776"/>
            <a:chOff x="7664069" y="2928301"/>
            <a:chExt cx="1800200" cy="110077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8814F09-2C61-470F-BCC3-D3CBD4B81888}"/>
                </a:ext>
              </a:extLst>
            </p:cNvPr>
            <p:cNvSpPr txBox="1"/>
            <p:nvPr/>
          </p:nvSpPr>
          <p:spPr>
            <a:xfrm>
              <a:off x="7664069" y="3198080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9B45653-18BE-42C8-8B91-0E2771990492}"/>
                </a:ext>
              </a:extLst>
            </p:cNvPr>
            <p:cNvSpPr txBox="1"/>
            <p:nvPr/>
          </p:nvSpPr>
          <p:spPr>
            <a:xfrm>
              <a:off x="7664069" y="2928301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AC2D6F27-7043-4710-AEFC-36BE52E1EC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6001176"/>
              </p:ext>
            </p:extLst>
          </p:nvPr>
        </p:nvGraphicFramePr>
        <p:xfrm>
          <a:off x="5835252" y="4699738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Oval 21">
            <a:extLst>
              <a:ext uri="{FF2B5EF4-FFF2-40B4-BE49-F238E27FC236}">
                <a16:creationId xmlns:a16="http://schemas.microsoft.com/office/drawing/2014/main" id="{6CD6AF8C-2558-463F-96B7-AE8F5789D12A}"/>
              </a:ext>
            </a:extLst>
          </p:cNvPr>
          <p:cNvSpPr/>
          <p:nvPr/>
        </p:nvSpPr>
        <p:spPr>
          <a:xfrm>
            <a:off x="6280650" y="5133036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E0A824-7BD5-44C5-936E-3AAC41B27027}"/>
              </a:ext>
            </a:extLst>
          </p:cNvPr>
          <p:cNvSpPr txBox="1"/>
          <p:nvPr/>
        </p:nvSpPr>
        <p:spPr>
          <a:xfrm>
            <a:off x="6311626" y="5326103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3CCFDD7-0EB0-4E64-BDB1-540DAB0B9BEC}"/>
              </a:ext>
            </a:extLst>
          </p:cNvPr>
          <p:cNvSpPr/>
          <p:nvPr/>
        </p:nvSpPr>
        <p:spPr>
          <a:xfrm>
            <a:off x="5987590" y="4559028"/>
            <a:ext cx="648072" cy="6480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278BC37-1332-44C3-8D79-E84F62CFBCD4}"/>
              </a:ext>
            </a:extLst>
          </p:cNvPr>
          <p:cNvSpPr txBox="1"/>
          <p:nvPr/>
        </p:nvSpPr>
        <p:spPr>
          <a:xfrm>
            <a:off x="6001456" y="4683009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6" name="그룹 24">
            <a:extLst>
              <a:ext uri="{FF2B5EF4-FFF2-40B4-BE49-F238E27FC236}">
                <a16:creationId xmlns:a16="http://schemas.microsoft.com/office/drawing/2014/main" id="{2D4A384A-392E-452B-8860-583C570F09D4}"/>
              </a:ext>
            </a:extLst>
          </p:cNvPr>
          <p:cNvGrpSpPr/>
          <p:nvPr/>
        </p:nvGrpSpPr>
        <p:grpSpPr>
          <a:xfrm>
            <a:off x="7699237" y="4989493"/>
            <a:ext cx="3634049" cy="1100776"/>
            <a:chOff x="7664069" y="4923535"/>
            <a:chExt cx="1800200" cy="110077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2749E5C-E55C-4241-8729-7CA69549A3FD}"/>
                </a:ext>
              </a:extLst>
            </p:cNvPr>
            <p:cNvSpPr txBox="1"/>
            <p:nvPr/>
          </p:nvSpPr>
          <p:spPr>
            <a:xfrm>
              <a:off x="7664069" y="5193314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907B578-AF0C-4CB6-B5BF-617BC0CCDF6A}"/>
                </a:ext>
              </a:extLst>
            </p:cNvPr>
            <p:cNvSpPr txBox="1"/>
            <p:nvPr/>
          </p:nvSpPr>
          <p:spPr>
            <a:xfrm>
              <a:off x="7664069" y="4923535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4A83C0-24BA-4EE3-B52E-143890B879D1}"/>
              </a:ext>
            </a:extLst>
          </p:cNvPr>
          <p:cNvGrpSpPr/>
          <p:nvPr/>
        </p:nvGrpSpPr>
        <p:grpSpPr>
          <a:xfrm>
            <a:off x="926536" y="3463842"/>
            <a:ext cx="3312368" cy="1477328"/>
            <a:chOff x="5375474" y="2822446"/>
            <a:chExt cx="3312368" cy="147732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88B7AE-DD05-47BF-A0E0-DB102CEDFC13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2DB7EA3-7AE6-47DF-86E5-AA38DB5D7C9D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</a:t>
              </a:r>
              <a:r>
                <a:rPr lang="ko-KR" altLang="en-US" sz="1200" b="1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94B8470F-69BB-447A-88D3-00D287AF53FA}"/>
              </a:ext>
            </a:extLst>
          </p:cNvPr>
          <p:cNvSpPr txBox="1"/>
          <p:nvPr/>
        </p:nvSpPr>
        <p:spPr>
          <a:xfrm>
            <a:off x="2664927" y="2626154"/>
            <a:ext cx="13365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724697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5C52D91-450F-4B09-8494-B0DFD3D478F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83912" y="5205611"/>
            <a:ext cx="52936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921D350-0A57-462C-9667-55A8F54F1250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0643313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5170755" y="748837"/>
            <a:ext cx="2612813" cy="1374309"/>
            <a:chOff x="3059831" y="2116291"/>
            <a:chExt cx="2760888" cy="1171080"/>
          </a:xfrm>
        </p:grpSpPr>
        <p:sp>
          <p:nvSpPr>
            <p:cNvPr id="18" name="TextBox 17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825706" y="748837"/>
            <a:ext cx="2612813" cy="1374309"/>
            <a:chOff x="3059831" y="2116291"/>
            <a:chExt cx="2760888" cy="1171080"/>
          </a:xfrm>
        </p:grpSpPr>
        <p:sp>
          <p:nvSpPr>
            <p:cNvPr id="27" name="TextBox 2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87127" y="2863705"/>
            <a:ext cx="2612813" cy="1374309"/>
            <a:chOff x="3059831" y="2116291"/>
            <a:chExt cx="2760888" cy="1171080"/>
          </a:xfrm>
        </p:grpSpPr>
        <p:sp>
          <p:nvSpPr>
            <p:cNvPr id="31" name="TextBox 30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187128" y="4978573"/>
            <a:ext cx="2612813" cy="1374309"/>
            <a:chOff x="3059831" y="2116291"/>
            <a:chExt cx="2760888" cy="1171080"/>
          </a:xfrm>
        </p:grpSpPr>
        <p:sp>
          <p:nvSpPr>
            <p:cNvPr id="34" name="TextBox 33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825706" y="2863705"/>
            <a:ext cx="2612813" cy="1374309"/>
            <a:chOff x="3059831" y="2116291"/>
            <a:chExt cx="2760888" cy="1171080"/>
          </a:xfrm>
        </p:grpSpPr>
        <p:sp>
          <p:nvSpPr>
            <p:cNvPr id="37" name="TextBox 3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825706" y="4978573"/>
            <a:ext cx="2612813" cy="1374309"/>
            <a:chOff x="3059831" y="2116291"/>
            <a:chExt cx="2760888" cy="1171080"/>
          </a:xfrm>
        </p:grpSpPr>
        <p:sp>
          <p:nvSpPr>
            <p:cNvPr id="40" name="TextBox 39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Isosceles Triangle 51">
            <a:extLst>
              <a:ext uri="{FF2B5EF4-FFF2-40B4-BE49-F238E27FC236}">
                <a16:creationId xmlns:a16="http://schemas.microsoft.com/office/drawing/2014/main" id="{D03BF2B7-6357-4E40-86FC-346F0F2CE10D}"/>
              </a:ext>
            </a:extLst>
          </p:cNvPr>
          <p:cNvSpPr/>
          <p:nvPr/>
        </p:nvSpPr>
        <p:spPr>
          <a:xfrm>
            <a:off x="4426842" y="4978574"/>
            <a:ext cx="594448" cy="43591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5">
            <a:extLst>
              <a:ext uri="{FF2B5EF4-FFF2-40B4-BE49-F238E27FC236}">
                <a16:creationId xmlns:a16="http://schemas.microsoft.com/office/drawing/2014/main" id="{5294853D-3F93-4D9A-A246-77BA69ED3012}"/>
              </a:ext>
            </a:extLst>
          </p:cNvPr>
          <p:cNvSpPr/>
          <p:nvPr/>
        </p:nvSpPr>
        <p:spPr>
          <a:xfrm rot="5400000">
            <a:off x="4436279" y="2864088"/>
            <a:ext cx="575577" cy="574813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ounded Rectangle 32">
            <a:extLst>
              <a:ext uri="{FF2B5EF4-FFF2-40B4-BE49-F238E27FC236}">
                <a16:creationId xmlns:a16="http://schemas.microsoft.com/office/drawing/2014/main" id="{E1C37424-3028-48C8-8C84-5C1013A6C1E0}"/>
              </a:ext>
            </a:extLst>
          </p:cNvPr>
          <p:cNvSpPr/>
          <p:nvPr/>
        </p:nvSpPr>
        <p:spPr>
          <a:xfrm>
            <a:off x="8094834" y="4978573"/>
            <a:ext cx="575876" cy="57587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636F9979-60EF-4045-A846-48B20EBB003A}"/>
              </a:ext>
            </a:extLst>
          </p:cNvPr>
          <p:cNvSpPr/>
          <p:nvPr/>
        </p:nvSpPr>
        <p:spPr>
          <a:xfrm flipH="1">
            <a:off x="8033216" y="2863705"/>
            <a:ext cx="699115" cy="57672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7E5456EC-0799-43EA-AFAE-E74057547FB8}"/>
              </a:ext>
            </a:extLst>
          </p:cNvPr>
          <p:cNvSpPr>
            <a:spLocks noChangeAspect="1"/>
          </p:cNvSpPr>
          <p:nvPr/>
        </p:nvSpPr>
        <p:spPr>
          <a:xfrm>
            <a:off x="4407536" y="748838"/>
            <a:ext cx="633063" cy="63835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9E08F000-D0B7-4B68-AD44-2C35239E9C8C}"/>
              </a:ext>
            </a:extLst>
          </p:cNvPr>
          <p:cNvSpPr/>
          <p:nvPr/>
        </p:nvSpPr>
        <p:spPr>
          <a:xfrm>
            <a:off x="8031042" y="748838"/>
            <a:ext cx="703463" cy="462326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600DAA-991E-4D8A-9A30-4343030D2BF7}"/>
              </a:ext>
            </a:extLst>
          </p:cNvPr>
          <p:cNvSpPr txBox="1"/>
          <p:nvPr/>
        </p:nvSpPr>
        <p:spPr>
          <a:xfrm>
            <a:off x="258578" y="2566317"/>
            <a:ext cx="31025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58AFD6B-9191-40F2-820D-E82D90FF0444}"/>
              </a:ext>
            </a:extLst>
          </p:cNvPr>
          <p:cNvSpPr txBox="1"/>
          <p:nvPr/>
        </p:nvSpPr>
        <p:spPr>
          <a:xfrm>
            <a:off x="258578" y="2258541"/>
            <a:ext cx="3102525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1F1EB98-F3E4-423A-AF6C-064249DBB50D}"/>
              </a:ext>
            </a:extLst>
          </p:cNvPr>
          <p:cNvSpPr txBox="1"/>
          <p:nvPr/>
        </p:nvSpPr>
        <p:spPr>
          <a:xfrm>
            <a:off x="258578" y="1589638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A4BEAC0-CB69-4E9E-80F9-449CE21E2EB5}"/>
              </a:ext>
            </a:extLst>
          </p:cNvPr>
          <p:cNvGrpSpPr/>
          <p:nvPr/>
        </p:nvGrpSpPr>
        <p:grpSpPr>
          <a:xfrm>
            <a:off x="258578" y="442605"/>
            <a:ext cx="3433328" cy="1166461"/>
            <a:chOff x="3862980" y="5108508"/>
            <a:chExt cx="3433328" cy="116646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2FF09F8-7E6A-403C-862B-7D13D74A5DB6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E8A2336-269B-4BEF-B1C8-AE41D638ADD4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32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0112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0" y="2198080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5899199" y="853605"/>
            <a:ext cx="5668988" cy="4896565"/>
            <a:chOff x="5899199" y="853605"/>
            <a:chExt cx="5668988" cy="4896565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6303964" y="2304805"/>
                <a:ext cx="4572368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384884-F845-4657-BD09-7146ABBDF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7816105" y="1664286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081579" y="1521344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DAEFBB-765C-4B80-A063-BFCD9250250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7089267" y="1926620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E4FFBAE7-B433-4A70-B535-1E9F57F6A05E}"/>
                </a:ext>
              </a:extLst>
            </p:cNvPr>
            <p:cNvGrpSpPr/>
            <p:nvPr/>
          </p:nvGrpSpPr>
          <p:grpSpPr>
            <a:xfrm>
              <a:off x="7155398" y="2726920"/>
              <a:ext cx="2766646" cy="1190495"/>
              <a:chOff x="4556564" y="2261078"/>
              <a:chExt cx="2766646" cy="1190495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382C8A06-6634-4814-B3BC-5F1014506EE2}"/>
                  </a:ext>
                </a:extLst>
              </p:cNvPr>
              <p:cNvSpPr txBox="1"/>
              <p:nvPr/>
            </p:nvSpPr>
            <p:spPr>
              <a:xfrm>
                <a:off x="4556564" y="2513020"/>
                <a:ext cx="2766646" cy="76944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4400" b="1" dirty="0">
                    <a:solidFill>
                      <a:schemeClr val="accent1"/>
                    </a:solidFill>
                    <a:latin typeface="+mj-lt"/>
                    <a:cs typeface="Arial" pitchFamily="34" charset="0"/>
                  </a:rPr>
                  <a:t>Natural</a:t>
                </a:r>
                <a:endParaRPr lang="ko-KR" altLang="en-US" sz="4400" b="1" dirty="0">
                  <a:solidFill>
                    <a:schemeClr val="accent1"/>
                  </a:solidFill>
                  <a:latin typeface="+mj-lt"/>
                  <a:cs typeface="Arial" pitchFamily="34" charset="0"/>
                </a:endParaRP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DEAB6518-19CD-4637-B0D8-F1C81470B1F1}"/>
              </a:ext>
            </a:extLst>
          </p:cNvPr>
          <p:cNvSpPr txBox="1"/>
          <p:nvPr/>
        </p:nvSpPr>
        <p:spPr>
          <a:xfrm>
            <a:off x="10693" y="2881165"/>
            <a:ext cx="575004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D0FC04DB-01D0-4603-813F-7729159809E0}"/>
              </a:ext>
            </a:extLst>
          </p:cNvPr>
          <p:cNvSpPr txBox="1"/>
          <p:nvPr/>
        </p:nvSpPr>
        <p:spPr>
          <a:xfrm>
            <a:off x="10630" y="3586213"/>
            <a:ext cx="574997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30F1A1-9931-4772-8A80-B7EE1F0CBC41}"/>
              </a:ext>
            </a:extLst>
          </p:cNvPr>
          <p:cNvGrpSpPr/>
          <p:nvPr/>
        </p:nvGrpSpPr>
        <p:grpSpPr>
          <a:xfrm>
            <a:off x="1716289" y="2632897"/>
            <a:ext cx="2988374" cy="3148978"/>
            <a:chOff x="2055336" y="1749317"/>
            <a:chExt cx="2988374" cy="314897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0D97E75-30B7-4BCD-86BC-309D1D7158A7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3108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자유형: 도형 14">
              <a:extLst>
                <a:ext uri="{FF2B5EF4-FFF2-40B4-BE49-F238E27FC236}">
                  <a16:creationId xmlns:a16="http://schemas.microsoft.com/office/drawing/2014/main" id="{FA12DEFD-F4AC-4202-A57C-6CA82B71A5F7}"/>
                </a:ext>
              </a:extLst>
            </p:cNvPr>
            <p:cNvSpPr/>
            <p:nvPr userDrawn="1"/>
          </p:nvSpPr>
          <p:spPr>
            <a:xfrm rot="10800000">
              <a:off x="4627762" y="4256389"/>
              <a:ext cx="304444" cy="281568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C25AD6-EFBE-4975-9B1B-CD507002F21D}"/>
                </a:ext>
              </a:extLst>
            </p:cNvPr>
            <p:cNvSpPr/>
            <p:nvPr userDrawn="1"/>
          </p:nvSpPr>
          <p:spPr>
            <a:xfrm>
              <a:off x="2055336" y="1749317"/>
              <a:ext cx="304444" cy="281568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872E831D-00E5-48F8-B6CF-626DCE1BEF92}"/>
              </a:ext>
            </a:extLst>
          </p:cNvPr>
          <p:cNvSpPr txBox="1"/>
          <p:nvPr/>
        </p:nvSpPr>
        <p:spPr>
          <a:xfrm>
            <a:off x="635542" y="444875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28EFE8-3920-44E4-880A-71FE14934161}"/>
              </a:ext>
            </a:extLst>
          </p:cNvPr>
          <p:cNvSpPr txBox="1"/>
          <p:nvPr/>
        </p:nvSpPr>
        <p:spPr>
          <a:xfrm>
            <a:off x="635542" y="1092037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FEB6E63-7545-4404-9A3C-8ECD2F39B9A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2026033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9012720-0511-4651-B886-648D06CCEC7E}"/>
              </a:ext>
            </a:extLst>
          </p:cNvPr>
          <p:cNvSpPr/>
          <p:nvPr/>
        </p:nvSpPr>
        <p:spPr>
          <a:xfrm>
            <a:off x="6230011" y="3855986"/>
            <a:ext cx="1384644" cy="3002014"/>
          </a:xfrm>
          <a:custGeom>
            <a:avLst/>
            <a:gdLst>
              <a:gd name="connsiteX0" fmla="*/ 86592 w 1257542"/>
              <a:gd name="connsiteY0" fmla="*/ 286 h 2726447"/>
              <a:gd name="connsiteX1" fmla="*/ 113308 w 1257542"/>
              <a:gd name="connsiteY1" fmla="*/ 13184 h 2726447"/>
              <a:gd name="connsiteX2" fmla="*/ 161670 w 1257542"/>
              <a:gd name="connsiteY2" fmla="*/ 109448 h 2726447"/>
              <a:gd name="connsiteX3" fmla="*/ 246420 w 1257542"/>
              <a:gd name="connsiteY3" fmla="*/ 403770 h 2726447"/>
              <a:gd name="connsiteX4" fmla="*/ 273595 w 1257542"/>
              <a:gd name="connsiteY4" fmla="*/ 436472 h 2726447"/>
              <a:gd name="connsiteX5" fmla="*/ 491458 w 1257542"/>
              <a:gd name="connsiteY5" fmla="*/ 504180 h 2726447"/>
              <a:gd name="connsiteX6" fmla="*/ 692739 w 1257542"/>
              <a:gd name="connsiteY6" fmla="*/ 498193 h 2726447"/>
              <a:gd name="connsiteX7" fmla="*/ 765053 w 1257542"/>
              <a:gd name="connsiteY7" fmla="*/ 485756 h 2726447"/>
              <a:gd name="connsiteX8" fmla="*/ 880203 w 1257542"/>
              <a:gd name="connsiteY8" fmla="*/ 436012 h 2726447"/>
              <a:gd name="connsiteX9" fmla="*/ 1189724 w 1257542"/>
              <a:gd name="connsiteY9" fmla="*/ 211700 h 2726447"/>
              <a:gd name="connsiteX10" fmla="*/ 1198476 w 1257542"/>
              <a:gd name="connsiteY10" fmla="*/ 205252 h 2726447"/>
              <a:gd name="connsiteX11" fmla="*/ 1250523 w 1257542"/>
              <a:gd name="connsiteY11" fmla="*/ 207556 h 2726447"/>
              <a:gd name="connsiteX12" fmla="*/ 1238548 w 1257542"/>
              <a:gd name="connsiteY12" fmla="*/ 257761 h 2726447"/>
              <a:gd name="connsiteX13" fmla="*/ 801901 w 1257542"/>
              <a:gd name="connsiteY13" fmla="*/ 599984 h 2726447"/>
              <a:gd name="connsiteX14" fmla="*/ 648982 w 1257542"/>
              <a:gd name="connsiteY14" fmla="*/ 701316 h 2726447"/>
              <a:gd name="connsiteX15" fmla="*/ 392429 w 1257542"/>
              <a:gd name="connsiteY15" fmla="*/ 927930 h 2726447"/>
              <a:gd name="connsiteX16" fmla="*/ 321498 w 1257542"/>
              <a:gd name="connsiteY16" fmla="*/ 1040775 h 2726447"/>
              <a:gd name="connsiteX17" fmla="*/ 304916 w 1257542"/>
              <a:gd name="connsiteY17" fmla="*/ 1124144 h 2726447"/>
              <a:gd name="connsiteX18" fmla="*/ 337619 w 1257542"/>
              <a:gd name="connsiteY18" fmla="*/ 1639092 h 2726447"/>
              <a:gd name="connsiteX19" fmla="*/ 371702 w 1257542"/>
              <a:gd name="connsiteY19" fmla="*/ 2071132 h 2726447"/>
              <a:gd name="connsiteX20" fmla="*/ 414077 w 1257542"/>
              <a:gd name="connsiteY20" fmla="*/ 2574565 h 2726447"/>
              <a:gd name="connsiteX21" fmla="*/ 426913 w 1257542"/>
              <a:gd name="connsiteY21" fmla="*/ 2726447 h 2726447"/>
              <a:gd name="connsiteX22" fmla="*/ 445 w 1257542"/>
              <a:gd name="connsiteY22" fmla="*/ 2726447 h 2726447"/>
              <a:gd name="connsiteX23" fmla="*/ 0 w 1257542"/>
              <a:gd name="connsiteY23" fmla="*/ 708685 h 2726447"/>
              <a:gd name="connsiteX24" fmla="*/ 22109 w 1257542"/>
              <a:gd name="connsiteY24" fmla="*/ 650650 h 2726447"/>
              <a:gd name="connsiteX25" fmla="*/ 46981 w 1257542"/>
              <a:gd name="connsiteY25" fmla="*/ 621171 h 2726447"/>
              <a:gd name="connsiteX26" fmla="*/ 87975 w 1257542"/>
              <a:gd name="connsiteY26" fmla="*/ 470556 h 2726447"/>
              <a:gd name="connsiteX27" fmla="*/ 55733 w 1257542"/>
              <a:gd name="connsiteY27" fmla="*/ 93788 h 2726447"/>
              <a:gd name="connsiteX28" fmla="*/ 55733 w 1257542"/>
              <a:gd name="connsiteY28" fmla="*/ 31147 h 2726447"/>
              <a:gd name="connsiteX29" fmla="*/ 86592 w 1257542"/>
              <a:gd name="connsiteY29" fmla="*/ 286 h 2726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7542" h="2726447">
                <a:moveTo>
                  <a:pt x="86592" y="286"/>
                </a:moveTo>
                <a:cubicBezTo>
                  <a:pt x="93962" y="-1557"/>
                  <a:pt x="109162" y="5814"/>
                  <a:pt x="113308" y="13184"/>
                </a:cubicBezTo>
                <a:cubicBezTo>
                  <a:pt x="131271" y="44504"/>
                  <a:pt x="151076" y="75824"/>
                  <a:pt x="161670" y="109448"/>
                </a:cubicBezTo>
                <a:cubicBezTo>
                  <a:pt x="192069" y="206634"/>
                  <a:pt x="219244" y="305202"/>
                  <a:pt x="246420" y="403770"/>
                </a:cubicBezTo>
                <a:cubicBezTo>
                  <a:pt x="251026" y="420351"/>
                  <a:pt x="257935" y="429564"/>
                  <a:pt x="273595" y="436472"/>
                </a:cubicBezTo>
                <a:cubicBezTo>
                  <a:pt x="343606" y="468254"/>
                  <a:pt x="414538" y="499574"/>
                  <a:pt x="491458" y="504180"/>
                </a:cubicBezTo>
                <a:cubicBezTo>
                  <a:pt x="558244" y="508326"/>
                  <a:pt x="625953" y="501876"/>
                  <a:pt x="692739" y="498193"/>
                </a:cubicBezTo>
                <a:cubicBezTo>
                  <a:pt x="717151" y="496811"/>
                  <a:pt x="741102" y="490362"/>
                  <a:pt x="765053" y="485756"/>
                </a:cubicBezTo>
                <a:cubicBezTo>
                  <a:pt x="806967" y="477465"/>
                  <a:pt x="845658" y="461345"/>
                  <a:pt x="880203" y="436012"/>
                </a:cubicBezTo>
                <a:cubicBezTo>
                  <a:pt x="983376" y="360935"/>
                  <a:pt x="1086551" y="286779"/>
                  <a:pt x="1189724" y="211700"/>
                </a:cubicBezTo>
                <a:cubicBezTo>
                  <a:pt x="1192487" y="209398"/>
                  <a:pt x="1195713" y="207095"/>
                  <a:pt x="1198476" y="205252"/>
                </a:cubicBezTo>
                <a:cubicBezTo>
                  <a:pt x="1219202" y="190513"/>
                  <a:pt x="1238087" y="191434"/>
                  <a:pt x="1250523" y="207556"/>
                </a:cubicBezTo>
                <a:cubicBezTo>
                  <a:pt x="1262959" y="223676"/>
                  <a:pt x="1258814" y="242100"/>
                  <a:pt x="1238548" y="257761"/>
                </a:cubicBezTo>
                <a:cubicBezTo>
                  <a:pt x="1092999" y="371989"/>
                  <a:pt x="948832" y="487598"/>
                  <a:pt x="801901" y="599984"/>
                </a:cubicBezTo>
                <a:cubicBezTo>
                  <a:pt x="753538" y="637293"/>
                  <a:pt x="699187" y="666311"/>
                  <a:pt x="648982" y="701316"/>
                </a:cubicBezTo>
                <a:cubicBezTo>
                  <a:pt x="555020" y="767182"/>
                  <a:pt x="464743" y="838113"/>
                  <a:pt x="392429" y="927930"/>
                </a:cubicBezTo>
                <a:cubicBezTo>
                  <a:pt x="364794" y="962474"/>
                  <a:pt x="340843" y="1001164"/>
                  <a:pt x="321498" y="1040775"/>
                </a:cubicBezTo>
                <a:cubicBezTo>
                  <a:pt x="309522" y="1065648"/>
                  <a:pt x="303534" y="1096508"/>
                  <a:pt x="304916" y="1124144"/>
                </a:cubicBezTo>
                <a:cubicBezTo>
                  <a:pt x="314128" y="1295946"/>
                  <a:pt x="325643" y="1467749"/>
                  <a:pt x="337619" y="1639092"/>
                </a:cubicBezTo>
                <a:cubicBezTo>
                  <a:pt x="347752" y="1783258"/>
                  <a:pt x="360187" y="1927425"/>
                  <a:pt x="371702" y="2071132"/>
                </a:cubicBezTo>
                <a:cubicBezTo>
                  <a:pt x="385520" y="2238790"/>
                  <a:pt x="399799" y="2406908"/>
                  <a:pt x="414077" y="2574565"/>
                </a:cubicBezTo>
                <a:lnTo>
                  <a:pt x="426913" y="2726447"/>
                </a:lnTo>
                <a:lnTo>
                  <a:pt x="445" y="2726447"/>
                </a:lnTo>
                <a:lnTo>
                  <a:pt x="0" y="708685"/>
                </a:lnTo>
                <a:cubicBezTo>
                  <a:pt x="0" y="686116"/>
                  <a:pt x="5987" y="666770"/>
                  <a:pt x="22109" y="650650"/>
                </a:cubicBezTo>
                <a:cubicBezTo>
                  <a:pt x="30861" y="641438"/>
                  <a:pt x="38691" y="630845"/>
                  <a:pt x="46981" y="621171"/>
                </a:cubicBezTo>
                <a:cubicBezTo>
                  <a:pt x="83829" y="577416"/>
                  <a:pt x="93962" y="527670"/>
                  <a:pt x="87975" y="470556"/>
                </a:cubicBezTo>
                <a:cubicBezTo>
                  <a:pt x="74616" y="345274"/>
                  <a:pt x="65866" y="219531"/>
                  <a:pt x="55733" y="93788"/>
                </a:cubicBezTo>
                <a:cubicBezTo>
                  <a:pt x="53890" y="73061"/>
                  <a:pt x="56193" y="52334"/>
                  <a:pt x="55733" y="31147"/>
                </a:cubicBezTo>
                <a:cubicBezTo>
                  <a:pt x="55733" y="10419"/>
                  <a:pt x="72314" y="3971"/>
                  <a:pt x="86592" y="286"/>
                </a:cubicBezTo>
                <a:close/>
              </a:path>
            </a:pathLst>
          </a:custGeom>
          <a:solidFill>
            <a:schemeClr val="accent4"/>
          </a:solidFill>
          <a:ln w="372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865FC53-E62F-4EBE-819D-1A195F03D3CA}"/>
              </a:ext>
            </a:extLst>
          </p:cNvPr>
          <p:cNvSpPr/>
          <p:nvPr/>
        </p:nvSpPr>
        <p:spPr>
          <a:xfrm>
            <a:off x="4535359" y="3852840"/>
            <a:ext cx="1384277" cy="3005161"/>
          </a:xfrm>
          <a:custGeom>
            <a:avLst/>
            <a:gdLst>
              <a:gd name="connsiteX0" fmla="*/ 1170617 w 1257209"/>
              <a:gd name="connsiteY0" fmla="*/ 842 h 2729305"/>
              <a:gd name="connsiteX1" fmla="*/ 1201478 w 1257209"/>
              <a:gd name="connsiteY1" fmla="*/ 38149 h 2729305"/>
              <a:gd name="connsiteX2" fmla="*/ 1192265 w 1257209"/>
              <a:gd name="connsiteY2" fmla="*/ 241734 h 2729305"/>
              <a:gd name="connsiteX3" fmla="*/ 1168314 w 1257209"/>
              <a:gd name="connsiteY3" fmla="*/ 494141 h 2729305"/>
              <a:gd name="connsiteX4" fmla="*/ 1200556 w 1257209"/>
              <a:gd name="connsiteY4" fmla="*/ 609290 h 2729305"/>
              <a:gd name="connsiteX5" fmla="*/ 1230035 w 1257209"/>
              <a:gd name="connsiteY5" fmla="*/ 646599 h 2729305"/>
              <a:gd name="connsiteX6" fmla="*/ 1257209 w 1257209"/>
              <a:gd name="connsiteY6" fmla="*/ 717531 h 2729305"/>
              <a:gd name="connsiteX7" fmla="*/ 1256760 w 1257209"/>
              <a:gd name="connsiteY7" fmla="*/ 2729305 h 2729305"/>
              <a:gd name="connsiteX8" fmla="*/ 831157 w 1257209"/>
              <a:gd name="connsiteY8" fmla="*/ 2729305 h 2729305"/>
              <a:gd name="connsiteX9" fmla="*/ 831157 w 1257209"/>
              <a:gd name="connsiteY9" fmla="*/ 2718365 h 2729305"/>
              <a:gd name="connsiteX10" fmla="*/ 887811 w 1257209"/>
              <a:gd name="connsiteY10" fmla="*/ 2050498 h 2729305"/>
              <a:gd name="connsiteX11" fmla="*/ 933870 w 1257209"/>
              <a:gd name="connsiteY11" fmla="*/ 1457250 h 2729305"/>
              <a:gd name="connsiteX12" fmla="*/ 953216 w 1257209"/>
              <a:gd name="connsiteY12" fmla="*/ 1149110 h 2729305"/>
              <a:gd name="connsiteX13" fmla="*/ 910380 w 1257209"/>
              <a:gd name="connsiteY13" fmla="*/ 992507 h 2729305"/>
              <a:gd name="connsiteX14" fmla="*/ 760686 w 1257209"/>
              <a:gd name="connsiteY14" fmla="*/ 824389 h 2729305"/>
              <a:gd name="connsiteX15" fmla="*/ 491698 w 1257209"/>
              <a:gd name="connsiteY15" fmla="*/ 626332 h 2729305"/>
              <a:gd name="connsiteX16" fmla="*/ 383457 w 1257209"/>
              <a:gd name="connsiteY16" fmla="*/ 547110 h 2729305"/>
              <a:gd name="connsiteX17" fmla="*/ 22348 w 1257209"/>
              <a:gd name="connsiteY17" fmla="*/ 263382 h 2729305"/>
              <a:gd name="connsiteX18" fmla="*/ 10833 w 1257209"/>
              <a:gd name="connsiteY18" fmla="*/ 254170 h 2729305"/>
              <a:gd name="connsiteX19" fmla="*/ 6688 w 1257209"/>
              <a:gd name="connsiteY19" fmla="*/ 210873 h 2729305"/>
              <a:gd name="connsiteX20" fmla="*/ 50905 w 1257209"/>
              <a:gd name="connsiteY20" fmla="*/ 203043 h 2729305"/>
              <a:gd name="connsiteX21" fmla="*/ 107558 w 1257209"/>
              <a:gd name="connsiteY21" fmla="*/ 244037 h 2729305"/>
              <a:gd name="connsiteX22" fmla="*/ 358585 w 1257209"/>
              <a:gd name="connsiteY22" fmla="*/ 426433 h 2729305"/>
              <a:gd name="connsiteX23" fmla="*/ 548351 w 1257209"/>
              <a:gd name="connsiteY23" fmla="*/ 498747 h 2729305"/>
              <a:gd name="connsiteX24" fmla="*/ 681924 w 1257209"/>
              <a:gd name="connsiteY24" fmla="*/ 510262 h 2729305"/>
              <a:gd name="connsiteX25" fmla="*/ 979009 w 1257209"/>
              <a:gd name="connsiteY25" fmla="*/ 441172 h 2729305"/>
              <a:gd name="connsiteX26" fmla="*/ 1012632 w 1257209"/>
              <a:gd name="connsiteY26" fmla="*/ 400639 h 2729305"/>
              <a:gd name="connsiteX27" fmla="*/ 1102909 w 1257209"/>
              <a:gd name="connsiteY27" fmla="*/ 92500 h 2729305"/>
              <a:gd name="connsiteX28" fmla="*/ 1140218 w 1257209"/>
              <a:gd name="connsiteY28" fmla="*/ 19266 h 2729305"/>
              <a:gd name="connsiteX29" fmla="*/ 1170617 w 1257209"/>
              <a:gd name="connsiteY29" fmla="*/ 842 h 272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7209" h="2729305">
                <a:moveTo>
                  <a:pt x="1170617" y="842"/>
                </a:moveTo>
                <a:cubicBezTo>
                  <a:pt x="1190423" y="5908"/>
                  <a:pt x="1201938" y="18344"/>
                  <a:pt x="1201478" y="38149"/>
                </a:cubicBezTo>
                <a:cubicBezTo>
                  <a:pt x="1199174" y="105858"/>
                  <a:pt x="1196871" y="174026"/>
                  <a:pt x="1192265" y="241734"/>
                </a:cubicBezTo>
                <a:cubicBezTo>
                  <a:pt x="1185817" y="326023"/>
                  <a:pt x="1177987" y="410313"/>
                  <a:pt x="1168314" y="494141"/>
                </a:cubicBezTo>
                <a:cubicBezTo>
                  <a:pt x="1163247" y="537898"/>
                  <a:pt x="1175684" y="575206"/>
                  <a:pt x="1200556" y="609290"/>
                </a:cubicBezTo>
                <a:cubicBezTo>
                  <a:pt x="1209769" y="622187"/>
                  <a:pt x="1218980" y="635544"/>
                  <a:pt x="1230035" y="646599"/>
                </a:cubicBezTo>
                <a:cubicBezTo>
                  <a:pt x="1250300" y="666404"/>
                  <a:pt x="1257209" y="689434"/>
                  <a:pt x="1257209" y="717531"/>
                </a:cubicBezTo>
                <a:lnTo>
                  <a:pt x="1256760" y="2729305"/>
                </a:lnTo>
                <a:lnTo>
                  <a:pt x="831157" y="2729305"/>
                </a:lnTo>
                <a:lnTo>
                  <a:pt x="831157" y="2718365"/>
                </a:lnTo>
                <a:cubicBezTo>
                  <a:pt x="850042" y="2495896"/>
                  <a:pt x="869387" y="2272967"/>
                  <a:pt x="887811" y="2050498"/>
                </a:cubicBezTo>
                <a:cubicBezTo>
                  <a:pt x="903932" y="1852902"/>
                  <a:pt x="919132" y="1654846"/>
                  <a:pt x="933870" y="1457250"/>
                </a:cubicBezTo>
                <a:cubicBezTo>
                  <a:pt x="941240" y="1354536"/>
                  <a:pt x="945846" y="1251823"/>
                  <a:pt x="953216" y="1149110"/>
                </a:cubicBezTo>
                <a:cubicBezTo>
                  <a:pt x="957361" y="1091536"/>
                  <a:pt x="940779" y="1040409"/>
                  <a:pt x="910380" y="992507"/>
                </a:cubicBezTo>
                <a:cubicBezTo>
                  <a:pt x="869847" y="928023"/>
                  <a:pt x="816879" y="874594"/>
                  <a:pt x="760686" y="824389"/>
                </a:cubicBezTo>
                <a:cubicBezTo>
                  <a:pt x="676857" y="750233"/>
                  <a:pt x="585659" y="686671"/>
                  <a:pt x="491698" y="626332"/>
                </a:cubicBezTo>
                <a:cubicBezTo>
                  <a:pt x="454389" y="602381"/>
                  <a:pt x="418923" y="574746"/>
                  <a:pt x="383457" y="547110"/>
                </a:cubicBezTo>
                <a:cubicBezTo>
                  <a:pt x="262780" y="452687"/>
                  <a:pt x="142565" y="357804"/>
                  <a:pt x="22348" y="263382"/>
                </a:cubicBezTo>
                <a:cubicBezTo>
                  <a:pt x="18663" y="260158"/>
                  <a:pt x="14518" y="257394"/>
                  <a:pt x="10833" y="254170"/>
                </a:cubicBezTo>
                <a:cubicBezTo>
                  <a:pt x="-2063" y="241734"/>
                  <a:pt x="-3445" y="224231"/>
                  <a:pt x="6688" y="210873"/>
                </a:cubicBezTo>
                <a:cubicBezTo>
                  <a:pt x="16821" y="197056"/>
                  <a:pt x="35705" y="192910"/>
                  <a:pt x="50905" y="203043"/>
                </a:cubicBezTo>
                <a:cubicBezTo>
                  <a:pt x="70251" y="215940"/>
                  <a:pt x="88675" y="230680"/>
                  <a:pt x="107558" y="244037"/>
                </a:cubicBezTo>
                <a:cubicBezTo>
                  <a:pt x="191387" y="304835"/>
                  <a:pt x="276138" y="363792"/>
                  <a:pt x="358585" y="426433"/>
                </a:cubicBezTo>
                <a:cubicBezTo>
                  <a:pt x="415238" y="469729"/>
                  <a:pt x="479261" y="490456"/>
                  <a:pt x="548351" y="498747"/>
                </a:cubicBezTo>
                <a:cubicBezTo>
                  <a:pt x="592567" y="504275"/>
                  <a:pt x="637246" y="507499"/>
                  <a:pt x="681924" y="510262"/>
                </a:cubicBezTo>
                <a:cubicBezTo>
                  <a:pt x="787861" y="517632"/>
                  <a:pt x="884586" y="483547"/>
                  <a:pt x="979009" y="441172"/>
                </a:cubicBezTo>
                <a:cubicBezTo>
                  <a:pt x="997894" y="432881"/>
                  <a:pt x="1007105" y="421367"/>
                  <a:pt x="1012632" y="400639"/>
                </a:cubicBezTo>
                <a:cubicBezTo>
                  <a:pt x="1041189" y="297466"/>
                  <a:pt x="1071128" y="194753"/>
                  <a:pt x="1102909" y="92500"/>
                </a:cubicBezTo>
                <a:cubicBezTo>
                  <a:pt x="1110740" y="66706"/>
                  <a:pt x="1126400" y="42756"/>
                  <a:pt x="1140218" y="19266"/>
                </a:cubicBezTo>
                <a:cubicBezTo>
                  <a:pt x="1146205" y="8672"/>
                  <a:pt x="1154957" y="-3304"/>
                  <a:pt x="1170617" y="842"/>
                </a:cubicBezTo>
                <a:close/>
              </a:path>
            </a:pathLst>
          </a:custGeom>
          <a:solidFill>
            <a:schemeClr val="accent3"/>
          </a:solidFill>
          <a:ln w="372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1A192C33-22E9-490B-8455-FDBFD3D3865F}"/>
              </a:ext>
            </a:extLst>
          </p:cNvPr>
          <p:cNvGrpSpPr/>
          <p:nvPr/>
        </p:nvGrpSpPr>
        <p:grpSpPr>
          <a:xfrm>
            <a:off x="3738889" y="1759234"/>
            <a:ext cx="4623692" cy="3326062"/>
            <a:chOff x="3784154" y="1759234"/>
            <a:chExt cx="4623692" cy="3326062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18C9D1F-5F90-49A9-B98A-BD4DF7B96677}"/>
                </a:ext>
              </a:extLst>
            </p:cNvPr>
            <p:cNvSpPr/>
            <p:nvPr/>
          </p:nvSpPr>
          <p:spPr>
            <a:xfrm>
              <a:off x="8068055" y="4002915"/>
              <a:ext cx="339791" cy="157217"/>
            </a:xfrm>
            <a:custGeom>
              <a:avLst/>
              <a:gdLst>
                <a:gd name="connsiteX0" fmla="*/ 250770 w 250396"/>
                <a:gd name="connsiteY0" fmla="*/ 80316 h 115854"/>
                <a:gd name="connsiteX1" fmla="*/ 153975 w 250396"/>
                <a:gd name="connsiteY1" fmla="*/ 108346 h 115854"/>
                <a:gd name="connsiteX2" fmla="*/ 117350 w 250396"/>
                <a:gd name="connsiteY2" fmla="*/ 115073 h 115854"/>
                <a:gd name="connsiteX3" fmla="*/ 0 w 250396"/>
                <a:gd name="connsiteY3" fmla="*/ 59388 h 115854"/>
                <a:gd name="connsiteX4" fmla="*/ 173035 w 250396"/>
                <a:gd name="connsiteY4" fmla="*/ 71721 h 115854"/>
                <a:gd name="connsiteX5" fmla="*/ 173782 w 250396"/>
                <a:gd name="connsiteY5" fmla="*/ 66489 h 115854"/>
                <a:gd name="connsiteX6" fmla="*/ 1869 w 250396"/>
                <a:gd name="connsiteY6" fmla="*/ 32480 h 115854"/>
                <a:gd name="connsiteX7" fmla="*/ 118471 w 250396"/>
                <a:gd name="connsiteY7" fmla="*/ 5198 h 115854"/>
                <a:gd name="connsiteX8" fmla="*/ 234700 w 250396"/>
                <a:gd name="connsiteY8" fmla="*/ 67610 h 115854"/>
                <a:gd name="connsiteX9" fmla="*/ 250770 w 250396"/>
                <a:gd name="connsiteY9" fmla="*/ 77700 h 115854"/>
                <a:gd name="connsiteX10" fmla="*/ 250770 w 250396"/>
                <a:gd name="connsiteY10" fmla="*/ 80316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396" h="115854">
                  <a:moveTo>
                    <a:pt x="250770" y="80316"/>
                  </a:moveTo>
                  <a:cubicBezTo>
                    <a:pt x="218629" y="89660"/>
                    <a:pt x="186489" y="99377"/>
                    <a:pt x="153975" y="108346"/>
                  </a:cubicBezTo>
                  <a:cubicBezTo>
                    <a:pt x="142016" y="111710"/>
                    <a:pt x="129683" y="113204"/>
                    <a:pt x="117350" y="115073"/>
                  </a:cubicBezTo>
                  <a:cubicBezTo>
                    <a:pt x="70261" y="121053"/>
                    <a:pt x="25787" y="99377"/>
                    <a:pt x="0" y="59388"/>
                  </a:cubicBezTo>
                  <a:cubicBezTo>
                    <a:pt x="57180" y="63499"/>
                    <a:pt x="115108" y="67610"/>
                    <a:pt x="173035" y="71721"/>
                  </a:cubicBezTo>
                  <a:cubicBezTo>
                    <a:pt x="173409" y="69852"/>
                    <a:pt x="173409" y="68357"/>
                    <a:pt x="173782" y="66489"/>
                  </a:cubicBezTo>
                  <a:cubicBezTo>
                    <a:pt x="116976" y="55277"/>
                    <a:pt x="60170" y="44065"/>
                    <a:pt x="1869" y="32480"/>
                  </a:cubicBezTo>
                  <a:cubicBezTo>
                    <a:pt x="37373" y="7814"/>
                    <a:pt x="73998" y="-9004"/>
                    <a:pt x="118471" y="5198"/>
                  </a:cubicBezTo>
                  <a:cubicBezTo>
                    <a:pt x="161076" y="19026"/>
                    <a:pt x="198075" y="43318"/>
                    <a:pt x="234700" y="67610"/>
                  </a:cubicBezTo>
                  <a:cubicBezTo>
                    <a:pt x="239932" y="70973"/>
                    <a:pt x="245538" y="74337"/>
                    <a:pt x="250770" y="77700"/>
                  </a:cubicBezTo>
                  <a:cubicBezTo>
                    <a:pt x="250770" y="78448"/>
                    <a:pt x="250770" y="79569"/>
                    <a:pt x="250770" y="80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CB296D-2C4A-49B6-BD5D-E5AA37F94CC1}"/>
                </a:ext>
              </a:extLst>
            </p:cNvPr>
            <p:cNvSpPr/>
            <p:nvPr/>
          </p:nvSpPr>
          <p:spPr>
            <a:xfrm>
              <a:off x="5596698" y="2945459"/>
              <a:ext cx="355005" cy="816512"/>
            </a:xfrm>
            <a:custGeom>
              <a:avLst/>
              <a:gdLst>
                <a:gd name="connsiteX0" fmla="*/ 133056 w 261607"/>
                <a:gd name="connsiteY0" fmla="*/ 0 h 601698"/>
                <a:gd name="connsiteX1" fmla="*/ 185377 w 261607"/>
                <a:gd name="connsiteY1" fmla="*/ 109502 h 601698"/>
                <a:gd name="connsiteX2" fmla="*/ 257880 w 261607"/>
                <a:gd name="connsiteY2" fmla="*/ 315424 h 601698"/>
                <a:gd name="connsiteX3" fmla="*/ 225740 w 261607"/>
                <a:gd name="connsiteY3" fmla="*/ 515741 h 601698"/>
                <a:gd name="connsiteX4" fmla="*/ 160711 w 261607"/>
                <a:gd name="connsiteY4" fmla="*/ 603193 h 601698"/>
                <a:gd name="connsiteX5" fmla="*/ 132682 w 261607"/>
                <a:gd name="connsiteY5" fmla="*/ 169298 h 601698"/>
                <a:gd name="connsiteX6" fmla="*/ 107642 w 261607"/>
                <a:gd name="connsiteY6" fmla="*/ 604314 h 601698"/>
                <a:gd name="connsiteX7" fmla="*/ 97925 w 261607"/>
                <a:gd name="connsiteY7" fmla="*/ 595719 h 601698"/>
                <a:gd name="connsiteX8" fmla="*/ 4494 w 261607"/>
                <a:gd name="connsiteY8" fmla="*/ 425673 h 601698"/>
                <a:gd name="connsiteX9" fmla="*/ 11221 w 261607"/>
                <a:gd name="connsiteY9" fmla="*/ 300475 h 601698"/>
                <a:gd name="connsiteX10" fmla="*/ 133056 w 261607"/>
                <a:gd name="connsiteY10" fmla="*/ 0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07" h="601698">
                  <a:moveTo>
                    <a:pt x="133056" y="0"/>
                  </a:moveTo>
                  <a:cubicBezTo>
                    <a:pt x="151742" y="38867"/>
                    <a:pt x="169307" y="73998"/>
                    <a:pt x="185377" y="109502"/>
                  </a:cubicBezTo>
                  <a:cubicBezTo>
                    <a:pt x="215275" y="176025"/>
                    <a:pt x="241436" y="244043"/>
                    <a:pt x="257880" y="315424"/>
                  </a:cubicBezTo>
                  <a:cubicBezTo>
                    <a:pt x="274324" y="386806"/>
                    <a:pt x="263486" y="453703"/>
                    <a:pt x="225740" y="515741"/>
                  </a:cubicBezTo>
                  <a:cubicBezTo>
                    <a:pt x="207053" y="546387"/>
                    <a:pt x="184256" y="574790"/>
                    <a:pt x="160711" y="603193"/>
                  </a:cubicBezTo>
                  <a:cubicBezTo>
                    <a:pt x="162954" y="457066"/>
                    <a:pt x="147631" y="313182"/>
                    <a:pt x="132682" y="169298"/>
                  </a:cubicBezTo>
                  <a:cubicBezTo>
                    <a:pt x="118107" y="313182"/>
                    <a:pt x="102036" y="456693"/>
                    <a:pt x="107642" y="604314"/>
                  </a:cubicBezTo>
                  <a:cubicBezTo>
                    <a:pt x="103158" y="600203"/>
                    <a:pt x="100168" y="598335"/>
                    <a:pt x="97925" y="595719"/>
                  </a:cubicBezTo>
                  <a:cubicBezTo>
                    <a:pt x="53826" y="546013"/>
                    <a:pt x="18322" y="491823"/>
                    <a:pt x="4494" y="425673"/>
                  </a:cubicBezTo>
                  <a:cubicBezTo>
                    <a:pt x="-4475" y="383069"/>
                    <a:pt x="1131" y="341585"/>
                    <a:pt x="11221" y="300475"/>
                  </a:cubicBezTo>
                  <a:cubicBezTo>
                    <a:pt x="37008" y="195832"/>
                    <a:pt x="82229" y="99411"/>
                    <a:pt x="133056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86E75B9-B6E9-41D2-8361-1EF39398894E}"/>
                </a:ext>
              </a:extLst>
            </p:cNvPr>
            <p:cNvSpPr/>
            <p:nvPr/>
          </p:nvSpPr>
          <p:spPr>
            <a:xfrm>
              <a:off x="6234879" y="2947995"/>
              <a:ext cx="355005" cy="816512"/>
            </a:xfrm>
            <a:custGeom>
              <a:avLst/>
              <a:gdLst>
                <a:gd name="connsiteX0" fmla="*/ 157959 w 261607"/>
                <a:gd name="connsiteY0" fmla="*/ 600203 h 601698"/>
                <a:gd name="connsiteX1" fmla="*/ 132919 w 261607"/>
                <a:gd name="connsiteY1" fmla="*/ 167803 h 601698"/>
                <a:gd name="connsiteX2" fmla="*/ 107879 w 261607"/>
                <a:gd name="connsiteY2" fmla="*/ 599830 h 601698"/>
                <a:gd name="connsiteX3" fmla="*/ 104890 w 261607"/>
                <a:gd name="connsiteY3" fmla="*/ 600203 h 601698"/>
                <a:gd name="connsiteX4" fmla="*/ 2862 w 261607"/>
                <a:gd name="connsiteY4" fmla="*/ 413714 h 601698"/>
                <a:gd name="connsiteX5" fmla="*/ 13327 w 261607"/>
                <a:gd name="connsiteY5" fmla="*/ 290011 h 601698"/>
                <a:gd name="connsiteX6" fmla="*/ 128808 w 261607"/>
                <a:gd name="connsiteY6" fmla="*/ 6727 h 601698"/>
                <a:gd name="connsiteX7" fmla="*/ 134040 w 261607"/>
                <a:gd name="connsiteY7" fmla="*/ 0 h 601698"/>
                <a:gd name="connsiteX8" fmla="*/ 189351 w 261607"/>
                <a:gd name="connsiteY8" fmla="*/ 116976 h 601698"/>
                <a:gd name="connsiteX9" fmla="*/ 259612 w 261607"/>
                <a:gd name="connsiteY9" fmla="*/ 325141 h 601698"/>
                <a:gd name="connsiteX10" fmla="*/ 228219 w 261607"/>
                <a:gd name="connsiteY10" fmla="*/ 508640 h 601698"/>
                <a:gd name="connsiteX11" fmla="*/ 163564 w 261607"/>
                <a:gd name="connsiteY11" fmla="*/ 602819 h 601698"/>
                <a:gd name="connsiteX12" fmla="*/ 157959 w 261607"/>
                <a:gd name="connsiteY12" fmla="*/ 600203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7959" y="600203"/>
                  </a:moveTo>
                  <a:cubicBezTo>
                    <a:pt x="163191" y="455198"/>
                    <a:pt x="147494" y="311687"/>
                    <a:pt x="132919" y="167803"/>
                  </a:cubicBezTo>
                  <a:cubicBezTo>
                    <a:pt x="117970" y="311313"/>
                    <a:pt x="102273" y="454824"/>
                    <a:pt x="107879" y="599830"/>
                  </a:cubicBezTo>
                  <a:cubicBezTo>
                    <a:pt x="106384" y="600203"/>
                    <a:pt x="105263" y="600577"/>
                    <a:pt x="104890" y="600203"/>
                  </a:cubicBezTo>
                  <a:cubicBezTo>
                    <a:pt x="54437" y="547134"/>
                    <a:pt x="15569" y="487712"/>
                    <a:pt x="2862" y="413714"/>
                  </a:cubicBezTo>
                  <a:cubicBezTo>
                    <a:pt x="-4238" y="371483"/>
                    <a:pt x="2862" y="330373"/>
                    <a:pt x="13327" y="290011"/>
                  </a:cubicBezTo>
                  <a:cubicBezTo>
                    <a:pt x="39488" y="190600"/>
                    <a:pt x="81718" y="97542"/>
                    <a:pt x="128808" y="6727"/>
                  </a:cubicBezTo>
                  <a:cubicBezTo>
                    <a:pt x="129555" y="5232"/>
                    <a:pt x="131050" y="3737"/>
                    <a:pt x="134040" y="0"/>
                  </a:cubicBezTo>
                  <a:cubicBezTo>
                    <a:pt x="153100" y="39989"/>
                    <a:pt x="171786" y="78109"/>
                    <a:pt x="189351" y="116976"/>
                  </a:cubicBezTo>
                  <a:cubicBezTo>
                    <a:pt x="219249" y="184247"/>
                    <a:pt x="245037" y="252638"/>
                    <a:pt x="259612" y="325141"/>
                  </a:cubicBezTo>
                  <a:cubicBezTo>
                    <a:pt x="272692" y="390543"/>
                    <a:pt x="261854" y="451834"/>
                    <a:pt x="228219" y="508640"/>
                  </a:cubicBezTo>
                  <a:cubicBezTo>
                    <a:pt x="208785" y="541528"/>
                    <a:pt x="185240" y="571426"/>
                    <a:pt x="163564" y="602819"/>
                  </a:cubicBezTo>
                  <a:cubicBezTo>
                    <a:pt x="161696" y="602072"/>
                    <a:pt x="159827" y="600951"/>
                    <a:pt x="157959" y="60020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DB2E253-C3AE-4F4B-BB32-33BDBB74B23F}"/>
                </a:ext>
              </a:extLst>
            </p:cNvPr>
            <p:cNvSpPr/>
            <p:nvPr/>
          </p:nvSpPr>
          <p:spPr>
            <a:xfrm>
              <a:off x="3797340" y="3458189"/>
              <a:ext cx="684653" cy="507151"/>
            </a:xfrm>
            <a:custGeom>
              <a:avLst/>
              <a:gdLst>
                <a:gd name="connsiteX0" fmla="*/ 2242 w 504529"/>
                <a:gd name="connsiteY0" fmla="*/ 0 h 373725"/>
                <a:gd name="connsiteX1" fmla="*/ 117724 w 504529"/>
                <a:gd name="connsiteY1" fmla="*/ 19808 h 373725"/>
                <a:gd name="connsiteX2" fmla="*/ 312808 w 504529"/>
                <a:gd name="connsiteY2" fmla="*/ 72876 h 373725"/>
                <a:gd name="connsiteX3" fmla="*/ 487338 w 504529"/>
                <a:gd name="connsiteY3" fmla="*/ 255628 h 373725"/>
                <a:gd name="connsiteX4" fmla="*/ 506024 w 504529"/>
                <a:gd name="connsiteY4" fmla="*/ 324768 h 373725"/>
                <a:gd name="connsiteX5" fmla="*/ 138652 w 504529"/>
                <a:gd name="connsiteY5" fmla="*/ 96421 h 373725"/>
                <a:gd name="connsiteX6" fmla="*/ 136410 w 504529"/>
                <a:gd name="connsiteY6" fmla="*/ 99411 h 373725"/>
                <a:gd name="connsiteX7" fmla="*/ 245538 w 504529"/>
                <a:gd name="connsiteY7" fmla="*/ 191721 h 373725"/>
                <a:gd name="connsiteX8" fmla="*/ 359150 w 504529"/>
                <a:gd name="connsiteY8" fmla="*/ 283284 h 373725"/>
                <a:gd name="connsiteX9" fmla="*/ 476874 w 504529"/>
                <a:gd name="connsiteY9" fmla="*/ 369241 h 373725"/>
                <a:gd name="connsiteX10" fmla="*/ 187610 w 504529"/>
                <a:gd name="connsiteY10" fmla="*/ 287021 h 373725"/>
                <a:gd name="connsiteX11" fmla="*/ 42978 w 504529"/>
                <a:gd name="connsiteY11" fmla="*/ 81472 h 373725"/>
                <a:gd name="connsiteX12" fmla="*/ 0 w 504529"/>
                <a:gd name="connsiteY12" fmla="*/ 4111 h 373725"/>
                <a:gd name="connsiteX13" fmla="*/ 2242 w 504529"/>
                <a:gd name="connsiteY13" fmla="*/ 0 h 3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73725">
                  <a:moveTo>
                    <a:pt x="2242" y="0"/>
                  </a:moveTo>
                  <a:cubicBezTo>
                    <a:pt x="40736" y="6353"/>
                    <a:pt x="79604" y="12333"/>
                    <a:pt x="117724" y="19808"/>
                  </a:cubicBezTo>
                  <a:cubicBezTo>
                    <a:pt x="184247" y="32140"/>
                    <a:pt x="249275" y="49706"/>
                    <a:pt x="312808" y="72876"/>
                  </a:cubicBezTo>
                  <a:cubicBezTo>
                    <a:pt x="401381" y="105391"/>
                    <a:pt x="457440" y="168177"/>
                    <a:pt x="487338" y="255628"/>
                  </a:cubicBezTo>
                  <a:cubicBezTo>
                    <a:pt x="494813" y="278052"/>
                    <a:pt x="500792" y="301223"/>
                    <a:pt x="506024" y="324768"/>
                  </a:cubicBezTo>
                  <a:cubicBezTo>
                    <a:pt x="389422" y="238063"/>
                    <a:pt x="263103" y="168550"/>
                    <a:pt x="138652" y="96421"/>
                  </a:cubicBezTo>
                  <a:cubicBezTo>
                    <a:pt x="137905" y="97542"/>
                    <a:pt x="137157" y="98290"/>
                    <a:pt x="136410" y="99411"/>
                  </a:cubicBezTo>
                  <a:cubicBezTo>
                    <a:pt x="172661" y="130430"/>
                    <a:pt x="208539" y="161449"/>
                    <a:pt x="245538" y="191721"/>
                  </a:cubicBezTo>
                  <a:cubicBezTo>
                    <a:pt x="282910" y="222740"/>
                    <a:pt x="320657" y="253760"/>
                    <a:pt x="359150" y="283284"/>
                  </a:cubicBezTo>
                  <a:cubicBezTo>
                    <a:pt x="397270" y="312435"/>
                    <a:pt x="436511" y="339717"/>
                    <a:pt x="476874" y="369241"/>
                  </a:cubicBezTo>
                  <a:cubicBezTo>
                    <a:pt x="367746" y="382321"/>
                    <a:pt x="266840" y="373352"/>
                    <a:pt x="187610" y="287021"/>
                  </a:cubicBezTo>
                  <a:cubicBezTo>
                    <a:pt x="130430" y="224983"/>
                    <a:pt x="85209" y="154349"/>
                    <a:pt x="42978" y="81472"/>
                  </a:cubicBezTo>
                  <a:cubicBezTo>
                    <a:pt x="28029" y="56806"/>
                    <a:pt x="14202" y="30272"/>
                    <a:pt x="0" y="4111"/>
                  </a:cubicBezTo>
                  <a:cubicBezTo>
                    <a:pt x="747" y="2990"/>
                    <a:pt x="1495" y="1495"/>
                    <a:pt x="2242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9A8C7E2-B086-448B-9869-1232751284AE}"/>
                </a:ext>
              </a:extLst>
            </p:cNvPr>
            <p:cNvSpPr/>
            <p:nvPr/>
          </p:nvSpPr>
          <p:spPr>
            <a:xfrm>
              <a:off x="7708991" y="3460499"/>
              <a:ext cx="684653" cy="502079"/>
            </a:xfrm>
            <a:custGeom>
              <a:avLst/>
              <a:gdLst>
                <a:gd name="connsiteX0" fmla="*/ 366251 w 504529"/>
                <a:gd name="connsiteY0" fmla="*/ 94719 h 369988"/>
                <a:gd name="connsiteX1" fmla="*/ 180509 w 504529"/>
                <a:gd name="connsiteY1" fmla="*/ 204220 h 369988"/>
                <a:gd name="connsiteX2" fmla="*/ 0 w 504529"/>
                <a:gd name="connsiteY2" fmla="*/ 321196 h 369988"/>
                <a:gd name="connsiteX3" fmla="*/ 747 w 504529"/>
                <a:gd name="connsiteY3" fmla="*/ 312227 h 369988"/>
                <a:gd name="connsiteX4" fmla="*/ 26161 w 504529"/>
                <a:gd name="connsiteY4" fmla="*/ 232997 h 369988"/>
                <a:gd name="connsiteX5" fmla="*/ 187237 w 504529"/>
                <a:gd name="connsiteY5" fmla="*/ 73416 h 369988"/>
                <a:gd name="connsiteX6" fmla="*/ 496681 w 504529"/>
                <a:gd name="connsiteY6" fmla="*/ 166 h 369988"/>
                <a:gd name="connsiteX7" fmla="*/ 504530 w 504529"/>
                <a:gd name="connsiteY7" fmla="*/ 166 h 369988"/>
                <a:gd name="connsiteX8" fmla="*/ 502661 w 504529"/>
                <a:gd name="connsiteY8" fmla="*/ 6146 h 369988"/>
                <a:gd name="connsiteX9" fmla="*/ 341585 w 504529"/>
                <a:gd name="connsiteY9" fmla="*/ 259905 h 369988"/>
                <a:gd name="connsiteX10" fmla="*/ 58675 w 504529"/>
                <a:gd name="connsiteY10" fmla="*/ 371276 h 369988"/>
                <a:gd name="connsiteX11" fmla="*/ 26161 w 504529"/>
                <a:gd name="connsiteY11" fmla="*/ 367912 h 369988"/>
                <a:gd name="connsiteX12" fmla="*/ 369241 w 504529"/>
                <a:gd name="connsiteY12" fmla="*/ 98082 h 369988"/>
                <a:gd name="connsiteX13" fmla="*/ 366251 w 504529"/>
                <a:gd name="connsiteY13" fmla="*/ 9471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69988">
                  <a:moveTo>
                    <a:pt x="366251" y="94719"/>
                  </a:moveTo>
                  <a:cubicBezTo>
                    <a:pt x="304213" y="130970"/>
                    <a:pt x="241800" y="166474"/>
                    <a:pt x="180509" y="204220"/>
                  </a:cubicBezTo>
                  <a:cubicBezTo>
                    <a:pt x="119219" y="241967"/>
                    <a:pt x="59796" y="282329"/>
                    <a:pt x="0" y="321196"/>
                  </a:cubicBezTo>
                  <a:cubicBezTo>
                    <a:pt x="0" y="319701"/>
                    <a:pt x="0" y="315590"/>
                    <a:pt x="747" y="312227"/>
                  </a:cubicBezTo>
                  <a:cubicBezTo>
                    <a:pt x="8970" y="285692"/>
                    <a:pt x="16070" y="258784"/>
                    <a:pt x="26161" y="232997"/>
                  </a:cubicBezTo>
                  <a:cubicBezTo>
                    <a:pt x="56059" y="156383"/>
                    <a:pt x="109502" y="102941"/>
                    <a:pt x="187237" y="73416"/>
                  </a:cubicBezTo>
                  <a:cubicBezTo>
                    <a:pt x="287021" y="34923"/>
                    <a:pt x="391291" y="15115"/>
                    <a:pt x="496681" y="166"/>
                  </a:cubicBezTo>
                  <a:cubicBezTo>
                    <a:pt x="498924" y="-208"/>
                    <a:pt x="501540" y="166"/>
                    <a:pt x="504530" y="166"/>
                  </a:cubicBezTo>
                  <a:cubicBezTo>
                    <a:pt x="503782" y="2782"/>
                    <a:pt x="503782" y="4651"/>
                    <a:pt x="502661" y="6146"/>
                  </a:cubicBezTo>
                  <a:cubicBezTo>
                    <a:pt x="456319" y="95092"/>
                    <a:pt x="403997" y="180676"/>
                    <a:pt x="341585" y="259905"/>
                  </a:cubicBezTo>
                  <a:cubicBezTo>
                    <a:pt x="268335" y="352963"/>
                    <a:pt x="171914" y="382114"/>
                    <a:pt x="58675" y="371276"/>
                  </a:cubicBezTo>
                  <a:cubicBezTo>
                    <a:pt x="48958" y="370528"/>
                    <a:pt x="39241" y="369033"/>
                    <a:pt x="26161" y="367912"/>
                  </a:cubicBezTo>
                  <a:cubicBezTo>
                    <a:pt x="150985" y="287187"/>
                    <a:pt x="258992" y="191140"/>
                    <a:pt x="369241" y="98082"/>
                  </a:cubicBezTo>
                  <a:cubicBezTo>
                    <a:pt x="368120" y="96961"/>
                    <a:pt x="366999" y="95840"/>
                    <a:pt x="366251" y="9471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4B85942-2A54-459C-BB68-3E8C85E6ADCA}"/>
                </a:ext>
              </a:extLst>
            </p:cNvPr>
            <p:cNvSpPr/>
            <p:nvPr/>
          </p:nvSpPr>
          <p:spPr>
            <a:xfrm>
              <a:off x="5755131" y="2039181"/>
              <a:ext cx="355005" cy="816512"/>
            </a:xfrm>
            <a:custGeom>
              <a:avLst/>
              <a:gdLst>
                <a:gd name="connsiteX0" fmla="*/ 154957 w 261607"/>
                <a:gd name="connsiteY0" fmla="*/ 602072 h 601698"/>
                <a:gd name="connsiteX1" fmla="*/ 135897 w 261607"/>
                <a:gd name="connsiteY1" fmla="*/ 168924 h 601698"/>
                <a:gd name="connsiteX2" fmla="*/ 104878 w 261607"/>
                <a:gd name="connsiteY2" fmla="*/ 602819 h 601698"/>
                <a:gd name="connsiteX3" fmla="*/ 89929 w 261607"/>
                <a:gd name="connsiteY3" fmla="*/ 586002 h 601698"/>
                <a:gd name="connsiteX4" fmla="*/ 3225 w 261607"/>
                <a:gd name="connsiteY4" fmla="*/ 417078 h 601698"/>
                <a:gd name="connsiteX5" fmla="*/ 16679 w 261607"/>
                <a:gd name="connsiteY5" fmla="*/ 278799 h 601698"/>
                <a:gd name="connsiteX6" fmla="*/ 134402 w 261607"/>
                <a:gd name="connsiteY6" fmla="*/ 4111 h 601698"/>
                <a:gd name="connsiteX7" fmla="*/ 137766 w 261607"/>
                <a:gd name="connsiteY7" fmla="*/ 0 h 601698"/>
                <a:gd name="connsiteX8" fmla="*/ 140382 w 261607"/>
                <a:gd name="connsiteY8" fmla="*/ 3737 h 601698"/>
                <a:gd name="connsiteX9" fmla="*/ 254742 w 261607"/>
                <a:gd name="connsiteY9" fmla="*/ 297112 h 601698"/>
                <a:gd name="connsiteX10" fmla="*/ 185976 w 261607"/>
                <a:gd name="connsiteY10" fmla="*/ 567315 h 601698"/>
                <a:gd name="connsiteX11" fmla="*/ 160189 w 261607"/>
                <a:gd name="connsiteY11" fmla="*/ 596466 h 601698"/>
                <a:gd name="connsiteX12" fmla="*/ 154957 w 261607"/>
                <a:gd name="connsiteY12" fmla="*/ 602072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4957" y="602072"/>
                  </a:moveTo>
                  <a:cubicBezTo>
                    <a:pt x="162805" y="455571"/>
                    <a:pt x="148604" y="312435"/>
                    <a:pt x="135897" y="168924"/>
                  </a:cubicBezTo>
                  <a:cubicBezTo>
                    <a:pt x="119079" y="312061"/>
                    <a:pt x="101141" y="455198"/>
                    <a:pt x="104878" y="602819"/>
                  </a:cubicBezTo>
                  <a:cubicBezTo>
                    <a:pt x="98898" y="596092"/>
                    <a:pt x="94414" y="591234"/>
                    <a:pt x="89929" y="586002"/>
                  </a:cubicBezTo>
                  <a:cubicBezTo>
                    <a:pt x="48072" y="536296"/>
                    <a:pt x="14810" y="482106"/>
                    <a:pt x="3225" y="417078"/>
                  </a:cubicBezTo>
                  <a:cubicBezTo>
                    <a:pt x="-4997" y="369615"/>
                    <a:pt x="3598" y="324020"/>
                    <a:pt x="16679" y="278799"/>
                  </a:cubicBezTo>
                  <a:cubicBezTo>
                    <a:pt x="44708" y="182378"/>
                    <a:pt x="86939" y="92310"/>
                    <a:pt x="134402" y="4111"/>
                  </a:cubicBezTo>
                  <a:cubicBezTo>
                    <a:pt x="135150" y="2990"/>
                    <a:pt x="136271" y="1869"/>
                    <a:pt x="137766" y="0"/>
                  </a:cubicBezTo>
                  <a:cubicBezTo>
                    <a:pt x="138887" y="1495"/>
                    <a:pt x="139634" y="2616"/>
                    <a:pt x="140382" y="3737"/>
                  </a:cubicBezTo>
                  <a:cubicBezTo>
                    <a:pt x="187471" y="98290"/>
                    <a:pt x="228581" y="194711"/>
                    <a:pt x="254742" y="297112"/>
                  </a:cubicBezTo>
                  <a:cubicBezTo>
                    <a:pt x="281276" y="400260"/>
                    <a:pt x="251378" y="488086"/>
                    <a:pt x="185976" y="567315"/>
                  </a:cubicBezTo>
                  <a:cubicBezTo>
                    <a:pt x="177754" y="577406"/>
                    <a:pt x="168785" y="586749"/>
                    <a:pt x="160189" y="596466"/>
                  </a:cubicBezTo>
                  <a:cubicBezTo>
                    <a:pt x="160189" y="598335"/>
                    <a:pt x="158321" y="599456"/>
                    <a:pt x="154957" y="60207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8840407-BA6A-41A5-AA32-08E8DB9E5F17}"/>
                </a:ext>
              </a:extLst>
            </p:cNvPr>
            <p:cNvSpPr/>
            <p:nvPr/>
          </p:nvSpPr>
          <p:spPr>
            <a:xfrm>
              <a:off x="4521527" y="2706084"/>
              <a:ext cx="380363" cy="791155"/>
            </a:xfrm>
            <a:custGeom>
              <a:avLst/>
              <a:gdLst>
                <a:gd name="connsiteX0" fmla="*/ 27300 w 280294"/>
                <a:gd name="connsiteY0" fmla="*/ 0 h 583011"/>
                <a:gd name="connsiteX1" fmla="*/ 158851 w 280294"/>
                <a:gd name="connsiteY1" fmla="*/ 146127 h 583011"/>
                <a:gd name="connsiteX2" fmla="*/ 232849 w 280294"/>
                <a:gd name="connsiteY2" fmla="*/ 247033 h 583011"/>
                <a:gd name="connsiteX3" fmla="*/ 264615 w 280294"/>
                <a:gd name="connsiteY3" fmla="*/ 497429 h 583011"/>
                <a:gd name="connsiteX4" fmla="*/ 238081 w 280294"/>
                <a:gd name="connsiteY4" fmla="*/ 564699 h 583011"/>
                <a:gd name="connsiteX5" fmla="*/ 79247 w 280294"/>
                <a:gd name="connsiteY5" fmla="*/ 162197 h 583011"/>
                <a:gd name="connsiteX6" fmla="*/ 75510 w 280294"/>
                <a:gd name="connsiteY6" fmla="*/ 163318 h 583011"/>
                <a:gd name="connsiteX7" fmla="*/ 108398 w 280294"/>
                <a:gd name="connsiteY7" fmla="*/ 303465 h 583011"/>
                <a:gd name="connsiteX8" fmla="*/ 144276 w 280294"/>
                <a:gd name="connsiteY8" fmla="*/ 443239 h 583011"/>
                <a:gd name="connsiteX9" fmla="*/ 187628 w 280294"/>
                <a:gd name="connsiteY9" fmla="*/ 583012 h 583011"/>
                <a:gd name="connsiteX10" fmla="*/ 15714 w 280294"/>
                <a:gd name="connsiteY10" fmla="*/ 396149 h 583011"/>
                <a:gd name="connsiteX11" fmla="*/ 391 w 280294"/>
                <a:gd name="connsiteY11" fmla="*/ 270951 h 583011"/>
                <a:gd name="connsiteX12" fmla="*/ 22815 w 280294"/>
                <a:gd name="connsiteY12" fmla="*/ 8596 h 583011"/>
                <a:gd name="connsiteX13" fmla="*/ 27300 w 280294"/>
                <a:gd name="connsiteY13" fmla="*/ 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294" h="583011">
                  <a:moveTo>
                    <a:pt x="27300" y="0"/>
                  </a:moveTo>
                  <a:cubicBezTo>
                    <a:pt x="72520" y="50079"/>
                    <a:pt x="116994" y="96795"/>
                    <a:pt x="158851" y="146127"/>
                  </a:cubicBezTo>
                  <a:cubicBezTo>
                    <a:pt x="185759" y="177893"/>
                    <a:pt x="209304" y="212650"/>
                    <a:pt x="232849" y="247033"/>
                  </a:cubicBezTo>
                  <a:cubicBezTo>
                    <a:pt x="286291" y="324768"/>
                    <a:pt x="293018" y="409230"/>
                    <a:pt x="264615" y="497429"/>
                  </a:cubicBezTo>
                  <a:cubicBezTo>
                    <a:pt x="257141" y="520226"/>
                    <a:pt x="248171" y="542649"/>
                    <a:pt x="238081" y="564699"/>
                  </a:cubicBezTo>
                  <a:cubicBezTo>
                    <a:pt x="196224" y="425300"/>
                    <a:pt x="136427" y="294496"/>
                    <a:pt x="79247" y="162197"/>
                  </a:cubicBezTo>
                  <a:cubicBezTo>
                    <a:pt x="78126" y="162571"/>
                    <a:pt x="77005" y="162944"/>
                    <a:pt x="75510" y="163318"/>
                  </a:cubicBezTo>
                  <a:cubicBezTo>
                    <a:pt x="86348" y="210034"/>
                    <a:pt x="96813" y="257123"/>
                    <a:pt x="108398" y="303465"/>
                  </a:cubicBezTo>
                  <a:cubicBezTo>
                    <a:pt x="119984" y="350181"/>
                    <a:pt x="131195" y="396896"/>
                    <a:pt x="144276" y="443239"/>
                  </a:cubicBezTo>
                  <a:cubicBezTo>
                    <a:pt x="157356" y="489954"/>
                    <a:pt x="173053" y="535549"/>
                    <a:pt x="187628" y="583012"/>
                  </a:cubicBezTo>
                  <a:cubicBezTo>
                    <a:pt x="110267" y="538165"/>
                    <a:pt x="40380" y="486217"/>
                    <a:pt x="15714" y="396149"/>
                  </a:cubicBezTo>
                  <a:cubicBezTo>
                    <a:pt x="4502" y="356160"/>
                    <a:pt x="1513" y="312808"/>
                    <a:pt x="391" y="270951"/>
                  </a:cubicBezTo>
                  <a:cubicBezTo>
                    <a:pt x="-2225" y="182752"/>
                    <a:pt x="8613" y="95300"/>
                    <a:pt x="22815" y="8596"/>
                  </a:cubicBezTo>
                  <a:cubicBezTo>
                    <a:pt x="23189" y="7101"/>
                    <a:pt x="24310" y="5980"/>
                    <a:pt x="2730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029335-B073-4046-8EA8-2B85877DEF0F}"/>
                </a:ext>
              </a:extLst>
            </p:cNvPr>
            <p:cNvSpPr/>
            <p:nvPr/>
          </p:nvSpPr>
          <p:spPr>
            <a:xfrm>
              <a:off x="7288955" y="2708113"/>
              <a:ext cx="380363" cy="791155"/>
            </a:xfrm>
            <a:custGeom>
              <a:avLst/>
              <a:gdLst>
                <a:gd name="connsiteX0" fmla="*/ 257583 w 280294"/>
                <a:gd name="connsiteY0" fmla="*/ 2990 h 583011"/>
                <a:gd name="connsiteX1" fmla="*/ 268795 w 280294"/>
                <a:gd name="connsiteY1" fmla="*/ 83341 h 583011"/>
                <a:gd name="connsiteX2" fmla="*/ 280380 w 280294"/>
                <a:gd name="connsiteY2" fmla="*/ 300475 h 583011"/>
                <a:gd name="connsiteX3" fmla="*/ 129395 w 280294"/>
                <a:gd name="connsiteY3" fmla="*/ 559841 h 583011"/>
                <a:gd name="connsiteX4" fmla="*/ 90901 w 280294"/>
                <a:gd name="connsiteY4" fmla="*/ 583012 h 583011"/>
                <a:gd name="connsiteX5" fmla="*/ 203393 w 280294"/>
                <a:gd name="connsiteY5" fmla="*/ 161449 h 583011"/>
                <a:gd name="connsiteX6" fmla="*/ 44933 w 280294"/>
                <a:gd name="connsiteY6" fmla="*/ 562831 h 583011"/>
                <a:gd name="connsiteX7" fmla="*/ 41570 w 280294"/>
                <a:gd name="connsiteY7" fmla="*/ 561336 h 583011"/>
                <a:gd name="connsiteX8" fmla="*/ 40822 w 280294"/>
                <a:gd name="connsiteY8" fmla="*/ 257123 h 583011"/>
                <a:gd name="connsiteX9" fmla="*/ 228806 w 280294"/>
                <a:gd name="connsiteY9" fmla="*/ 26908 h 583011"/>
                <a:gd name="connsiteX10" fmla="*/ 251603 w 280294"/>
                <a:gd name="connsiteY10" fmla="*/ 0 h 583011"/>
                <a:gd name="connsiteX11" fmla="*/ 257583 w 280294"/>
                <a:gd name="connsiteY11" fmla="*/ 299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294" h="583011">
                  <a:moveTo>
                    <a:pt x="257583" y="2990"/>
                  </a:moveTo>
                  <a:cubicBezTo>
                    <a:pt x="261320" y="29898"/>
                    <a:pt x="265431" y="56433"/>
                    <a:pt x="268795" y="83341"/>
                  </a:cubicBezTo>
                  <a:cubicBezTo>
                    <a:pt x="278138" y="155470"/>
                    <a:pt x="281128" y="227599"/>
                    <a:pt x="280380" y="300475"/>
                  </a:cubicBezTo>
                  <a:cubicBezTo>
                    <a:pt x="278885" y="415957"/>
                    <a:pt x="225069" y="499671"/>
                    <a:pt x="129395" y="559841"/>
                  </a:cubicBezTo>
                  <a:cubicBezTo>
                    <a:pt x="117810" y="567315"/>
                    <a:pt x="105477" y="574043"/>
                    <a:pt x="90901" y="583012"/>
                  </a:cubicBezTo>
                  <a:cubicBezTo>
                    <a:pt x="142849" y="444360"/>
                    <a:pt x="172374" y="302718"/>
                    <a:pt x="203393" y="161449"/>
                  </a:cubicBezTo>
                  <a:cubicBezTo>
                    <a:pt x="144344" y="293001"/>
                    <a:pt x="84548" y="423805"/>
                    <a:pt x="44933" y="562831"/>
                  </a:cubicBezTo>
                  <a:cubicBezTo>
                    <a:pt x="43438" y="562083"/>
                    <a:pt x="41943" y="562083"/>
                    <a:pt x="41570" y="561336"/>
                  </a:cubicBezTo>
                  <a:cubicBezTo>
                    <a:pt x="-4772" y="460056"/>
                    <a:pt x="-21964" y="358777"/>
                    <a:pt x="40822" y="257123"/>
                  </a:cubicBezTo>
                  <a:cubicBezTo>
                    <a:pt x="93144" y="171914"/>
                    <a:pt x="159293" y="97916"/>
                    <a:pt x="228806" y="26908"/>
                  </a:cubicBezTo>
                  <a:cubicBezTo>
                    <a:pt x="237028" y="18686"/>
                    <a:pt x="244129" y="8969"/>
                    <a:pt x="251603" y="0"/>
                  </a:cubicBezTo>
                  <a:cubicBezTo>
                    <a:pt x="253846" y="747"/>
                    <a:pt x="255715" y="1869"/>
                    <a:pt x="257583" y="29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DD587F-62FE-4426-84D7-B80FB5F61475}"/>
                </a:ext>
              </a:extLst>
            </p:cNvPr>
            <p:cNvSpPr/>
            <p:nvPr/>
          </p:nvSpPr>
          <p:spPr>
            <a:xfrm>
              <a:off x="4631604" y="4630173"/>
              <a:ext cx="456435" cy="451365"/>
            </a:xfrm>
            <a:custGeom>
              <a:avLst/>
              <a:gdLst>
                <a:gd name="connsiteX0" fmla="*/ 338222 w 336352"/>
                <a:gd name="connsiteY0" fmla="*/ 34039 h 332615"/>
                <a:gd name="connsiteX1" fmla="*/ 312061 w 336352"/>
                <a:gd name="connsiteY1" fmla="*/ 195862 h 332615"/>
                <a:gd name="connsiteX2" fmla="*/ 248527 w 336352"/>
                <a:gd name="connsiteY2" fmla="*/ 254911 h 332615"/>
                <a:gd name="connsiteX3" fmla="*/ 4858 w 336352"/>
                <a:gd name="connsiteY3" fmla="*/ 336009 h 332615"/>
                <a:gd name="connsiteX4" fmla="*/ 0 w 336352"/>
                <a:gd name="connsiteY4" fmla="*/ 334514 h 332615"/>
                <a:gd name="connsiteX5" fmla="*/ 22050 w 336352"/>
                <a:gd name="connsiteY5" fmla="*/ 248931 h 332615"/>
                <a:gd name="connsiteX6" fmla="*/ 74745 w 336352"/>
                <a:gd name="connsiteY6" fmla="*/ 106915 h 332615"/>
                <a:gd name="connsiteX7" fmla="*/ 230962 w 336352"/>
                <a:gd name="connsiteY7" fmla="*/ 777 h 332615"/>
                <a:gd name="connsiteX8" fmla="*/ 301223 w 336352"/>
                <a:gd name="connsiteY8" fmla="*/ 404 h 332615"/>
                <a:gd name="connsiteX9" fmla="*/ 191721 w 336352"/>
                <a:gd name="connsiteY9" fmla="*/ 120370 h 332615"/>
                <a:gd name="connsiteX10" fmla="*/ 91189 w 336352"/>
                <a:gd name="connsiteY10" fmla="*/ 246315 h 332615"/>
                <a:gd name="connsiteX11" fmla="*/ 338222 w 336352"/>
                <a:gd name="connsiteY11" fmla="*/ 34039 h 33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352" h="332615">
                  <a:moveTo>
                    <a:pt x="338222" y="34039"/>
                  </a:moveTo>
                  <a:cubicBezTo>
                    <a:pt x="342333" y="92340"/>
                    <a:pt x="339717" y="146157"/>
                    <a:pt x="312061" y="195862"/>
                  </a:cubicBezTo>
                  <a:cubicBezTo>
                    <a:pt x="297486" y="222397"/>
                    <a:pt x="274315" y="240709"/>
                    <a:pt x="248527" y="254911"/>
                  </a:cubicBezTo>
                  <a:cubicBezTo>
                    <a:pt x="172288" y="296394"/>
                    <a:pt x="89320" y="318444"/>
                    <a:pt x="4858" y="336009"/>
                  </a:cubicBezTo>
                  <a:cubicBezTo>
                    <a:pt x="4111" y="336009"/>
                    <a:pt x="2990" y="335635"/>
                    <a:pt x="0" y="334514"/>
                  </a:cubicBezTo>
                  <a:cubicBezTo>
                    <a:pt x="7101" y="306111"/>
                    <a:pt x="12707" y="276587"/>
                    <a:pt x="22050" y="248931"/>
                  </a:cubicBezTo>
                  <a:cubicBezTo>
                    <a:pt x="38120" y="201094"/>
                    <a:pt x="54938" y="153257"/>
                    <a:pt x="74745" y="106915"/>
                  </a:cubicBezTo>
                  <a:cubicBezTo>
                    <a:pt x="103522" y="38897"/>
                    <a:pt x="158833" y="6009"/>
                    <a:pt x="230962" y="777"/>
                  </a:cubicBezTo>
                  <a:cubicBezTo>
                    <a:pt x="254507" y="-718"/>
                    <a:pt x="278052" y="404"/>
                    <a:pt x="301223" y="404"/>
                  </a:cubicBezTo>
                  <a:cubicBezTo>
                    <a:pt x="264224" y="40766"/>
                    <a:pt x="226851" y="79633"/>
                    <a:pt x="191721" y="120370"/>
                  </a:cubicBezTo>
                  <a:cubicBezTo>
                    <a:pt x="156591" y="160732"/>
                    <a:pt x="123703" y="203337"/>
                    <a:pt x="91189" y="246315"/>
                  </a:cubicBezTo>
                  <a:cubicBezTo>
                    <a:pt x="177520" y="181287"/>
                    <a:pt x="263103" y="116259"/>
                    <a:pt x="338222" y="3403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7F449B9-58D0-4ED2-8A83-7DCC1848F277}"/>
                </a:ext>
              </a:extLst>
            </p:cNvPr>
            <p:cNvSpPr/>
            <p:nvPr/>
          </p:nvSpPr>
          <p:spPr>
            <a:xfrm>
              <a:off x="7097876" y="4628810"/>
              <a:ext cx="461507" cy="456435"/>
            </a:xfrm>
            <a:custGeom>
              <a:avLst/>
              <a:gdLst>
                <a:gd name="connsiteX0" fmla="*/ 39241 w 340090"/>
                <a:gd name="connsiteY0" fmla="*/ 1409 h 336353"/>
                <a:gd name="connsiteX1" fmla="*/ 182004 w 340090"/>
                <a:gd name="connsiteY1" fmla="*/ 18974 h 336353"/>
                <a:gd name="connsiteX2" fmla="*/ 254133 w 340090"/>
                <a:gd name="connsiteY2" fmla="*/ 85497 h 336353"/>
                <a:gd name="connsiteX3" fmla="*/ 327384 w 340090"/>
                <a:gd name="connsiteY3" fmla="*/ 281703 h 336353"/>
                <a:gd name="connsiteX4" fmla="*/ 340464 w 340090"/>
                <a:gd name="connsiteY4" fmla="*/ 337762 h 336353"/>
                <a:gd name="connsiteX5" fmla="*/ 310192 w 340090"/>
                <a:gd name="connsiteY5" fmla="*/ 331408 h 336353"/>
                <a:gd name="connsiteX6" fmla="*/ 131178 w 340090"/>
                <a:gd name="connsiteY6" fmla="*/ 275723 h 336353"/>
                <a:gd name="connsiteX7" fmla="*/ 0 w 340090"/>
                <a:gd name="connsiteY7" fmla="*/ 81386 h 336353"/>
                <a:gd name="connsiteX8" fmla="*/ 1869 w 340090"/>
                <a:gd name="connsiteY8" fmla="*/ 37660 h 336353"/>
                <a:gd name="connsiteX9" fmla="*/ 247033 w 340090"/>
                <a:gd name="connsiteY9" fmla="*/ 248067 h 336353"/>
                <a:gd name="connsiteX10" fmla="*/ 250022 w 340090"/>
                <a:gd name="connsiteY10" fmla="*/ 245078 h 336353"/>
                <a:gd name="connsiteX11" fmla="*/ 147622 w 340090"/>
                <a:gd name="connsiteY11" fmla="*/ 120253 h 336353"/>
                <a:gd name="connsiteX12" fmla="*/ 39241 w 340090"/>
                <a:gd name="connsiteY12" fmla="*/ 1409 h 33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0090" h="336353">
                  <a:moveTo>
                    <a:pt x="39241" y="1409"/>
                  </a:moveTo>
                  <a:cubicBezTo>
                    <a:pt x="87826" y="-1955"/>
                    <a:pt x="136036" y="-460"/>
                    <a:pt x="182004" y="18974"/>
                  </a:cubicBezTo>
                  <a:cubicBezTo>
                    <a:pt x="213771" y="32802"/>
                    <a:pt x="236568" y="55973"/>
                    <a:pt x="254133" y="85497"/>
                  </a:cubicBezTo>
                  <a:cubicBezTo>
                    <a:pt x="290011" y="146788"/>
                    <a:pt x="309819" y="213685"/>
                    <a:pt x="327384" y="281703"/>
                  </a:cubicBezTo>
                  <a:cubicBezTo>
                    <a:pt x="331868" y="299268"/>
                    <a:pt x="335606" y="317207"/>
                    <a:pt x="340464" y="337762"/>
                  </a:cubicBezTo>
                  <a:cubicBezTo>
                    <a:pt x="329252" y="335519"/>
                    <a:pt x="319535" y="333651"/>
                    <a:pt x="310192" y="331408"/>
                  </a:cubicBezTo>
                  <a:cubicBezTo>
                    <a:pt x="248901" y="317580"/>
                    <a:pt x="189853" y="298520"/>
                    <a:pt x="131178" y="275723"/>
                  </a:cubicBezTo>
                  <a:cubicBezTo>
                    <a:pt x="41484" y="240967"/>
                    <a:pt x="374" y="175565"/>
                    <a:pt x="0" y="81386"/>
                  </a:cubicBezTo>
                  <a:cubicBezTo>
                    <a:pt x="0" y="67184"/>
                    <a:pt x="0" y="52609"/>
                    <a:pt x="1869" y="37660"/>
                  </a:cubicBezTo>
                  <a:cubicBezTo>
                    <a:pt x="76988" y="116516"/>
                    <a:pt x="162944" y="181544"/>
                    <a:pt x="247033" y="248067"/>
                  </a:cubicBezTo>
                  <a:cubicBezTo>
                    <a:pt x="248154" y="246946"/>
                    <a:pt x="249275" y="246199"/>
                    <a:pt x="250022" y="245078"/>
                  </a:cubicBezTo>
                  <a:cubicBezTo>
                    <a:pt x="216013" y="203594"/>
                    <a:pt x="182752" y="160989"/>
                    <a:pt x="147622" y="120253"/>
                  </a:cubicBezTo>
                  <a:cubicBezTo>
                    <a:pt x="113239" y="80638"/>
                    <a:pt x="76240" y="41771"/>
                    <a:pt x="39241" y="140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ECC91A8-FCE9-4F83-886C-F4E8274F525D}"/>
                </a:ext>
              </a:extLst>
            </p:cNvPr>
            <p:cNvSpPr/>
            <p:nvPr/>
          </p:nvSpPr>
          <p:spPr>
            <a:xfrm>
              <a:off x="4997751" y="2561546"/>
              <a:ext cx="314433" cy="608581"/>
            </a:xfrm>
            <a:custGeom>
              <a:avLst/>
              <a:gdLst>
                <a:gd name="connsiteX0" fmla="*/ 85220 w 231709"/>
                <a:gd name="connsiteY0" fmla="*/ 449966 h 448470"/>
                <a:gd name="connsiteX1" fmla="*/ 10 w 231709"/>
                <a:gd name="connsiteY1" fmla="*/ 281415 h 448470"/>
                <a:gd name="connsiteX2" fmla="*/ 10848 w 231709"/>
                <a:gd name="connsiteY2" fmla="*/ 223114 h 448470"/>
                <a:gd name="connsiteX3" fmla="*/ 131936 w 231709"/>
                <a:gd name="connsiteY3" fmla="*/ 0 h 448470"/>
                <a:gd name="connsiteX4" fmla="*/ 136047 w 231709"/>
                <a:gd name="connsiteY4" fmla="*/ 2242 h 448470"/>
                <a:gd name="connsiteX5" fmla="*/ 230225 w 231709"/>
                <a:gd name="connsiteY5" fmla="*/ 236195 h 448470"/>
                <a:gd name="connsiteX6" fmla="*/ 199954 w 231709"/>
                <a:gd name="connsiteY6" fmla="*/ 380079 h 448470"/>
                <a:gd name="connsiteX7" fmla="*/ 130067 w 231709"/>
                <a:gd name="connsiteY7" fmla="*/ 451087 h 448470"/>
                <a:gd name="connsiteX8" fmla="*/ 126330 w 231709"/>
                <a:gd name="connsiteY8" fmla="*/ 125198 h 448470"/>
                <a:gd name="connsiteX9" fmla="*/ 85220 w 231709"/>
                <a:gd name="connsiteY9" fmla="*/ 449966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09" h="448470">
                  <a:moveTo>
                    <a:pt x="85220" y="449966"/>
                  </a:moveTo>
                  <a:cubicBezTo>
                    <a:pt x="38878" y="399886"/>
                    <a:pt x="-737" y="350181"/>
                    <a:pt x="10" y="281415"/>
                  </a:cubicBezTo>
                  <a:cubicBezTo>
                    <a:pt x="384" y="261982"/>
                    <a:pt x="4495" y="241800"/>
                    <a:pt x="10848" y="223114"/>
                  </a:cubicBezTo>
                  <a:cubicBezTo>
                    <a:pt x="37757" y="141642"/>
                    <a:pt x="83725" y="70260"/>
                    <a:pt x="131936" y="0"/>
                  </a:cubicBezTo>
                  <a:cubicBezTo>
                    <a:pt x="133804" y="1121"/>
                    <a:pt x="135673" y="1495"/>
                    <a:pt x="136047" y="2242"/>
                  </a:cubicBezTo>
                  <a:cubicBezTo>
                    <a:pt x="176035" y="76987"/>
                    <a:pt x="211913" y="152854"/>
                    <a:pt x="230225" y="236195"/>
                  </a:cubicBezTo>
                  <a:cubicBezTo>
                    <a:pt x="241811" y="289264"/>
                    <a:pt x="231347" y="336727"/>
                    <a:pt x="199954" y="380079"/>
                  </a:cubicBezTo>
                  <a:cubicBezTo>
                    <a:pt x="180520" y="406613"/>
                    <a:pt x="158096" y="429784"/>
                    <a:pt x="130067" y="451087"/>
                  </a:cubicBezTo>
                  <a:cubicBezTo>
                    <a:pt x="140158" y="340838"/>
                    <a:pt x="133804" y="232831"/>
                    <a:pt x="126330" y="125198"/>
                  </a:cubicBezTo>
                  <a:cubicBezTo>
                    <a:pt x="106896" y="231336"/>
                    <a:pt x="86341" y="337100"/>
                    <a:pt x="85220" y="4499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ED6DF86-BE58-4009-888B-149CA0D1C9FE}"/>
                </a:ext>
              </a:extLst>
            </p:cNvPr>
            <p:cNvSpPr/>
            <p:nvPr/>
          </p:nvSpPr>
          <p:spPr>
            <a:xfrm>
              <a:off x="6874160" y="2561039"/>
              <a:ext cx="314433" cy="608581"/>
            </a:xfrm>
            <a:custGeom>
              <a:avLst/>
              <a:gdLst>
                <a:gd name="connsiteX0" fmla="*/ 153647 w 231709"/>
                <a:gd name="connsiteY0" fmla="*/ 448097 h 448470"/>
                <a:gd name="connsiteX1" fmla="*/ 107679 w 231709"/>
                <a:gd name="connsiteY1" fmla="*/ 125946 h 448470"/>
                <a:gd name="connsiteX2" fmla="*/ 102447 w 231709"/>
                <a:gd name="connsiteY2" fmla="*/ 232831 h 448470"/>
                <a:gd name="connsiteX3" fmla="*/ 100205 w 231709"/>
                <a:gd name="connsiteY3" fmla="*/ 340090 h 448470"/>
                <a:gd name="connsiteX4" fmla="*/ 104316 w 231709"/>
                <a:gd name="connsiteY4" fmla="*/ 449966 h 448470"/>
                <a:gd name="connsiteX5" fmla="*/ 95346 w 231709"/>
                <a:gd name="connsiteY5" fmla="*/ 443986 h 448470"/>
                <a:gd name="connsiteX6" fmla="*/ 6400 w 231709"/>
                <a:gd name="connsiteY6" fmla="*/ 323273 h 448470"/>
                <a:gd name="connsiteX7" fmla="*/ 9016 w 231709"/>
                <a:gd name="connsiteY7" fmla="*/ 219003 h 448470"/>
                <a:gd name="connsiteX8" fmla="*/ 98710 w 231709"/>
                <a:gd name="connsiteY8" fmla="*/ 3737 h 448470"/>
                <a:gd name="connsiteX9" fmla="*/ 102821 w 231709"/>
                <a:gd name="connsiteY9" fmla="*/ 0 h 448470"/>
                <a:gd name="connsiteX10" fmla="*/ 118891 w 231709"/>
                <a:gd name="connsiteY10" fmla="*/ 23171 h 448470"/>
                <a:gd name="connsiteX11" fmla="*/ 219049 w 231709"/>
                <a:gd name="connsiteY11" fmla="*/ 205549 h 448470"/>
                <a:gd name="connsiteX12" fmla="*/ 193263 w 231709"/>
                <a:gd name="connsiteY12" fmla="*/ 399139 h 448470"/>
                <a:gd name="connsiteX13" fmla="*/ 153647 w 231709"/>
                <a:gd name="connsiteY13" fmla="*/ 448097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709" h="448470">
                  <a:moveTo>
                    <a:pt x="153647" y="448097"/>
                  </a:moveTo>
                  <a:cubicBezTo>
                    <a:pt x="149163" y="337474"/>
                    <a:pt x="128608" y="231710"/>
                    <a:pt x="107679" y="125946"/>
                  </a:cubicBezTo>
                  <a:cubicBezTo>
                    <a:pt x="105811" y="161449"/>
                    <a:pt x="103568" y="197327"/>
                    <a:pt x="102447" y="232831"/>
                  </a:cubicBezTo>
                  <a:cubicBezTo>
                    <a:pt x="101326" y="268709"/>
                    <a:pt x="99831" y="304213"/>
                    <a:pt x="100205" y="340090"/>
                  </a:cubicBezTo>
                  <a:cubicBezTo>
                    <a:pt x="100578" y="376342"/>
                    <a:pt x="102821" y="412593"/>
                    <a:pt x="104316" y="449966"/>
                  </a:cubicBezTo>
                  <a:cubicBezTo>
                    <a:pt x="101326" y="447723"/>
                    <a:pt x="97962" y="446228"/>
                    <a:pt x="95346" y="443986"/>
                  </a:cubicBezTo>
                  <a:cubicBezTo>
                    <a:pt x="56479" y="410724"/>
                    <a:pt x="22470" y="373726"/>
                    <a:pt x="6400" y="323273"/>
                  </a:cubicBezTo>
                  <a:cubicBezTo>
                    <a:pt x="-4812" y="288142"/>
                    <a:pt x="420" y="253386"/>
                    <a:pt x="9016" y="219003"/>
                  </a:cubicBezTo>
                  <a:cubicBezTo>
                    <a:pt x="28449" y="143137"/>
                    <a:pt x="61711" y="72503"/>
                    <a:pt x="98710" y="3737"/>
                  </a:cubicBezTo>
                  <a:cubicBezTo>
                    <a:pt x="99457" y="2616"/>
                    <a:pt x="100578" y="1869"/>
                    <a:pt x="102821" y="0"/>
                  </a:cubicBezTo>
                  <a:cubicBezTo>
                    <a:pt x="108427" y="8222"/>
                    <a:pt x="114033" y="15696"/>
                    <a:pt x="118891" y="23171"/>
                  </a:cubicBezTo>
                  <a:cubicBezTo>
                    <a:pt x="157759" y="81098"/>
                    <a:pt x="192515" y="140895"/>
                    <a:pt x="219049" y="205549"/>
                  </a:cubicBezTo>
                  <a:cubicBezTo>
                    <a:pt x="247826" y="275809"/>
                    <a:pt x="237736" y="339717"/>
                    <a:pt x="193263" y="399139"/>
                  </a:cubicBezTo>
                  <a:cubicBezTo>
                    <a:pt x="181303" y="415957"/>
                    <a:pt x="167102" y="431653"/>
                    <a:pt x="153647" y="44809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A987D7-BFFF-4BD6-9B85-CFB811B9B421}"/>
                </a:ext>
              </a:extLst>
            </p:cNvPr>
            <p:cNvSpPr/>
            <p:nvPr/>
          </p:nvSpPr>
          <p:spPr>
            <a:xfrm>
              <a:off x="5275101" y="3555561"/>
              <a:ext cx="319505" cy="603508"/>
            </a:xfrm>
            <a:custGeom>
              <a:avLst/>
              <a:gdLst>
                <a:gd name="connsiteX0" fmla="*/ 66953 w 235447"/>
                <a:gd name="connsiteY0" fmla="*/ 0 h 444733"/>
                <a:gd name="connsiteX1" fmla="*/ 74054 w 235447"/>
                <a:gd name="connsiteY1" fmla="*/ 5980 h 444733"/>
                <a:gd name="connsiteX2" fmla="*/ 199252 w 235447"/>
                <a:gd name="connsiteY2" fmla="*/ 172288 h 444733"/>
                <a:gd name="connsiteX3" fmla="*/ 192152 w 235447"/>
                <a:gd name="connsiteY3" fmla="*/ 411472 h 444733"/>
                <a:gd name="connsiteX4" fmla="*/ 170102 w 235447"/>
                <a:gd name="connsiteY4" fmla="*/ 442491 h 444733"/>
                <a:gd name="connsiteX5" fmla="*/ 91246 w 235447"/>
                <a:gd name="connsiteY5" fmla="*/ 127440 h 444733"/>
                <a:gd name="connsiteX6" fmla="*/ 125628 w 235447"/>
                <a:gd name="connsiteY6" fmla="*/ 446976 h 444733"/>
                <a:gd name="connsiteX7" fmla="*/ 57 w 235447"/>
                <a:gd name="connsiteY7" fmla="*/ 274315 h 444733"/>
                <a:gd name="connsiteX8" fmla="*/ 32197 w 235447"/>
                <a:gd name="connsiteY8" fmla="*/ 100906 h 444733"/>
                <a:gd name="connsiteX9" fmla="*/ 66953 w 235447"/>
                <a:gd name="connsiteY9" fmla="*/ 0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4733">
                  <a:moveTo>
                    <a:pt x="66953" y="0"/>
                  </a:moveTo>
                  <a:cubicBezTo>
                    <a:pt x="70691" y="2990"/>
                    <a:pt x="72559" y="4485"/>
                    <a:pt x="74054" y="5980"/>
                  </a:cubicBezTo>
                  <a:cubicBezTo>
                    <a:pt x="120396" y="57927"/>
                    <a:pt x="161880" y="113239"/>
                    <a:pt x="199252" y="172288"/>
                  </a:cubicBezTo>
                  <a:cubicBezTo>
                    <a:pt x="251200" y="254507"/>
                    <a:pt x="245968" y="333363"/>
                    <a:pt x="192152" y="411472"/>
                  </a:cubicBezTo>
                  <a:cubicBezTo>
                    <a:pt x="185798" y="420815"/>
                    <a:pt x="179071" y="429784"/>
                    <a:pt x="170102" y="442491"/>
                  </a:cubicBezTo>
                  <a:cubicBezTo>
                    <a:pt x="155153" y="332242"/>
                    <a:pt x="123012" y="230215"/>
                    <a:pt x="91246" y="127440"/>
                  </a:cubicBezTo>
                  <a:cubicBezTo>
                    <a:pt x="96478" y="234700"/>
                    <a:pt x="101710" y="341585"/>
                    <a:pt x="125628" y="446976"/>
                  </a:cubicBezTo>
                  <a:cubicBezTo>
                    <a:pt x="62469" y="424926"/>
                    <a:pt x="1178" y="340464"/>
                    <a:pt x="57" y="274315"/>
                  </a:cubicBezTo>
                  <a:cubicBezTo>
                    <a:pt x="-1065" y="214518"/>
                    <a:pt x="14632" y="157338"/>
                    <a:pt x="32197" y="100906"/>
                  </a:cubicBezTo>
                  <a:cubicBezTo>
                    <a:pt x="42661" y="67644"/>
                    <a:pt x="54994" y="34756"/>
                    <a:pt x="66953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ADFDBD-E339-467E-95E5-B20D9CA659EF}"/>
                </a:ext>
              </a:extLst>
            </p:cNvPr>
            <p:cNvSpPr/>
            <p:nvPr/>
          </p:nvSpPr>
          <p:spPr>
            <a:xfrm>
              <a:off x="6595493" y="3558098"/>
              <a:ext cx="319505" cy="608581"/>
            </a:xfrm>
            <a:custGeom>
              <a:avLst/>
              <a:gdLst>
                <a:gd name="connsiteX0" fmla="*/ 110099 w 235447"/>
                <a:gd name="connsiteY0" fmla="*/ 449592 h 448470"/>
                <a:gd name="connsiteX1" fmla="*/ 145603 w 235447"/>
                <a:gd name="connsiteY1" fmla="*/ 125945 h 448470"/>
                <a:gd name="connsiteX2" fmla="*/ 66746 w 235447"/>
                <a:gd name="connsiteY2" fmla="*/ 440249 h 448470"/>
                <a:gd name="connsiteX3" fmla="*/ 11809 w 235447"/>
                <a:gd name="connsiteY3" fmla="*/ 346444 h 448470"/>
                <a:gd name="connsiteX4" fmla="*/ 15172 w 235447"/>
                <a:gd name="connsiteY4" fmla="*/ 216013 h 448470"/>
                <a:gd name="connsiteX5" fmla="*/ 166158 w 235447"/>
                <a:gd name="connsiteY5" fmla="*/ 0 h 448470"/>
                <a:gd name="connsiteX6" fmla="*/ 169521 w 235447"/>
                <a:gd name="connsiteY6" fmla="*/ 1495 h 448470"/>
                <a:gd name="connsiteX7" fmla="*/ 233428 w 235447"/>
                <a:gd name="connsiteY7" fmla="*/ 219751 h 448470"/>
                <a:gd name="connsiteX8" fmla="*/ 152703 w 235447"/>
                <a:gd name="connsiteY8" fmla="*/ 418946 h 448470"/>
                <a:gd name="connsiteX9" fmla="*/ 110099 w 235447"/>
                <a:gd name="connsiteY9" fmla="*/ 449592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8470">
                  <a:moveTo>
                    <a:pt x="110099" y="449592"/>
                  </a:moveTo>
                  <a:cubicBezTo>
                    <a:pt x="134765" y="340090"/>
                    <a:pt x="139997" y="233205"/>
                    <a:pt x="145603" y="125945"/>
                  </a:cubicBezTo>
                  <a:cubicBezTo>
                    <a:pt x="113836" y="228346"/>
                    <a:pt x="81322" y="330373"/>
                    <a:pt x="66746" y="440249"/>
                  </a:cubicBezTo>
                  <a:cubicBezTo>
                    <a:pt x="42454" y="410351"/>
                    <a:pt x="24516" y="380079"/>
                    <a:pt x="11809" y="346444"/>
                  </a:cubicBezTo>
                  <a:cubicBezTo>
                    <a:pt x="-4635" y="302718"/>
                    <a:pt x="-4261" y="258992"/>
                    <a:pt x="15172" y="216013"/>
                  </a:cubicBezTo>
                  <a:cubicBezTo>
                    <a:pt x="52171" y="134541"/>
                    <a:pt x="108230" y="66523"/>
                    <a:pt x="166158" y="0"/>
                  </a:cubicBezTo>
                  <a:cubicBezTo>
                    <a:pt x="168026" y="747"/>
                    <a:pt x="169521" y="1121"/>
                    <a:pt x="169521" y="1495"/>
                  </a:cubicBezTo>
                  <a:cubicBezTo>
                    <a:pt x="197924" y="72129"/>
                    <a:pt x="219974" y="144258"/>
                    <a:pt x="233428" y="219751"/>
                  </a:cubicBezTo>
                  <a:cubicBezTo>
                    <a:pt x="248377" y="303839"/>
                    <a:pt x="218853" y="368493"/>
                    <a:pt x="152703" y="418946"/>
                  </a:cubicBezTo>
                  <a:cubicBezTo>
                    <a:pt x="139623" y="428663"/>
                    <a:pt x="126169" y="438006"/>
                    <a:pt x="110099" y="44959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55CA37-D0B0-43DE-9115-DF5915C541EC}"/>
                </a:ext>
              </a:extLst>
            </p:cNvPr>
            <p:cNvSpPr/>
            <p:nvPr/>
          </p:nvSpPr>
          <p:spPr>
            <a:xfrm>
              <a:off x="6438918" y="2425124"/>
              <a:ext cx="319505" cy="608581"/>
            </a:xfrm>
            <a:custGeom>
              <a:avLst/>
              <a:gdLst>
                <a:gd name="connsiteX0" fmla="*/ 99161 w 235447"/>
                <a:gd name="connsiteY0" fmla="*/ 124451 h 448470"/>
                <a:gd name="connsiteX1" fmla="*/ 116726 w 235447"/>
                <a:gd name="connsiteY1" fmla="*/ 451834 h 448470"/>
                <a:gd name="connsiteX2" fmla="*/ 4235 w 235447"/>
                <a:gd name="connsiteY2" fmla="*/ 310940 h 448470"/>
                <a:gd name="connsiteX3" fmla="*/ 5356 w 235447"/>
                <a:gd name="connsiteY3" fmla="*/ 223862 h 448470"/>
                <a:gd name="connsiteX4" fmla="*/ 83839 w 235447"/>
                <a:gd name="connsiteY4" fmla="*/ 0 h 448470"/>
                <a:gd name="connsiteX5" fmla="*/ 89071 w 235447"/>
                <a:gd name="connsiteY5" fmla="*/ 4111 h 448470"/>
                <a:gd name="connsiteX6" fmla="*/ 205673 w 235447"/>
                <a:gd name="connsiteY6" fmla="*/ 180136 h 448470"/>
                <a:gd name="connsiteX7" fmla="*/ 216511 w 235447"/>
                <a:gd name="connsiteY7" fmla="*/ 202933 h 448470"/>
                <a:gd name="connsiteX8" fmla="*/ 204178 w 235447"/>
                <a:gd name="connsiteY8" fmla="*/ 387180 h 448470"/>
                <a:gd name="connsiteX9" fmla="*/ 162695 w 235447"/>
                <a:gd name="connsiteY9" fmla="*/ 443239 h 448470"/>
                <a:gd name="connsiteX10" fmla="*/ 99161 w 235447"/>
                <a:gd name="connsiteY10" fmla="*/ 124451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7" h="448470">
                  <a:moveTo>
                    <a:pt x="99161" y="124451"/>
                  </a:moveTo>
                  <a:cubicBezTo>
                    <a:pt x="99535" y="233205"/>
                    <a:pt x="98040" y="341585"/>
                    <a:pt x="116726" y="451834"/>
                  </a:cubicBezTo>
                  <a:cubicBezTo>
                    <a:pt x="65152" y="413714"/>
                    <a:pt x="20305" y="373726"/>
                    <a:pt x="4235" y="310940"/>
                  </a:cubicBezTo>
                  <a:cubicBezTo>
                    <a:pt x="-3239" y="281789"/>
                    <a:pt x="498" y="252639"/>
                    <a:pt x="5356" y="223862"/>
                  </a:cubicBezTo>
                  <a:cubicBezTo>
                    <a:pt x="14699" y="167803"/>
                    <a:pt x="55062" y="52695"/>
                    <a:pt x="83839" y="0"/>
                  </a:cubicBezTo>
                  <a:cubicBezTo>
                    <a:pt x="85707" y="1495"/>
                    <a:pt x="87576" y="2616"/>
                    <a:pt x="89071" y="4111"/>
                  </a:cubicBezTo>
                  <a:cubicBezTo>
                    <a:pt x="133170" y="59422"/>
                    <a:pt x="173907" y="116976"/>
                    <a:pt x="205673" y="180136"/>
                  </a:cubicBezTo>
                  <a:cubicBezTo>
                    <a:pt x="209410" y="187610"/>
                    <a:pt x="212774" y="195458"/>
                    <a:pt x="216511" y="202933"/>
                  </a:cubicBezTo>
                  <a:cubicBezTo>
                    <a:pt x="247530" y="266840"/>
                    <a:pt x="241177" y="328131"/>
                    <a:pt x="204178" y="387180"/>
                  </a:cubicBezTo>
                  <a:cubicBezTo>
                    <a:pt x="191845" y="406613"/>
                    <a:pt x="177644" y="424926"/>
                    <a:pt x="162695" y="443239"/>
                  </a:cubicBezTo>
                  <a:cubicBezTo>
                    <a:pt x="151857" y="334111"/>
                    <a:pt x="125322" y="229468"/>
                    <a:pt x="99161" y="12445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042FAE-410E-41EB-847D-3B896754D53B}"/>
                </a:ext>
              </a:extLst>
            </p:cNvPr>
            <p:cNvSpPr/>
            <p:nvPr/>
          </p:nvSpPr>
          <p:spPr>
            <a:xfrm>
              <a:off x="5223962" y="2015852"/>
              <a:ext cx="294148" cy="578152"/>
            </a:xfrm>
            <a:custGeom>
              <a:avLst/>
              <a:gdLst>
                <a:gd name="connsiteX0" fmla="*/ 155838 w 216760"/>
                <a:gd name="connsiteY0" fmla="*/ 427168 h 426047"/>
                <a:gd name="connsiteX1" fmla="*/ 2237 w 216760"/>
                <a:gd name="connsiteY1" fmla="*/ 227973 h 426047"/>
                <a:gd name="connsiteX2" fmla="*/ 9338 w 216760"/>
                <a:gd name="connsiteY2" fmla="*/ 4858 h 426047"/>
                <a:gd name="connsiteX3" fmla="*/ 10833 w 216760"/>
                <a:gd name="connsiteY3" fmla="*/ 0 h 426047"/>
                <a:gd name="connsiteX4" fmla="*/ 16065 w 216760"/>
                <a:gd name="connsiteY4" fmla="*/ 2242 h 426047"/>
                <a:gd name="connsiteX5" fmla="*/ 175646 w 216760"/>
                <a:gd name="connsiteY5" fmla="*/ 168550 h 426047"/>
                <a:gd name="connsiteX6" fmla="*/ 193959 w 216760"/>
                <a:gd name="connsiteY6" fmla="*/ 407361 h 426047"/>
                <a:gd name="connsiteX7" fmla="*/ 61286 w 216760"/>
                <a:gd name="connsiteY7" fmla="*/ 117350 h 426047"/>
                <a:gd name="connsiteX8" fmla="*/ 56054 w 216760"/>
                <a:gd name="connsiteY8" fmla="*/ 119592 h 426047"/>
                <a:gd name="connsiteX9" fmla="*/ 155838 w 216760"/>
                <a:gd name="connsiteY9" fmla="*/ 427168 h 42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60" h="426047">
                  <a:moveTo>
                    <a:pt x="155838" y="427168"/>
                  </a:moveTo>
                  <a:cubicBezTo>
                    <a:pt x="67639" y="386432"/>
                    <a:pt x="8964" y="328131"/>
                    <a:pt x="2237" y="227973"/>
                  </a:cubicBezTo>
                  <a:cubicBezTo>
                    <a:pt x="-2621" y="153227"/>
                    <a:pt x="742" y="79230"/>
                    <a:pt x="9338" y="4858"/>
                  </a:cubicBezTo>
                  <a:cubicBezTo>
                    <a:pt x="9338" y="3364"/>
                    <a:pt x="10085" y="2242"/>
                    <a:pt x="10833" y="0"/>
                  </a:cubicBezTo>
                  <a:cubicBezTo>
                    <a:pt x="12702" y="747"/>
                    <a:pt x="14570" y="1495"/>
                    <a:pt x="16065" y="2242"/>
                  </a:cubicBezTo>
                  <a:cubicBezTo>
                    <a:pt x="74366" y="52695"/>
                    <a:pt x="128930" y="106886"/>
                    <a:pt x="175646" y="168550"/>
                  </a:cubicBezTo>
                  <a:cubicBezTo>
                    <a:pt x="234695" y="246285"/>
                    <a:pt x="227594" y="327010"/>
                    <a:pt x="193959" y="407361"/>
                  </a:cubicBezTo>
                  <a:cubicBezTo>
                    <a:pt x="150233" y="311687"/>
                    <a:pt x="105759" y="214518"/>
                    <a:pt x="61286" y="117350"/>
                  </a:cubicBezTo>
                  <a:cubicBezTo>
                    <a:pt x="59417" y="118097"/>
                    <a:pt x="57549" y="118845"/>
                    <a:pt x="56054" y="119592"/>
                  </a:cubicBezTo>
                  <a:cubicBezTo>
                    <a:pt x="84831" y="222367"/>
                    <a:pt x="112113" y="325515"/>
                    <a:pt x="155838" y="42716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D241B6C-815D-4404-AC99-AED87F86AF30}"/>
                </a:ext>
              </a:extLst>
            </p:cNvPr>
            <p:cNvSpPr/>
            <p:nvPr/>
          </p:nvSpPr>
          <p:spPr>
            <a:xfrm>
              <a:off x="6693372" y="2009260"/>
              <a:ext cx="253576" cy="613653"/>
            </a:xfrm>
            <a:custGeom>
              <a:avLst/>
              <a:gdLst>
                <a:gd name="connsiteX0" fmla="*/ 63384 w 186862"/>
                <a:gd name="connsiteY0" fmla="*/ 444733 h 452207"/>
                <a:gd name="connsiteX1" fmla="*/ 9568 w 186862"/>
                <a:gd name="connsiteY1" fmla="*/ 222367 h 452207"/>
                <a:gd name="connsiteX2" fmla="*/ 107484 w 186862"/>
                <a:gd name="connsiteY2" fmla="*/ 2616 h 452207"/>
                <a:gd name="connsiteX3" fmla="*/ 111595 w 186862"/>
                <a:gd name="connsiteY3" fmla="*/ 0 h 452207"/>
                <a:gd name="connsiteX4" fmla="*/ 134766 w 186862"/>
                <a:gd name="connsiteY4" fmla="*/ 57554 h 452207"/>
                <a:gd name="connsiteX5" fmla="*/ 185966 w 186862"/>
                <a:gd name="connsiteY5" fmla="*/ 234700 h 452207"/>
                <a:gd name="connsiteX6" fmla="*/ 159058 w 186862"/>
                <a:gd name="connsiteY6" fmla="*/ 380453 h 452207"/>
                <a:gd name="connsiteX7" fmla="*/ 106363 w 186862"/>
                <a:gd name="connsiteY7" fmla="*/ 452955 h 452207"/>
                <a:gd name="connsiteX8" fmla="*/ 106363 w 186862"/>
                <a:gd name="connsiteY8" fmla="*/ 129683 h 452207"/>
                <a:gd name="connsiteX9" fmla="*/ 99262 w 186862"/>
                <a:gd name="connsiteY9" fmla="*/ 129309 h 452207"/>
                <a:gd name="connsiteX10" fmla="*/ 63384 w 186862"/>
                <a:gd name="connsiteY10" fmla="*/ 444733 h 45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862" h="452207">
                  <a:moveTo>
                    <a:pt x="63384" y="444733"/>
                  </a:moveTo>
                  <a:cubicBezTo>
                    <a:pt x="12931" y="380079"/>
                    <a:pt x="-16219" y="308324"/>
                    <a:pt x="9568" y="222367"/>
                  </a:cubicBezTo>
                  <a:cubicBezTo>
                    <a:pt x="32739" y="145006"/>
                    <a:pt x="68243" y="72876"/>
                    <a:pt x="107484" y="2616"/>
                  </a:cubicBezTo>
                  <a:cubicBezTo>
                    <a:pt x="107858" y="1869"/>
                    <a:pt x="108979" y="1495"/>
                    <a:pt x="111595" y="0"/>
                  </a:cubicBezTo>
                  <a:cubicBezTo>
                    <a:pt x="119443" y="19434"/>
                    <a:pt x="127291" y="38494"/>
                    <a:pt x="134766" y="57554"/>
                  </a:cubicBezTo>
                  <a:cubicBezTo>
                    <a:pt x="156816" y="115107"/>
                    <a:pt x="175502" y="173409"/>
                    <a:pt x="185966" y="234700"/>
                  </a:cubicBezTo>
                  <a:cubicBezTo>
                    <a:pt x="194562" y="286648"/>
                    <a:pt x="187461" y="335979"/>
                    <a:pt x="159058" y="380453"/>
                  </a:cubicBezTo>
                  <a:cubicBezTo>
                    <a:pt x="143735" y="404745"/>
                    <a:pt x="125423" y="426795"/>
                    <a:pt x="106363" y="452955"/>
                  </a:cubicBezTo>
                  <a:cubicBezTo>
                    <a:pt x="106363" y="341959"/>
                    <a:pt x="106363" y="235821"/>
                    <a:pt x="106363" y="129683"/>
                  </a:cubicBezTo>
                  <a:cubicBezTo>
                    <a:pt x="104121" y="129683"/>
                    <a:pt x="101504" y="129309"/>
                    <a:pt x="99262" y="129309"/>
                  </a:cubicBezTo>
                  <a:cubicBezTo>
                    <a:pt x="87303" y="234326"/>
                    <a:pt x="75344" y="339717"/>
                    <a:pt x="63384" y="4447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D604707-A84F-42C5-AF0D-5B70F04C79E8}"/>
                </a:ext>
              </a:extLst>
            </p:cNvPr>
            <p:cNvSpPr/>
            <p:nvPr/>
          </p:nvSpPr>
          <p:spPr>
            <a:xfrm>
              <a:off x="7207301" y="2225306"/>
              <a:ext cx="243432" cy="593366"/>
            </a:xfrm>
            <a:custGeom>
              <a:avLst/>
              <a:gdLst>
                <a:gd name="connsiteX0" fmla="*/ 53531 w 179388"/>
                <a:gd name="connsiteY0" fmla="*/ 127440 h 437258"/>
                <a:gd name="connsiteX1" fmla="*/ 110711 w 179388"/>
                <a:gd name="connsiteY1" fmla="*/ 437259 h 437258"/>
                <a:gd name="connsiteX2" fmla="*/ 103984 w 179388"/>
                <a:gd name="connsiteY2" fmla="*/ 433148 h 437258"/>
                <a:gd name="connsiteX3" fmla="*/ 88 w 179388"/>
                <a:gd name="connsiteY3" fmla="*/ 230589 h 437258"/>
                <a:gd name="connsiteX4" fmla="*/ 6815 w 179388"/>
                <a:gd name="connsiteY4" fmla="*/ 116229 h 437258"/>
                <a:gd name="connsiteX5" fmla="*/ 23259 w 179388"/>
                <a:gd name="connsiteY5" fmla="*/ 10464 h 437258"/>
                <a:gd name="connsiteX6" fmla="*/ 25875 w 179388"/>
                <a:gd name="connsiteY6" fmla="*/ 0 h 437258"/>
                <a:gd name="connsiteX7" fmla="*/ 29986 w 179388"/>
                <a:gd name="connsiteY7" fmla="*/ 2990 h 437258"/>
                <a:gd name="connsiteX8" fmla="*/ 164153 w 179388"/>
                <a:gd name="connsiteY8" fmla="*/ 214892 h 437258"/>
                <a:gd name="connsiteX9" fmla="*/ 149952 w 179388"/>
                <a:gd name="connsiteY9" fmla="*/ 429411 h 437258"/>
                <a:gd name="connsiteX10" fmla="*/ 60258 w 179388"/>
                <a:gd name="connsiteY10" fmla="*/ 125946 h 437258"/>
                <a:gd name="connsiteX11" fmla="*/ 53531 w 179388"/>
                <a:gd name="connsiteY11" fmla="*/ 12744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388" h="437258">
                  <a:moveTo>
                    <a:pt x="53531" y="127440"/>
                  </a:moveTo>
                  <a:cubicBezTo>
                    <a:pt x="72591" y="230962"/>
                    <a:pt x="92024" y="334484"/>
                    <a:pt x="110711" y="437259"/>
                  </a:cubicBezTo>
                  <a:cubicBezTo>
                    <a:pt x="109963" y="436885"/>
                    <a:pt x="106974" y="435390"/>
                    <a:pt x="103984" y="433148"/>
                  </a:cubicBezTo>
                  <a:cubicBezTo>
                    <a:pt x="38582" y="381574"/>
                    <a:pt x="-2154" y="316919"/>
                    <a:pt x="88" y="230589"/>
                  </a:cubicBezTo>
                  <a:cubicBezTo>
                    <a:pt x="1209" y="192469"/>
                    <a:pt x="3078" y="154349"/>
                    <a:pt x="6815" y="116229"/>
                  </a:cubicBezTo>
                  <a:cubicBezTo>
                    <a:pt x="10552" y="80725"/>
                    <a:pt x="17653" y="45595"/>
                    <a:pt x="23259" y="10464"/>
                  </a:cubicBezTo>
                  <a:cubicBezTo>
                    <a:pt x="23633" y="7101"/>
                    <a:pt x="24754" y="4111"/>
                    <a:pt x="25875" y="0"/>
                  </a:cubicBezTo>
                  <a:cubicBezTo>
                    <a:pt x="28117" y="1495"/>
                    <a:pt x="29239" y="1869"/>
                    <a:pt x="29986" y="2990"/>
                  </a:cubicBezTo>
                  <a:cubicBezTo>
                    <a:pt x="81560" y="69513"/>
                    <a:pt x="130145" y="137531"/>
                    <a:pt x="164153" y="214892"/>
                  </a:cubicBezTo>
                  <a:cubicBezTo>
                    <a:pt x="197041" y="289637"/>
                    <a:pt x="182092" y="360645"/>
                    <a:pt x="149952" y="429411"/>
                  </a:cubicBezTo>
                  <a:cubicBezTo>
                    <a:pt x="120054" y="328505"/>
                    <a:pt x="90156" y="227225"/>
                    <a:pt x="60258" y="125946"/>
                  </a:cubicBezTo>
                  <a:cubicBezTo>
                    <a:pt x="58389" y="126319"/>
                    <a:pt x="55773" y="126693"/>
                    <a:pt x="53531" y="1274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7A167DC-6F3B-4F14-A571-6CEED4BFEE18}"/>
                </a:ext>
              </a:extLst>
            </p:cNvPr>
            <p:cNvSpPr/>
            <p:nvPr/>
          </p:nvSpPr>
          <p:spPr>
            <a:xfrm>
              <a:off x="7515768" y="4176313"/>
              <a:ext cx="557866" cy="299218"/>
            </a:xfrm>
            <a:custGeom>
              <a:avLst/>
              <a:gdLst>
                <a:gd name="connsiteX0" fmla="*/ 290385 w 411098"/>
                <a:gd name="connsiteY0" fmla="*/ 54190 h 220498"/>
                <a:gd name="connsiteX1" fmla="*/ 0 w 411098"/>
                <a:gd name="connsiteY1" fmla="*/ 173409 h 220498"/>
                <a:gd name="connsiteX2" fmla="*/ 133046 w 411098"/>
                <a:gd name="connsiteY2" fmla="*/ 36999 h 220498"/>
                <a:gd name="connsiteX3" fmla="*/ 411472 w 411098"/>
                <a:gd name="connsiteY3" fmla="*/ 0 h 220498"/>
                <a:gd name="connsiteX4" fmla="*/ 409977 w 411098"/>
                <a:gd name="connsiteY4" fmla="*/ 5606 h 220498"/>
                <a:gd name="connsiteX5" fmla="*/ 243295 w 411098"/>
                <a:gd name="connsiteY5" fmla="*/ 171166 h 220498"/>
                <a:gd name="connsiteX6" fmla="*/ 18686 w 411098"/>
                <a:gd name="connsiteY6" fmla="*/ 210781 h 220498"/>
                <a:gd name="connsiteX7" fmla="*/ 17565 w 411098"/>
                <a:gd name="connsiteY7" fmla="*/ 210407 h 220498"/>
                <a:gd name="connsiteX8" fmla="*/ 293748 w 411098"/>
                <a:gd name="connsiteY8" fmla="*/ 61665 h 220498"/>
                <a:gd name="connsiteX9" fmla="*/ 290385 w 411098"/>
                <a:gd name="connsiteY9" fmla="*/ 54190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1098" h="220498">
                  <a:moveTo>
                    <a:pt x="290385" y="54190"/>
                  </a:moveTo>
                  <a:cubicBezTo>
                    <a:pt x="193590" y="94179"/>
                    <a:pt x="96421" y="133794"/>
                    <a:pt x="0" y="173409"/>
                  </a:cubicBezTo>
                  <a:cubicBezTo>
                    <a:pt x="29151" y="114360"/>
                    <a:pt x="66897" y="60917"/>
                    <a:pt x="133046" y="36999"/>
                  </a:cubicBezTo>
                  <a:cubicBezTo>
                    <a:pt x="222367" y="4485"/>
                    <a:pt x="316546" y="2616"/>
                    <a:pt x="411472" y="0"/>
                  </a:cubicBezTo>
                  <a:cubicBezTo>
                    <a:pt x="410724" y="2990"/>
                    <a:pt x="410724" y="4485"/>
                    <a:pt x="409977" y="5606"/>
                  </a:cubicBezTo>
                  <a:cubicBezTo>
                    <a:pt x="359150" y="65776"/>
                    <a:pt x="305334" y="122582"/>
                    <a:pt x="243295" y="171166"/>
                  </a:cubicBezTo>
                  <a:cubicBezTo>
                    <a:pt x="175277" y="224983"/>
                    <a:pt x="99411" y="230215"/>
                    <a:pt x="18686" y="210781"/>
                  </a:cubicBezTo>
                  <a:cubicBezTo>
                    <a:pt x="17191" y="210407"/>
                    <a:pt x="16070" y="209286"/>
                    <a:pt x="17565" y="210407"/>
                  </a:cubicBezTo>
                  <a:cubicBezTo>
                    <a:pt x="108754" y="161449"/>
                    <a:pt x="201064" y="111370"/>
                    <a:pt x="293748" y="61665"/>
                  </a:cubicBezTo>
                  <a:cubicBezTo>
                    <a:pt x="292627" y="59049"/>
                    <a:pt x="291506" y="56433"/>
                    <a:pt x="290385" y="541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2468A4-531B-4DB2-BB7D-1989220316F8}"/>
                </a:ext>
              </a:extLst>
            </p:cNvPr>
            <p:cNvSpPr/>
            <p:nvPr/>
          </p:nvSpPr>
          <p:spPr>
            <a:xfrm>
              <a:off x="5458895" y="2485473"/>
              <a:ext cx="238361" cy="603508"/>
            </a:xfrm>
            <a:custGeom>
              <a:avLst/>
              <a:gdLst>
                <a:gd name="connsiteX0" fmla="*/ 50357 w 175651"/>
                <a:gd name="connsiteY0" fmla="*/ 442491 h 444733"/>
                <a:gd name="connsiteX1" fmla="*/ 13358 w 175651"/>
                <a:gd name="connsiteY1" fmla="*/ 214892 h 444733"/>
                <a:gd name="connsiteX2" fmla="*/ 113890 w 175651"/>
                <a:gd name="connsiteY2" fmla="*/ 4485 h 444733"/>
                <a:gd name="connsiteX3" fmla="*/ 118748 w 175651"/>
                <a:gd name="connsiteY3" fmla="*/ 0 h 444733"/>
                <a:gd name="connsiteX4" fmla="*/ 147899 w 175651"/>
                <a:gd name="connsiteY4" fmla="*/ 99037 h 444733"/>
                <a:gd name="connsiteX5" fmla="*/ 173312 w 175651"/>
                <a:gd name="connsiteY5" fmla="*/ 227599 h 444733"/>
                <a:gd name="connsiteX6" fmla="*/ 109405 w 175651"/>
                <a:gd name="connsiteY6" fmla="*/ 427542 h 444733"/>
                <a:gd name="connsiteX7" fmla="*/ 91840 w 175651"/>
                <a:gd name="connsiteY7" fmla="*/ 445855 h 444733"/>
                <a:gd name="connsiteX8" fmla="*/ 90719 w 175651"/>
                <a:gd name="connsiteY8" fmla="*/ 446602 h 444733"/>
                <a:gd name="connsiteX9" fmla="*/ 107163 w 175651"/>
                <a:gd name="connsiteY9" fmla="*/ 133046 h 444733"/>
                <a:gd name="connsiteX10" fmla="*/ 99315 w 175651"/>
                <a:gd name="connsiteY10" fmla="*/ 132299 h 444733"/>
                <a:gd name="connsiteX11" fmla="*/ 50357 w 175651"/>
                <a:gd name="connsiteY11" fmla="*/ 442491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51" h="444733">
                  <a:moveTo>
                    <a:pt x="50357" y="442491"/>
                  </a:moveTo>
                  <a:cubicBezTo>
                    <a:pt x="4762" y="372604"/>
                    <a:pt x="-15419" y="298233"/>
                    <a:pt x="13358" y="214892"/>
                  </a:cubicBezTo>
                  <a:cubicBezTo>
                    <a:pt x="39145" y="140895"/>
                    <a:pt x="74649" y="71755"/>
                    <a:pt x="113890" y="4485"/>
                  </a:cubicBezTo>
                  <a:cubicBezTo>
                    <a:pt x="114637" y="3364"/>
                    <a:pt x="116132" y="2616"/>
                    <a:pt x="118748" y="0"/>
                  </a:cubicBezTo>
                  <a:cubicBezTo>
                    <a:pt x="128839" y="34009"/>
                    <a:pt x="140051" y="66149"/>
                    <a:pt x="147899" y="99037"/>
                  </a:cubicBezTo>
                  <a:cubicBezTo>
                    <a:pt x="157990" y="141642"/>
                    <a:pt x="166212" y="184247"/>
                    <a:pt x="173312" y="227599"/>
                  </a:cubicBezTo>
                  <a:cubicBezTo>
                    <a:pt x="186019" y="304586"/>
                    <a:pt x="159858" y="370362"/>
                    <a:pt x="109405" y="427542"/>
                  </a:cubicBezTo>
                  <a:cubicBezTo>
                    <a:pt x="103799" y="433895"/>
                    <a:pt x="97820" y="439875"/>
                    <a:pt x="91840" y="445855"/>
                  </a:cubicBezTo>
                  <a:cubicBezTo>
                    <a:pt x="90719" y="446976"/>
                    <a:pt x="89598" y="447349"/>
                    <a:pt x="90719" y="446602"/>
                  </a:cubicBezTo>
                  <a:cubicBezTo>
                    <a:pt x="96325" y="343080"/>
                    <a:pt x="101557" y="238063"/>
                    <a:pt x="107163" y="133046"/>
                  </a:cubicBezTo>
                  <a:cubicBezTo>
                    <a:pt x="104547" y="132673"/>
                    <a:pt x="101931" y="132673"/>
                    <a:pt x="99315" y="132299"/>
                  </a:cubicBezTo>
                  <a:cubicBezTo>
                    <a:pt x="83244" y="235447"/>
                    <a:pt x="66801" y="338969"/>
                    <a:pt x="50357" y="4424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ADCAFC9-9670-4E78-8739-0F8A613A449F}"/>
                </a:ext>
              </a:extLst>
            </p:cNvPr>
            <p:cNvSpPr/>
            <p:nvPr/>
          </p:nvSpPr>
          <p:spPr>
            <a:xfrm>
              <a:off x="4115323" y="4175807"/>
              <a:ext cx="557866" cy="299218"/>
            </a:xfrm>
            <a:custGeom>
              <a:avLst/>
              <a:gdLst>
                <a:gd name="connsiteX0" fmla="*/ 413714 w 411098"/>
                <a:gd name="connsiteY0" fmla="*/ 173783 h 220498"/>
                <a:gd name="connsiteX1" fmla="*/ 122956 w 411098"/>
                <a:gd name="connsiteY1" fmla="*/ 54564 h 220498"/>
                <a:gd name="connsiteX2" fmla="*/ 120340 w 411098"/>
                <a:gd name="connsiteY2" fmla="*/ 59796 h 220498"/>
                <a:gd name="connsiteX3" fmla="*/ 210408 w 411098"/>
                <a:gd name="connsiteY3" fmla="*/ 111370 h 220498"/>
                <a:gd name="connsiteX4" fmla="*/ 301970 w 411098"/>
                <a:gd name="connsiteY4" fmla="*/ 161449 h 220498"/>
                <a:gd name="connsiteX5" fmla="*/ 397644 w 411098"/>
                <a:gd name="connsiteY5" fmla="*/ 208913 h 220498"/>
                <a:gd name="connsiteX6" fmla="*/ 393907 w 411098"/>
                <a:gd name="connsiteY6" fmla="*/ 211529 h 220498"/>
                <a:gd name="connsiteX7" fmla="*/ 165934 w 411098"/>
                <a:gd name="connsiteY7" fmla="*/ 168550 h 220498"/>
                <a:gd name="connsiteX8" fmla="*/ 4858 w 411098"/>
                <a:gd name="connsiteY8" fmla="*/ 7475 h 220498"/>
                <a:gd name="connsiteX9" fmla="*/ 0 w 411098"/>
                <a:gd name="connsiteY9" fmla="*/ 0 h 220498"/>
                <a:gd name="connsiteX10" fmla="*/ 96047 w 411098"/>
                <a:gd name="connsiteY10" fmla="*/ 4859 h 220498"/>
                <a:gd name="connsiteX11" fmla="*/ 258992 w 411098"/>
                <a:gd name="connsiteY11" fmla="*/ 31019 h 220498"/>
                <a:gd name="connsiteX12" fmla="*/ 413714 w 411098"/>
                <a:gd name="connsiteY12" fmla="*/ 173783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98" h="220498">
                  <a:moveTo>
                    <a:pt x="413714" y="173783"/>
                  </a:moveTo>
                  <a:cubicBezTo>
                    <a:pt x="316546" y="133794"/>
                    <a:pt x="219751" y="94179"/>
                    <a:pt x="122956" y="54564"/>
                  </a:cubicBezTo>
                  <a:cubicBezTo>
                    <a:pt x="122208" y="56433"/>
                    <a:pt x="121087" y="57927"/>
                    <a:pt x="120340" y="59796"/>
                  </a:cubicBezTo>
                  <a:cubicBezTo>
                    <a:pt x="150238" y="76987"/>
                    <a:pt x="180136" y="94553"/>
                    <a:pt x="210408" y="111370"/>
                  </a:cubicBezTo>
                  <a:cubicBezTo>
                    <a:pt x="240679" y="128188"/>
                    <a:pt x="270951" y="145379"/>
                    <a:pt x="301970" y="161449"/>
                  </a:cubicBezTo>
                  <a:cubicBezTo>
                    <a:pt x="333363" y="177520"/>
                    <a:pt x="365130" y="192842"/>
                    <a:pt x="397644" y="208913"/>
                  </a:cubicBezTo>
                  <a:cubicBezTo>
                    <a:pt x="396523" y="209660"/>
                    <a:pt x="395028" y="211155"/>
                    <a:pt x="393907" y="211529"/>
                  </a:cubicBezTo>
                  <a:cubicBezTo>
                    <a:pt x="311313" y="231336"/>
                    <a:pt x="234700" y="223862"/>
                    <a:pt x="165934" y="168550"/>
                  </a:cubicBezTo>
                  <a:cubicBezTo>
                    <a:pt x="106512" y="120340"/>
                    <a:pt x="54190" y="65776"/>
                    <a:pt x="4858" y="7475"/>
                  </a:cubicBezTo>
                  <a:cubicBezTo>
                    <a:pt x="3737" y="5980"/>
                    <a:pt x="2990" y="4485"/>
                    <a:pt x="0" y="0"/>
                  </a:cubicBezTo>
                  <a:cubicBezTo>
                    <a:pt x="34009" y="1495"/>
                    <a:pt x="65402" y="747"/>
                    <a:pt x="96047" y="4859"/>
                  </a:cubicBezTo>
                  <a:cubicBezTo>
                    <a:pt x="150611" y="11959"/>
                    <a:pt x="205549" y="18313"/>
                    <a:pt x="258992" y="31019"/>
                  </a:cubicBezTo>
                  <a:cubicBezTo>
                    <a:pt x="336727" y="48958"/>
                    <a:pt x="380453" y="107633"/>
                    <a:pt x="413714" y="17378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E5AB58C-DFA7-46F3-8CC1-42B2933B876B}"/>
                </a:ext>
              </a:extLst>
            </p:cNvPr>
            <p:cNvSpPr/>
            <p:nvPr/>
          </p:nvSpPr>
          <p:spPr>
            <a:xfrm>
              <a:off x="7025905" y="3379580"/>
              <a:ext cx="248504" cy="593366"/>
            </a:xfrm>
            <a:custGeom>
              <a:avLst/>
              <a:gdLst>
                <a:gd name="connsiteX0" fmla="*/ 71348 w 183125"/>
                <a:gd name="connsiteY0" fmla="*/ 437259 h 437258"/>
                <a:gd name="connsiteX1" fmla="*/ 133013 w 183125"/>
                <a:gd name="connsiteY1" fmla="*/ 128935 h 437258"/>
                <a:gd name="connsiteX2" fmla="*/ 125538 w 183125"/>
                <a:gd name="connsiteY2" fmla="*/ 127067 h 437258"/>
                <a:gd name="connsiteX3" fmla="*/ 31733 w 183125"/>
                <a:gd name="connsiteY3" fmla="*/ 427168 h 437258"/>
                <a:gd name="connsiteX4" fmla="*/ 18653 w 183125"/>
                <a:gd name="connsiteY4" fmla="*/ 219751 h 437258"/>
                <a:gd name="connsiteX5" fmla="*/ 100125 w 183125"/>
                <a:gd name="connsiteY5" fmla="*/ 79977 h 437258"/>
                <a:gd name="connsiteX6" fmla="*/ 159174 w 183125"/>
                <a:gd name="connsiteY6" fmla="*/ 0 h 437258"/>
                <a:gd name="connsiteX7" fmla="*/ 163285 w 183125"/>
                <a:gd name="connsiteY7" fmla="*/ 747 h 437258"/>
                <a:gd name="connsiteX8" fmla="*/ 173002 w 183125"/>
                <a:gd name="connsiteY8" fmla="*/ 61291 h 437258"/>
                <a:gd name="connsiteX9" fmla="*/ 183839 w 183125"/>
                <a:gd name="connsiteY9" fmla="*/ 251144 h 437258"/>
                <a:gd name="connsiteX10" fmla="*/ 71348 w 183125"/>
                <a:gd name="connsiteY10" fmla="*/ 437259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1348" y="437259"/>
                  </a:moveTo>
                  <a:cubicBezTo>
                    <a:pt x="91903" y="335232"/>
                    <a:pt x="112458" y="232084"/>
                    <a:pt x="133013" y="128935"/>
                  </a:cubicBezTo>
                  <a:cubicBezTo>
                    <a:pt x="130397" y="128188"/>
                    <a:pt x="127781" y="127814"/>
                    <a:pt x="125538" y="127067"/>
                  </a:cubicBezTo>
                  <a:cubicBezTo>
                    <a:pt x="94145" y="227225"/>
                    <a:pt x="63126" y="327384"/>
                    <a:pt x="31733" y="427168"/>
                  </a:cubicBezTo>
                  <a:cubicBezTo>
                    <a:pt x="1461" y="360645"/>
                    <a:pt x="-14983" y="290385"/>
                    <a:pt x="18653" y="219751"/>
                  </a:cubicBezTo>
                  <a:cubicBezTo>
                    <a:pt x="41824" y="171166"/>
                    <a:pt x="71348" y="125572"/>
                    <a:pt x="100125" y="79977"/>
                  </a:cubicBezTo>
                  <a:cubicBezTo>
                    <a:pt x="117690" y="51948"/>
                    <a:pt x="139366" y="26535"/>
                    <a:pt x="159174" y="0"/>
                  </a:cubicBezTo>
                  <a:cubicBezTo>
                    <a:pt x="160668" y="374"/>
                    <a:pt x="161790" y="374"/>
                    <a:pt x="163285" y="747"/>
                  </a:cubicBezTo>
                  <a:cubicBezTo>
                    <a:pt x="166648" y="20929"/>
                    <a:pt x="170012" y="41110"/>
                    <a:pt x="173002" y="61291"/>
                  </a:cubicBezTo>
                  <a:cubicBezTo>
                    <a:pt x="181971" y="124451"/>
                    <a:pt x="187951" y="187610"/>
                    <a:pt x="183839" y="251144"/>
                  </a:cubicBezTo>
                  <a:cubicBezTo>
                    <a:pt x="178981" y="333737"/>
                    <a:pt x="132639" y="390917"/>
                    <a:pt x="71348" y="4372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ADF5ACC-D509-44E9-9C23-447B90363803}"/>
                </a:ext>
              </a:extLst>
            </p:cNvPr>
            <p:cNvSpPr/>
            <p:nvPr/>
          </p:nvSpPr>
          <p:spPr>
            <a:xfrm>
              <a:off x="4912906" y="3379580"/>
              <a:ext cx="248504" cy="593366"/>
            </a:xfrm>
            <a:custGeom>
              <a:avLst/>
              <a:gdLst>
                <a:gd name="connsiteX0" fmla="*/ 24041 w 183125"/>
                <a:gd name="connsiteY0" fmla="*/ 0 h 437258"/>
                <a:gd name="connsiteX1" fmla="*/ 28152 w 183125"/>
                <a:gd name="connsiteY1" fmla="*/ 2616 h 437258"/>
                <a:gd name="connsiteX2" fmla="*/ 164936 w 183125"/>
                <a:gd name="connsiteY2" fmla="*/ 211155 h 437258"/>
                <a:gd name="connsiteX3" fmla="*/ 154471 w 183125"/>
                <a:gd name="connsiteY3" fmla="*/ 426795 h 437258"/>
                <a:gd name="connsiteX4" fmla="*/ 61040 w 183125"/>
                <a:gd name="connsiteY4" fmla="*/ 127067 h 437258"/>
                <a:gd name="connsiteX5" fmla="*/ 55434 w 183125"/>
                <a:gd name="connsiteY5" fmla="*/ 128562 h 437258"/>
                <a:gd name="connsiteX6" fmla="*/ 72999 w 183125"/>
                <a:gd name="connsiteY6" fmla="*/ 230589 h 437258"/>
                <a:gd name="connsiteX7" fmla="*/ 93180 w 183125"/>
                <a:gd name="connsiteY7" fmla="*/ 334484 h 437258"/>
                <a:gd name="connsiteX8" fmla="*/ 118594 w 183125"/>
                <a:gd name="connsiteY8" fmla="*/ 439875 h 437258"/>
                <a:gd name="connsiteX9" fmla="*/ 89817 w 183125"/>
                <a:gd name="connsiteY9" fmla="*/ 416704 h 437258"/>
                <a:gd name="connsiteX10" fmla="*/ 123 w 183125"/>
                <a:gd name="connsiteY10" fmla="*/ 211529 h 437258"/>
                <a:gd name="connsiteX11" fmla="*/ 21425 w 183125"/>
                <a:gd name="connsiteY11" fmla="*/ 7475 h 437258"/>
                <a:gd name="connsiteX12" fmla="*/ 24041 w 183125"/>
                <a:gd name="connsiteY12" fmla="*/ 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125" h="437258">
                  <a:moveTo>
                    <a:pt x="24041" y="0"/>
                  </a:moveTo>
                  <a:cubicBezTo>
                    <a:pt x="25910" y="1121"/>
                    <a:pt x="27405" y="1495"/>
                    <a:pt x="28152" y="2616"/>
                  </a:cubicBezTo>
                  <a:cubicBezTo>
                    <a:pt x="80100" y="68018"/>
                    <a:pt x="129806" y="134915"/>
                    <a:pt x="164936" y="211155"/>
                  </a:cubicBezTo>
                  <a:cubicBezTo>
                    <a:pt x="199319" y="285526"/>
                    <a:pt x="185864" y="356908"/>
                    <a:pt x="154471" y="426795"/>
                  </a:cubicBezTo>
                  <a:cubicBezTo>
                    <a:pt x="123452" y="327010"/>
                    <a:pt x="92059" y="226851"/>
                    <a:pt x="61040" y="127067"/>
                  </a:cubicBezTo>
                  <a:cubicBezTo>
                    <a:pt x="59171" y="127440"/>
                    <a:pt x="57303" y="127814"/>
                    <a:pt x="55434" y="128562"/>
                  </a:cubicBezTo>
                  <a:cubicBezTo>
                    <a:pt x="61414" y="162571"/>
                    <a:pt x="67020" y="196580"/>
                    <a:pt x="72999" y="230589"/>
                  </a:cubicBezTo>
                  <a:cubicBezTo>
                    <a:pt x="79353" y="265345"/>
                    <a:pt x="85706" y="300102"/>
                    <a:pt x="93180" y="334484"/>
                  </a:cubicBezTo>
                  <a:cubicBezTo>
                    <a:pt x="100655" y="368867"/>
                    <a:pt x="109624" y="402876"/>
                    <a:pt x="118594" y="439875"/>
                  </a:cubicBezTo>
                  <a:cubicBezTo>
                    <a:pt x="107756" y="431279"/>
                    <a:pt x="98786" y="424179"/>
                    <a:pt x="89817" y="416704"/>
                  </a:cubicBezTo>
                  <a:cubicBezTo>
                    <a:pt x="26284" y="363261"/>
                    <a:pt x="-2120" y="294122"/>
                    <a:pt x="123" y="211529"/>
                  </a:cubicBezTo>
                  <a:cubicBezTo>
                    <a:pt x="1991" y="142763"/>
                    <a:pt x="9466" y="74745"/>
                    <a:pt x="21425" y="7475"/>
                  </a:cubicBezTo>
                  <a:cubicBezTo>
                    <a:pt x="22173" y="4859"/>
                    <a:pt x="22920" y="2616"/>
                    <a:pt x="24041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A63D445-046D-4A71-BC3E-E1E25978CFE3}"/>
                </a:ext>
              </a:extLst>
            </p:cNvPr>
            <p:cNvSpPr/>
            <p:nvPr/>
          </p:nvSpPr>
          <p:spPr>
            <a:xfrm>
              <a:off x="4717381" y="2246099"/>
              <a:ext cx="248504" cy="593366"/>
            </a:xfrm>
            <a:custGeom>
              <a:avLst/>
              <a:gdLst>
                <a:gd name="connsiteX0" fmla="*/ 72826 w 183125"/>
                <a:gd name="connsiteY0" fmla="*/ 439128 h 437258"/>
                <a:gd name="connsiteX1" fmla="*/ 130753 w 183125"/>
                <a:gd name="connsiteY1" fmla="*/ 124824 h 437258"/>
                <a:gd name="connsiteX2" fmla="*/ 124026 w 183125"/>
                <a:gd name="connsiteY2" fmla="*/ 122956 h 437258"/>
                <a:gd name="connsiteX3" fmla="*/ 33211 w 183125"/>
                <a:gd name="connsiteY3" fmla="*/ 429411 h 437258"/>
                <a:gd name="connsiteX4" fmla="*/ 15272 w 183125"/>
                <a:gd name="connsiteY4" fmla="*/ 227973 h 437258"/>
                <a:gd name="connsiteX5" fmla="*/ 78805 w 183125"/>
                <a:gd name="connsiteY5" fmla="*/ 108754 h 437258"/>
                <a:gd name="connsiteX6" fmla="*/ 154298 w 183125"/>
                <a:gd name="connsiteY6" fmla="*/ 0 h 437258"/>
                <a:gd name="connsiteX7" fmla="*/ 158782 w 183125"/>
                <a:gd name="connsiteY7" fmla="*/ 747 h 437258"/>
                <a:gd name="connsiteX8" fmla="*/ 169247 w 183125"/>
                <a:gd name="connsiteY8" fmla="*/ 59422 h 437258"/>
                <a:gd name="connsiteX9" fmla="*/ 183075 w 183125"/>
                <a:gd name="connsiteY9" fmla="*/ 252265 h 437258"/>
                <a:gd name="connsiteX10" fmla="*/ 72826 w 183125"/>
                <a:gd name="connsiteY10" fmla="*/ 439128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2826" y="439128"/>
                  </a:moveTo>
                  <a:cubicBezTo>
                    <a:pt x="92259" y="334484"/>
                    <a:pt x="111319" y="229841"/>
                    <a:pt x="130753" y="124824"/>
                  </a:cubicBezTo>
                  <a:cubicBezTo>
                    <a:pt x="128511" y="124077"/>
                    <a:pt x="126268" y="123703"/>
                    <a:pt x="124026" y="122956"/>
                  </a:cubicBezTo>
                  <a:cubicBezTo>
                    <a:pt x="93754" y="225357"/>
                    <a:pt x="63109" y="327757"/>
                    <a:pt x="33211" y="429411"/>
                  </a:cubicBezTo>
                  <a:cubicBezTo>
                    <a:pt x="3686" y="365877"/>
                    <a:pt x="-14626" y="298233"/>
                    <a:pt x="15272" y="227973"/>
                  </a:cubicBezTo>
                  <a:cubicBezTo>
                    <a:pt x="32837" y="186489"/>
                    <a:pt x="55260" y="146874"/>
                    <a:pt x="78805" y="108754"/>
                  </a:cubicBezTo>
                  <a:cubicBezTo>
                    <a:pt x="101976" y="71382"/>
                    <a:pt x="128884" y="36251"/>
                    <a:pt x="154298" y="0"/>
                  </a:cubicBezTo>
                  <a:cubicBezTo>
                    <a:pt x="155793" y="374"/>
                    <a:pt x="157288" y="374"/>
                    <a:pt x="158782" y="747"/>
                  </a:cubicBezTo>
                  <a:cubicBezTo>
                    <a:pt x="162146" y="20181"/>
                    <a:pt x="165883" y="39615"/>
                    <a:pt x="169247" y="59422"/>
                  </a:cubicBezTo>
                  <a:cubicBezTo>
                    <a:pt x="179711" y="123329"/>
                    <a:pt x="186438" y="187237"/>
                    <a:pt x="183075" y="252265"/>
                  </a:cubicBezTo>
                  <a:cubicBezTo>
                    <a:pt x="178590" y="334858"/>
                    <a:pt x="132995" y="392038"/>
                    <a:pt x="72826" y="43912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95C756B-90AB-49EE-A120-23A4D365E18F}"/>
                </a:ext>
              </a:extLst>
            </p:cNvPr>
            <p:cNvSpPr/>
            <p:nvPr/>
          </p:nvSpPr>
          <p:spPr>
            <a:xfrm>
              <a:off x="6006760" y="2714198"/>
              <a:ext cx="248504" cy="593366"/>
            </a:xfrm>
            <a:custGeom>
              <a:avLst/>
              <a:gdLst>
                <a:gd name="connsiteX0" fmla="*/ 70433 w 183125"/>
                <a:gd name="connsiteY0" fmla="*/ 438380 h 437258"/>
                <a:gd name="connsiteX1" fmla="*/ 132472 w 183125"/>
                <a:gd name="connsiteY1" fmla="*/ 128188 h 437258"/>
                <a:gd name="connsiteX2" fmla="*/ 124997 w 183125"/>
                <a:gd name="connsiteY2" fmla="*/ 126319 h 437258"/>
                <a:gd name="connsiteX3" fmla="*/ 30818 w 183125"/>
                <a:gd name="connsiteY3" fmla="*/ 427916 h 437258"/>
                <a:gd name="connsiteX4" fmla="*/ 1294 w 183125"/>
                <a:gd name="connsiteY4" fmla="*/ 327384 h 437258"/>
                <a:gd name="connsiteX5" fmla="*/ 19233 w 183125"/>
                <a:gd name="connsiteY5" fmla="*/ 215640 h 437258"/>
                <a:gd name="connsiteX6" fmla="*/ 160501 w 183125"/>
                <a:gd name="connsiteY6" fmla="*/ 0 h 437258"/>
                <a:gd name="connsiteX7" fmla="*/ 163865 w 183125"/>
                <a:gd name="connsiteY7" fmla="*/ 8969 h 437258"/>
                <a:gd name="connsiteX8" fmla="*/ 183672 w 183125"/>
                <a:gd name="connsiteY8" fmla="*/ 248901 h 437258"/>
                <a:gd name="connsiteX9" fmla="*/ 70433 w 183125"/>
                <a:gd name="connsiteY9" fmla="*/ 43838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5" h="437258">
                  <a:moveTo>
                    <a:pt x="70433" y="438380"/>
                  </a:moveTo>
                  <a:cubicBezTo>
                    <a:pt x="91362" y="334858"/>
                    <a:pt x="111917" y="231710"/>
                    <a:pt x="132472" y="128188"/>
                  </a:cubicBezTo>
                  <a:cubicBezTo>
                    <a:pt x="129856" y="127440"/>
                    <a:pt x="127613" y="127067"/>
                    <a:pt x="124997" y="126319"/>
                  </a:cubicBezTo>
                  <a:cubicBezTo>
                    <a:pt x="93604" y="226851"/>
                    <a:pt x="62211" y="327757"/>
                    <a:pt x="30818" y="427916"/>
                  </a:cubicBezTo>
                  <a:cubicBezTo>
                    <a:pt x="15496" y="397644"/>
                    <a:pt x="5405" y="363261"/>
                    <a:pt x="1294" y="327384"/>
                  </a:cubicBezTo>
                  <a:cubicBezTo>
                    <a:pt x="-2817" y="288516"/>
                    <a:pt x="2789" y="251144"/>
                    <a:pt x="19233" y="215640"/>
                  </a:cubicBezTo>
                  <a:cubicBezTo>
                    <a:pt x="54737" y="137157"/>
                    <a:pt x="105937" y="68766"/>
                    <a:pt x="160501" y="0"/>
                  </a:cubicBezTo>
                  <a:cubicBezTo>
                    <a:pt x="161996" y="4111"/>
                    <a:pt x="163491" y="6727"/>
                    <a:pt x="163865" y="8969"/>
                  </a:cubicBezTo>
                  <a:cubicBezTo>
                    <a:pt x="177693" y="88199"/>
                    <a:pt x="187409" y="168177"/>
                    <a:pt x="183672" y="248901"/>
                  </a:cubicBezTo>
                  <a:cubicBezTo>
                    <a:pt x="179561" y="333363"/>
                    <a:pt x="133219" y="391664"/>
                    <a:pt x="70433" y="43838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403A17-1D9A-443E-AA18-D9D624F6D34D}"/>
                </a:ext>
              </a:extLst>
            </p:cNvPr>
            <p:cNvSpPr/>
            <p:nvPr/>
          </p:nvSpPr>
          <p:spPr>
            <a:xfrm>
              <a:off x="6340735" y="1899209"/>
              <a:ext cx="233290" cy="517293"/>
            </a:xfrm>
            <a:custGeom>
              <a:avLst/>
              <a:gdLst>
                <a:gd name="connsiteX0" fmla="*/ 111719 w 171913"/>
                <a:gd name="connsiteY0" fmla="*/ 0 h 381200"/>
                <a:gd name="connsiteX1" fmla="*/ 174505 w 171913"/>
                <a:gd name="connsiteY1" fmla="*/ 229841 h 381200"/>
                <a:gd name="connsiteX2" fmla="*/ 149465 w 171913"/>
                <a:gd name="connsiteY2" fmla="*/ 313929 h 381200"/>
                <a:gd name="connsiteX3" fmla="*/ 92659 w 171913"/>
                <a:gd name="connsiteY3" fmla="*/ 382695 h 381200"/>
                <a:gd name="connsiteX4" fmla="*/ 104245 w 171913"/>
                <a:gd name="connsiteY4" fmla="*/ 111370 h 381200"/>
                <a:gd name="connsiteX5" fmla="*/ 96770 w 171913"/>
                <a:gd name="connsiteY5" fmla="*/ 110623 h 381200"/>
                <a:gd name="connsiteX6" fmla="*/ 52297 w 171913"/>
                <a:gd name="connsiteY6" fmla="*/ 371857 h 381200"/>
                <a:gd name="connsiteX7" fmla="*/ 4834 w 171913"/>
                <a:gd name="connsiteY7" fmla="*/ 202933 h 381200"/>
                <a:gd name="connsiteX8" fmla="*/ 81074 w 171913"/>
                <a:gd name="connsiteY8" fmla="*/ 47089 h 381200"/>
                <a:gd name="connsiteX9" fmla="*/ 111719 w 171913"/>
                <a:gd name="connsiteY9" fmla="*/ 0 h 38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13" h="381200">
                  <a:moveTo>
                    <a:pt x="111719" y="0"/>
                  </a:moveTo>
                  <a:cubicBezTo>
                    <a:pt x="141617" y="76240"/>
                    <a:pt x="170768" y="149490"/>
                    <a:pt x="174505" y="229841"/>
                  </a:cubicBezTo>
                  <a:cubicBezTo>
                    <a:pt x="176000" y="260487"/>
                    <a:pt x="167031" y="289264"/>
                    <a:pt x="149465" y="313929"/>
                  </a:cubicBezTo>
                  <a:cubicBezTo>
                    <a:pt x="132648" y="337100"/>
                    <a:pt x="113214" y="358029"/>
                    <a:pt x="92659" y="382695"/>
                  </a:cubicBezTo>
                  <a:cubicBezTo>
                    <a:pt x="96770" y="288516"/>
                    <a:pt x="100507" y="199943"/>
                    <a:pt x="104245" y="111370"/>
                  </a:cubicBezTo>
                  <a:cubicBezTo>
                    <a:pt x="101629" y="110996"/>
                    <a:pt x="99386" y="110996"/>
                    <a:pt x="96770" y="110623"/>
                  </a:cubicBezTo>
                  <a:cubicBezTo>
                    <a:pt x="81821" y="198075"/>
                    <a:pt x="66872" y="285900"/>
                    <a:pt x="52297" y="371857"/>
                  </a:cubicBezTo>
                  <a:cubicBezTo>
                    <a:pt x="13429" y="341211"/>
                    <a:pt x="-10863" y="258618"/>
                    <a:pt x="4834" y="202933"/>
                  </a:cubicBezTo>
                  <a:cubicBezTo>
                    <a:pt x="20904" y="146500"/>
                    <a:pt x="50428" y="96421"/>
                    <a:pt x="81074" y="47089"/>
                  </a:cubicBezTo>
                  <a:cubicBezTo>
                    <a:pt x="90417" y="31767"/>
                    <a:pt x="100507" y="17191"/>
                    <a:pt x="11171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3BD6A8A-71DB-4670-B948-24232A34C41F}"/>
                </a:ext>
              </a:extLst>
            </p:cNvPr>
            <p:cNvSpPr/>
            <p:nvPr/>
          </p:nvSpPr>
          <p:spPr>
            <a:xfrm>
              <a:off x="7444258" y="4536496"/>
              <a:ext cx="456435" cy="263718"/>
            </a:xfrm>
            <a:custGeom>
              <a:avLst/>
              <a:gdLst>
                <a:gd name="connsiteX0" fmla="*/ 333737 w 336352"/>
                <a:gd name="connsiteY0" fmla="*/ 190896 h 194337"/>
                <a:gd name="connsiteX1" fmla="*/ 124824 w 336352"/>
                <a:gd name="connsiteY1" fmla="*/ 184169 h 194337"/>
                <a:gd name="connsiteX2" fmla="*/ 40363 w 336352"/>
                <a:gd name="connsiteY2" fmla="*/ 127362 h 194337"/>
                <a:gd name="connsiteX3" fmla="*/ 0 w 336352"/>
                <a:gd name="connsiteY3" fmla="*/ 54486 h 194337"/>
                <a:gd name="connsiteX4" fmla="*/ 238811 w 336352"/>
                <a:gd name="connsiteY4" fmla="*/ 148291 h 194337"/>
                <a:gd name="connsiteX5" fmla="*/ 242174 w 336352"/>
                <a:gd name="connsiteY5" fmla="*/ 141564 h 194337"/>
                <a:gd name="connsiteX6" fmla="*/ 23171 w 336352"/>
                <a:gd name="connsiteY6" fmla="*/ 19730 h 194337"/>
                <a:gd name="connsiteX7" fmla="*/ 189479 w 336352"/>
                <a:gd name="connsiteY7" fmla="*/ 26083 h 194337"/>
                <a:gd name="connsiteX8" fmla="*/ 267214 w 336352"/>
                <a:gd name="connsiteY8" fmla="*/ 99707 h 194337"/>
                <a:gd name="connsiteX9" fmla="*/ 336353 w 336352"/>
                <a:gd name="connsiteY9" fmla="*/ 186785 h 194337"/>
                <a:gd name="connsiteX10" fmla="*/ 333737 w 336352"/>
                <a:gd name="connsiteY10" fmla="*/ 190896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6352" h="194337">
                  <a:moveTo>
                    <a:pt x="333737" y="190896"/>
                  </a:moveTo>
                  <a:cubicBezTo>
                    <a:pt x="263850" y="196128"/>
                    <a:pt x="193964" y="199118"/>
                    <a:pt x="124824" y="184169"/>
                  </a:cubicBezTo>
                  <a:cubicBezTo>
                    <a:pt x="89321" y="176694"/>
                    <a:pt x="60170" y="157634"/>
                    <a:pt x="40363" y="127362"/>
                  </a:cubicBezTo>
                  <a:cubicBezTo>
                    <a:pt x="25414" y="104939"/>
                    <a:pt x="13828" y="79899"/>
                    <a:pt x="0" y="54486"/>
                  </a:cubicBezTo>
                  <a:cubicBezTo>
                    <a:pt x="82220" y="86626"/>
                    <a:pt x="160328" y="117646"/>
                    <a:pt x="238811" y="148291"/>
                  </a:cubicBezTo>
                  <a:cubicBezTo>
                    <a:pt x="239932" y="146049"/>
                    <a:pt x="241053" y="143806"/>
                    <a:pt x="242174" y="141564"/>
                  </a:cubicBezTo>
                  <a:cubicBezTo>
                    <a:pt x="168550" y="100828"/>
                    <a:pt x="95300" y="59718"/>
                    <a:pt x="23171" y="19730"/>
                  </a:cubicBezTo>
                  <a:cubicBezTo>
                    <a:pt x="65402" y="-7552"/>
                    <a:pt x="145753" y="-7552"/>
                    <a:pt x="189479" y="26083"/>
                  </a:cubicBezTo>
                  <a:cubicBezTo>
                    <a:pt x="217508" y="47759"/>
                    <a:pt x="243295" y="73172"/>
                    <a:pt x="267214" y="99707"/>
                  </a:cubicBezTo>
                  <a:cubicBezTo>
                    <a:pt x="291880" y="126989"/>
                    <a:pt x="313556" y="157634"/>
                    <a:pt x="336353" y="186785"/>
                  </a:cubicBezTo>
                  <a:cubicBezTo>
                    <a:pt x="335606" y="188280"/>
                    <a:pt x="334484" y="189775"/>
                    <a:pt x="333737" y="19089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39399ED-6DA2-4EA0-968C-3D54EB971B1F}"/>
                </a:ext>
              </a:extLst>
            </p:cNvPr>
            <p:cNvSpPr/>
            <p:nvPr/>
          </p:nvSpPr>
          <p:spPr>
            <a:xfrm>
              <a:off x="4293334" y="4537874"/>
              <a:ext cx="446292" cy="263718"/>
            </a:xfrm>
            <a:custGeom>
              <a:avLst/>
              <a:gdLst>
                <a:gd name="connsiteX0" fmla="*/ 312435 w 328878"/>
                <a:gd name="connsiteY0" fmla="*/ 18340 h 194337"/>
                <a:gd name="connsiteX1" fmla="*/ 91936 w 328878"/>
                <a:gd name="connsiteY1" fmla="*/ 140922 h 194337"/>
                <a:gd name="connsiteX2" fmla="*/ 95300 w 328878"/>
                <a:gd name="connsiteY2" fmla="*/ 148023 h 194337"/>
                <a:gd name="connsiteX3" fmla="*/ 329252 w 328878"/>
                <a:gd name="connsiteY3" fmla="*/ 56086 h 194337"/>
                <a:gd name="connsiteX4" fmla="*/ 210034 w 328878"/>
                <a:gd name="connsiteY4" fmla="*/ 183527 h 194337"/>
                <a:gd name="connsiteX5" fmla="*/ 0 w 328878"/>
                <a:gd name="connsiteY5" fmla="*/ 190254 h 194337"/>
                <a:gd name="connsiteX6" fmla="*/ 2242 w 328878"/>
                <a:gd name="connsiteY6" fmla="*/ 183900 h 194337"/>
                <a:gd name="connsiteX7" fmla="*/ 114734 w 328878"/>
                <a:gd name="connsiteY7" fmla="*/ 48986 h 194337"/>
                <a:gd name="connsiteX8" fmla="*/ 312435 w 328878"/>
                <a:gd name="connsiteY8" fmla="*/ 18340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878" h="194337">
                  <a:moveTo>
                    <a:pt x="312435" y="18340"/>
                  </a:moveTo>
                  <a:cubicBezTo>
                    <a:pt x="238811" y="59076"/>
                    <a:pt x="165560" y="99812"/>
                    <a:pt x="91936" y="140922"/>
                  </a:cubicBezTo>
                  <a:cubicBezTo>
                    <a:pt x="93058" y="143164"/>
                    <a:pt x="94179" y="145407"/>
                    <a:pt x="95300" y="148023"/>
                  </a:cubicBezTo>
                  <a:cubicBezTo>
                    <a:pt x="173782" y="117377"/>
                    <a:pt x="252265" y="86358"/>
                    <a:pt x="329252" y="56086"/>
                  </a:cubicBezTo>
                  <a:cubicBezTo>
                    <a:pt x="322151" y="109903"/>
                    <a:pt x="267961" y="170446"/>
                    <a:pt x="210034" y="183527"/>
                  </a:cubicBezTo>
                  <a:cubicBezTo>
                    <a:pt x="140895" y="199223"/>
                    <a:pt x="71008" y="195486"/>
                    <a:pt x="0" y="190254"/>
                  </a:cubicBezTo>
                  <a:cubicBezTo>
                    <a:pt x="747" y="187264"/>
                    <a:pt x="1121" y="185395"/>
                    <a:pt x="2242" y="183900"/>
                  </a:cubicBezTo>
                  <a:cubicBezTo>
                    <a:pt x="35878" y="135690"/>
                    <a:pt x="72876" y="90469"/>
                    <a:pt x="114734" y="48986"/>
                  </a:cubicBezTo>
                  <a:cubicBezTo>
                    <a:pt x="174156" y="-10063"/>
                    <a:pt x="241800" y="-9689"/>
                    <a:pt x="312435" y="183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893ABE-14CC-4970-AB9F-3409308B7F10}"/>
                </a:ext>
              </a:extLst>
            </p:cNvPr>
            <p:cNvSpPr/>
            <p:nvPr/>
          </p:nvSpPr>
          <p:spPr>
            <a:xfrm>
              <a:off x="4267355" y="3020518"/>
              <a:ext cx="228217" cy="491936"/>
            </a:xfrm>
            <a:custGeom>
              <a:avLst/>
              <a:gdLst>
                <a:gd name="connsiteX0" fmla="*/ 46052 w 168176"/>
                <a:gd name="connsiteY0" fmla="*/ 107633 h 362513"/>
                <a:gd name="connsiteX1" fmla="*/ 107717 w 168176"/>
                <a:gd name="connsiteY1" fmla="*/ 365877 h 362513"/>
                <a:gd name="connsiteX2" fmla="*/ 86414 w 168176"/>
                <a:gd name="connsiteY2" fmla="*/ 351302 h 362513"/>
                <a:gd name="connsiteX3" fmla="*/ 64365 w 168176"/>
                <a:gd name="connsiteY3" fmla="*/ 333363 h 362513"/>
                <a:gd name="connsiteX4" fmla="*/ 1205 w 168176"/>
                <a:gd name="connsiteY4" fmla="*/ 209286 h 362513"/>
                <a:gd name="connsiteX5" fmla="*/ 16528 w 168176"/>
                <a:gd name="connsiteY5" fmla="*/ 0 h 362513"/>
                <a:gd name="connsiteX6" fmla="*/ 20265 w 168176"/>
                <a:gd name="connsiteY6" fmla="*/ 747 h 362513"/>
                <a:gd name="connsiteX7" fmla="*/ 143968 w 168176"/>
                <a:gd name="connsiteY7" fmla="*/ 162571 h 362513"/>
                <a:gd name="connsiteX8" fmla="*/ 142473 w 168176"/>
                <a:gd name="connsiteY8" fmla="*/ 357655 h 362513"/>
                <a:gd name="connsiteX9" fmla="*/ 99121 w 168176"/>
                <a:gd name="connsiteY9" fmla="*/ 230215 h 362513"/>
                <a:gd name="connsiteX10" fmla="*/ 51284 w 168176"/>
                <a:gd name="connsiteY10" fmla="*/ 106138 h 362513"/>
                <a:gd name="connsiteX11" fmla="*/ 46052 w 168176"/>
                <a:gd name="connsiteY11" fmla="*/ 107633 h 36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76" h="362513">
                  <a:moveTo>
                    <a:pt x="46052" y="107633"/>
                  </a:moveTo>
                  <a:cubicBezTo>
                    <a:pt x="66607" y="193964"/>
                    <a:pt x="87162" y="279920"/>
                    <a:pt x="107717" y="365877"/>
                  </a:cubicBezTo>
                  <a:cubicBezTo>
                    <a:pt x="101737" y="362140"/>
                    <a:pt x="93889" y="356908"/>
                    <a:pt x="86414" y="351302"/>
                  </a:cubicBezTo>
                  <a:cubicBezTo>
                    <a:pt x="78940" y="345696"/>
                    <a:pt x="71465" y="339717"/>
                    <a:pt x="64365" y="333363"/>
                  </a:cubicBezTo>
                  <a:cubicBezTo>
                    <a:pt x="27366" y="300102"/>
                    <a:pt x="5316" y="259366"/>
                    <a:pt x="1205" y="209286"/>
                  </a:cubicBezTo>
                  <a:cubicBezTo>
                    <a:pt x="-2906" y="157338"/>
                    <a:pt x="3821" y="51574"/>
                    <a:pt x="16528" y="0"/>
                  </a:cubicBezTo>
                  <a:cubicBezTo>
                    <a:pt x="17649" y="374"/>
                    <a:pt x="19518" y="0"/>
                    <a:pt x="20265" y="747"/>
                  </a:cubicBezTo>
                  <a:cubicBezTo>
                    <a:pt x="66607" y="50827"/>
                    <a:pt x="109959" y="103148"/>
                    <a:pt x="143968" y="162571"/>
                  </a:cubicBezTo>
                  <a:cubicBezTo>
                    <a:pt x="181714" y="227599"/>
                    <a:pt x="171998" y="291880"/>
                    <a:pt x="142473" y="357655"/>
                  </a:cubicBezTo>
                  <a:cubicBezTo>
                    <a:pt x="127898" y="314303"/>
                    <a:pt x="114070" y="272072"/>
                    <a:pt x="99121" y="230215"/>
                  </a:cubicBezTo>
                  <a:cubicBezTo>
                    <a:pt x="84172" y="188358"/>
                    <a:pt x="67354" y="147248"/>
                    <a:pt x="51284" y="106138"/>
                  </a:cubicBezTo>
                  <a:cubicBezTo>
                    <a:pt x="49789" y="106512"/>
                    <a:pt x="47921" y="107259"/>
                    <a:pt x="46052" y="1076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56DC5D-23F4-4277-8CF0-9C269D0B6471}"/>
                </a:ext>
              </a:extLst>
            </p:cNvPr>
            <p:cNvSpPr/>
            <p:nvPr/>
          </p:nvSpPr>
          <p:spPr>
            <a:xfrm>
              <a:off x="7694008" y="3014432"/>
              <a:ext cx="223145" cy="502079"/>
            </a:xfrm>
            <a:custGeom>
              <a:avLst/>
              <a:gdLst>
                <a:gd name="connsiteX0" fmla="*/ 116433 w 164439"/>
                <a:gd name="connsiteY0" fmla="*/ 110623 h 369988"/>
                <a:gd name="connsiteX1" fmla="*/ 25992 w 164439"/>
                <a:gd name="connsiteY1" fmla="*/ 360271 h 369988"/>
                <a:gd name="connsiteX2" fmla="*/ 12538 w 164439"/>
                <a:gd name="connsiteY2" fmla="*/ 194337 h 369988"/>
                <a:gd name="connsiteX3" fmla="*/ 153058 w 164439"/>
                <a:gd name="connsiteY3" fmla="*/ 0 h 369988"/>
                <a:gd name="connsiteX4" fmla="*/ 163149 w 164439"/>
                <a:gd name="connsiteY4" fmla="*/ 76614 h 369988"/>
                <a:gd name="connsiteX5" fmla="*/ 167260 w 164439"/>
                <a:gd name="connsiteY5" fmla="*/ 208913 h 369988"/>
                <a:gd name="connsiteX6" fmla="*/ 94757 w 164439"/>
                <a:gd name="connsiteY6" fmla="*/ 346444 h 369988"/>
                <a:gd name="connsiteX7" fmla="*/ 60748 w 164439"/>
                <a:gd name="connsiteY7" fmla="*/ 371483 h 369988"/>
                <a:gd name="connsiteX8" fmla="*/ 122787 w 164439"/>
                <a:gd name="connsiteY8" fmla="*/ 112118 h 369988"/>
                <a:gd name="connsiteX9" fmla="*/ 116433 w 164439"/>
                <a:gd name="connsiteY9" fmla="*/ 110623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39" h="369988">
                  <a:moveTo>
                    <a:pt x="116433" y="110623"/>
                  </a:moveTo>
                  <a:cubicBezTo>
                    <a:pt x="86535" y="193964"/>
                    <a:pt x="56264" y="276931"/>
                    <a:pt x="25992" y="360271"/>
                  </a:cubicBezTo>
                  <a:cubicBezTo>
                    <a:pt x="2821" y="306829"/>
                    <a:pt x="-11754" y="251517"/>
                    <a:pt x="12538" y="194337"/>
                  </a:cubicBezTo>
                  <a:cubicBezTo>
                    <a:pt x="43931" y="120713"/>
                    <a:pt x="97373" y="62038"/>
                    <a:pt x="153058" y="0"/>
                  </a:cubicBezTo>
                  <a:cubicBezTo>
                    <a:pt x="156796" y="28403"/>
                    <a:pt x="161654" y="52322"/>
                    <a:pt x="163149" y="76614"/>
                  </a:cubicBezTo>
                  <a:cubicBezTo>
                    <a:pt x="165765" y="120713"/>
                    <a:pt x="168007" y="164813"/>
                    <a:pt x="167260" y="208913"/>
                  </a:cubicBezTo>
                  <a:cubicBezTo>
                    <a:pt x="166513" y="266466"/>
                    <a:pt x="138483" y="310940"/>
                    <a:pt x="94757" y="346444"/>
                  </a:cubicBezTo>
                  <a:cubicBezTo>
                    <a:pt x="83546" y="355413"/>
                    <a:pt x="71586" y="363635"/>
                    <a:pt x="60748" y="371483"/>
                  </a:cubicBezTo>
                  <a:cubicBezTo>
                    <a:pt x="81303" y="285153"/>
                    <a:pt x="102232" y="198448"/>
                    <a:pt x="122787" y="112118"/>
                  </a:cubicBezTo>
                  <a:cubicBezTo>
                    <a:pt x="121292" y="111744"/>
                    <a:pt x="118676" y="110997"/>
                    <a:pt x="116433" y="11062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89C7A1-1391-4633-99F6-90DDD9DBF295}"/>
                </a:ext>
              </a:extLst>
            </p:cNvPr>
            <p:cNvSpPr/>
            <p:nvPr/>
          </p:nvSpPr>
          <p:spPr>
            <a:xfrm>
              <a:off x="7729698" y="2522496"/>
              <a:ext cx="268790" cy="395578"/>
            </a:xfrm>
            <a:custGeom>
              <a:avLst/>
              <a:gdLst>
                <a:gd name="connsiteX0" fmla="*/ 69577 w 198074"/>
                <a:gd name="connsiteY0" fmla="*/ 0 h 291505"/>
                <a:gd name="connsiteX1" fmla="*/ 192533 w 198074"/>
                <a:gd name="connsiteY1" fmla="*/ 144632 h 291505"/>
                <a:gd name="connsiteX2" fmla="*/ 195149 w 198074"/>
                <a:gd name="connsiteY2" fmla="*/ 205549 h 291505"/>
                <a:gd name="connsiteX3" fmla="*/ 140585 w 198074"/>
                <a:gd name="connsiteY3" fmla="*/ 281789 h 291505"/>
                <a:gd name="connsiteX4" fmla="*/ 88263 w 198074"/>
                <a:gd name="connsiteY4" fmla="*/ 83715 h 291505"/>
                <a:gd name="connsiteX5" fmla="*/ 83779 w 198074"/>
                <a:gd name="connsiteY5" fmla="*/ 84462 h 291505"/>
                <a:gd name="connsiteX6" fmla="*/ 83779 w 198074"/>
                <a:gd name="connsiteY6" fmla="*/ 152854 h 291505"/>
                <a:gd name="connsiteX7" fmla="*/ 88263 w 198074"/>
                <a:gd name="connsiteY7" fmla="*/ 221246 h 291505"/>
                <a:gd name="connsiteX8" fmla="*/ 97607 w 198074"/>
                <a:gd name="connsiteY8" fmla="*/ 291880 h 291505"/>
                <a:gd name="connsiteX9" fmla="*/ 12771 w 198074"/>
                <a:gd name="connsiteY9" fmla="*/ 227599 h 291505"/>
                <a:gd name="connsiteX10" fmla="*/ 438 w 198074"/>
                <a:gd name="connsiteY10" fmla="*/ 177893 h 291505"/>
                <a:gd name="connsiteX11" fmla="*/ 69577 w 198074"/>
                <a:gd name="connsiteY11" fmla="*/ 0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91505">
                  <a:moveTo>
                    <a:pt x="69577" y="0"/>
                  </a:moveTo>
                  <a:cubicBezTo>
                    <a:pt x="117414" y="44100"/>
                    <a:pt x="164130" y="86704"/>
                    <a:pt x="192533" y="144632"/>
                  </a:cubicBezTo>
                  <a:cubicBezTo>
                    <a:pt x="202250" y="164439"/>
                    <a:pt x="202250" y="184994"/>
                    <a:pt x="195149" y="205549"/>
                  </a:cubicBezTo>
                  <a:cubicBezTo>
                    <a:pt x="186180" y="232084"/>
                    <a:pt x="159645" y="268335"/>
                    <a:pt x="140585" y="281789"/>
                  </a:cubicBezTo>
                  <a:cubicBezTo>
                    <a:pt x="123394" y="216387"/>
                    <a:pt x="105829" y="150238"/>
                    <a:pt x="88263" y="83715"/>
                  </a:cubicBezTo>
                  <a:cubicBezTo>
                    <a:pt x="86768" y="84088"/>
                    <a:pt x="85274" y="84462"/>
                    <a:pt x="83779" y="84462"/>
                  </a:cubicBezTo>
                  <a:cubicBezTo>
                    <a:pt x="83779" y="107259"/>
                    <a:pt x="83031" y="130057"/>
                    <a:pt x="83779" y="152854"/>
                  </a:cubicBezTo>
                  <a:cubicBezTo>
                    <a:pt x="84526" y="175651"/>
                    <a:pt x="86021" y="198448"/>
                    <a:pt x="88263" y="221246"/>
                  </a:cubicBezTo>
                  <a:cubicBezTo>
                    <a:pt x="90506" y="244417"/>
                    <a:pt x="94243" y="267214"/>
                    <a:pt x="97607" y="291880"/>
                  </a:cubicBezTo>
                  <a:cubicBezTo>
                    <a:pt x="64345" y="275809"/>
                    <a:pt x="33700" y="258244"/>
                    <a:pt x="12771" y="227599"/>
                  </a:cubicBezTo>
                  <a:cubicBezTo>
                    <a:pt x="2680" y="212650"/>
                    <a:pt x="-1431" y="195832"/>
                    <a:pt x="438" y="177893"/>
                  </a:cubicBezTo>
                  <a:cubicBezTo>
                    <a:pt x="7912" y="113613"/>
                    <a:pt x="38558" y="57927"/>
                    <a:pt x="69577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6858C9B-F521-42DD-83C2-33761AB1509D}"/>
                </a:ext>
              </a:extLst>
            </p:cNvPr>
            <p:cNvSpPr/>
            <p:nvPr/>
          </p:nvSpPr>
          <p:spPr>
            <a:xfrm>
              <a:off x="4190694" y="2523003"/>
              <a:ext cx="268790" cy="390506"/>
            </a:xfrm>
            <a:custGeom>
              <a:avLst/>
              <a:gdLst>
                <a:gd name="connsiteX0" fmla="*/ 105161 w 198074"/>
                <a:gd name="connsiteY0" fmla="*/ 289637 h 287768"/>
                <a:gd name="connsiteX1" fmla="*/ 120110 w 198074"/>
                <a:gd name="connsiteY1" fmla="*/ 84462 h 287768"/>
                <a:gd name="connsiteX2" fmla="*/ 114504 w 198074"/>
                <a:gd name="connsiteY2" fmla="*/ 83715 h 287768"/>
                <a:gd name="connsiteX3" fmla="*/ 62930 w 198074"/>
                <a:gd name="connsiteY3" fmla="*/ 285526 h 287768"/>
                <a:gd name="connsiteX4" fmla="*/ 51718 w 198074"/>
                <a:gd name="connsiteY4" fmla="*/ 275062 h 287768"/>
                <a:gd name="connsiteX5" fmla="*/ 11729 w 198074"/>
                <a:gd name="connsiteY5" fmla="*/ 219751 h 287768"/>
                <a:gd name="connsiteX6" fmla="*/ 12103 w 198074"/>
                <a:gd name="connsiteY6" fmla="*/ 134541 h 287768"/>
                <a:gd name="connsiteX7" fmla="*/ 94323 w 198074"/>
                <a:gd name="connsiteY7" fmla="*/ 33262 h 287768"/>
                <a:gd name="connsiteX8" fmla="*/ 130200 w 198074"/>
                <a:gd name="connsiteY8" fmla="*/ 0 h 287768"/>
                <a:gd name="connsiteX9" fmla="*/ 198218 w 198074"/>
                <a:gd name="connsiteY9" fmla="*/ 170793 h 287768"/>
                <a:gd name="connsiteX10" fmla="*/ 173553 w 198074"/>
                <a:gd name="connsiteY10" fmla="*/ 244043 h 287768"/>
                <a:gd name="connsiteX11" fmla="*/ 105161 w 198074"/>
                <a:gd name="connsiteY11" fmla="*/ 289637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87768">
                  <a:moveTo>
                    <a:pt x="105161" y="289637"/>
                  </a:moveTo>
                  <a:cubicBezTo>
                    <a:pt x="110019" y="221246"/>
                    <a:pt x="115251" y="152854"/>
                    <a:pt x="120110" y="84462"/>
                  </a:cubicBezTo>
                  <a:cubicBezTo>
                    <a:pt x="118241" y="84088"/>
                    <a:pt x="116372" y="84088"/>
                    <a:pt x="114504" y="83715"/>
                  </a:cubicBezTo>
                  <a:cubicBezTo>
                    <a:pt x="93202" y="149116"/>
                    <a:pt x="71152" y="213771"/>
                    <a:pt x="62930" y="285526"/>
                  </a:cubicBezTo>
                  <a:cubicBezTo>
                    <a:pt x="58445" y="281042"/>
                    <a:pt x="54334" y="278426"/>
                    <a:pt x="51718" y="275062"/>
                  </a:cubicBezTo>
                  <a:cubicBezTo>
                    <a:pt x="37890" y="256749"/>
                    <a:pt x="22941" y="239558"/>
                    <a:pt x="11729" y="219751"/>
                  </a:cubicBezTo>
                  <a:cubicBezTo>
                    <a:pt x="-4341" y="192095"/>
                    <a:pt x="-3593" y="162944"/>
                    <a:pt x="12103" y="134541"/>
                  </a:cubicBezTo>
                  <a:cubicBezTo>
                    <a:pt x="33405" y="95674"/>
                    <a:pt x="63303" y="63907"/>
                    <a:pt x="94323" y="33262"/>
                  </a:cubicBezTo>
                  <a:cubicBezTo>
                    <a:pt x="105534" y="22050"/>
                    <a:pt x="117494" y="11959"/>
                    <a:pt x="130200" y="0"/>
                  </a:cubicBezTo>
                  <a:cubicBezTo>
                    <a:pt x="160098" y="55685"/>
                    <a:pt x="188875" y="109128"/>
                    <a:pt x="198218" y="170793"/>
                  </a:cubicBezTo>
                  <a:cubicBezTo>
                    <a:pt x="202703" y="199569"/>
                    <a:pt x="193734" y="223862"/>
                    <a:pt x="173553" y="244043"/>
                  </a:cubicBezTo>
                  <a:cubicBezTo>
                    <a:pt x="153371" y="264598"/>
                    <a:pt x="129453" y="279547"/>
                    <a:pt x="105161" y="28963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07AF47C-1BE0-40A1-85CA-BC71C9048F8E}"/>
                </a:ext>
              </a:extLst>
            </p:cNvPr>
            <p:cNvSpPr/>
            <p:nvPr/>
          </p:nvSpPr>
          <p:spPr>
            <a:xfrm>
              <a:off x="6084373" y="1759234"/>
              <a:ext cx="213003" cy="486865"/>
            </a:xfrm>
            <a:custGeom>
              <a:avLst/>
              <a:gdLst>
                <a:gd name="connsiteX0" fmla="*/ 86117 w 156964"/>
                <a:gd name="connsiteY0" fmla="*/ 359150 h 358776"/>
                <a:gd name="connsiteX1" fmla="*/ 95086 w 156964"/>
                <a:gd name="connsiteY1" fmla="*/ 105391 h 358776"/>
                <a:gd name="connsiteX2" fmla="*/ 89854 w 156964"/>
                <a:gd name="connsiteY2" fmla="*/ 104643 h 358776"/>
                <a:gd name="connsiteX3" fmla="*/ 67430 w 156964"/>
                <a:gd name="connsiteY3" fmla="*/ 230215 h 358776"/>
                <a:gd name="connsiteX4" fmla="*/ 50613 w 156964"/>
                <a:gd name="connsiteY4" fmla="*/ 358777 h 358776"/>
                <a:gd name="connsiteX5" fmla="*/ 3523 w 156964"/>
                <a:gd name="connsiteY5" fmla="*/ 200317 h 358776"/>
                <a:gd name="connsiteX6" fmla="*/ 102187 w 156964"/>
                <a:gd name="connsiteY6" fmla="*/ 0 h 358776"/>
                <a:gd name="connsiteX7" fmla="*/ 155630 w 156964"/>
                <a:gd name="connsiteY7" fmla="*/ 176772 h 358776"/>
                <a:gd name="connsiteX8" fmla="*/ 155256 w 156964"/>
                <a:gd name="connsiteY8" fmla="*/ 254881 h 358776"/>
                <a:gd name="connsiteX9" fmla="*/ 86117 w 156964"/>
                <a:gd name="connsiteY9" fmla="*/ 359150 h 3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358776">
                  <a:moveTo>
                    <a:pt x="86117" y="359150"/>
                  </a:moveTo>
                  <a:cubicBezTo>
                    <a:pt x="89106" y="275062"/>
                    <a:pt x="92096" y="190226"/>
                    <a:pt x="95086" y="105391"/>
                  </a:cubicBezTo>
                  <a:cubicBezTo>
                    <a:pt x="93217" y="105017"/>
                    <a:pt x="91722" y="105017"/>
                    <a:pt x="89854" y="104643"/>
                  </a:cubicBezTo>
                  <a:cubicBezTo>
                    <a:pt x="82379" y="146500"/>
                    <a:pt x="73784" y="188358"/>
                    <a:pt x="67430" y="230215"/>
                  </a:cubicBezTo>
                  <a:cubicBezTo>
                    <a:pt x="61077" y="272072"/>
                    <a:pt x="56219" y="314303"/>
                    <a:pt x="50613" y="358777"/>
                  </a:cubicBezTo>
                  <a:cubicBezTo>
                    <a:pt x="15482" y="310566"/>
                    <a:pt x="-9557" y="261234"/>
                    <a:pt x="3523" y="200317"/>
                  </a:cubicBezTo>
                  <a:cubicBezTo>
                    <a:pt x="14361" y="150985"/>
                    <a:pt x="71915" y="33262"/>
                    <a:pt x="102187" y="0"/>
                  </a:cubicBezTo>
                  <a:cubicBezTo>
                    <a:pt x="125358" y="57554"/>
                    <a:pt x="147034" y="115481"/>
                    <a:pt x="155630" y="176772"/>
                  </a:cubicBezTo>
                  <a:cubicBezTo>
                    <a:pt x="159367" y="202559"/>
                    <a:pt x="159367" y="229468"/>
                    <a:pt x="155256" y="254881"/>
                  </a:cubicBezTo>
                  <a:cubicBezTo>
                    <a:pt x="149276" y="292627"/>
                    <a:pt x="116015" y="337474"/>
                    <a:pt x="86117" y="35915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DFECC40-DBF5-4796-945D-B3C727D32996}"/>
                </a:ext>
              </a:extLst>
            </p:cNvPr>
            <p:cNvSpPr/>
            <p:nvPr/>
          </p:nvSpPr>
          <p:spPr>
            <a:xfrm>
              <a:off x="5017037" y="4845998"/>
              <a:ext cx="349934" cy="238361"/>
            </a:xfrm>
            <a:custGeom>
              <a:avLst/>
              <a:gdLst>
                <a:gd name="connsiteX0" fmla="*/ 243669 w 257870"/>
                <a:gd name="connsiteY0" fmla="*/ 24859 h 175651"/>
                <a:gd name="connsiteX1" fmla="*/ 71382 w 257870"/>
                <a:gd name="connsiteY1" fmla="*/ 125391 h 175651"/>
                <a:gd name="connsiteX2" fmla="*/ 74371 w 257870"/>
                <a:gd name="connsiteY2" fmla="*/ 132118 h 175651"/>
                <a:gd name="connsiteX3" fmla="*/ 261234 w 257870"/>
                <a:gd name="connsiteY3" fmla="*/ 62232 h 175651"/>
                <a:gd name="connsiteX4" fmla="*/ 216387 w 257870"/>
                <a:gd name="connsiteY4" fmla="*/ 154542 h 175651"/>
                <a:gd name="connsiteX5" fmla="*/ 153227 w 257870"/>
                <a:gd name="connsiteY5" fmla="*/ 177713 h 175651"/>
                <a:gd name="connsiteX6" fmla="*/ 0 w 257870"/>
                <a:gd name="connsiteY6" fmla="*/ 164632 h 175651"/>
                <a:gd name="connsiteX7" fmla="*/ 1495 w 257870"/>
                <a:gd name="connsiteY7" fmla="*/ 157532 h 175651"/>
                <a:gd name="connsiteX8" fmla="*/ 78856 w 257870"/>
                <a:gd name="connsiteY8" fmla="*/ 43171 h 175651"/>
                <a:gd name="connsiteX9" fmla="*/ 150611 w 257870"/>
                <a:gd name="connsiteY9" fmla="*/ 193 h 175651"/>
                <a:gd name="connsiteX10" fmla="*/ 243669 w 257870"/>
                <a:gd name="connsiteY10" fmla="*/ 24859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243669" y="24859"/>
                  </a:moveTo>
                  <a:cubicBezTo>
                    <a:pt x="186489" y="58120"/>
                    <a:pt x="128935" y="91756"/>
                    <a:pt x="71382" y="125391"/>
                  </a:cubicBezTo>
                  <a:cubicBezTo>
                    <a:pt x="72503" y="127634"/>
                    <a:pt x="73624" y="129876"/>
                    <a:pt x="74371" y="132118"/>
                  </a:cubicBezTo>
                  <a:cubicBezTo>
                    <a:pt x="136784" y="108947"/>
                    <a:pt x="199196" y="85403"/>
                    <a:pt x="261234" y="62232"/>
                  </a:cubicBezTo>
                  <a:cubicBezTo>
                    <a:pt x="254133" y="95119"/>
                    <a:pt x="243669" y="128755"/>
                    <a:pt x="216387" y="154542"/>
                  </a:cubicBezTo>
                  <a:cubicBezTo>
                    <a:pt x="198822" y="171359"/>
                    <a:pt x="176399" y="175844"/>
                    <a:pt x="153227" y="177713"/>
                  </a:cubicBezTo>
                  <a:cubicBezTo>
                    <a:pt x="101653" y="181450"/>
                    <a:pt x="51200" y="174723"/>
                    <a:pt x="0" y="164632"/>
                  </a:cubicBezTo>
                  <a:cubicBezTo>
                    <a:pt x="374" y="162016"/>
                    <a:pt x="374" y="159400"/>
                    <a:pt x="1495" y="157532"/>
                  </a:cubicBezTo>
                  <a:cubicBezTo>
                    <a:pt x="26908" y="119038"/>
                    <a:pt x="51574" y="80170"/>
                    <a:pt x="78856" y="43171"/>
                  </a:cubicBezTo>
                  <a:cubicBezTo>
                    <a:pt x="96048" y="19627"/>
                    <a:pt x="119592" y="1688"/>
                    <a:pt x="150611" y="193"/>
                  </a:cubicBezTo>
                  <a:cubicBezTo>
                    <a:pt x="185368" y="-1676"/>
                    <a:pt x="216013" y="10284"/>
                    <a:pt x="243669" y="248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9E02017-A4C3-4F1E-9A8E-3E0B9BF56D19}"/>
                </a:ext>
              </a:extLst>
            </p:cNvPr>
            <p:cNvSpPr/>
            <p:nvPr/>
          </p:nvSpPr>
          <p:spPr>
            <a:xfrm>
              <a:off x="6821479" y="4846935"/>
              <a:ext cx="349934" cy="238361"/>
            </a:xfrm>
            <a:custGeom>
              <a:avLst/>
              <a:gdLst>
                <a:gd name="connsiteX0" fmla="*/ 0 w 257870"/>
                <a:gd name="connsiteY0" fmla="*/ 61914 h 175651"/>
                <a:gd name="connsiteX1" fmla="*/ 184994 w 257870"/>
                <a:gd name="connsiteY1" fmla="*/ 131053 h 175651"/>
                <a:gd name="connsiteX2" fmla="*/ 187237 w 257870"/>
                <a:gd name="connsiteY2" fmla="*/ 126195 h 175651"/>
                <a:gd name="connsiteX3" fmla="*/ 132673 w 257870"/>
                <a:gd name="connsiteY3" fmla="*/ 91064 h 175651"/>
                <a:gd name="connsiteX4" fmla="*/ 75119 w 257870"/>
                <a:gd name="connsiteY4" fmla="*/ 57055 h 175651"/>
                <a:gd name="connsiteX5" fmla="*/ 15697 w 257870"/>
                <a:gd name="connsiteY5" fmla="*/ 26784 h 175651"/>
                <a:gd name="connsiteX6" fmla="*/ 163692 w 257870"/>
                <a:gd name="connsiteY6" fmla="*/ 24541 h 175651"/>
                <a:gd name="connsiteX7" fmla="*/ 259739 w 257870"/>
                <a:gd name="connsiteY7" fmla="*/ 163941 h 175651"/>
                <a:gd name="connsiteX8" fmla="*/ 81472 w 257870"/>
                <a:gd name="connsiteY8" fmla="*/ 172537 h 175651"/>
                <a:gd name="connsiteX9" fmla="*/ 44847 w 257870"/>
                <a:gd name="connsiteY9" fmla="*/ 154224 h 175651"/>
                <a:gd name="connsiteX10" fmla="*/ 0 w 257870"/>
                <a:gd name="connsiteY10" fmla="*/ 61914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0" y="61914"/>
                  </a:moveTo>
                  <a:cubicBezTo>
                    <a:pt x="61665" y="85085"/>
                    <a:pt x="123329" y="107882"/>
                    <a:pt x="184994" y="131053"/>
                  </a:cubicBezTo>
                  <a:cubicBezTo>
                    <a:pt x="185742" y="129558"/>
                    <a:pt x="186489" y="128063"/>
                    <a:pt x="187237" y="126195"/>
                  </a:cubicBezTo>
                  <a:cubicBezTo>
                    <a:pt x="168924" y="114609"/>
                    <a:pt x="150985" y="102650"/>
                    <a:pt x="132673" y="91064"/>
                  </a:cubicBezTo>
                  <a:cubicBezTo>
                    <a:pt x="113613" y="79479"/>
                    <a:pt x="94553" y="67520"/>
                    <a:pt x="75119" y="57055"/>
                  </a:cubicBezTo>
                  <a:cubicBezTo>
                    <a:pt x="55685" y="46217"/>
                    <a:pt x="35504" y="36874"/>
                    <a:pt x="15697" y="26784"/>
                  </a:cubicBezTo>
                  <a:cubicBezTo>
                    <a:pt x="53069" y="-7973"/>
                    <a:pt x="125572" y="-9094"/>
                    <a:pt x="163692" y="24541"/>
                  </a:cubicBezTo>
                  <a:cubicBezTo>
                    <a:pt x="195085" y="52571"/>
                    <a:pt x="250770" y="132922"/>
                    <a:pt x="259739" y="163941"/>
                  </a:cubicBezTo>
                  <a:cubicBezTo>
                    <a:pt x="200317" y="174779"/>
                    <a:pt x="141268" y="184496"/>
                    <a:pt x="81472" y="172537"/>
                  </a:cubicBezTo>
                  <a:cubicBezTo>
                    <a:pt x="68392" y="169921"/>
                    <a:pt x="55311" y="162446"/>
                    <a:pt x="44847" y="154224"/>
                  </a:cubicBezTo>
                  <a:cubicBezTo>
                    <a:pt x="21676" y="135911"/>
                    <a:pt x="1121" y="89196"/>
                    <a:pt x="0" y="6191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F01329-4D05-4F22-A084-27B35729D2EB}"/>
                </a:ext>
              </a:extLst>
            </p:cNvPr>
            <p:cNvSpPr/>
            <p:nvPr/>
          </p:nvSpPr>
          <p:spPr>
            <a:xfrm>
              <a:off x="5986281" y="3546941"/>
              <a:ext cx="218075" cy="380363"/>
            </a:xfrm>
            <a:custGeom>
              <a:avLst/>
              <a:gdLst>
                <a:gd name="connsiteX0" fmla="*/ 129250 w 160701"/>
                <a:gd name="connsiteY0" fmla="*/ 271325 h 280294"/>
                <a:gd name="connsiteX1" fmla="*/ 56748 w 160701"/>
                <a:gd name="connsiteY1" fmla="*/ 81846 h 280294"/>
                <a:gd name="connsiteX2" fmla="*/ 50021 w 160701"/>
                <a:gd name="connsiteY2" fmla="*/ 83715 h 280294"/>
                <a:gd name="connsiteX3" fmla="*/ 93373 w 160701"/>
                <a:gd name="connsiteY3" fmla="*/ 281042 h 280294"/>
                <a:gd name="connsiteX4" fmla="*/ 689 w 160701"/>
                <a:gd name="connsiteY4" fmla="*/ 148369 h 280294"/>
                <a:gd name="connsiteX5" fmla="*/ 26102 w 160701"/>
                <a:gd name="connsiteY5" fmla="*/ 6727 h 280294"/>
                <a:gd name="connsiteX6" fmla="*/ 29466 w 160701"/>
                <a:gd name="connsiteY6" fmla="*/ 0 h 280294"/>
                <a:gd name="connsiteX7" fmla="*/ 151674 w 160701"/>
                <a:gd name="connsiteY7" fmla="*/ 137531 h 280294"/>
                <a:gd name="connsiteX8" fmla="*/ 159896 w 160701"/>
                <a:gd name="connsiteY8" fmla="*/ 198448 h 280294"/>
                <a:gd name="connsiteX9" fmla="*/ 129250 w 160701"/>
                <a:gd name="connsiteY9" fmla="*/ 271325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80294">
                  <a:moveTo>
                    <a:pt x="129250" y="271325"/>
                  </a:moveTo>
                  <a:cubicBezTo>
                    <a:pt x="104958" y="208165"/>
                    <a:pt x="81040" y="145006"/>
                    <a:pt x="56748" y="81846"/>
                  </a:cubicBezTo>
                  <a:cubicBezTo>
                    <a:pt x="54505" y="82593"/>
                    <a:pt x="52263" y="82967"/>
                    <a:pt x="50021" y="83715"/>
                  </a:cubicBezTo>
                  <a:cubicBezTo>
                    <a:pt x="64596" y="149864"/>
                    <a:pt x="79171" y="216013"/>
                    <a:pt x="93373" y="281042"/>
                  </a:cubicBezTo>
                  <a:cubicBezTo>
                    <a:pt x="32455" y="262729"/>
                    <a:pt x="-5664" y="212650"/>
                    <a:pt x="689" y="148369"/>
                  </a:cubicBezTo>
                  <a:cubicBezTo>
                    <a:pt x="5174" y="100532"/>
                    <a:pt x="17133" y="53816"/>
                    <a:pt x="26102" y="6727"/>
                  </a:cubicBezTo>
                  <a:cubicBezTo>
                    <a:pt x="26476" y="4859"/>
                    <a:pt x="27971" y="3364"/>
                    <a:pt x="29466" y="0"/>
                  </a:cubicBezTo>
                  <a:cubicBezTo>
                    <a:pt x="76181" y="41484"/>
                    <a:pt x="122150" y="82220"/>
                    <a:pt x="151674" y="137531"/>
                  </a:cubicBezTo>
                  <a:cubicBezTo>
                    <a:pt x="161765" y="156591"/>
                    <a:pt x="163633" y="177146"/>
                    <a:pt x="159896" y="198448"/>
                  </a:cubicBezTo>
                  <a:cubicBezTo>
                    <a:pt x="155038" y="225357"/>
                    <a:pt x="143826" y="250022"/>
                    <a:pt x="129250" y="271325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3B29F84-91A2-4744-85C6-FCB05B806064}"/>
                </a:ext>
              </a:extLst>
            </p:cNvPr>
            <p:cNvSpPr/>
            <p:nvPr/>
          </p:nvSpPr>
          <p:spPr>
            <a:xfrm>
              <a:off x="7403018" y="3476953"/>
              <a:ext cx="213003" cy="385433"/>
            </a:xfrm>
            <a:custGeom>
              <a:avLst/>
              <a:gdLst>
                <a:gd name="connsiteX0" fmla="*/ 31886 w 156964"/>
                <a:gd name="connsiteY0" fmla="*/ 271698 h 284031"/>
                <a:gd name="connsiteX1" fmla="*/ 17685 w 156964"/>
                <a:gd name="connsiteY1" fmla="*/ 123703 h 284031"/>
                <a:gd name="connsiteX2" fmla="*/ 133166 w 156964"/>
                <a:gd name="connsiteY2" fmla="*/ 0 h 284031"/>
                <a:gd name="connsiteX3" fmla="*/ 151105 w 156964"/>
                <a:gd name="connsiteY3" fmla="*/ 77361 h 284031"/>
                <a:gd name="connsiteX4" fmla="*/ 160448 w 156964"/>
                <a:gd name="connsiteY4" fmla="*/ 170419 h 284031"/>
                <a:gd name="connsiteX5" fmla="*/ 119338 w 156964"/>
                <a:gd name="connsiteY5" fmla="*/ 252265 h 284031"/>
                <a:gd name="connsiteX6" fmla="*/ 67017 w 156964"/>
                <a:gd name="connsiteY6" fmla="*/ 286274 h 284031"/>
                <a:gd name="connsiteX7" fmla="*/ 111490 w 156964"/>
                <a:gd name="connsiteY7" fmla="*/ 84836 h 284031"/>
                <a:gd name="connsiteX8" fmla="*/ 104763 w 156964"/>
                <a:gd name="connsiteY8" fmla="*/ 82593 h 284031"/>
                <a:gd name="connsiteX9" fmla="*/ 31886 w 156964"/>
                <a:gd name="connsiteY9" fmla="*/ 271698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4031">
                  <a:moveTo>
                    <a:pt x="31886" y="271698"/>
                  </a:moveTo>
                  <a:cubicBezTo>
                    <a:pt x="-3617" y="233205"/>
                    <a:pt x="-11092" y="168924"/>
                    <a:pt x="17685" y="123703"/>
                  </a:cubicBezTo>
                  <a:cubicBezTo>
                    <a:pt x="47583" y="76240"/>
                    <a:pt x="88319" y="38494"/>
                    <a:pt x="133166" y="0"/>
                  </a:cubicBezTo>
                  <a:cubicBezTo>
                    <a:pt x="139519" y="27656"/>
                    <a:pt x="147368" y="52322"/>
                    <a:pt x="151105" y="77361"/>
                  </a:cubicBezTo>
                  <a:cubicBezTo>
                    <a:pt x="155963" y="108007"/>
                    <a:pt x="158953" y="139400"/>
                    <a:pt x="160448" y="170419"/>
                  </a:cubicBezTo>
                  <a:cubicBezTo>
                    <a:pt x="161943" y="204802"/>
                    <a:pt x="145873" y="232084"/>
                    <a:pt x="119338" y="252265"/>
                  </a:cubicBezTo>
                  <a:cubicBezTo>
                    <a:pt x="102894" y="264971"/>
                    <a:pt x="84582" y="275062"/>
                    <a:pt x="67017" y="286274"/>
                  </a:cubicBezTo>
                  <a:cubicBezTo>
                    <a:pt x="81966" y="217882"/>
                    <a:pt x="96915" y="151359"/>
                    <a:pt x="111490" y="84836"/>
                  </a:cubicBezTo>
                  <a:cubicBezTo>
                    <a:pt x="109248" y="84088"/>
                    <a:pt x="107005" y="83341"/>
                    <a:pt x="104763" y="82593"/>
                  </a:cubicBezTo>
                  <a:cubicBezTo>
                    <a:pt x="80097" y="146127"/>
                    <a:pt x="55805" y="209286"/>
                    <a:pt x="31886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B3FA34A-C84E-4A0F-AAF9-F5DE001954E5}"/>
                </a:ext>
              </a:extLst>
            </p:cNvPr>
            <p:cNvSpPr/>
            <p:nvPr/>
          </p:nvSpPr>
          <p:spPr>
            <a:xfrm>
              <a:off x="4569552" y="3477967"/>
              <a:ext cx="218075" cy="380363"/>
            </a:xfrm>
            <a:custGeom>
              <a:avLst/>
              <a:gdLst>
                <a:gd name="connsiteX0" fmla="*/ 28910 w 160701"/>
                <a:gd name="connsiteY0" fmla="*/ 0 h 280294"/>
                <a:gd name="connsiteX1" fmla="*/ 141027 w 160701"/>
                <a:gd name="connsiteY1" fmla="*/ 118471 h 280294"/>
                <a:gd name="connsiteX2" fmla="*/ 129442 w 160701"/>
                <a:gd name="connsiteY2" fmla="*/ 271325 h 280294"/>
                <a:gd name="connsiteX3" fmla="*/ 56939 w 160701"/>
                <a:gd name="connsiteY3" fmla="*/ 81846 h 280294"/>
                <a:gd name="connsiteX4" fmla="*/ 50212 w 160701"/>
                <a:gd name="connsiteY4" fmla="*/ 83715 h 280294"/>
                <a:gd name="connsiteX5" fmla="*/ 93564 w 160701"/>
                <a:gd name="connsiteY5" fmla="*/ 281789 h 280294"/>
                <a:gd name="connsiteX6" fmla="*/ 133 w 160701"/>
                <a:gd name="connsiteY6" fmla="*/ 150985 h 280294"/>
                <a:gd name="connsiteX7" fmla="*/ 28910 w 160701"/>
                <a:gd name="connsiteY7" fmla="*/ 0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701" h="280294">
                  <a:moveTo>
                    <a:pt x="28910" y="0"/>
                  </a:moveTo>
                  <a:cubicBezTo>
                    <a:pt x="71888" y="36999"/>
                    <a:pt x="111129" y="73624"/>
                    <a:pt x="141027" y="118471"/>
                  </a:cubicBezTo>
                  <a:cubicBezTo>
                    <a:pt x="172420" y="166308"/>
                    <a:pt x="167188" y="224235"/>
                    <a:pt x="129442" y="271325"/>
                  </a:cubicBezTo>
                  <a:cubicBezTo>
                    <a:pt x="105523" y="208913"/>
                    <a:pt x="81231" y="145379"/>
                    <a:pt x="56939" y="81846"/>
                  </a:cubicBezTo>
                  <a:cubicBezTo>
                    <a:pt x="54697" y="82593"/>
                    <a:pt x="52454" y="83341"/>
                    <a:pt x="50212" y="83715"/>
                  </a:cubicBezTo>
                  <a:cubicBezTo>
                    <a:pt x="64787" y="150238"/>
                    <a:pt x="79362" y="216387"/>
                    <a:pt x="93564" y="281789"/>
                  </a:cubicBezTo>
                  <a:cubicBezTo>
                    <a:pt x="33768" y="264224"/>
                    <a:pt x="-2483" y="214145"/>
                    <a:pt x="133" y="150985"/>
                  </a:cubicBezTo>
                  <a:cubicBezTo>
                    <a:pt x="2749" y="100159"/>
                    <a:pt x="13960" y="50827"/>
                    <a:pt x="2891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E7B195E-3D6C-453C-A5CA-A1C65AA5D3D1}"/>
                </a:ext>
              </a:extLst>
            </p:cNvPr>
            <p:cNvSpPr/>
            <p:nvPr/>
          </p:nvSpPr>
          <p:spPr>
            <a:xfrm>
              <a:off x="3921952" y="2963210"/>
              <a:ext cx="213003" cy="390506"/>
            </a:xfrm>
            <a:custGeom>
              <a:avLst/>
              <a:gdLst>
                <a:gd name="connsiteX0" fmla="*/ 43834 w 156964"/>
                <a:gd name="connsiteY0" fmla="*/ 282163 h 287768"/>
                <a:gd name="connsiteX1" fmla="*/ 19542 w 156964"/>
                <a:gd name="connsiteY1" fmla="*/ 118471 h 287768"/>
                <a:gd name="connsiteX2" fmla="*/ 108115 w 156964"/>
                <a:gd name="connsiteY2" fmla="*/ 0 h 287768"/>
                <a:gd name="connsiteX3" fmla="*/ 117084 w 156964"/>
                <a:gd name="connsiteY3" fmla="*/ 19807 h 287768"/>
                <a:gd name="connsiteX4" fmla="*/ 158194 w 156964"/>
                <a:gd name="connsiteY4" fmla="*/ 160702 h 287768"/>
                <a:gd name="connsiteX5" fmla="*/ 129044 w 156964"/>
                <a:gd name="connsiteY5" fmla="*/ 249275 h 287768"/>
                <a:gd name="connsiteX6" fmla="*/ 80085 w 156964"/>
                <a:gd name="connsiteY6" fmla="*/ 291506 h 287768"/>
                <a:gd name="connsiteX7" fmla="*/ 98024 w 156964"/>
                <a:gd name="connsiteY7" fmla="*/ 85209 h 287768"/>
                <a:gd name="connsiteX8" fmla="*/ 91297 w 156964"/>
                <a:gd name="connsiteY8" fmla="*/ 84088 h 287768"/>
                <a:gd name="connsiteX9" fmla="*/ 43834 w 156964"/>
                <a:gd name="connsiteY9" fmla="*/ 282163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7768">
                  <a:moveTo>
                    <a:pt x="43834" y="282163"/>
                  </a:moveTo>
                  <a:cubicBezTo>
                    <a:pt x="-4376" y="234326"/>
                    <a:pt x="-13346" y="178267"/>
                    <a:pt x="19542" y="118471"/>
                  </a:cubicBezTo>
                  <a:cubicBezTo>
                    <a:pt x="43087" y="75493"/>
                    <a:pt x="73732" y="38120"/>
                    <a:pt x="108115" y="0"/>
                  </a:cubicBezTo>
                  <a:cubicBezTo>
                    <a:pt x="111478" y="7475"/>
                    <a:pt x="114468" y="13454"/>
                    <a:pt x="117084" y="19807"/>
                  </a:cubicBezTo>
                  <a:cubicBezTo>
                    <a:pt x="135397" y="65402"/>
                    <a:pt x="152215" y="111370"/>
                    <a:pt x="158194" y="160702"/>
                  </a:cubicBezTo>
                  <a:cubicBezTo>
                    <a:pt x="162305" y="195458"/>
                    <a:pt x="152962" y="224983"/>
                    <a:pt x="129044" y="249275"/>
                  </a:cubicBezTo>
                  <a:cubicBezTo>
                    <a:pt x="114095" y="264598"/>
                    <a:pt x="96529" y="277678"/>
                    <a:pt x="80085" y="291506"/>
                  </a:cubicBezTo>
                  <a:cubicBezTo>
                    <a:pt x="86065" y="221246"/>
                    <a:pt x="92045" y="153227"/>
                    <a:pt x="98024" y="85209"/>
                  </a:cubicBezTo>
                  <a:cubicBezTo>
                    <a:pt x="95782" y="84836"/>
                    <a:pt x="93540" y="84462"/>
                    <a:pt x="91297" y="84088"/>
                  </a:cubicBezTo>
                  <a:cubicBezTo>
                    <a:pt x="75601" y="150238"/>
                    <a:pt x="59531" y="216387"/>
                    <a:pt x="43834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96E67E1-B936-4CFF-BE25-D1CFF26FDA54}"/>
                </a:ext>
              </a:extLst>
            </p:cNvPr>
            <p:cNvSpPr/>
            <p:nvPr/>
          </p:nvSpPr>
          <p:spPr>
            <a:xfrm>
              <a:off x="8053849" y="2964224"/>
              <a:ext cx="218075" cy="385433"/>
            </a:xfrm>
            <a:custGeom>
              <a:avLst/>
              <a:gdLst>
                <a:gd name="connsiteX0" fmla="*/ 115485 w 160701"/>
                <a:gd name="connsiteY0" fmla="*/ 282163 h 284031"/>
                <a:gd name="connsiteX1" fmla="*/ 68022 w 160701"/>
                <a:gd name="connsiteY1" fmla="*/ 83715 h 284031"/>
                <a:gd name="connsiteX2" fmla="*/ 61295 w 160701"/>
                <a:gd name="connsiteY2" fmla="*/ 84836 h 284031"/>
                <a:gd name="connsiteX3" fmla="*/ 78860 w 160701"/>
                <a:gd name="connsiteY3" fmla="*/ 286648 h 284031"/>
                <a:gd name="connsiteX4" fmla="*/ 4 w 160701"/>
                <a:gd name="connsiteY4" fmla="*/ 177146 h 284031"/>
                <a:gd name="connsiteX5" fmla="*/ 52325 w 160701"/>
                <a:gd name="connsiteY5" fmla="*/ 0 h 284031"/>
                <a:gd name="connsiteX6" fmla="*/ 155473 w 160701"/>
                <a:gd name="connsiteY6" fmla="*/ 152106 h 284031"/>
                <a:gd name="connsiteX7" fmla="*/ 155847 w 160701"/>
                <a:gd name="connsiteY7" fmla="*/ 213397 h 284031"/>
                <a:gd name="connsiteX8" fmla="*/ 115485 w 160701"/>
                <a:gd name="connsiteY8" fmla="*/ 282163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701" h="284031">
                  <a:moveTo>
                    <a:pt x="115485" y="282163"/>
                  </a:moveTo>
                  <a:cubicBezTo>
                    <a:pt x="99788" y="216013"/>
                    <a:pt x="83718" y="149864"/>
                    <a:pt x="68022" y="83715"/>
                  </a:cubicBezTo>
                  <a:cubicBezTo>
                    <a:pt x="65779" y="84088"/>
                    <a:pt x="63537" y="84462"/>
                    <a:pt x="61295" y="84836"/>
                  </a:cubicBezTo>
                  <a:cubicBezTo>
                    <a:pt x="67274" y="152480"/>
                    <a:pt x="72880" y="220124"/>
                    <a:pt x="78860" y="286648"/>
                  </a:cubicBezTo>
                  <a:cubicBezTo>
                    <a:pt x="41113" y="275062"/>
                    <a:pt x="377" y="220124"/>
                    <a:pt x="4" y="177146"/>
                  </a:cubicBezTo>
                  <a:cubicBezTo>
                    <a:pt x="-370" y="137157"/>
                    <a:pt x="29154" y="35878"/>
                    <a:pt x="52325" y="0"/>
                  </a:cubicBezTo>
                  <a:cubicBezTo>
                    <a:pt x="93061" y="46716"/>
                    <a:pt x="133424" y="93058"/>
                    <a:pt x="155473" y="152106"/>
                  </a:cubicBezTo>
                  <a:cubicBezTo>
                    <a:pt x="162948" y="172288"/>
                    <a:pt x="162200" y="193216"/>
                    <a:pt x="155847" y="213397"/>
                  </a:cubicBezTo>
                  <a:cubicBezTo>
                    <a:pt x="146878" y="239932"/>
                    <a:pt x="132302" y="262729"/>
                    <a:pt x="115485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3AE3ACC-FC79-4614-A4D2-B62B3698FA2E}"/>
                </a:ext>
              </a:extLst>
            </p:cNvPr>
            <p:cNvSpPr/>
            <p:nvPr/>
          </p:nvSpPr>
          <p:spPr>
            <a:xfrm>
              <a:off x="6637102" y="3120933"/>
              <a:ext cx="218075" cy="385433"/>
            </a:xfrm>
            <a:custGeom>
              <a:avLst/>
              <a:gdLst>
                <a:gd name="connsiteX0" fmla="*/ 67104 w 160701"/>
                <a:gd name="connsiteY0" fmla="*/ 285526 h 284031"/>
                <a:gd name="connsiteX1" fmla="*/ 111577 w 160701"/>
                <a:gd name="connsiteY1" fmla="*/ 84462 h 284031"/>
                <a:gd name="connsiteX2" fmla="*/ 106719 w 160701"/>
                <a:gd name="connsiteY2" fmla="*/ 82967 h 284031"/>
                <a:gd name="connsiteX3" fmla="*/ 80558 w 160701"/>
                <a:gd name="connsiteY3" fmla="*/ 144258 h 284031"/>
                <a:gd name="connsiteX4" fmla="*/ 55892 w 160701"/>
                <a:gd name="connsiteY4" fmla="*/ 208165 h 284031"/>
                <a:gd name="connsiteX5" fmla="*/ 34590 w 160701"/>
                <a:gd name="connsiteY5" fmla="*/ 272820 h 284031"/>
                <a:gd name="connsiteX6" fmla="*/ 14409 w 160701"/>
                <a:gd name="connsiteY6" fmla="*/ 128935 h 284031"/>
                <a:gd name="connsiteX7" fmla="*/ 133253 w 160701"/>
                <a:gd name="connsiteY7" fmla="*/ 0 h 284031"/>
                <a:gd name="connsiteX8" fmla="*/ 148576 w 160701"/>
                <a:gd name="connsiteY8" fmla="*/ 61665 h 284031"/>
                <a:gd name="connsiteX9" fmla="*/ 160909 w 160701"/>
                <a:gd name="connsiteY9" fmla="*/ 166308 h 284031"/>
                <a:gd name="connsiteX10" fmla="*/ 117931 w 160701"/>
                <a:gd name="connsiteY10" fmla="*/ 253386 h 284031"/>
                <a:gd name="connsiteX11" fmla="*/ 67104 w 160701"/>
                <a:gd name="connsiteY11" fmla="*/ 285526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701" h="284031">
                  <a:moveTo>
                    <a:pt x="67104" y="285526"/>
                  </a:moveTo>
                  <a:cubicBezTo>
                    <a:pt x="82427" y="216387"/>
                    <a:pt x="97002" y="150238"/>
                    <a:pt x="111577" y="84462"/>
                  </a:cubicBezTo>
                  <a:cubicBezTo>
                    <a:pt x="110083" y="84088"/>
                    <a:pt x="108588" y="83341"/>
                    <a:pt x="106719" y="82967"/>
                  </a:cubicBezTo>
                  <a:cubicBezTo>
                    <a:pt x="98123" y="103148"/>
                    <a:pt x="88780" y="123703"/>
                    <a:pt x="80558" y="144258"/>
                  </a:cubicBezTo>
                  <a:cubicBezTo>
                    <a:pt x="71963" y="165187"/>
                    <a:pt x="63367" y="186489"/>
                    <a:pt x="55892" y="208165"/>
                  </a:cubicBezTo>
                  <a:cubicBezTo>
                    <a:pt x="48418" y="229467"/>
                    <a:pt x="41691" y="251517"/>
                    <a:pt x="34590" y="272820"/>
                  </a:cubicBezTo>
                  <a:cubicBezTo>
                    <a:pt x="-1288" y="228346"/>
                    <a:pt x="-11378" y="169671"/>
                    <a:pt x="14409" y="128935"/>
                  </a:cubicBezTo>
                  <a:cubicBezTo>
                    <a:pt x="45428" y="79604"/>
                    <a:pt x="87285" y="40362"/>
                    <a:pt x="133253" y="0"/>
                  </a:cubicBezTo>
                  <a:cubicBezTo>
                    <a:pt x="138859" y="22050"/>
                    <a:pt x="145213" y="41484"/>
                    <a:pt x="148576" y="61665"/>
                  </a:cubicBezTo>
                  <a:cubicBezTo>
                    <a:pt x="153808" y="96421"/>
                    <a:pt x="158667" y="131178"/>
                    <a:pt x="160909" y="166308"/>
                  </a:cubicBezTo>
                  <a:cubicBezTo>
                    <a:pt x="163525" y="202933"/>
                    <a:pt x="146334" y="231710"/>
                    <a:pt x="117931" y="253386"/>
                  </a:cubicBezTo>
                  <a:cubicBezTo>
                    <a:pt x="102234" y="264598"/>
                    <a:pt x="84669" y="274315"/>
                    <a:pt x="67104" y="28552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ED74AFB-54FE-4372-8ACD-4748B6C1C261}"/>
                </a:ext>
              </a:extLst>
            </p:cNvPr>
            <p:cNvSpPr/>
            <p:nvPr/>
          </p:nvSpPr>
          <p:spPr>
            <a:xfrm>
              <a:off x="5336010" y="3122455"/>
              <a:ext cx="218075" cy="375291"/>
            </a:xfrm>
            <a:custGeom>
              <a:avLst/>
              <a:gdLst>
                <a:gd name="connsiteX0" fmla="*/ 127833 w 160701"/>
                <a:gd name="connsiteY0" fmla="*/ 271698 h 276556"/>
                <a:gd name="connsiteX1" fmla="*/ 93450 w 160701"/>
                <a:gd name="connsiteY1" fmla="*/ 174904 h 276556"/>
                <a:gd name="connsiteX2" fmla="*/ 54956 w 160701"/>
                <a:gd name="connsiteY2" fmla="*/ 81472 h 276556"/>
                <a:gd name="connsiteX3" fmla="*/ 49724 w 160701"/>
                <a:gd name="connsiteY3" fmla="*/ 82967 h 276556"/>
                <a:gd name="connsiteX4" fmla="*/ 93076 w 160701"/>
                <a:gd name="connsiteY4" fmla="*/ 279920 h 276556"/>
                <a:gd name="connsiteX5" fmla="*/ 392 w 160701"/>
                <a:gd name="connsiteY5" fmla="*/ 172287 h 276556"/>
                <a:gd name="connsiteX6" fmla="*/ 27674 w 160701"/>
                <a:gd name="connsiteY6" fmla="*/ 0 h 276556"/>
                <a:gd name="connsiteX7" fmla="*/ 35896 w 160701"/>
                <a:gd name="connsiteY7" fmla="*/ 5232 h 276556"/>
                <a:gd name="connsiteX8" fmla="*/ 127833 w 160701"/>
                <a:gd name="connsiteY8" fmla="*/ 100532 h 276556"/>
                <a:gd name="connsiteX9" fmla="*/ 127833 w 160701"/>
                <a:gd name="connsiteY9" fmla="*/ 271698 h 2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76556">
                  <a:moveTo>
                    <a:pt x="127833" y="271698"/>
                  </a:moveTo>
                  <a:cubicBezTo>
                    <a:pt x="116247" y="239184"/>
                    <a:pt x="105409" y="206670"/>
                    <a:pt x="93450" y="174904"/>
                  </a:cubicBezTo>
                  <a:cubicBezTo>
                    <a:pt x="81491" y="143511"/>
                    <a:pt x="68037" y="112865"/>
                    <a:pt x="54956" y="81472"/>
                  </a:cubicBezTo>
                  <a:cubicBezTo>
                    <a:pt x="53088" y="81846"/>
                    <a:pt x="51593" y="82593"/>
                    <a:pt x="49724" y="82967"/>
                  </a:cubicBezTo>
                  <a:cubicBezTo>
                    <a:pt x="64300" y="149116"/>
                    <a:pt x="78501" y="214892"/>
                    <a:pt x="93076" y="279920"/>
                  </a:cubicBezTo>
                  <a:cubicBezTo>
                    <a:pt x="48229" y="270951"/>
                    <a:pt x="2635" y="220124"/>
                    <a:pt x="392" y="172287"/>
                  </a:cubicBezTo>
                  <a:cubicBezTo>
                    <a:pt x="-2597" y="113239"/>
                    <a:pt x="11978" y="57180"/>
                    <a:pt x="27674" y="0"/>
                  </a:cubicBezTo>
                  <a:cubicBezTo>
                    <a:pt x="31038" y="2242"/>
                    <a:pt x="34028" y="3364"/>
                    <a:pt x="35896" y="5232"/>
                  </a:cubicBezTo>
                  <a:cubicBezTo>
                    <a:pt x="66916" y="36625"/>
                    <a:pt x="99803" y="66523"/>
                    <a:pt x="127833" y="100532"/>
                  </a:cubicBezTo>
                  <a:cubicBezTo>
                    <a:pt x="173801" y="156965"/>
                    <a:pt x="172306" y="212650"/>
                    <a:pt x="127833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489392D-9918-44C7-B384-E68F2522E9F0}"/>
                </a:ext>
              </a:extLst>
            </p:cNvPr>
            <p:cNvSpPr/>
            <p:nvPr/>
          </p:nvSpPr>
          <p:spPr>
            <a:xfrm>
              <a:off x="5523634" y="2012302"/>
              <a:ext cx="223145" cy="329649"/>
            </a:xfrm>
            <a:custGeom>
              <a:avLst/>
              <a:gdLst>
                <a:gd name="connsiteX0" fmla="*/ 128596 w 164439"/>
                <a:gd name="connsiteY0" fmla="*/ 237316 h 242921"/>
                <a:gd name="connsiteX1" fmla="*/ 61699 w 164439"/>
                <a:gd name="connsiteY1" fmla="*/ 70260 h 242921"/>
                <a:gd name="connsiteX2" fmla="*/ 57215 w 164439"/>
                <a:gd name="connsiteY2" fmla="*/ 71755 h 242921"/>
                <a:gd name="connsiteX3" fmla="*/ 66184 w 164439"/>
                <a:gd name="connsiteY3" fmla="*/ 128935 h 242921"/>
                <a:gd name="connsiteX4" fmla="*/ 77770 w 164439"/>
                <a:gd name="connsiteY4" fmla="*/ 188731 h 242921"/>
                <a:gd name="connsiteX5" fmla="*/ 93092 w 164439"/>
                <a:gd name="connsiteY5" fmla="*/ 245911 h 242921"/>
                <a:gd name="connsiteX6" fmla="*/ 35 w 164439"/>
                <a:gd name="connsiteY6" fmla="*/ 148743 h 242921"/>
                <a:gd name="connsiteX7" fmla="*/ 37033 w 164439"/>
                <a:gd name="connsiteY7" fmla="*/ 0 h 242921"/>
                <a:gd name="connsiteX8" fmla="*/ 63942 w 164439"/>
                <a:gd name="connsiteY8" fmla="*/ 19807 h 242921"/>
                <a:gd name="connsiteX9" fmla="*/ 142050 w 164439"/>
                <a:gd name="connsiteY9" fmla="*/ 93058 h 242921"/>
                <a:gd name="connsiteX10" fmla="*/ 153636 w 164439"/>
                <a:gd name="connsiteY10" fmla="*/ 196206 h 242921"/>
                <a:gd name="connsiteX11" fmla="*/ 128596 w 164439"/>
                <a:gd name="connsiteY11" fmla="*/ 237316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439" h="242921">
                  <a:moveTo>
                    <a:pt x="128596" y="237316"/>
                  </a:moveTo>
                  <a:cubicBezTo>
                    <a:pt x="105799" y="180509"/>
                    <a:pt x="83749" y="125198"/>
                    <a:pt x="61699" y="70260"/>
                  </a:cubicBezTo>
                  <a:cubicBezTo>
                    <a:pt x="60205" y="70634"/>
                    <a:pt x="58710" y="71382"/>
                    <a:pt x="57215" y="71755"/>
                  </a:cubicBezTo>
                  <a:cubicBezTo>
                    <a:pt x="60205" y="90815"/>
                    <a:pt x="62821" y="109875"/>
                    <a:pt x="66184" y="128935"/>
                  </a:cubicBezTo>
                  <a:cubicBezTo>
                    <a:pt x="69548" y="149116"/>
                    <a:pt x="73285" y="168924"/>
                    <a:pt x="77770" y="188731"/>
                  </a:cubicBezTo>
                  <a:cubicBezTo>
                    <a:pt x="82254" y="208165"/>
                    <a:pt x="87860" y="226851"/>
                    <a:pt x="93092" y="245911"/>
                  </a:cubicBezTo>
                  <a:cubicBezTo>
                    <a:pt x="45629" y="244043"/>
                    <a:pt x="-1460" y="196206"/>
                    <a:pt x="35" y="148743"/>
                  </a:cubicBezTo>
                  <a:cubicBezTo>
                    <a:pt x="1530" y="97169"/>
                    <a:pt x="18721" y="49705"/>
                    <a:pt x="37033" y="0"/>
                  </a:cubicBezTo>
                  <a:cubicBezTo>
                    <a:pt x="46750" y="7101"/>
                    <a:pt x="56094" y="12707"/>
                    <a:pt x="63942" y="19807"/>
                  </a:cubicBezTo>
                  <a:cubicBezTo>
                    <a:pt x="90476" y="43726"/>
                    <a:pt x="117384" y="67271"/>
                    <a:pt x="142050" y="93058"/>
                  </a:cubicBezTo>
                  <a:cubicBezTo>
                    <a:pt x="171575" y="123703"/>
                    <a:pt x="173070" y="159207"/>
                    <a:pt x="153636" y="196206"/>
                  </a:cubicBezTo>
                  <a:cubicBezTo>
                    <a:pt x="145788" y="210407"/>
                    <a:pt x="136445" y="223862"/>
                    <a:pt x="128596" y="237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860CAEA-CBE9-4E83-AB51-17262F27C9AE}"/>
                </a:ext>
              </a:extLst>
            </p:cNvPr>
            <p:cNvSpPr/>
            <p:nvPr/>
          </p:nvSpPr>
          <p:spPr>
            <a:xfrm>
              <a:off x="4839912" y="3901873"/>
              <a:ext cx="329649" cy="461507"/>
            </a:xfrm>
            <a:custGeom>
              <a:avLst/>
              <a:gdLst>
                <a:gd name="connsiteX0" fmla="*/ 243391 w 242921"/>
                <a:gd name="connsiteY0" fmla="*/ 340143 h 340090"/>
                <a:gd name="connsiteX1" fmla="*/ 152576 w 242921"/>
                <a:gd name="connsiteY1" fmla="*/ 312114 h 340090"/>
                <a:gd name="connsiteX2" fmla="*/ 131274 w 242921"/>
                <a:gd name="connsiteY2" fmla="*/ 288943 h 340090"/>
                <a:gd name="connsiteX3" fmla="*/ 7944 w 242921"/>
                <a:gd name="connsiteY3" fmla="*/ 47890 h 340090"/>
                <a:gd name="connsiteX4" fmla="*/ 8318 w 242921"/>
                <a:gd name="connsiteY4" fmla="*/ 7527 h 340090"/>
                <a:gd name="connsiteX5" fmla="*/ 54286 w 242921"/>
                <a:gd name="connsiteY5" fmla="*/ 6780 h 340090"/>
                <a:gd name="connsiteX6" fmla="*/ 63629 w 242921"/>
                <a:gd name="connsiteY6" fmla="*/ 19113 h 340090"/>
                <a:gd name="connsiteX7" fmla="*/ 129779 w 242921"/>
                <a:gd name="connsiteY7" fmla="*/ 172714 h 340090"/>
                <a:gd name="connsiteX8" fmla="*/ 238159 w 242921"/>
                <a:gd name="connsiteY8" fmla="*/ 331174 h 340090"/>
                <a:gd name="connsiteX9" fmla="*/ 243391 w 242921"/>
                <a:gd name="connsiteY9" fmla="*/ 340143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243391" y="340143"/>
                  </a:moveTo>
                  <a:cubicBezTo>
                    <a:pt x="210503" y="334537"/>
                    <a:pt x="179858" y="328558"/>
                    <a:pt x="152576" y="312114"/>
                  </a:cubicBezTo>
                  <a:cubicBezTo>
                    <a:pt x="143980" y="306882"/>
                    <a:pt x="135758" y="297912"/>
                    <a:pt x="131274" y="288943"/>
                  </a:cubicBezTo>
                  <a:cubicBezTo>
                    <a:pt x="89790" y="208965"/>
                    <a:pt x="48680" y="128241"/>
                    <a:pt x="7944" y="47890"/>
                  </a:cubicBezTo>
                  <a:cubicBezTo>
                    <a:pt x="-2894" y="26961"/>
                    <a:pt x="-2520" y="16871"/>
                    <a:pt x="8318" y="7527"/>
                  </a:cubicBezTo>
                  <a:cubicBezTo>
                    <a:pt x="19156" y="-2190"/>
                    <a:pt x="40084" y="-2563"/>
                    <a:pt x="54286" y="6780"/>
                  </a:cubicBezTo>
                  <a:cubicBezTo>
                    <a:pt x="58397" y="9396"/>
                    <a:pt x="62882" y="14628"/>
                    <a:pt x="63629" y="19113"/>
                  </a:cubicBezTo>
                  <a:cubicBezTo>
                    <a:pt x="72972" y="75919"/>
                    <a:pt x="99507" y="125251"/>
                    <a:pt x="129779" y="172714"/>
                  </a:cubicBezTo>
                  <a:cubicBezTo>
                    <a:pt x="163788" y="226904"/>
                    <a:pt x="201908" y="278478"/>
                    <a:pt x="238159" y="331174"/>
                  </a:cubicBezTo>
                  <a:cubicBezTo>
                    <a:pt x="239280" y="333416"/>
                    <a:pt x="240775" y="336032"/>
                    <a:pt x="243391" y="34014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C705AA-2563-488B-B437-FB2AD02656E6}"/>
                </a:ext>
              </a:extLst>
            </p:cNvPr>
            <p:cNvSpPr/>
            <p:nvPr/>
          </p:nvSpPr>
          <p:spPr>
            <a:xfrm>
              <a:off x="7070997" y="3900872"/>
              <a:ext cx="329649" cy="461507"/>
            </a:xfrm>
            <a:custGeom>
              <a:avLst/>
              <a:gdLst>
                <a:gd name="connsiteX0" fmla="*/ 0 w 242921"/>
                <a:gd name="connsiteY0" fmla="*/ 340881 h 340090"/>
                <a:gd name="connsiteX1" fmla="*/ 82593 w 242921"/>
                <a:gd name="connsiteY1" fmla="*/ 222784 h 340090"/>
                <a:gd name="connsiteX2" fmla="*/ 169298 w 242921"/>
                <a:gd name="connsiteY2" fmla="*/ 58718 h 340090"/>
                <a:gd name="connsiteX3" fmla="*/ 177893 w 242921"/>
                <a:gd name="connsiteY3" fmla="*/ 23962 h 340090"/>
                <a:gd name="connsiteX4" fmla="*/ 200691 w 242921"/>
                <a:gd name="connsiteY4" fmla="*/ 1912 h 340090"/>
                <a:gd name="connsiteX5" fmla="*/ 237689 w 242921"/>
                <a:gd name="connsiteY5" fmla="*/ 10881 h 340090"/>
                <a:gd name="connsiteX6" fmla="*/ 238437 w 242921"/>
                <a:gd name="connsiteY6" fmla="*/ 41527 h 340090"/>
                <a:gd name="connsiteX7" fmla="*/ 107633 w 242921"/>
                <a:gd name="connsiteY7" fmla="*/ 297155 h 340090"/>
                <a:gd name="connsiteX8" fmla="*/ 90442 w 242921"/>
                <a:gd name="connsiteY8" fmla="*/ 312852 h 340090"/>
                <a:gd name="connsiteX9" fmla="*/ 0 w 242921"/>
                <a:gd name="connsiteY9" fmla="*/ 340881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0" y="340881"/>
                  </a:moveTo>
                  <a:cubicBezTo>
                    <a:pt x="28777" y="300145"/>
                    <a:pt x="56432" y="262025"/>
                    <a:pt x="82593" y="222784"/>
                  </a:cubicBezTo>
                  <a:cubicBezTo>
                    <a:pt x="116976" y="171210"/>
                    <a:pt x="149117" y="117767"/>
                    <a:pt x="169298" y="58718"/>
                  </a:cubicBezTo>
                  <a:cubicBezTo>
                    <a:pt x="173035" y="47506"/>
                    <a:pt x="176399" y="35921"/>
                    <a:pt x="177893" y="23962"/>
                  </a:cubicBezTo>
                  <a:cubicBezTo>
                    <a:pt x="179762" y="9760"/>
                    <a:pt x="189105" y="4902"/>
                    <a:pt x="200691" y="1912"/>
                  </a:cubicBezTo>
                  <a:cubicBezTo>
                    <a:pt x="214519" y="-1825"/>
                    <a:pt x="227599" y="-704"/>
                    <a:pt x="237689" y="10881"/>
                  </a:cubicBezTo>
                  <a:cubicBezTo>
                    <a:pt x="246285" y="20598"/>
                    <a:pt x="243669" y="31062"/>
                    <a:pt x="238437" y="41527"/>
                  </a:cubicBezTo>
                  <a:cubicBezTo>
                    <a:pt x="195085" y="126736"/>
                    <a:pt x="151732" y="212319"/>
                    <a:pt x="107633" y="297155"/>
                  </a:cubicBezTo>
                  <a:cubicBezTo>
                    <a:pt x="104270" y="303508"/>
                    <a:pt x="97169" y="308741"/>
                    <a:pt x="90442" y="312852"/>
                  </a:cubicBezTo>
                  <a:cubicBezTo>
                    <a:pt x="63160" y="328922"/>
                    <a:pt x="32514" y="335275"/>
                    <a:pt x="0" y="34088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20000C2-034D-42EB-9CC0-5D1BD631608B}"/>
                </a:ext>
              </a:extLst>
            </p:cNvPr>
            <p:cNvSpPr/>
            <p:nvPr/>
          </p:nvSpPr>
          <p:spPr>
            <a:xfrm>
              <a:off x="6215011" y="2317100"/>
              <a:ext cx="157217" cy="344862"/>
            </a:xfrm>
            <a:custGeom>
              <a:avLst/>
              <a:gdLst>
                <a:gd name="connsiteX0" fmla="*/ 48149 w 115854"/>
                <a:gd name="connsiteY0" fmla="*/ 0 h 254133"/>
                <a:gd name="connsiteX1" fmla="*/ 112803 w 115854"/>
                <a:gd name="connsiteY1" fmla="*/ 137905 h 254133"/>
                <a:gd name="connsiteX2" fmla="*/ 77299 w 115854"/>
                <a:gd name="connsiteY2" fmla="*/ 251891 h 254133"/>
                <a:gd name="connsiteX3" fmla="*/ 55623 w 115854"/>
                <a:gd name="connsiteY3" fmla="*/ 78856 h 254133"/>
                <a:gd name="connsiteX4" fmla="*/ 51139 w 115854"/>
                <a:gd name="connsiteY4" fmla="*/ 79230 h 254133"/>
                <a:gd name="connsiteX5" fmla="*/ 51139 w 115854"/>
                <a:gd name="connsiteY5" fmla="*/ 254507 h 254133"/>
                <a:gd name="connsiteX6" fmla="*/ 312 w 115854"/>
                <a:gd name="connsiteY6" fmla="*/ 151733 h 254133"/>
                <a:gd name="connsiteX7" fmla="*/ 48149 w 115854"/>
                <a:gd name="connsiteY7" fmla="*/ 0 h 25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54" h="254133">
                  <a:moveTo>
                    <a:pt x="48149" y="0"/>
                  </a:moveTo>
                  <a:cubicBezTo>
                    <a:pt x="75805" y="45221"/>
                    <a:pt x="100470" y="88573"/>
                    <a:pt x="112803" y="137905"/>
                  </a:cubicBezTo>
                  <a:cubicBezTo>
                    <a:pt x="124015" y="182378"/>
                    <a:pt x="104208" y="217882"/>
                    <a:pt x="77299" y="251891"/>
                  </a:cubicBezTo>
                  <a:cubicBezTo>
                    <a:pt x="69825" y="193216"/>
                    <a:pt x="62724" y="136036"/>
                    <a:pt x="55623" y="78856"/>
                  </a:cubicBezTo>
                  <a:cubicBezTo>
                    <a:pt x="54129" y="78856"/>
                    <a:pt x="52634" y="79230"/>
                    <a:pt x="51139" y="79230"/>
                  </a:cubicBezTo>
                  <a:cubicBezTo>
                    <a:pt x="51139" y="136784"/>
                    <a:pt x="51139" y="194711"/>
                    <a:pt x="51139" y="254507"/>
                  </a:cubicBezTo>
                  <a:cubicBezTo>
                    <a:pt x="21241" y="225357"/>
                    <a:pt x="-3052" y="194711"/>
                    <a:pt x="312" y="151733"/>
                  </a:cubicBezTo>
                  <a:cubicBezTo>
                    <a:pt x="4797" y="98664"/>
                    <a:pt x="26099" y="50453"/>
                    <a:pt x="481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9F3B681-DB5C-4C08-B91E-EDC9F8034BFF}"/>
                </a:ext>
              </a:extLst>
            </p:cNvPr>
            <p:cNvSpPr/>
            <p:nvPr/>
          </p:nvSpPr>
          <p:spPr>
            <a:xfrm>
              <a:off x="5107760" y="3236056"/>
              <a:ext cx="162288" cy="329649"/>
            </a:xfrm>
            <a:custGeom>
              <a:avLst/>
              <a:gdLst>
                <a:gd name="connsiteX0" fmla="*/ 100200 w 119592"/>
                <a:gd name="connsiteY0" fmla="*/ 236942 h 242921"/>
                <a:gd name="connsiteX1" fmla="*/ 40030 w 119592"/>
                <a:gd name="connsiteY1" fmla="*/ 73250 h 242921"/>
                <a:gd name="connsiteX2" fmla="*/ 34798 w 119592"/>
                <a:gd name="connsiteY2" fmla="*/ 74745 h 242921"/>
                <a:gd name="connsiteX3" fmla="*/ 74039 w 119592"/>
                <a:gd name="connsiteY3" fmla="*/ 242922 h 242921"/>
                <a:gd name="connsiteX4" fmla="*/ 2284 w 119592"/>
                <a:gd name="connsiteY4" fmla="*/ 153975 h 242921"/>
                <a:gd name="connsiteX5" fmla="*/ 14617 w 119592"/>
                <a:gd name="connsiteY5" fmla="*/ 0 h 242921"/>
                <a:gd name="connsiteX6" fmla="*/ 25829 w 119592"/>
                <a:gd name="connsiteY6" fmla="*/ 9717 h 242921"/>
                <a:gd name="connsiteX7" fmla="*/ 105432 w 119592"/>
                <a:gd name="connsiteY7" fmla="*/ 111370 h 242921"/>
                <a:gd name="connsiteX8" fmla="*/ 100200 w 119592"/>
                <a:gd name="connsiteY8" fmla="*/ 236942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592" h="242921">
                  <a:moveTo>
                    <a:pt x="100200" y="236942"/>
                  </a:moveTo>
                  <a:cubicBezTo>
                    <a:pt x="80019" y="181631"/>
                    <a:pt x="59838" y="127440"/>
                    <a:pt x="40030" y="73250"/>
                  </a:cubicBezTo>
                  <a:cubicBezTo>
                    <a:pt x="38162" y="73624"/>
                    <a:pt x="36667" y="74371"/>
                    <a:pt x="34798" y="74745"/>
                  </a:cubicBezTo>
                  <a:cubicBezTo>
                    <a:pt x="47878" y="131178"/>
                    <a:pt x="60959" y="187610"/>
                    <a:pt x="74039" y="242922"/>
                  </a:cubicBezTo>
                  <a:cubicBezTo>
                    <a:pt x="40404" y="230962"/>
                    <a:pt x="7142" y="190974"/>
                    <a:pt x="2284" y="153975"/>
                  </a:cubicBezTo>
                  <a:cubicBezTo>
                    <a:pt x="-4443" y="102401"/>
                    <a:pt x="4900" y="52322"/>
                    <a:pt x="14617" y="0"/>
                  </a:cubicBezTo>
                  <a:cubicBezTo>
                    <a:pt x="19475" y="4111"/>
                    <a:pt x="23213" y="6727"/>
                    <a:pt x="25829" y="9717"/>
                  </a:cubicBezTo>
                  <a:cubicBezTo>
                    <a:pt x="52737" y="43352"/>
                    <a:pt x="81514" y="75866"/>
                    <a:pt x="105432" y="111370"/>
                  </a:cubicBezTo>
                  <a:cubicBezTo>
                    <a:pt x="132340" y="152854"/>
                    <a:pt x="120755" y="195832"/>
                    <a:pt x="100200" y="23694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D03725E-40DA-46D5-A25F-9B7ED5B4AAFF}"/>
                </a:ext>
              </a:extLst>
            </p:cNvPr>
            <p:cNvSpPr/>
            <p:nvPr/>
          </p:nvSpPr>
          <p:spPr>
            <a:xfrm>
              <a:off x="6920146" y="3233522"/>
              <a:ext cx="162288" cy="334719"/>
            </a:xfrm>
            <a:custGeom>
              <a:avLst/>
              <a:gdLst>
                <a:gd name="connsiteX0" fmla="*/ 20348 w 119592"/>
                <a:gd name="connsiteY0" fmla="*/ 238811 h 246658"/>
                <a:gd name="connsiteX1" fmla="*/ 8015 w 119592"/>
                <a:gd name="connsiteY1" fmla="*/ 128562 h 246658"/>
                <a:gd name="connsiteX2" fmla="*/ 105931 w 119592"/>
                <a:gd name="connsiteY2" fmla="*/ 0 h 246658"/>
                <a:gd name="connsiteX3" fmla="*/ 115274 w 119592"/>
                <a:gd name="connsiteY3" fmla="*/ 168924 h 246658"/>
                <a:gd name="connsiteX4" fmla="*/ 46135 w 119592"/>
                <a:gd name="connsiteY4" fmla="*/ 246659 h 246658"/>
                <a:gd name="connsiteX5" fmla="*/ 86123 w 119592"/>
                <a:gd name="connsiteY5" fmla="*/ 75866 h 246658"/>
                <a:gd name="connsiteX6" fmla="*/ 80891 w 119592"/>
                <a:gd name="connsiteY6" fmla="*/ 74371 h 246658"/>
                <a:gd name="connsiteX7" fmla="*/ 20348 w 119592"/>
                <a:gd name="connsiteY7" fmla="*/ 238811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20348" y="238811"/>
                  </a:moveTo>
                  <a:cubicBezTo>
                    <a:pt x="3530" y="202933"/>
                    <a:pt x="-8803" y="167055"/>
                    <a:pt x="8015" y="128562"/>
                  </a:cubicBezTo>
                  <a:cubicBezTo>
                    <a:pt x="29317" y="78856"/>
                    <a:pt x="67064" y="41110"/>
                    <a:pt x="105931" y="0"/>
                  </a:cubicBezTo>
                  <a:cubicBezTo>
                    <a:pt x="116021" y="58301"/>
                    <a:pt x="128728" y="113239"/>
                    <a:pt x="115274" y="168924"/>
                  </a:cubicBezTo>
                  <a:cubicBezTo>
                    <a:pt x="106305" y="206296"/>
                    <a:pt x="77154" y="227599"/>
                    <a:pt x="46135" y="246659"/>
                  </a:cubicBezTo>
                  <a:cubicBezTo>
                    <a:pt x="59589" y="189479"/>
                    <a:pt x="72669" y="132673"/>
                    <a:pt x="86123" y="75866"/>
                  </a:cubicBezTo>
                  <a:cubicBezTo>
                    <a:pt x="84255" y="75492"/>
                    <a:pt x="82760" y="74745"/>
                    <a:pt x="80891" y="74371"/>
                  </a:cubicBezTo>
                  <a:cubicBezTo>
                    <a:pt x="60710" y="128935"/>
                    <a:pt x="40903" y="182752"/>
                    <a:pt x="20348" y="23881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E26DC6B-2F1B-40A9-8721-A6F5956014CC}"/>
                </a:ext>
              </a:extLst>
            </p:cNvPr>
            <p:cNvSpPr/>
            <p:nvPr/>
          </p:nvSpPr>
          <p:spPr>
            <a:xfrm>
              <a:off x="4488594" y="2268920"/>
              <a:ext cx="162288" cy="329649"/>
            </a:xfrm>
            <a:custGeom>
              <a:avLst/>
              <a:gdLst>
                <a:gd name="connsiteX0" fmla="*/ 100153 w 119592"/>
                <a:gd name="connsiteY0" fmla="*/ 238063 h 242921"/>
                <a:gd name="connsiteX1" fmla="*/ 39235 w 119592"/>
                <a:gd name="connsiteY1" fmla="*/ 73250 h 242921"/>
                <a:gd name="connsiteX2" fmla="*/ 34377 w 119592"/>
                <a:gd name="connsiteY2" fmla="*/ 74745 h 242921"/>
                <a:gd name="connsiteX3" fmla="*/ 74365 w 119592"/>
                <a:gd name="connsiteY3" fmla="*/ 245911 h 242921"/>
                <a:gd name="connsiteX4" fmla="*/ 1115 w 119592"/>
                <a:gd name="connsiteY4" fmla="*/ 146874 h 242921"/>
                <a:gd name="connsiteX5" fmla="*/ 14943 w 119592"/>
                <a:gd name="connsiteY5" fmla="*/ 0 h 242921"/>
                <a:gd name="connsiteX6" fmla="*/ 113607 w 119592"/>
                <a:gd name="connsiteY6" fmla="*/ 130430 h 242921"/>
                <a:gd name="connsiteX7" fmla="*/ 100153 w 119592"/>
                <a:gd name="connsiteY7" fmla="*/ 238063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0153" y="238063"/>
                  </a:moveTo>
                  <a:cubicBezTo>
                    <a:pt x="79598" y="182378"/>
                    <a:pt x="59416" y="127814"/>
                    <a:pt x="39235" y="73250"/>
                  </a:cubicBezTo>
                  <a:cubicBezTo>
                    <a:pt x="37740" y="73624"/>
                    <a:pt x="35872" y="74371"/>
                    <a:pt x="34377" y="74745"/>
                  </a:cubicBezTo>
                  <a:cubicBezTo>
                    <a:pt x="47457" y="131551"/>
                    <a:pt x="60911" y="188358"/>
                    <a:pt x="74365" y="245911"/>
                  </a:cubicBezTo>
                  <a:cubicBezTo>
                    <a:pt x="36245" y="223114"/>
                    <a:pt x="5226" y="195458"/>
                    <a:pt x="1115" y="146874"/>
                  </a:cubicBezTo>
                  <a:cubicBezTo>
                    <a:pt x="-2996" y="97916"/>
                    <a:pt x="4852" y="50453"/>
                    <a:pt x="14943" y="0"/>
                  </a:cubicBezTo>
                  <a:cubicBezTo>
                    <a:pt x="54184" y="41110"/>
                    <a:pt x="92678" y="79230"/>
                    <a:pt x="113607" y="130430"/>
                  </a:cubicBezTo>
                  <a:cubicBezTo>
                    <a:pt x="128929" y="168176"/>
                    <a:pt x="116970" y="203680"/>
                    <a:pt x="100153" y="2380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2C6D9C-2591-48ED-BDB3-467DADC31C9D}"/>
                </a:ext>
              </a:extLst>
            </p:cNvPr>
            <p:cNvSpPr/>
            <p:nvPr/>
          </p:nvSpPr>
          <p:spPr>
            <a:xfrm>
              <a:off x="7540576" y="2268414"/>
              <a:ext cx="162288" cy="329649"/>
            </a:xfrm>
            <a:custGeom>
              <a:avLst/>
              <a:gdLst>
                <a:gd name="connsiteX0" fmla="*/ 105049 w 119592"/>
                <a:gd name="connsiteY0" fmla="*/ 0 h 242921"/>
                <a:gd name="connsiteX1" fmla="*/ 118503 w 119592"/>
                <a:gd name="connsiteY1" fmla="*/ 148369 h 242921"/>
                <a:gd name="connsiteX2" fmla="*/ 45626 w 119592"/>
                <a:gd name="connsiteY2" fmla="*/ 245911 h 242921"/>
                <a:gd name="connsiteX3" fmla="*/ 85615 w 119592"/>
                <a:gd name="connsiteY3" fmla="*/ 74745 h 242921"/>
                <a:gd name="connsiteX4" fmla="*/ 80757 w 119592"/>
                <a:gd name="connsiteY4" fmla="*/ 73250 h 242921"/>
                <a:gd name="connsiteX5" fmla="*/ 20587 w 119592"/>
                <a:gd name="connsiteY5" fmla="*/ 235821 h 242921"/>
                <a:gd name="connsiteX6" fmla="*/ 7880 w 119592"/>
                <a:gd name="connsiteY6" fmla="*/ 126693 h 242921"/>
                <a:gd name="connsiteX7" fmla="*/ 105049 w 119592"/>
                <a:gd name="connsiteY7" fmla="*/ 0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5049" y="0"/>
                  </a:moveTo>
                  <a:cubicBezTo>
                    <a:pt x="114766" y="51574"/>
                    <a:pt x="122988" y="99411"/>
                    <a:pt x="118503" y="148369"/>
                  </a:cubicBezTo>
                  <a:cubicBezTo>
                    <a:pt x="114018" y="196206"/>
                    <a:pt x="83373" y="223488"/>
                    <a:pt x="45626" y="245911"/>
                  </a:cubicBezTo>
                  <a:cubicBezTo>
                    <a:pt x="59081" y="188358"/>
                    <a:pt x="72535" y="131551"/>
                    <a:pt x="85615" y="74745"/>
                  </a:cubicBezTo>
                  <a:cubicBezTo>
                    <a:pt x="84120" y="74371"/>
                    <a:pt x="82251" y="73624"/>
                    <a:pt x="80757" y="73250"/>
                  </a:cubicBezTo>
                  <a:cubicBezTo>
                    <a:pt x="60575" y="127814"/>
                    <a:pt x="40394" y="182004"/>
                    <a:pt x="20587" y="235821"/>
                  </a:cubicBezTo>
                  <a:cubicBezTo>
                    <a:pt x="406" y="212650"/>
                    <a:pt x="-7069" y="159207"/>
                    <a:pt x="7880" y="126693"/>
                  </a:cubicBezTo>
                  <a:cubicBezTo>
                    <a:pt x="29930" y="78109"/>
                    <a:pt x="66555" y="40362"/>
                    <a:pt x="1050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43BBF9B-5876-4388-897E-A2DC374140BA}"/>
                </a:ext>
              </a:extLst>
            </p:cNvPr>
            <p:cNvSpPr/>
            <p:nvPr/>
          </p:nvSpPr>
          <p:spPr>
            <a:xfrm>
              <a:off x="3784154" y="4001704"/>
              <a:ext cx="339791" cy="157217"/>
            </a:xfrm>
            <a:custGeom>
              <a:avLst/>
              <a:gdLst>
                <a:gd name="connsiteX0" fmla="*/ 247780 w 250396"/>
                <a:gd name="connsiteY0" fmla="*/ 32999 h 115854"/>
                <a:gd name="connsiteX1" fmla="*/ 76240 w 250396"/>
                <a:gd name="connsiteY1" fmla="*/ 66634 h 115854"/>
                <a:gd name="connsiteX2" fmla="*/ 76987 w 250396"/>
                <a:gd name="connsiteY2" fmla="*/ 71866 h 115854"/>
                <a:gd name="connsiteX3" fmla="*/ 251144 w 250396"/>
                <a:gd name="connsiteY3" fmla="*/ 59533 h 115854"/>
                <a:gd name="connsiteX4" fmla="*/ 132673 w 250396"/>
                <a:gd name="connsiteY4" fmla="*/ 115218 h 115854"/>
                <a:gd name="connsiteX5" fmla="*/ 0 w 250396"/>
                <a:gd name="connsiteY5" fmla="*/ 84199 h 115854"/>
                <a:gd name="connsiteX6" fmla="*/ 3364 w 250396"/>
                <a:gd name="connsiteY6" fmla="*/ 76725 h 115854"/>
                <a:gd name="connsiteX7" fmla="*/ 116602 w 250396"/>
                <a:gd name="connsiteY7" fmla="*/ 11323 h 115854"/>
                <a:gd name="connsiteX8" fmla="*/ 247780 w 250396"/>
                <a:gd name="connsiteY8" fmla="*/ 32999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396" h="115854">
                  <a:moveTo>
                    <a:pt x="247780" y="32999"/>
                  </a:moveTo>
                  <a:cubicBezTo>
                    <a:pt x="189479" y="44584"/>
                    <a:pt x="133046" y="55796"/>
                    <a:pt x="76240" y="66634"/>
                  </a:cubicBezTo>
                  <a:cubicBezTo>
                    <a:pt x="76614" y="68503"/>
                    <a:pt x="76614" y="70371"/>
                    <a:pt x="76987" y="71866"/>
                  </a:cubicBezTo>
                  <a:cubicBezTo>
                    <a:pt x="134915" y="67755"/>
                    <a:pt x="192842" y="63644"/>
                    <a:pt x="251144" y="59533"/>
                  </a:cubicBezTo>
                  <a:cubicBezTo>
                    <a:pt x="220498" y="96906"/>
                    <a:pt x="184247" y="124188"/>
                    <a:pt x="132673" y="115218"/>
                  </a:cubicBezTo>
                  <a:cubicBezTo>
                    <a:pt x="88573" y="107370"/>
                    <a:pt x="44847" y="94663"/>
                    <a:pt x="0" y="84199"/>
                  </a:cubicBezTo>
                  <a:cubicBezTo>
                    <a:pt x="2242" y="78967"/>
                    <a:pt x="2616" y="77098"/>
                    <a:pt x="3364" y="76725"/>
                  </a:cubicBezTo>
                  <a:cubicBezTo>
                    <a:pt x="41110" y="54675"/>
                    <a:pt x="77735" y="30756"/>
                    <a:pt x="116602" y="11323"/>
                  </a:cubicBezTo>
                  <a:cubicBezTo>
                    <a:pt x="164439" y="-12222"/>
                    <a:pt x="207418" y="3848"/>
                    <a:pt x="247780" y="329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0C4D7B0-62CA-4036-82AF-A396191A62E1}"/>
                </a:ext>
              </a:extLst>
            </p:cNvPr>
            <p:cNvSpPr/>
            <p:nvPr/>
          </p:nvSpPr>
          <p:spPr>
            <a:xfrm>
              <a:off x="5005225" y="2193355"/>
              <a:ext cx="162288" cy="334719"/>
            </a:xfrm>
            <a:custGeom>
              <a:avLst/>
              <a:gdLst>
                <a:gd name="connsiteX0" fmla="*/ 15058 w 119592"/>
                <a:gd name="connsiteY0" fmla="*/ 0 h 246658"/>
                <a:gd name="connsiteX1" fmla="*/ 114843 w 119592"/>
                <a:gd name="connsiteY1" fmla="*/ 132673 h 246658"/>
                <a:gd name="connsiteX2" fmla="*/ 100641 w 119592"/>
                <a:gd name="connsiteY2" fmla="*/ 238811 h 246658"/>
                <a:gd name="connsiteX3" fmla="*/ 40098 w 119592"/>
                <a:gd name="connsiteY3" fmla="*/ 74371 h 246658"/>
                <a:gd name="connsiteX4" fmla="*/ 34866 w 119592"/>
                <a:gd name="connsiteY4" fmla="*/ 75866 h 246658"/>
                <a:gd name="connsiteX5" fmla="*/ 74854 w 119592"/>
                <a:gd name="connsiteY5" fmla="*/ 247033 h 246658"/>
                <a:gd name="connsiteX6" fmla="*/ 5341 w 119592"/>
                <a:gd name="connsiteY6" fmla="*/ 168177 h 246658"/>
                <a:gd name="connsiteX7" fmla="*/ 15058 w 119592"/>
                <a:gd name="connsiteY7" fmla="*/ 0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15058" y="0"/>
                  </a:moveTo>
                  <a:cubicBezTo>
                    <a:pt x="55421" y="42231"/>
                    <a:pt x="94662" y="80725"/>
                    <a:pt x="114843" y="132673"/>
                  </a:cubicBezTo>
                  <a:cubicBezTo>
                    <a:pt x="129418" y="169671"/>
                    <a:pt x="117459" y="204802"/>
                    <a:pt x="100641" y="238811"/>
                  </a:cubicBezTo>
                  <a:cubicBezTo>
                    <a:pt x="80086" y="183499"/>
                    <a:pt x="60279" y="128935"/>
                    <a:pt x="40098" y="74371"/>
                  </a:cubicBezTo>
                  <a:cubicBezTo>
                    <a:pt x="38229" y="74745"/>
                    <a:pt x="36734" y="75493"/>
                    <a:pt x="34866" y="75866"/>
                  </a:cubicBezTo>
                  <a:cubicBezTo>
                    <a:pt x="47946" y="132299"/>
                    <a:pt x="61400" y="189105"/>
                    <a:pt x="74854" y="247033"/>
                  </a:cubicBezTo>
                  <a:cubicBezTo>
                    <a:pt x="43461" y="227973"/>
                    <a:pt x="14311" y="206297"/>
                    <a:pt x="5341" y="168177"/>
                  </a:cubicBezTo>
                  <a:cubicBezTo>
                    <a:pt x="-7365" y="112491"/>
                    <a:pt x="5341" y="57927"/>
                    <a:pt x="15058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DA9238-9FA6-4737-976F-7A7AC717A65D}"/>
                </a:ext>
              </a:extLst>
            </p:cNvPr>
            <p:cNvSpPr/>
            <p:nvPr/>
          </p:nvSpPr>
          <p:spPr>
            <a:xfrm>
              <a:off x="4650650" y="3921083"/>
              <a:ext cx="304290" cy="339791"/>
            </a:xfrm>
            <a:custGeom>
              <a:avLst/>
              <a:gdLst>
                <a:gd name="connsiteX0" fmla="*/ 223279 w 224235"/>
                <a:gd name="connsiteY0" fmla="*/ 252364 h 250396"/>
                <a:gd name="connsiteX1" fmla="*/ 73789 w 224235"/>
                <a:gd name="connsiteY1" fmla="*/ 131277 h 250396"/>
                <a:gd name="connsiteX2" fmla="*/ 16983 w 224235"/>
                <a:gd name="connsiteY2" fmla="*/ 66249 h 250396"/>
                <a:gd name="connsiteX3" fmla="*/ 165 w 224235"/>
                <a:gd name="connsiteY3" fmla="*/ 13927 h 250396"/>
                <a:gd name="connsiteX4" fmla="*/ 11003 w 224235"/>
                <a:gd name="connsiteY4" fmla="*/ 1595 h 250396"/>
                <a:gd name="connsiteX5" fmla="*/ 62951 w 224235"/>
                <a:gd name="connsiteY5" fmla="*/ 19160 h 250396"/>
                <a:gd name="connsiteX6" fmla="*/ 188149 w 224235"/>
                <a:gd name="connsiteY6" fmla="*/ 176124 h 250396"/>
                <a:gd name="connsiteX7" fmla="*/ 227016 w 224235"/>
                <a:gd name="connsiteY7" fmla="*/ 249001 h 250396"/>
                <a:gd name="connsiteX8" fmla="*/ 223279 w 224235"/>
                <a:gd name="connsiteY8" fmla="*/ 252364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235" h="250396">
                  <a:moveTo>
                    <a:pt x="223279" y="252364"/>
                  </a:moveTo>
                  <a:cubicBezTo>
                    <a:pt x="173947" y="211628"/>
                    <a:pt x="114899" y="182851"/>
                    <a:pt x="73789" y="131277"/>
                  </a:cubicBezTo>
                  <a:cubicBezTo>
                    <a:pt x="55850" y="108854"/>
                    <a:pt x="36043" y="87925"/>
                    <a:pt x="16983" y="66249"/>
                  </a:cubicBezTo>
                  <a:cubicBezTo>
                    <a:pt x="3528" y="51300"/>
                    <a:pt x="-956" y="33361"/>
                    <a:pt x="165" y="13927"/>
                  </a:cubicBezTo>
                  <a:cubicBezTo>
                    <a:pt x="539" y="9443"/>
                    <a:pt x="6518" y="2342"/>
                    <a:pt x="11003" y="1595"/>
                  </a:cubicBezTo>
                  <a:cubicBezTo>
                    <a:pt x="31558" y="-3264"/>
                    <a:pt x="49870" y="3089"/>
                    <a:pt x="62951" y="19160"/>
                  </a:cubicBezTo>
                  <a:cubicBezTo>
                    <a:pt x="105182" y="71108"/>
                    <a:pt x="148160" y="122682"/>
                    <a:pt x="188149" y="176124"/>
                  </a:cubicBezTo>
                  <a:cubicBezTo>
                    <a:pt x="204593" y="197800"/>
                    <a:pt x="214310" y="224709"/>
                    <a:pt x="227016" y="249001"/>
                  </a:cubicBezTo>
                  <a:cubicBezTo>
                    <a:pt x="225521" y="250122"/>
                    <a:pt x="224400" y="251243"/>
                    <a:pt x="223279" y="25236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D01C842-9EA6-4FDD-A288-542732AC235A}"/>
                </a:ext>
              </a:extLst>
            </p:cNvPr>
            <p:cNvSpPr/>
            <p:nvPr/>
          </p:nvSpPr>
          <p:spPr>
            <a:xfrm>
              <a:off x="7281465" y="3920851"/>
              <a:ext cx="309363" cy="339791"/>
            </a:xfrm>
            <a:custGeom>
              <a:avLst/>
              <a:gdLst>
                <a:gd name="connsiteX0" fmla="*/ 0 w 227972"/>
                <a:gd name="connsiteY0" fmla="*/ 249170 h 250396"/>
                <a:gd name="connsiteX1" fmla="*/ 41110 w 227972"/>
                <a:gd name="connsiteY1" fmla="*/ 174052 h 250396"/>
                <a:gd name="connsiteX2" fmla="*/ 161449 w 227972"/>
                <a:gd name="connsiteY2" fmla="*/ 22319 h 250396"/>
                <a:gd name="connsiteX3" fmla="*/ 215266 w 227972"/>
                <a:gd name="connsiteY3" fmla="*/ 643 h 250396"/>
                <a:gd name="connsiteX4" fmla="*/ 227973 w 227972"/>
                <a:gd name="connsiteY4" fmla="*/ 15218 h 250396"/>
                <a:gd name="connsiteX5" fmla="*/ 209660 w 227972"/>
                <a:gd name="connsiteY5" fmla="*/ 67166 h 250396"/>
                <a:gd name="connsiteX6" fmla="*/ 129683 w 227972"/>
                <a:gd name="connsiteY6" fmla="*/ 157234 h 250396"/>
                <a:gd name="connsiteX7" fmla="*/ 91563 w 227972"/>
                <a:gd name="connsiteY7" fmla="*/ 187879 h 250396"/>
                <a:gd name="connsiteX8" fmla="*/ 3737 w 227972"/>
                <a:gd name="connsiteY8" fmla="*/ 251413 h 250396"/>
                <a:gd name="connsiteX9" fmla="*/ 0 w 227972"/>
                <a:gd name="connsiteY9" fmla="*/ 249170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72" h="250396">
                  <a:moveTo>
                    <a:pt x="0" y="249170"/>
                  </a:moveTo>
                  <a:cubicBezTo>
                    <a:pt x="13454" y="224131"/>
                    <a:pt x="24292" y="196849"/>
                    <a:pt x="41110" y="174052"/>
                  </a:cubicBezTo>
                  <a:cubicBezTo>
                    <a:pt x="79604" y="122477"/>
                    <a:pt x="121087" y="72772"/>
                    <a:pt x="161449" y="22319"/>
                  </a:cubicBezTo>
                  <a:cubicBezTo>
                    <a:pt x="175277" y="5128"/>
                    <a:pt x="193216" y="-2347"/>
                    <a:pt x="215266" y="643"/>
                  </a:cubicBezTo>
                  <a:cubicBezTo>
                    <a:pt x="224235" y="1764"/>
                    <a:pt x="228346" y="5875"/>
                    <a:pt x="227973" y="15218"/>
                  </a:cubicBezTo>
                  <a:cubicBezTo>
                    <a:pt x="227225" y="34652"/>
                    <a:pt x="223114" y="52217"/>
                    <a:pt x="209660" y="67166"/>
                  </a:cubicBezTo>
                  <a:cubicBezTo>
                    <a:pt x="182752" y="97064"/>
                    <a:pt x="156965" y="128083"/>
                    <a:pt x="129683" y="157234"/>
                  </a:cubicBezTo>
                  <a:cubicBezTo>
                    <a:pt x="118471" y="169193"/>
                    <a:pt x="104643" y="178163"/>
                    <a:pt x="91563" y="187879"/>
                  </a:cubicBezTo>
                  <a:cubicBezTo>
                    <a:pt x="62412" y="209182"/>
                    <a:pt x="32888" y="230484"/>
                    <a:pt x="3737" y="251413"/>
                  </a:cubicBezTo>
                  <a:cubicBezTo>
                    <a:pt x="2242" y="251039"/>
                    <a:pt x="1121" y="249918"/>
                    <a:pt x="0" y="24917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D5CD58F-3314-44DF-BC7D-799DC46D19E0}"/>
                </a:ext>
              </a:extLst>
            </p:cNvPr>
            <p:cNvSpPr/>
            <p:nvPr/>
          </p:nvSpPr>
          <p:spPr>
            <a:xfrm>
              <a:off x="6982303" y="2248916"/>
              <a:ext cx="157217" cy="273862"/>
            </a:xfrm>
            <a:custGeom>
              <a:avLst/>
              <a:gdLst>
                <a:gd name="connsiteX0" fmla="*/ 100116 w 115854"/>
                <a:gd name="connsiteY0" fmla="*/ 166 h 201811"/>
                <a:gd name="connsiteX1" fmla="*/ 116186 w 115854"/>
                <a:gd name="connsiteY1" fmla="*/ 114526 h 201811"/>
                <a:gd name="connsiteX2" fmla="*/ 48916 w 115854"/>
                <a:gd name="connsiteY2" fmla="*/ 202725 h 201811"/>
                <a:gd name="connsiteX3" fmla="*/ 79935 w 115854"/>
                <a:gd name="connsiteY3" fmla="*/ 61831 h 201811"/>
                <a:gd name="connsiteX4" fmla="*/ 74703 w 115854"/>
                <a:gd name="connsiteY4" fmla="*/ 60336 h 201811"/>
                <a:gd name="connsiteX5" fmla="*/ 23502 w 115854"/>
                <a:gd name="connsiteY5" fmla="*/ 194130 h 201811"/>
                <a:gd name="connsiteX6" fmla="*/ 10422 w 115854"/>
                <a:gd name="connsiteY6" fmla="*/ 91729 h 201811"/>
                <a:gd name="connsiteX7" fmla="*/ 94136 w 115854"/>
                <a:gd name="connsiteY7" fmla="*/ 166 h 201811"/>
                <a:gd name="connsiteX8" fmla="*/ 100116 w 115854"/>
                <a:gd name="connsiteY8" fmla="*/ 166 h 2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854" h="201811">
                  <a:moveTo>
                    <a:pt x="100116" y="166"/>
                  </a:moveTo>
                  <a:cubicBezTo>
                    <a:pt x="105722" y="38286"/>
                    <a:pt x="113570" y="76032"/>
                    <a:pt x="116186" y="114526"/>
                  </a:cubicBezTo>
                  <a:cubicBezTo>
                    <a:pt x="118802" y="156010"/>
                    <a:pt x="92268" y="187029"/>
                    <a:pt x="48916" y="202725"/>
                  </a:cubicBezTo>
                  <a:cubicBezTo>
                    <a:pt x="59380" y="156010"/>
                    <a:pt x="69470" y="108920"/>
                    <a:pt x="79935" y="61831"/>
                  </a:cubicBezTo>
                  <a:cubicBezTo>
                    <a:pt x="78066" y="61457"/>
                    <a:pt x="76571" y="60710"/>
                    <a:pt x="74703" y="60336"/>
                  </a:cubicBezTo>
                  <a:cubicBezTo>
                    <a:pt x="57511" y="105183"/>
                    <a:pt x="40320" y="150030"/>
                    <a:pt x="23502" y="194130"/>
                  </a:cubicBezTo>
                  <a:cubicBezTo>
                    <a:pt x="-1164" y="169464"/>
                    <a:pt x="-7891" y="122748"/>
                    <a:pt x="10422" y="91729"/>
                  </a:cubicBezTo>
                  <a:cubicBezTo>
                    <a:pt x="31724" y="55477"/>
                    <a:pt x="62743" y="27448"/>
                    <a:pt x="94136" y="166"/>
                  </a:cubicBezTo>
                  <a:cubicBezTo>
                    <a:pt x="96005" y="-208"/>
                    <a:pt x="98247" y="166"/>
                    <a:pt x="100116" y="1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EA42252-E7CB-4E84-A1D7-CEEE9964B243}"/>
                </a:ext>
              </a:extLst>
            </p:cNvPr>
            <p:cNvSpPr/>
            <p:nvPr/>
          </p:nvSpPr>
          <p:spPr>
            <a:xfrm>
              <a:off x="6874223" y="4048353"/>
              <a:ext cx="136930" cy="324576"/>
            </a:xfrm>
            <a:custGeom>
              <a:avLst/>
              <a:gdLst>
                <a:gd name="connsiteX0" fmla="*/ 0 w 100905"/>
                <a:gd name="connsiteY0" fmla="*/ 242291 h 239184"/>
                <a:gd name="connsiteX1" fmla="*/ 30272 w 100905"/>
                <a:gd name="connsiteY1" fmla="*/ 126436 h 239184"/>
                <a:gd name="connsiteX2" fmla="*/ 59422 w 100905"/>
                <a:gd name="connsiteY2" fmla="*/ 17308 h 239184"/>
                <a:gd name="connsiteX3" fmla="*/ 75119 w 100905"/>
                <a:gd name="connsiteY3" fmla="*/ 490 h 239184"/>
                <a:gd name="connsiteX4" fmla="*/ 96048 w 100905"/>
                <a:gd name="connsiteY4" fmla="*/ 7217 h 239184"/>
                <a:gd name="connsiteX5" fmla="*/ 100906 w 100905"/>
                <a:gd name="connsiteY5" fmla="*/ 25904 h 239184"/>
                <a:gd name="connsiteX6" fmla="*/ 67644 w 100905"/>
                <a:gd name="connsiteY6" fmla="*/ 231453 h 239184"/>
                <a:gd name="connsiteX7" fmla="*/ 59049 w 100905"/>
                <a:gd name="connsiteY7" fmla="*/ 241917 h 239184"/>
                <a:gd name="connsiteX8" fmla="*/ 0 w 100905"/>
                <a:gd name="connsiteY8" fmla="*/ 242291 h 2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5" h="239184">
                  <a:moveTo>
                    <a:pt x="0" y="242291"/>
                  </a:moveTo>
                  <a:cubicBezTo>
                    <a:pt x="10091" y="203797"/>
                    <a:pt x="20181" y="165303"/>
                    <a:pt x="30272" y="126436"/>
                  </a:cubicBezTo>
                  <a:cubicBezTo>
                    <a:pt x="39615" y="90184"/>
                    <a:pt x="48958" y="53559"/>
                    <a:pt x="59422" y="17308"/>
                  </a:cubicBezTo>
                  <a:cubicBezTo>
                    <a:pt x="61291" y="10581"/>
                    <a:pt x="68765" y="2359"/>
                    <a:pt x="75119" y="490"/>
                  </a:cubicBezTo>
                  <a:cubicBezTo>
                    <a:pt x="81098" y="-1378"/>
                    <a:pt x="90815" y="2359"/>
                    <a:pt x="96048" y="7217"/>
                  </a:cubicBezTo>
                  <a:cubicBezTo>
                    <a:pt x="100158" y="10955"/>
                    <a:pt x="102027" y="19924"/>
                    <a:pt x="100906" y="25904"/>
                  </a:cubicBezTo>
                  <a:cubicBezTo>
                    <a:pt x="90442" y="94295"/>
                    <a:pt x="79230" y="163061"/>
                    <a:pt x="67644" y="231453"/>
                  </a:cubicBezTo>
                  <a:cubicBezTo>
                    <a:pt x="66897" y="235564"/>
                    <a:pt x="62038" y="241917"/>
                    <a:pt x="59049" y="241917"/>
                  </a:cubicBezTo>
                  <a:cubicBezTo>
                    <a:pt x="39989" y="242665"/>
                    <a:pt x="20555" y="242291"/>
                    <a:pt x="0" y="2422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0AC41FD-2352-4489-815A-6BE2581F586F}"/>
                </a:ext>
              </a:extLst>
            </p:cNvPr>
            <p:cNvSpPr/>
            <p:nvPr/>
          </p:nvSpPr>
          <p:spPr>
            <a:xfrm>
              <a:off x="5228062" y="4046849"/>
              <a:ext cx="136930" cy="329649"/>
            </a:xfrm>
            <a:custGeom>
              <a:avLst/>
              <a:gdLst>
                <a:gd name="connsiteX0" fmla="*/ 101616 w 100905"/>
                <a:gd name="connsiteY0" fmla="*/ 243399 h 242921"/>
                <a:gd name="connsiteX1" fmla="*/ 42568 w 100905"/>
                <a:gd name="connsiteY1" fmla="*/ 243026 h 242921"/>
                <a:gd name="connsiteX2" fmla="*/ 34346 w 100905"/>
                <a:gd name="connsiteY2" fmla="*/ 233683 h 242921"/>
                <a:gd name="connsiteX3" fmla="*/ 337 w 100905"/>
                <a:gd name="connsiteY3" fmla="*/ 25517 h 242921"/>
                <a:gd name="connsiteX4" fmla="*/ 16407 w 100905"/>
                <a:gd name="connsiteY4" fmla="*/ 852 h 242921"/>
                <a:gd name="connsiteX5" fmla="*/ 42568 w 100905"/>
                <a:gd name="connsiteY5" fmla="*/ 18790 h 242921"/>
                <a:gd name="connsiteX6" fmla="*/ 83304 w 100905"/>
                <a:gd name="connsiteY6" fmla="*/ 173886 h 242921"/>
                <a:gd name="connsiteX7" fmla="*/ 101616 w 100905"/>
                <a:gd name="connsiteY7" fmla="*/ 243399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5" h="242921">
                  <a:moveTo>
                    <a:pt x="101616" y="243399"/>
                  </a:moveTo>
                  <a:cubicBezTo>
                    <a:pt x="81062" y="243399"/>
                    <a:pt x="62002" y="243773"/>
                    <a:pt x="42568" y="243026"/>
                  </a:cubicBezTo>
                  <a:cubicBezTo>
                    <a:pt x="39578" y="243026"/>
                    <a:pt x="34720" y="237420"/>
                    <a:pt x="34346" y="233683"/>
                  </a:cubicBezTo>
                  <a:cubicBezTo>
                    <a:pt x="22760" y="164170"/>
                    <a:pt x="11549" y="94657"/>
                    <a:pt x="337" y="25517"/>
                  </a:cubicBezTo>
                  <a:cubicBezTo>
                    <a:pt x="-1532" y="12811"/>
                    <a:pt x="4448" y="4215"/>
                    <a:pt x="16407" y="852"/>
                  </a:cubicBezTo>
                  <a:cubicBezTo>
                    <a:pt x="28366" y="-2512"/>
                    <a:pt x="38831" y="4215"/>
                    <a:pt x="42568" y="18790"/>
                  </a:cubicBezTo>
                  <a:cubicBezTo>
                    <a:pt x="56396" y="70364"/>
                    <a:pt x="69850" y="122312"/>
                    <a:pt x="83304" y="173886"/>
                  </a:cubicBezTo>
                  <a:cubicBezTo>
                    <a:pt x="89657" y="197058"/>
                    <a:pt x="95637" y="220228"/>
                    <a:pt x="101616" y="2433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692312" y="4442371"/>
            <a:ext cx="3454342" cy="868694"/>
            <a:chOff x="5940152" y="3724275"/>
            <a:chExt cx="3024336" cy="868694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692312" y="5426521"/>
            <a:ext cx="3454342" cy="868694"/>
            <a:chOff x="5940152" y="4708425"/>
            <a:chExt cx="3024336" cy="868694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666912" y="3797294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8002274" y="1892415"/>
            <a:ext cx="3522814" cy="868694"/>
            <a:chOff x="60897" y="2097773"/>
            <a:chExt cx="3024336" cy="86869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8002274" y="2876566"/>
            <a:ext cx="3522814" cy="868694"/>
            <a:chOff x="60897" y="3081923"/>
            <a:chExt cx="3024336" cy="86869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8765541" y="379729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8513CE2-69C1-4DDC-9D84-DB5007A762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657364D4-6B4E-4BF0-8B24-D96AC111A8BA}"/>
              </a:ext>
            </a:extLst>
          </p:cNvPr>
          <p:cNvSpPr/>
          <p:nvPr/>
        </p:nvSpPr>
        <p:spPr>
          <a:xfrm>
            <a:off x="1068512" y="914400"/>
            <a:ext cx="10476215" cy="5427021"/>
          </a:xfrm>
          <a:prstGeom prst="frame">
            <a:avLst>
              <a:gd name="adj1" fmla="val 10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80F5B4-2272-449D-82E4-B1EA13F20735}"/>
              </a:ext>
            </a:extLst>
          </p:cNvPr>
          <p:cNvSpPr txBox="1"/>
          <p:nvPr/>
        </p:nvSpPr>
        <p:spPr>
          <a:xfrm>
            <a:off x="7632243" y="107159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8F8649-EE66-4259-8FE0-33A212980F72}"/>
              </a:ext>
            </a:extLst>
          </p:cNvPr>
          <p:cNvSpPr txBox="1"/>
          <p:nvPr/>
        </p:nvSpPr>
        <p:spPr>
          <a:xfrm>
            <a:off x="7632243" y="171876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tx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A312A1-4FC8-4B25-B44A-260A4A11A81F}"/>
              </a:ext>
            </a:extLst>
          </p:cNvPr>
          <p:cNvSpPr txBox="1"/>
          <p:nvPr/>
        </p:nvSpPr>
        <p:spPr>
          <a:xfrm>
            <a:off x="7632243" y="3398317"/>
            <a:ext cx="172828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Clean Text Slide for your Presentation</a:t>
            </a:r>
            <a:endParaRPr lang="ko-KR" altLang="en-US" sz="18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3BA305-3A2F-4E19-8F1B-7F7CCB4D907F}"/>
              </a:ext>
            </a:extLst>
          </p:cNvPr>
          <p:cNvSpPr txBox="1"/>
          <p:nvPr/>
        </p:nvSpPr>
        <p:spPr>
          <a:xfrm>
            <a:off x="1350801" y="4840835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l"/>
            <a:r>
              <a:rPr lang="en-US" altLang="ko-KR" sz="2400" dirty="0">
                <a:solidFill>
                  <a:schemeClr val="tx1"/>
                </a:solidFill>
              </a:rPr>
              <a:t>We Create Quality </a:t>
            </a:r>
          </a:p>
          <a:p>
            <a:pPr algn="l"/>
            <a:r>
              <a:rPr lang="en-US" altLang="ko-KR" sz="2400" dirty="0">
                <a:solidFill>
                  <a:schemeClr val="accent1"/>
                </a:solidFill>
              </a:rPr>
              <a:t>Professional </a:t>
            </a:r>
            <a:r>
              <a:rPr lang="en-US" altLang="ko-KR" sz="2400" dirty="0">
                <a:solidFill>
                  <a:schemeClr val="tx1"/>
                </a:solidFill>
              </a:rPr>
              <a:t>PPT Presentation</a:t>
            </a:r>
            <a:endParaRPr lang="ko-KR" altLang="en-US" sz="2400" dirty="0">
              <a:solidFill>
                <a:schemeClr val="tx1"/>
              </a:solidFill>
            </a:endParaRPr>
          </a:p>
        </p:txBody>
      </p:sp>
      <p:grpSp>
        <p:nvGrpSpPr>
          <p:cNvPr id="9" name="Group 18">
            <a:extLst>
              <a:ext uri="{FF2B5EF4-FFF2-40B4-BE49-F238E27FC236}">
                <a16:creationId xmlns:a16="http://schemas.microsoft.com/office/drawing/2014/main" id="{7C6E79AE-9219-490C-9CEF-2FC29720FAF4}"/>
              </a:ext>
            </a:extLst>
          </p:cNvPr>
          <p:cNvGrpSpPr/>
          <p:nvPr/>
        </p:nvGrpSpPr>
        <p:grpSpPr>
          <a:xfrm>
            <a:off x="5197532" y="4706274"/>
            <a:ext cx="5925956" cy="1375703"/>
            <a:chOff x="4822352" y="1916832"/>
            <a:chExt cx="3422056" cy="1375703"/>
          </a:xfrm>
        </p:grpSpPr>
        <p:sp>
          <p:nvSpPr>
            <p:cNvPr id="10" name="Text Placeholder 10">
              <a:extLst>
                <a:ext uri="{FF2B5EF4-FFF2-40B4-BE49-F238E27FC236}">
                  <a16:creationId xmlns:a16="http://schemas.microsoft.com/office/drawing/2014/main" id="{7EA92DA9-8634-48C5-B123-9DB6EE88108A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8175A7-CDBA-4EC9-9E05-FA76A6D16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chemeClr val="tx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tx1"/>
                  </a:solidFill>
                  <a:cs typeface="Arial" pitchFamily="34" charset="0"/>
                </a:rPr>
                <a:t>  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81941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F4F918F-0B15-4438-831A-BA38FAE06EC3}"/>
              </a:ext>
            </a:extLst>
          </p:cNvPr>
          <p:cNvSpPr/>
          <p:nvPr/>
        </p:nvSpPr>
        <p:spPr>
          <a:xfrm>
            <a:off x="1145214" y="3377763"/>
            <a:ext cx="2466454" cy="118394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C6637A-CF34-4F1E-B7E2-59BD39442019}"/>
              </a:ext>
            </a:extLst>
          </p:cNvPr>
          <p:cNvGrpSpPr/>
          <p:nvPr/>
        </p:nvGrpSpPr>
        <p:grpSpPr>
          <a:xfrm>
            <a:off x="8415800" y="5274754"/>
            <a:ext cx="2819647" cy="856491"/>
            <a:chOff x="-475010" y="1129566"/>
            <a:chExt cx="3859356" cy="85649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558BADB-E49C-4D36-8DBE-83FECDA0E58E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2F54830-C909-4CBF-84B1-4CC36700AE66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422D681-5AB0-436E-9D90-7139236B1B88}"/>
              </a:ext>
            </a:extLst>
          </p:cNvPr>
          <p:cNvGrpSpPr/>
          <p:nvPr/>
        </p:nvGrpSpPr>
        <p:grpSpPr>
          <a:xfrm>
            <a:off x="8415800" y="1817218"/>
            <a:ext cx="2819647" cy="856491"/>
            <a:chOff x="-475010" y="1129566"/>
            <a:chExt cx="3859356" cy="85649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8397495-F231-4DE0-9516-D61F4F56B2D1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7B34895-ACFE-418D-84F8-BF1DA050B749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C18264C-DD34-4FED-A1B1-4170281B71F0}"/>
              </a:ext>
            </a:extLst>
          </p:cNvPr>
          <p:cNvGrpSpPr/>
          <p:nvPr/>
        </p:nvGrpSpPr>
        <p:grpSpPr>
          <a:xfrm>
            <a:off x="973744" y="5274754"/>
            <a:ext cx="2809394" cy="856491"/>
            <a:chOff x="-475010" y="1129566"/>
            <a:chExt cx="3859356" cy="8564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AAB3468-9908-4AE9-9A60-ED051EA3F8EA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E71D948-4120-492A-B0D8-F15185067104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27BD0C7-F08E-471D-B52C-02D7824C97C0}"/>
              </a:ext>
            </a:extLst>
          </p:cNvPr>
          <p:cNvGrpSpPr/>
          <p:nvPr/>
        </p:nvGrpSpPr>
        <p:grpSpPr>
          <a:xfrm>
            <a:off x="973744" y="1817218"/>
            <a:ext cx="2809394" cy="856491"/>
            <a:chOff x="-475010" y="1129566"/>
            <a:chExt cx="3859356" cy="8564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7F9E82F-CC12-4CB6-AE9A-4736EBD76204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291E667-22CB-43E4-8EDE-B666141DBE4A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B357943-A50E-4913-9EC7-CB97D6149E2E}"/>
              </a:ext>
            </a:extLst>
          </p:cNvPr>
          <p:cNvGrpSpPr/>
          <p:nvPr/>
        </p:nvGrpSpPr>
        <p:grpSpPr>
          <a:xfrm>
            <a:off x="1585775" y="3630409"/>
            <a:ext cx="1585333" cy="678649"/>
            <a:chOff x="3233964" y="1954419"/>
            <a:chExt cx="1410044" cy="67864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49E86EB-D0A5-4C13-98D9-6D261F7D37C2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C9A38AE-13E3-42BB-BE43-5BAFD94906A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5B5AB416-1B94-413A-A84C-1B3EBB6F91EB}"/>
              </a:ext>
            </a:extLst>
          </p:cNvPr>
          <p:cNvSpPr/>
          <p:nvPr/>
        </p:nvSpPr>
        <p:spPr>
          <a:xfrm>
            <a:off x="8593572" y="3377763"/>
            <a:ext cx="2464100" cy="1183941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6CC1000-7346-43E2-A148-AF638F499C8C}"/>
              </a:ext>
            </a:extLst>
          </p:cNvPr>
          <p:cNvGrpSpPr/>
          <p:nvPr/>
        </p:nvGrpSpPr>
        <p:grpSpPr>
          <a:xfrm>
            <a:off x="9032957" y="3630409"/>
            <a:ext cx="1585333" cy="678649"/>
            <a:chOff x="3233964" y="1954419"/>
            <a:chExt cx="1410044" cy="6786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EE73987-5F83-4227-B516-2288043510A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A0EE38E-38FD-4F27-8584-F84956BB380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A68CD61-A0F7-4786-9682-32EBAE2BA871}"/>
              </a:ext>
            </a:extLst>
          </p:cNvPr>
          <p:cNvGrpSpPr/>
          <p:nvPr/>
        </p:nvGrpSpPr>
        <p:grpSpPr>
          <a:xfrm rot="3600000">
            <a:off x="4426745" y="3722595"/>
            <a:ext cx="1080000" cy="2216433"/>
            <a:chOff x="2323598" y="2425999"/>
            <a:chExt cx="1080000" cy="2216433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EA7F6E5-76DE-4B85-939D-F20BDB382BFF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6BEF00-C5D3-425A-8EA5-AB6A95052176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BE2BE33-C282-45D2-B474-64D7417D00FB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C91C778-CEEF-4EEB-AEDD-9303E65C26F2}"/>
              </a:ext>
            </a:extLst>
          </p:cNvPr>
          <p:cNvGrpSpPr/>
          <p:nvPr/>
        </p:nvGrpSpPr>
        <p:grpSpPr>
          <a:xfrm rot="7200000">
            <a:off x="4426745" y="2034269"/>
            <a:ext cx="1080000" cy="2216433"/>
            <a:chOff x="2323598" y="2425999"/>
            <a:chExt cx="1080000" cy="2216433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CADFE72-6355-4BD2-95AA-EF4F4CC530E2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34828D8-06C3-47C4-A9C7-3A2F10D5C36B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5D23226-44E0-4C64-A5E6-59E9D9FFFF41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BC91E2D-9AE5-44E4-9CE8-2B37DE9B8189}"/>
              </a:ext>
            </a:extLst>
          </p:cNvPr>
          <p:cNvGrpSpPr/>
          <p:nvPr/>
        </p:nvGrpSpPr>
        <p:grpSpPr>
          <a:xfrm rot="14400000">
            <a:off x="6683938" y="2034269"/>
            <a:ext cx="1080000" cy="2216433"/>
            <a:chOff x="2323598" y="2425999"/>
            <a:chExt cx="1080000" cy="221643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88563CE-8CBD-45A3-A9AF-54FA96494B22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7B25DBF-995D-4AE3-8D8C-8CFED34F2B52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DFF83E-D671-46B8-9FAD-0978938CA059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3340CD-AA85-4AC7-8156-BDCD639807F8}"/>
              </a:ext>
            </a:extLst>
          </p:cNvPr>
          <p:cNvGrpSpPr/>
          <p:nvPr/>
        </p:nvGrpSpPr>
        <p:grpSpPr>
          <a:xfrm rot="18000000">
            <a:off x="6683938" y="3722595"/>
            <a:ext cx="1080000" cy="2216433"/>
            <a:chOff x="2323598" y="2425999"/>
            <a:chExt cx="1080000" cy="2216433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5F0ECE6-914C-4A9D-954D-47F310ED7063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54DD5202-EDF3-422B-A0AC-2CAA6AE034AE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DDACC62-679C-4CB9-B20F-CC8DDC651544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0AE181F-DED7-434D-9E55-58C0B01FE2B7}"/>
              </a:ext>
            </a:extLst>
          </p:cNvPr>
          <p:cNvGrpSpPr/>
          <p:nvPr/>
        </p:nvGrpSpPr>
        <p:grpSpPr>
          <a:xfrm>
            <a:off x="3978630" y="2500900"/>
            <a:ext cx="992401" cy="670881"/>
            <a:chOff x="4063366" y="1653624"/>
            <a:chExt cx="992401" cy="67088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5EE74A9-5037-46EB-91E8-401C4B73D74D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D15BA970-FFB0-4F6A-B3DF-FD1087776B1A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C9EF1D1-7F02-4034-B614-F1B5E1F4775A}"/>
              </a:ext>
            </a:extLst>
          </p:cNvPr>
          <p:cNvGrpSpPr/>
          <p:nvPr/>
        </p:nvGrpSpPr>
        <p:grpSpPr>
          <a:xfrm>
            <a:off x="7219828" y="2500900"/>
            <a:ext cx="992401" cy="670881"/>
            <a:chOff x="4063366" y="1653624"/>
            <a:chExt cx="992401" cy="67088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0FF8708-9B5E-4F0D-BB18-60FC118D09C0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E9353AA-F90E-4622-889A-3A7BBDFDDF61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F8293A-ECF6-4323-BCA0-90F23177C5B8}"/>
              </a:ext>
            </a:extLst>
          </p:cNvPr>
          <p:cNvGrpSpPr/>
          <p:nvPr/>
        </p:nvGrpSpPr>
        <p:grpSpPr>
          <a:xfrm>
            <a:off x="7219828" y="4772215"/>
            <a:ext cx="992401" cy="670881"/>
            <a:chOff x="4063366" y="1653624"/>
            <a:chExt cx="992401" cy="67088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27EFCDE-C732-4E41-9D0B-29162D532B2D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54BEC4DD-91BD-4E20-9618-FCCFAF4A1865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04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2C1BE1-8A16-404C-B0A7-14BBCCAF6230}"/>
              </a:ext>
            </a:extLst>
          </p:cNvPr>
          <p:cNvGrpSpPr/>
          <p:nvPr/>
        </p:nvGrpSpPr>
        <p:grpSpPr>
          <a:xfrm>
            <a:off x="3978630" y="4772215"/>
            <a:ext cx="992401" cy="670881"/>
            <a:chOff x="4063366" y="1653624"/>
            <a:chExt cx="992401" cy="67088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FEDB0DF-0FEF-441C-B40B-0DB9B19E1B21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5FE0AB2-2A3C-409B-8D29-860FC249C2A8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9A1FCA3A-4EE3-41A3-B120-8A342209C771}"/>
              </a:ext>
            </a:extLst>
          </p:cNvPr>
          <p:cNvGrpSpPr/>
          <p:nvPr/>
        </p:nvGrpSpPr>
        <p:grpSpPr>
          <a:xfrm>
            <a:off x="4737374" y="2601581"/>
            <a:ext cx="2736305" cy="2736305"/>
            <a:chOff x="3213372" y="2635804"/>
            <a:chExt cx="2736305" cy="2736305"/>
          </a:xfrm>
          <a:solidFill>
            <a:schemeClr val="bg1">
              <a:lumMod val="75000"/>
            </a:schemeClr>
          </a:solidFill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ECA6AF4D-63D0-43A8-B799-5EC65C87BBE8}"/>
                </a:ext>
              </a:extLst>
            </p:cNvPr>
            <p:cNvSpPr/>
            <p:nvPr/>
          </p:nvSpPr>
          <p:spPr>
            <a:xfrm rot="5400000">
              <a:off x="3213372" y="2635804"/>
              <a:ext cx="2736304" cy="2736304"/>
            </a:xfrm>
            <a:prstGeom prst="blockArc">
              <a:avLst>
                <a:gd name="adj1" fmla="val 14685282"/>
                <a:gd name="adj2" fmla="val 17849732"/>
                <a:gd name="adj3" fmla="val 873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Block Arc 52">
              <a:extLst>
                <a:ext uri="{FF2B5EF4-FFF2-40B4-BE49-F238E27FC236}">
                  <a16:creationId xmlns:a16="http://schemas.microsoft.com/office/drawing/2014/main" id="{AEA0F46B-6315-4C01-BAC0-069C8E31BC3D}"/>
                </a:ext>
              </a:extLst>
            </p:cNvPr>
            <p:cNvSpPr/>
            <p:nvPr/>
          </p:nvSpPr>
          <p:spPr>
            <a:xfrm rot="16200000">
              <a:off x="3213372" y="2635805"/>
              <a:ext cx="2736304" cy="2736304"/>
            </a:xfrm>
            <a:prstGeom prst="blockArc">
              <a:avLst>
                <a:gd name="adj1" fmla="val 14543732"/>
                <a:gd name="adj2" fmla="val 17689195"/>
                <a:gd name="adj3" fmla="val 92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1C7891D1-F76D-4DCA-A374-4723DF1FF233}"/>
                </a:ext>
              </a:extLst>
            </p:cNvPr>
            <p:cNvGrpSpPr/>
            <p:nvPr/>
          </p:nvGrpSpPr>
          <p:grpSpPr>
            <a:xfrm>
              <a:off x="3213372" y="2635804"/>
              <a:ext cx="2736304" cy="2736304"/>
              <a:chOff x="3203847" y="2060848"/>
              <a:chExt cx="2736304" cy="2736304"/>
            </a:xfrm>
            <a:grpFill/>
          </p:grpSpPr>
          <p:sp>
            <p:nvSpPr>
              <p:cNvPr id="58" name="Block Arc 57">
                <a:extLst>
                  <a:ext uri="{FF2B5EF4-FFF2-40B4-BE49-F238E27FC236}">
                    <a16:creationId xmlns:a16="http://schemas.microsoft.com/office/drawing/2014/main" id="{990BC0B6-89E6-448D-B6FD-9B86FE721F00}"/>
                  </a:ext>
                </a:extLst>
              </p:cNvPr>
              <p:cNvSpPr/>
              <p:nvPr/>
            </p:nvSpPr>
            <p:spPr>
              <a:xfrm>
                <a:off x="3203847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Isosceles Triangle 58">
                <a:extLst>
                  <a:ext uri="{FF2B5EF4-FFF2-40B4-BE49-F238E27FC236}">
                    <a16:creationId xmlns:a16="http://schemas.microsoft.com/office/drawing/2014/main" id="{2C51DCF2-9A37-440A-A980-0E5EFC561A0E}"/>
                  </a:ext>
                </a:extLst>
              </p:cNvPr>
              <p:cNvSpPr/>
              <p:nvPr/>
            </p:nvSpPr>
            <p:spPr>
              <a:xfrm rot="8100000">
                <a:off x="5029785" y="2216409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DA3787C-87F4-4B46-A2CD-9F85D9E3CF1D}"/>
                </a:ext>
              </a:extLst>
            </p:cNvPr>
            <p:cNvGrpSpPr/>
            <p:nvPr/>
          </p:nvGrpSpPr>
          <p:grpSpPr>
            <a:xfrm>
              <a:off x="3213373" y="2635804"/>
              <a:ext cx="2736304" cy="2736304"/>
              <a:chOff x="3203848" y="2060848"/>
              <a:chExt cx="2736304" cy="2736304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id="{8F5AB09B-CC35-472B-A174-00F0E69D9AF3}"/>
                  </a:ext>
                </a:extLst>
              </p:cNvPr>
              <p:cNvSpPr/>
              <p:nvPr/>
            </p:nvSpPr>
            <p:spPr>
              <a:xfrm rot="10800000">
                <a:off x="3203848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Isosceles Triangle 56">
                <a:extLst>
                  <a:ext uri="{FF2B5EF4-FFF2-40B4-BE49-F238E27FC236}">
                    <a16:creationId xmlns:a16="http://schemas.microsoft.com/office/drawing/2014/main" id="{E57B7BB3-F211-497C-93B9-4CA8D657291C}"/>
                  </a:ext>
                </a:extLst>
              </p:cNvPr>
              <p:cNvSpPr/>
              <p:nvPr/>
            </p:nvSpPr>
            <p:spPr>
              <a:xfrm rot="18000000">
                <a:off x="3577042" y="4220813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60" name="Parallelogram 15">
            <a:extLst>
              <a:ext uri="{FF2B5EF4-FFF2-40B4-BE49-F238E27FC236}">
                <a16:creationId xmlns:a16="http://schemas.microsoft.com/office/drawing/2014/main" id="{A2F0B427-57A6-4F39-A72D-60A4A82409FE}"/>
              </a:ext>
            </a:extLst>
          </p:cNvPr>
          <p:cNvSpPr/>
          <p:nvPr/>
        </p:nvSpPr>
        <p:spPr>
          <a:xfrm flipH="1">
            <a:off x="6392853" y="3346090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1" name="Rectangle 30">
            <a:extLst>
              <a:ext uri="{FF2B5EF4-FFF2-40B4-BE49-F238E27FC236}">
                <a16:creationId xmlns:a16="http://schemas.microsoft.com/office/drawing/2014/main" id="{72AC8322-742D-442E-A10B-9A480ED17508}"/>
              </a:ext>
            </a:extLst>
          </p:cNvPr>
          <p:cNvSpPr/>
          <p:nvPr/>
        </p:nvSpPr>
        <p:spPr>
          <a:xfrm>
            <a:off x="6427764" y="43051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2" name="Rounded Rectangle 32">
            <a:extLst>
              <a:ext uri="{FF2B5EF4-FFF2-40B4-BE49-F238E27FC236}">
                <a16:creationId xmlns:a16="http://schemas.microsoft.com/office/drawing/2014/main" id="{0E984634-4B89-49D8-B289-305199F35572}"/>
              </a:ext>
            </a:extLst>
          </p:cNvPr>
          <p:cNvSpPr/>
          <p:nvPr/>
        </p:nvSpPr>
        <p:spPr>
          <a:xfrm>
            <a:off x="5452054" y="3347759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3" name="Frame 17">
            <a:extLst>
              <a:ext uri="{FF2B5EF4-FFF2-40B4-BE49-F238E27FC236}">
                <a16:creationId xmlns:a16="http://schemas.microsoft.com/office/drawing/2014/main" id="{1AFD519B-DDF9-4E10-B64E-8E3F6FB3701F}"/>
              </a:ext>
            </a:extLst>
          </p:cNvPr>
          <p:cNvSpPr/>
          <p:nvPr/>
        </p:nvSpPr>
        <p:spPr>
          <a:xfrm>
            <a:off x="5457296" y="4288915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58">
            <a:extLst>
              <a:ext uri="{FF2B5EF4-FFF2-40B4-BE49-F238E27FC236}">
                <a16:creationId xmlns:a16="http://schemas.microsoft.com/office/drawing/2014/main" id="{4BFDED60-1854-4EA1-A59D-B6F8E4DFBE99}"/>
              </a:ext>
            </a:extLst>
          </p:cNvPr>
          <p:cNvSpPr/>
          <p:nvPr/>
        </p:nvSpPr>
        <p:spPr>
          <a:xfrm rot="10800000">
            <a:off x="9595313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60">
            <a:extLst>
              <a:ext uri="{FF2B5EF4-FFF2-40B4-BE49-F238E27FC236}">
                <a16:creationId xmlns:a16="http://schemas.microsoft.com/office/drawing/2014/main" id="{738BBBBE-74E6-442E-AFDF-1E51341E03AF}"/>
              </a:ext>
            </a:extLst>
          </p:cNvPr>
          <p:cNvSpPr/>
          <p:nvPr/>
        </p:nvSpPr>
        <p:spPr>
          <a:xfrm rot="10800000">
            <a:off x="630869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61">
            <a:extLst>
              <a:ext uri="{FF2B5EF4-FFF2-40B4-BE49-F238E27FC236}">
                <a16:creationId xmlns:a16="http://schemas.microsoft.com/office/drawing/2014/main" id="{08303F7F-924E-41C2-89CD-5EEF00DF5A28}"/>
              </a:ext>
            </a:extLst>
          </p:cNvPr>
          <p:cNvSpPr/>
          <p:nvPr/>
        </p:nvSpPr>
        <p:spPr>
          <a:xfrm rot="10800000">
            <a:off x="740423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62">
            <a:extLst>
              <a:ext uri="{FF2B5EF4-FFF2-40B4-BE49-F238E27FC236}">
                <a16:creationId xmlns:a16="http://schemas.microsoft.com/office/drawing/2014/main" id="{26A80601-A337-4BE3-838B-A6F5AE276963}"/>
              </a:ext>
            </a:extLst>
          </p:cNvPr>
          <p:cNvSpPr/>
          <p:nvPr/>
        </p:nvSpPr>
        <p:spPr>
          <a:xfrm rot="10800000">
            <a:off x="849977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3">
            <a:extLst>
              <a:ext uri="{FF2B5EF4-FFF2-40B4-BE49-F238E27FC236}">
                <a16:creationId xmlns:a16="http://schemas.microsoft.com/office/drawing/2014/main" id="{F04260B0-9F73-428E-A9A3-6597D02FBDE8}"/>
              </a:ext>
            </a:extLst>
          </p:cNvPr>
          <p:cNvSpPr/>
          <p:nvPr/>
        </p:nvSpPr>
        <p:spPr>
          <a:xfrm rot="10800000">
            <a:off x="10690854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E9ADD34-CCDF-4AFE-A050-AB7B6740A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2378057"/>
              </p:ext>
            </p:extLst>
          </p:nvPr>
        </p:nvGraphicFramePr>
        <p:xfrm>
          <a:off x="5902412" y="2213520"/>
          <a:ext cx="5754130" cy="3526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Oval 8">
            <a:extLst>
              <a:ext uri="{FF2B5EF4-FFF2-40B4-BE49-F238E27FC236}">
                <a16:creationId xmlns:a16="http://schemas.microsoft.com/office/drawing/2014/main" id="{E503C18D-6298-4158-8662-20FCF44BFE38}"/>
              </a:ext>
            </a:extLst>
          </p:cNvPr>
          <p:cNvSpPr/>
          <p:nvPr/>
        </p:nvSpPr>
        <p:spPr>
          <a:xfrm>
            <a:off x="7437078" y="3680035"/>
            <a:ext cx="492846" cy="4928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A8D7B32-E1FC-4A61-878F-9F065429F00C}"/>
              </a:ext>
            </a:extLst>
          </p:cNvPr>
          <p:cNvSpPr/>
          <p:nvPr/>
        </p:nvSpPr>
        <p:spPr>
          <a:xfrm>
            <a:off x="8532716" y="3188879"/>
            <a:ext cx="492846" cy="4928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71D1FCC-DDF1-4E14-9541-4126E6FD0975}"/>
              </a:ext>
            </a:extLst>
          </p:cNvPr>
          <p:cNvSpPr/>
          <p:nvPr/>
        </p:nvSpPr>
        <p:spPr>
          <a:xfrm>
            <a:off x="9628354" y="2543639"/>
            <a:ext cx="492846" cy="4928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3503BFC-540B-4D3C-808E-5448B6BE4DDD}"/>
              </a:ext>
            </a:extLst>
          </p:cNvPr>
          <p:cNvSpPr/>
          <p:nvPr/>
        </p:nvSpPr>
        <p:spPr>
          <a:xfrm>
            <a:off x="6341440" y="4165787"/>
            <a:ext cx="492846" cy="4928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DC7DB0B-4F8E-44A9-BEB3-2D936080E302}"/>
              </a:ext>
            </a:extLst>
          </p:cNvPr>
          <p:cNvSpPr/>
          <p:nvPr/>
        </p:nvSpPr>
        <p:spPr>
          <a:xfrm>
            <a:off x="6466669" y="5493253"/>
            <a:ext cx="241200" cy="24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54C1F754-05FB-4658-865D-527ED8B6D026}"/>
              </a:ext>
            </a:extLst>
          </p:cNvPr>
          <p:cNvSpPr/>
          <p:nvPr/>
        </p:nvSpPr>
        <p:spPr>
          <a:xfrm>
            <a:off x="7562210" y="5493253"/>
            <a:ext cx="241200" cy="24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3E0677B-5AF5-452B-A602-57D44E72B465}"/>
              </a:ext>
            </a:extLst>
          </p:cNvPr>
          <p:cNvSpPr/>
          <p:nvPr/>
        </p:nvSpPr>
        <p:spPr>
          <a:xfrm>
            <a:off x="8657751" y="5493253"/>
            <a:ext cx="241200" cy="241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EF8B40A-8808-48C0-9E79-3EFF9C6F02E2}"/>
              </a:ext>
            </a:extLst>
          </p:cNvPr>
          <p:cNvSpPr/>
          <p:nvPr/>
        </p:nvSpPr>
        <p:spPr>
          <a:xfrm>
            <a:off x="9753292" y="5493253"/>
            <a:ext cx="241200" cy="241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2B082D5-B07D-42D2-9BBA-6A8231150ED0}"/>
              </a:ext>
            </a:extLst>
          </p:cNvPr>
          <p:cNvSpPr txBox="1"/>
          <p:nvPr/>
        </p:nvSpPr>
        <p:spPr>
          <a:xfrm>
            <a:off x="6330957" y="427371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BFD3BA-FA55-458E-918A-E8C755D69B82}"/>
              </a:ext>
            </a:extLst>
          </p:cNvPr>
          <p:cNvSpPr txBox="1"/>
          <p:nvPr/>
        </p:nvSpPr>
        <p:spPr>
          <a:xfrm>
            <a:off x="7426595" y="378796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37A17F8-29BB-4518-8586-28453CBE9DE5}"/>
              </a:ext>
            </a:extLst>
          </p:cNvPr>
          <p:cNvSpPr txBox="1"/>
          <p:nvPr/>
        </p:nvSpPr>
        <p:spPr>
          <a:xfrm>
            <a:off x="8522233" y="32968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753CEA4-A075-49EE-ABD4-BFFBE4AC2721}"/>
              </a:ext>
            </a:extLst>
          </p:cNvPr>
          <p:cNvSpPr txBox="1"/>
          <p:nvPr/>
        </p:nvSpPr>
        <p:spPr>
          <a:xfrm>
            <a:off x="9617871" y="265156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0BBF04-1ABB-46B5-BFBE-B34FD955E69A}"/>
              </a:ext>
            </a:extLst>
          </p:cNvPr>
          <p:cNvSpPr txBox="1"/>
          <p:nvPr/>
        </p:nvSpPr>
        <p:spPr>
          <a:xfrm>
            <a:off x="6194231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D018F8-CFDD-4CC6-8EB1-D9EB2D539C5E}"/>
              </a:ext>
            </a:extLst>
          </p:cNvPr>
          <p:cNvSpPr txBox="1"/>
          <p:nvPr/>
        </p:nvSpPr>
        <p:spPr>
          <a:xfrm>
            <a:off x="7289772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CD5EA89-5CA9-4309-B84D-D5F1CD3020C1}"/>
              </a:ext>
            </a:extLst>
          </p:cNvPr>
          <p:cNvSpPr txBox="1"/>
          <p:nvPr/>
        </p:nvSpPr>
        <p:spPr>
          <a:xfrm>
            <a:off x="8385313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607B86-5934-402D-931E-F1459EDC3E14}"/>
              </a:ext>
            </a:extLst>
          </p:cNvPr>
          <p:cNvSpPr txBox="1"/>
          <p:nvPr/>
        </p:nvSpPr>
        <p:spPr>
          <a:xfrm>
            <a:off x="948085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04814F3-C6E7-4A89-B3E3-DA63A2841B4E}"/>
              </a:ext>
            </a:extLst>
          </p:cNvPr>
          <p:cNvSpPr/>
          <p:nvPr/>
        </p:nvSpPr>
        <p:spPr>
          <a:xfrm>
            <a:off x="10848832" y="5493253"/>
            <a:ext cx="241200" cy="241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3A41B77-E374-4FBC-8071-64EE399817B7}"/>
              </a:ext>
            </a:extLst>
          </p:cNvPr>
          <p:cNvSpPr/>
          <p:nvPr/>
        </p:nvSpPr>
        <p:spPr>
          <a:xfrm>
            <a:off x="10723992" y="2217579"/>
            <a:ext cx="492846" cy="49284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A33FBD-9E52-4FF3-8FD6-3A6AD950C6FE}"/>
              </a:ext>
            </a:extLst>
          </p:cNvPr>
          <p:cNvSpPr txBox="1"/>
          <p:nvPr/>
        </p:nvSpPr>
        <p:spPr>
          <a:xfrm>
            <a:off x="10713509" y="23255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90%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EA6D0B-D5AC-47A5-A36B-2985A8C61609}"/>
              </a:ext>
            </a:extLst>
          </p:cNvPr>
          <p:cNvSpPr txBox="1"/>
          <p:nvPr/>
        </p:nvSpPr>
        <p:spPr>
          <a:xfrm>
            <a:off x="1057639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3BB821B-C8B2-489F-921A-E9F2D87A6009}"/>
              </a:ext>
            </a:extLst>
          </p:cNvPr>
          <p:cNvGrpSpPr/>
          <p:nvPr/>
        </p:nvGrpSpPr>
        <p:grpSpPr>
          <a:xfrm>
            <a:off x="940743" y="1894419"/>
            <a:ext cx="207464" cy="206152"/>
            <a:chOff x="2411760" y="3708613"/>
            <a:chExt cx="206152" cy="20615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92D774D-20FF-4B3E-AB58-65E59521AE1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Chevron 91">
              <a:extLst>
                <a:ext uri="{FF2B5EF4-FFF2-40B4-BE49-F238E27FC236}">
                  <a16:creationId xmlns:a16="http://schemas.microsoft.com/office/drawing/2014/main" id="{33107C0E-1835-46C5-AA30-55097C32F558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:a16="http://schemas.microsoft.com/office/drawing/2014/main" id="{93493AFE-3717-4565-B509-025D972331E8}"/>
              </a:ext>
            </a:extLst>
          </p:cNvPr>
          <p:cNvGrpSpPr/>
          <p:nvPr/>
        </p:nvGrpSpPr>
        <p:grpSpPr>
          <a:xfrm>
            <a:off x="1201729" y="1841797"/>
            <a:ext cx="4738195" cy="754955"/>
            <a:chOff x="1201728" y="1756072"/>
            <a:chExt cx="4738195" cy="75495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F4CF5AB-318A-491C-ACD8-26C4B0F38DEC}"/>
                </a:ext>
              </a:extLst>
            </p:cNvPr>
            <p:cNvSpPr txBox="1"/>
            <p:nvPr/>
          </p:nvSpPr>
          <p:spPr>
            <a:xfrm>
              <a:off x="1201728" y="17560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84276B-32EC-4003-84EA-825CB7D9021B}"/>
                </a:ext>
              </a:extLst>
            </p:cNvPr>
            <p:cNvSpPr txBox="1"/>
            <p:nvPr/>
          </p:nvSpPr>
          <p:spPr>
            <a:xfrm>
              <a:off x="1201728" y="20493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68E152B-53E7-4BDE-9BC6-C8157AEC964F}"/>
              </a:ext>
            </a:extLst>
          </p:cNvPr>
          <p:cNvGrpSpPr/>
          <p:nvPr/>
        </p:nvGrpSpPr>
        <p:grpSpPr>
          <a:xfrm>
            <a:off x="940743" y="2784794"/>
            <a:ext cx="207464" cy="206152"/>
            <a:chOff x="2411760" y="3708613"/>
            <a:chExt cx="206152" cy="206152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DEFD882-9867-4BF6-9502-1A9D4BB65DA1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Chevron 98">
              <a:extLst>
                <a:ext uri="{FF2B5EF4-FFF2-40B4-BE49-F238E27FC236}">
                  <a16:creationId xmlns:a16="http://schemas.microsoft.com/office/drawing/2014/main" id="{BB2953E7-987E-4F1D-97FA-B48C785457EB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8" name="그룹 5">
            <a:extLst>
              <a:ext uri="{FF2B5EF4-FFF2-40B4-BE49-F238E27FC236}">
                <a16:creationId xmlns:a16="http://schemas.microsoft.com/office/drawing/2014/main" id="{85963B7C-744A-49C9-9140-939F1ED0090D}"/>
              </a:ext>
            </a:extLst>
          </p:cNvPr>
          <p:cNvGrpSpPr/>
          <p:nvPr/>
        </p:nvGrpSpPr>
        <p:grpSpPr>
          <a:xfrm>
            <a:off x="1201729" y="2732173"/>
            <a:ext cx="4738195" cy="754955"/>
            <a:chOff x="1201728" y="2646447"/>
            <a:chExt cx="4738195" cy="75495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2E66CE4-D178-4A68-8D38-C8BA211402A1}"/>
                </a:ext>
              </a:extLst>
            </p:cNvPr>
            <p:cNvSpPr txBox="1"/>
            <p:nvPr/>
          </p:nvSpPr>
          <p:spPr>
            <a:xfrm>
              <a:off x="1201728" y="264644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805CFC-080C-46FD-BE30-CED255FD18CC}"/>
                </a:ext>
              </a:extLst>
            </p:cNvPr>
            <p:cNvSpPr txBox="1"/>
            <p:nvPr/>
          </p:nvSpPr>
          <p:spPr>
            <a:xfrm>
              <a:off x="1201728" y="293973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141057-7D8D-4018-A62F-3A6B3CEB54A7}"/>
              </a:ext>
            </a:extLst>
          </p:cNvPr>
          <p:cNvGrpSpPr/>
          <p:nvPr/>
        </p:nvGrpSpPr>
        <p:grpSpPr>
          <a:xfrm>
            <a:off x="940743" y="3675169"/>
            <a:ext cx="207464" cy="206152"/>
            <a:chOff x="2411760" y="3708613"/>
            <a:chExt cx="206152" cy="206152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E388902-B92A-4CF5-88AE-C4EC594A27F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Chevron 105">
              <a:extLst>
                <a:ext uri="{FF2B5EF4-FFF2-40B4-BE49-F238E27FC236}">
                  <a16:creationId xmlns:a16="http://schemas.microsoft.com/office/drawing/2014/main" id="{89953F2C-FDE7-458B-8F9F-F03E49A2300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4" name="그룹 6">
            <a:extLst>
              <a:ext uri="{FF2B5EF4-FFF2-40B4-BE49-F238E27FC236}">
                <a16:creationId xmlns:a16="http://schemas.microsoft.com/office/drawing/2014/main" id="{ADA78472-60E2-4033-A611-836A00D299A6}"/>
              </a:ext>
            </a:extLst>
          </p:cNvPr>
          <p:cNvGrpSpPr/>
          <p:nvPr/>
        </p:nvGrpSpPr>
        <p:grpSpPr>
          <a:xfrm>
            <a:off x="1201729" y="3622547"/>
            <a:ext cx="4738195" cy="754955"/>
            <a:chOff x="1201728" y="3536822"/>
            <a:chExt cx="4738195" cy="75495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29EFD5C-4C70-47A0-986E-14AA30EFC8C7}"/>
                </a:ext>
              </a:extLst>
            </p:cNvPr>
            <p:cNvSpPr txBox="1"/>
            <p:nvPr/>
          </p:nvSpPr>
          <p:spPr>
            <a:xfrm>
              <a:off x="1201728" y="353682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2312CC7-7AEF-4672-83B8-7B3D32726C1E}"/>
                </a:ext>
              </a:extLst>
            </p:cNvPr>
            <p:cNvSpPr txBox="1"/>
            <p:nvPr/>
          </p:nvSpPr>
          <p:spPr>
            <a:xfrm>
              <a:off x="1201728" y="383011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740636F-33EE-44F2-89B4-8D3CE05D2F0E}"/>
              </a:ext>
            </a:extLst>
          </p:cNvPr>
          <p:cNvGrpSpPr/>
          <p:nvPr/>
        </p:nvGrpSpPr>
        <p:grpSpPr>
          <a:xfrm>
            <a:off x="940743" y="4565544"/>
            <a:ext cx="207464" cy="206152"/>
            <a:chOff x="2411760" y="3708613"/>
            <a:chExt cx="206152" cy="20615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914B147-2E5E-4FCB-AEA3-2FAB5A5556CE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Chevron 112">
              <a:extLst>
                <a:ext uri="{FF2B5EF4-FFF2-40B4-BE49-F238E27FC236}">
                  <a16:creationId xmlns:a16="http://schemas.microsoft.com/office/drawing/2014/main" id="{7980D4BB-EF32-4C94-A198-FBA8BABBCEAC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0" name="그룹 7">
            <a:extLst>
              <a:ext uri="{FF2B5EF4-FFF2-40B4-BE49-F238E27FC236}">
                <a16:creationId xmlns:a16="http://schemas.microsoft.com/office/drawing/2014/main" id="{1B222DBC-D407-4F45-B6BA-7B33AB78D987}"/>
              </a:ext>
            </a:extLst>
          </p:cNvPr>
          <p:cNvGrpSpPr/>
          <p:nvPr/>
        </p:nvGrpSpPr>
        <p:grpSpPr>
          <a:xfrm>
            <a:off x="1201729" y="4512922"/>
            <a:ext cx="4738195" cy="754955"/>
            <a:chOff x="1201728" y="4427197"/>
            <a:chExt cx="4738195" cy="75495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9D5A8BA9-A64C-40FB-B335-9CF7988648BD}"/>
                </a:ext>
              </a:extLst>
            </p:cNvPr>
            <p:cNvSpPr txBox="1"/>
            <p:nvPr/>
          </p:nvSpPr>
          <p:spPr>
            <a:xfrm>
              <a:off x="1201728" y="442719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BD8532F-B788-4105-AC89-E45E2589851C}"/>
                </a:ext>
              </a:extLst>
            </p:cNvPr>
            <p:cNvSpPr txBox="1"/>
            <p:nvPr/>
          </p:nvSpPr>
          <p:spPr>
            <a:xfrm>
              <a:off x="1201728" y="472048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2775B11-7B1A-423D-8602-1B998C0F63E7}"/>
              </a:ext>
            </a:extLst>
          </p:cNvPr>
          <p:cNvGrpSpPr/>
          <p:nvPr/>
        </p:nvGrpSpPr>
        <p:grpSpPr>
          <a:xfrm>
            <a:off x="940743" y="5455919"/>
            <a:ext cx="207464" cy="206152"/>
            <a:chOff x="2411760" y="3708613"/>
            <a:chExt cx="206152" cy="206152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F606CB07-D3A8-4531-B664-D6E1365CB075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Chevron 119">
              <a:extLst>
                <a:ext uri="{FF2B5EF4-FFF2-40B4-BE49-F238E27FC236}">
                  <a16:creationId xmlns:a16="http://schemas.microsoft.com/office/drawing/2014/main" id="{3EE74226-F006-456F-95D8-1DEB95DE6F21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6" name="그룹 8">
            <a:extLst>
              <a:ext uri="{FF2B5EF4-FFF2-40B4-BE49-F238E27FC236}">
                <a16:creationId xmlns:a16="http://schemas.microsoft.com/office/drawing/2014/main" id="{31E6153A-21D4-489E-A67E-4FC8A8BC5A3E}"/>
              </a:ext>
            </a:extLst>
          </p:cNvPr>
          <p:cNvGrpSpPr/>
          <p:nvPr/>
        </p:nvGrpSpPr>
        <p:grpSpPr>
          <a:xfrm>
            <a:off x="1201729" y="5403297"/>
            <a:ext cx="4738195" cy="754955"/>
            <a:chOff x="1201728" y="5317572"/>
            <a:chExt cx="4738195" cy="75495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C39C16F-3544-4D76-B3BA-DCCD2A44E3E3}"/>
                </a:ext>
              </a:extLst>
            </p:cNvPr>
            <p:cNvSpPr txBox="1"/>
            <p:nvPr/>
          </p:nvSpPr>
          <p:spPr>
            <a:xfrm>
              <a:off x="1201728" y="53175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311A5A8-A3EE-449F-83F9-509F3A3E572E}"/>
                </a:ext>
              </a:extLst>
            </p:cNvPr>
            <p:cNvSpPr txBox="1"/>
            <p:nvPr/>
          </p:nvSpPr>
          <p:spPr>
            <a:xfrm>
              <a:off x="1201728" y="56108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87409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49555EF-EE5F-4A3B-B546-5C2350B22D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A12EA9-D429-4E50-9D2F-DC676D8C9946}"/>
              </a:ext>
            </a:extLst>
          </p:cNvPr>
          <p:cNvGrpSpPr/>
          <p:nvPr/>
        </p:nvGrpSpPr>
        <p:grpSpPr>
          <a:xfrm flipH="1">
            <a:off x="934532" y="4369501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ound Diagonal Corner Rectangle 6">
              <a:extLst>
                <a:ext uri="{FF2B5EF4-FFF2-40B4-BE49-F238E27FC236}">
                  <a16:creationId xmlns:a16="http://schemas.microsoft.com/office/drawing/2014/main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ound Diagonal Corner Rectangle 7">
              <a:extLst>
                <a:ext uri="{FF2B5EF4-FFF2-40B4-BE49-F238E27FC236}">
                  <a16:creationId xmlns:a16="http://schemas.microsoft.com/office/drawing/2014/main" id="{D434DF47-ABA1-495A-9333-86FA2066FB78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D50BB76-FE32-4445-8677-26F8D52522C5}"/>
              </a:ext>
            </a:extLst>
          </p:cNvPr>
          <p:cNvGrpSpPr/>
          <p:nvPr/>
        </p:nvGrpSpPr>
        <p:grpSpPr>
          <a:xfrm flipH="1">
            <a:off x="3287534" y="3522583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" name="Round Diagonal Corner Rectangle 9">
              <a:extLst>
                <a:ext uri="{FF2B5EF4-FFF2-40B4-BE49-F238E27FC236}">
                  <a16:creationId xmlns:a16="http://schemas.microsoft.com/office/drawing/2014/main" id="{37F5C6B1-D239-47A0-8E10-EFE784F90970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 Diagonal Corner Rectangle 10">
              <a:extLst>
                <a:ext uri="{FF2B5EF4-FFF2-40B4-BE49-F238E27FC236}">
                  <a16:creationId xmlns:a16="http://schemas.microsoft.com/office/drawing/2014/main" id="{0610A918-5F3F-464A-89DE-BA4F5D33B4EF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9F295C9-F54A-4482-8954-207266F99E87}"/>
              </a:ext>
            </a:extLst>
          </p:cNvPr>
          <p:cNvGrpSpPr/>
          <p:nvPr/>
        </p:nvGrpSpPr>
        <p:grpSpPr>
          <a:xfrm flipH="1">
            <a:off x="5640536" y="2675664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" name="Round Diagonal Corner Rectangle 12">
              <a:extLst>
                <a:ext uri="{FF2B5EF4-FFF2-40B4-BE49-F238E27FC236}">
                  <a16:creationId xmlns:a16="http://schemas.microsoft.com/office/drawing/2014/main" id="{CCD8CDB8-A4E1-485E-82BE-62B4D34DFFD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705"/>
                <a:gd name="adj2" fmla="val 0"/>
              </a:avLst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 Diagonal Corner Rectangle 13">
              <a:extLst>
                <a:ext uri="{FF2B5EF4-FFF2-40B4-BE49-F238E27FC236}">
                  <a16:creationId xmlns:a16="http://schemas.microsoft.com/office/drawing/2014/main" id="{3DF73D4C-A576-49F5-B2F9-46E9F9B2D7A1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9FE7F9-C245-4A64-A0D2-2EC5C1C8E49C}"/>
              </a:ext>
            </a:extLst>
          </p:cNvPr>
          <p:cNvGrpSpPr/>
          <p:nvPr/>
        </p:nvGrpSpPr>
        <p:grpSpPr>
          <a:xfrm flipH="1">
            <a:off x="7993537" y="1828745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Round Diagonal Corner Rectangle 15">
              <a:extLst>
                <a:ext uri="{FF2B5EF4-FFF2-40B4-BE49-F238E27FC236}">
                  <a16:creationId xmlns:a16="http://schemas.microsoft.com/office/drawing/2014/main" id="{AED33652-934A-42BB-A6DA-9EACB79BDC38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7081"/>
                <a:gd name="adj2" fmla="val 0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 Diagonal Corner Rectangle 16">
              <a:extLst>
                <a:ext uri="{FF2B5EF4-FFF2-40B4-BE49-F238E27FC236}">
                  <a16:creationId xmlns:a16="http://schemas.microsoft.com/office/drawing/2014/main" id="{082E9CEE-A53E-4A39-BE23-55A37F57D61B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2E385D3D-B3BD-4518-8867-835777125AB4}"/>
              </a:ext>
            </a:extLst>
          </p:cNvPr>
          <p:cNvSpPr txBox="1">
            <a:spLocks/>
          </p:cNvSpPr>
          <p:nvPr/>
        </p:nvSpPr>
        <p:spPr>
          <a:xfrm>
            <a:off x="8457326" y="196602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DA278E94-6FEE-4698-BAE7-E6EE52D965AF}"/>
              </a:ext>
            </a:extLst>
          </p:cNvPr>
          <p:cNvSpPr txBox="1">
            <a:spLocks/>
          </p:cNvSpPr>
          <p:nvPr/>
        </p:nvSpPr>
        <p:spPr>
          <a:xfrm>
            <a:off x="6098500" y="2814038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50B0A726-216D-49FF-B3FF-1E0004A5BA0B}"/>
              </a:ext>
            </a:extLst>
          </p:cNvPr>
          <p:cNvSpPr txBox="1">
            <a:spLocks/>
          </p:cNvSpPr>
          <p:nvPr/>
        </p:nvSpPr>
        <p:spPr>
          <a:xfrm>
            <a:off x="3739673" y="3662050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83EADD46-7A2E-4432-8192-69FF44146520}"/>
              </a:ext>
            </a:extLst>
          </p:cNvPr>
          <p:cNvSpPr txBox="1">
            <a:spLocks/>
          </p:cNvSpPr>
          <p:nvPr/>
        </p:nvSpPr>
        <p:spPr>
          <a:xfrm>
            <a:off x="1380846" y="451006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18724B5-9DBB-48A5-9C70-A03258690B6A}"/>
              </a:ext>
            </a:extLst>
          </p:cNvPr>
          <p:cNvSpPr txBox="1"/>
          <p:nvPr/>
        </p:nvSpPr>
        <p:spPr>
          <a:xfrm>
            <a:off x="1079312" y="523077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A2F0D83-1BA8-47C7-B011-B3E0907A0F5B}"/>
              </a:ext>
            </a:extLst>
          </p:cNvPr>
          <p:cNvSpPr txBox="1"/>
          <p:nvPr/>
        </p:nvSpPr>
        <p:spPr>
          <a:xfrm>
            <a:off x="1079311" y="486957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33D799A-3725-4AA4-9369-3E645F44C038}"/>
              </a:ext>
            </a:extLst>
          </p:cNvPr>
          <p:cNvSpPr txBox="1"/>
          <p:nvPr/>
        </p:nvSpPr>
        <p:spPr>
          <a:xfrm>
            <a:off x="3434701" y="438220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9E65F3-679C-4011-B3B4-89D17AB54A97}"/>
              </a:ext>
            </a:extLst>
          </p:cNvPr>
          <p:cNvSpPr txBox="1"/>
          <p:nvPr/>
        </p:nvSpPr>
        <p:spPr>
          <a:xfrm>
            <a:off x="3434700" y="402100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644F69C-2C7A-412C-AA6C-DB1FFDFBDADE}"/>
              </a:ext>
            </a:extLst>
          </p:cNvPr>
          <p:cNvSpPr txBox="1"/>
          <p:nvPr/>
        </p:nvSpPr>
        <p:spPr>
          <a:xfrm>
            <a:off x="5790090" y="353363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DC9B1A2-C65B-4E62-9D36-563AED9FB8A6}"/>
              </a:ext>
            </a:extLst>
          </p:cNvPr>
          <p:cNvSpPr txBox="1"/>
          <p:nvPr/>
        </p:nvSpPr>
        <p:spPr>
          <a:xfrm>
            <a:off x="5790089" y="317243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0BA9DFD-95C1-4AE7-9093-720283C7BF30}"/>
              </a:ext>
            </a:extLst>
          </p:cNvPr>
          <p:cNvSpPr txBox="1"/>
          <p:nvPr/>
        </p:nvSpPr>
        <p:spPr>
          <a:xfrm>
            <a:off x="8145478" y="268506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FBA7D33-395C-4FF8-887C-30E2218124E1}"/>
              </a:ext>
            </a:extLst>
          </p:cNvPr>
          <p:cNvSpPr txBox="1"/>
          <p:nvPr/>
        </p:nvSpPr>
        <p:spPr>
          <a:xfrm>
            <a:off x="8145477" y="232386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1BDCA0C-5FA9-4B23-B933-D1B8F870DC96}"/>
              </a:ext>
            </a:extLst>
          </p:cNvPr>
          <p:cNvCxnSpPr/>
          <p:nvPr/>
        </p:nvCxnSpPr>
        <p:spPr>
          <a:xfrm flipV="1">
            <a:off x="8189451" y="2665252"/>
            <a:ext cx="1440000" cy="1134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1269A3E-E2D2-4042-970F-F73775A315F5}"/>
              </a:ext>
            </a:extLst>
          </p:cNvPr>
          <p:cNvCxnSpPr/>
          <p:nvPr/>
        </p:nvCxnSpPr>
        <p:spPr>
          <a:xfrm>
            <a:off x="5832503" y="3512968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03118B9-EE97-4BEC-967B-EE7C6E397E90}"/>
              </a:ext>
            </a:extLst>
          </p:cNvPr>
          <p:cNvCxnSpPr/>
          <p:nvPr/>
        </p:nvCxnSpPr>
        <p:spPr>
          <a:xfrm>
            <a:off x="3475555" y="4355590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DD60C96-FA1A-4C6C-84E4-AD4526C6A3EA}"/>
              </a:ext>
            </a:extLst>
          </p:cNvPr>
          <p:cNvCxnSpPr/>
          <p:nvPr/>
        </p:nvCxnSpPr>
        <p:spPr>
          <a:xfrm>
            <a:off x="1118607" y="5198212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D25CA892-D40E-48B2-8D54-408F385600AA}"/>
              </a:ext>
            </a:extLst>
          </p:cNvPr>
          <p:cNvSpPr/>
          <p:nvPr/>
        </p:nvSpPr>
        <p:spPr>
          <a:xfrm flipH="1">
            <a:off x="5001874" y="382928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F2AEAD51-BAD5-41FD-992F-E60CC9885DE4}"/>
              </a:ext>
            </a:extLst>
          </p:cNvPr>
          <p:cNvSpPr/>
          <p:nvPr/>
        </p:nvSpPr>
        <p:spPr>
          <a:xfrm>
            <a:off x="10578036" y="2065174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Freeform 18">
            <a:extLst>
              <a:ext uri="{FF2B5EF4-FFF2-40B4-BE49-F238E27FC236}">
                <a16:creationId xmlns:a16="http://schemas.microsoft.com/office/drawing/2014/main" id="{80B28768-CD2C-4979-A47E-3E97C445F29B}"/>
              </a:ext>
            </a:extLst>
          </p:cNvPr>
          <p:cNvSpPr/>
          <p:nvPr/>
        </p:nvSpPr>
        <p:spPr>
          <a:xfrm>
            <a:off x="2605916" y="457200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CC54D9C7-E962-49ED-A5D6-110A67CE953A}"/>
              </a:ext>
            </a:extLst>
          </p:cNvPr>
          <p:cNvSpPr>
            <a:spLocks noChangeAspect="1"/>
          </p:cNvSpPr>
          <p:nvPr/>
        </p:nvSpPr>
        <p:spPr>
          <a:xfrm>
            <a:off x="7475603" y="293560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798AA49-1C71-46AD-B56E-BB63110B434F}"/>
              </a:ext>
            </a:extLst>
          </p:cNvPr>
          <p:cNvSpPr txBox="1"/>
          <p:nvPr/>
        </p:nvSpPr>
        <p:spPr>
          <a:xfrm>
            <a:off x="1162620" y="1877591"/>
            <a:ext cx="22058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cs typeface="Arial" pitchFamily="34" charset="0"/>
              </a:rPr>
              <a:t>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671CAFA-0853-470B-AEA1-378D276530E1}"/>
              </a:ext>
            </a:extLst>
          </p:cNvPr>
          <p:cNvSpPr txBox="1"/>
          <p:nvPr/>
        </p:nvSpPr>
        <p:spPr>
          <a:xfrm>
            <a:off x="5275145" y="5679775"/>
            <a:ext cx="5302891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FE9292F-20DD-4F57-829D-61BFFDA0E4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9785525"/>
              </p:ext>
            </p:extLst>
          </p:nvPr>
        </p:nvGraphicFramePr>
        <p:xfrm>
          <a:off x="923109" y="1842118"/>
          <a:ext cx="10345780" cy="3245387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0691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4773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10ED43D-A4D1-4E7C-B43F-81D89A49301B}"/>
              </a:ext>
            </a:extLst>
          </p:cNvPr>
          <p:cNvGrpSpPr/>
          <p:nvPr/>
        </p:nvGrpSpPr>
        <p:grpSpPr>
          <a:xfrm>
            <a:off x="935962" y="5280416"/>
            <a:ext cx="10320079" cy="800705"/>
            <a:chOff x="777280" y="5157192"/>
            <a:chExt cx="10320079" cy="1029601"/>
          </a:xfrm>
        </p:grpSpPr>
        <p:sp>
          <p:nvSpPr>
            <p:cNvPr id="5" name="Rounded Rectangle 7">
              <a:extLst>
                <a:ext uri="{FF2B5EF4-FFF2-40B4-BE49-F238E27FC236}">
                  <a16:creationId xmlns:a16="http://schemas.microsoft.com/office/drawing/2014/main" id="{96EADB06-9DA0-468C-8BE7-2D6F85B9DBF0}"/>
                </a:ext>
              </a:extLst>
            </p:cNvPr>
            <p:cNvSpPr/>
            <p:nvPr/>
          </p:nvSpPr>
          <p:spPr>
            <a:xfrm rot="16200000" flipH="1">
              <a:off x="5501831" y="578394"/>
              <a:ext cx="1016729" cy="10174326"/>
            </a:xfrm>
            <a:prstGeom prst="roundRect">
              <a:avLst>
                <a:gd name="adj" fmla="val 21357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id="{F6C1C94C-66D0-42F1-BCCF-9BF0B83A4F39}"/>
                </a:ext>
              </a:extLst>
            </p:cNvPr>
            <p:cNvSpPr/>
            <p:nvPr/>
          </p:nvSpPr>
          <p:spPr>
            <a:xfrm rot="16200000">
              <a:off x="1296730" y="4637743"/>
              <a:ext cx="1029600" cy="2068499"/>
            </a:xfrm>
            <a:prstGeom prst="round2Same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>
                    <a:lumMod val="6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F617038-7A43-4CDF-A4FB-A83B57854845}"/>
              </a:ext>
            </a:extLst>
          </p:cNvPr>
          <p:cNvSpPr txBox="1"/>
          <p:nvPr/>
        </p:nvSpPr>
        <p:spPr>
          <a:xfrm>
            <a:off x="3264419" y="5357602"/>
            <a:ext cx="7614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4418B6-1864-4305-986E-88DC4787E7FE}"/>
              </a:ext>
            </a:extLst>
          </p:cNvPr>
          <p:cNvSpPr txBox="1"/>
          <p:nvPr/>
        </p:nvSpPr>
        <p:spPr>
          <a:xfrm>
            <a:off x="1312639" y="5526880"/>
            <a:ext cx="13520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487558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5E77BCC-A91B-4214-820D-C33ED4709E42}"/>
              </a:ext>
            </a:extLst>
          </p:cNvPr>
          <p:cNvGrpSpPr/>
          <p:nvPr/>
        </p:nvGrpSpPr>
        <p:grpSpPr>
          <a:xfrm>
            <a:off x="883520" y="5068822"/>
            <a:ext cx="5168054" cy="1071006"/>
            <a:chOff x="883520" y="4996904"/>
            <a:chExt cx="5168054" cy="1071006"/>
          </a:xfrm>
        </p:grpSpPr>
        <p:sp>
          <p:nvSpPr>
            <p:cNvPr id="5" name="직사각형 31">
              <a:extLst>
                <a:ext uri="{FF2B5EF4-FFF2-40B4-BE49-F238E27FC236}">
                  <a16:creationId xmlns:a16="http://schemas.microsoft.com/office/drawing/2014/main" id="{354A755E-7577-4C0D-A95D-721192B90F4A}"/>
                </a:ext>
              </a:extLst>
            </p:cNvPr>
            <p:cNvSpPr/>
            <p:nvPr userDrawn="1"/>
          </p:nvSpPr>
          <p:spPr>
            <a:xfrm flipH="1">
              <a:off x="883520" y="499736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직사각형 32">
              <a:extLst>
                <a:ext uri="{FF2B5EF4-FFF2-40B4-BE49-F238E27FC236}">
                  <a16:creationId xmlns:a16="http://schemas.microsoft.com/office/drawing/2014/main" id="{04028476-AB85-4F1F-808E-FB1F6AD6D26D}"/>
                </a:ext>
              </a:extLst>
            </p:cNvPr>
            <p:cNvSpPr/>
            <p:nvPr userDrawn="1"/>
          </p:nvSpPr>
          <p:spPr>
            <a:xfrm flipH="1">
              <a:off x="883520" y="537343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직사각형 33">
              <a:extLst>
                <a:ext uri="{FF2B5EF4-FFF2-40B4-BE49-F238E27FC236}">
                  <a16:creationId xmlns:a16="http://schemas.microsoft.com/office/drawing/2014/main" id="{C475E7BF-EEBD-4AA5-80FC-5650A91948EA}"/>
                </a:ext>
              </a:extLst>
            </p:cNvPr>
            <p:cNvSpPr/>
            <p:nvPr userDrawn="1"/>
          </p:nvSpPr>
          <p:spPr>
            <a:xfrm flipH="1">
              <a:off x="883520" y="5749510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ounded Rectangle 10">
              <a:extLst>
                <a:ext uri="{FF2B5EF4-FFF2-40B4-BE49-F238E27FC236}">
                  <a16:creationId xmlns:a16="http://schemas.microsoft.com/office/drawing/2014/main" id="{B7470703-E54F-4E76-8204-0FA5A582EE42}"/>
                </a:ext>
              </a:extLst>
            </p:cNvPr>
            <p:cNvSpPr/>
            <p:nvPr userDrawn="1"/>
          </p:nvSpPr>
          <p:spPr>
            <a:xfrm flipH="1">
              <a:off x="5817564" y="4996904"/>
              <a:ext cx="193643" cy="25626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16">
              <a:extLst>
                <a:ext uri="{FF2B5EF4-FFF2-40B4-BE49-F238E27FC236}">
                  <a16:creationId xmlns:a16="http://schemas.microsoft.com/office/drawing/2014/main" id="{22D75754-F8B9-4BD3-8EAC-5DA721296E89}"/>
                </a:ext>
              </a:extLst>
            </p:cNvPr>
            <p:cNvSpPr/>
            <p:nvPr userDrawn="1"/>
          </p:nvSpPr>
          <p:spPr>
            <a:xfrm rot="18900000" flipH="1">
              <a:off x="5813084" y="5704681"/>
              <a:ext cx="202603" cy="36322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A7715FE-89DF-4221-8C23-134CA9B96755}"/>
                </a:ext>
              </a:extLst>
            </p:cNvPr>
            <p:cNvSpPr/>
            <p:nvPr userDrawn="1"/>
          </p:nvSpPr>
          <p:spPr>
            <a:xfrm flipH="1">
              <a:off x="5777197" y="5390661"/>
              <a:ext cx="274377" cy="256841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78721C79-ED27-431D-90AD-09505ACCB01C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 Professional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Designed</a:t>
            </a:r>
            <a:endParaRPr lang="ko-KR" altLang="en-US" sz="36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4E62A79-7F7C-4FB9-819B-BA4FDDE8D086}"/>
              </a:ext>
            </a:extLst>
          </p:cNvPr>
          <p:cNvSpPr/>
          <p:nvPr/>
        </p:nvSpPr>
        <p:spPr>
          <a:xfrm>
            <a:off x="7275681" y="4871955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5DE5D31-340F-4649-873B-75CA92BEA9AD}"/>
              </a:ext>
            </a:extLst>
          </p:cNvPr>
          <p:cNvSpPr txBox="1"/>
          <p:nvPr/>
        </p:nvSpPr>
        <p:spPr>
          <a:xfrm>
            <a:off x="7275681" y="5409362"/>
            <a:ext cx="2927477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7106C1-5A23-4209-A850-9986934A59F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134260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5">
            <a:extLst>
              <a:ext uri="{FF2B5EF4-FFF2-40B4-BE49-F238E27FC236}">
                <a16:creationId xmlns:a16="http://schemas.microsoft.com/office/drawing/2014/main" id="{E3F1D856-47CF-4D3C-935E-FB0E4456D858}"/>
              </a:ext>
            </a:extLst>
          </p:cNvPr>
          <p:cNvGrpSpPr/>
          <p:nvPr/>
        </p:nvGrpSpPr>
        <p:grpSpPr>
          <a:xfrm>
            <a:off x="3798900" y="2655224"/>
            <a:ext cx="4506282" cy="2993737"/>
            <a:chOff x="3798899" y="2582799"/>
            <a:chExt cx="4506282" cy="2993737"/>
          </a:xfrm>
        </p:grpSpPr>
        <p:sp>
          <p:nvSpPr>
            <p:cNvPr id="4" name="Rounded Rectangle 12">
              <a:extLst>
                <a:ext uri="{FF2B5EF4-FFF2-40B4-BE49-F238E27FC236}">
                  <a16:creationId xmlns:a16="http://schemas.microsoft.com/office/drawing/2014/main" id="{7EE145C6-B390-4A1D-9F2C-50F9EDADCDC6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44ECD48-4990-4617-9CBF-E5DE3D18F3E5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9DD19EAD-73D1-40BB-9A5D-8ACF5583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id="{DCE1A647-278A-4FF6-9B2E-E672D78B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6" name="Freeform 16">
              <a:extLst>
                <a:ext uri="{FF2B5EF4-FFF2-40B4-BE49-F238E27FC236}">
                  <a16:creationId xmlns:a16="http://schemas.microsoft.com/office/drawing/2014/main" id="{2D15FA15-6A80-4EA0-A5C7-BE2446B99B8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2EB32C4-064E-4399-A9B3-7109DD692EE8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Freeform 22">
                <a:extLst>
                  <a:ext uri="{FF2B5EF4-FFF2-40B4-BE49-F238E27FC236}">
                    <a16:creationId xmlns:a16="http://schemas.microsoft.com/office/drawing/2014/main" id="{2319BC28-B82F-4BBD-8E93-1E584892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C6C3CC52-7F19-4E62-8F19-303FA974E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B4A0E0C-80A4-4334-8128-74475BCCC718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5" name="Freeform 25">
                <a:extLst>
                  <a:ext uri="{FF2B5EF4-FFF2-40B4-BE49-F238E27FC236}">
                    <a16:creationId xmlns:a16="http://schemas.microsoft.com/office/drawing/2014/main" id="{4A025828-20B3-4350-BED4-F342404F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:a16="http://schemas.microsoft.com/office/drawing/2014/main" id="{A57BAFBC-1C51-4CD2-A073-679E6C6CB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EC64016-D781-47D8-9C77-B2B2C561083A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" name="Freeform 16">
                <a:extLst>
                  <a:ext uri="{FF2B5EF4-FFF2-40B4-BE49-F238E27FC236}">
                    <a16:creationId xmlns:a16="http://schemas.microsoft.com/office/drawing/2014/main" id="{69BBDE9F-950B-4AF8-BBCC-D3F26AEF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B8B2CD3C-75D5-45E5-AD3F-1995C2A4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36E3207-7761-4FC4-A714-172FCBF11A2A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1" name="Freeform 19">
                <a:extLst>
                  <a:ext uri="{FF2B5EF4-FFF2-40B4-BE49-F238E27FC236}">
                    <a16:creationId xmlns:a16="http://schemas.microsoft.com/office/drawing/2014/main" id="{FA29453C-64B9-4A54-8E23-3E6FA7CEE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2" name="Freeform 16">
                <a:extLst>
                  <a:ext uri="{FF2B5EF4-FFF2-40B4-BE49-F238E27FC236}">
                    <a16:creationId xmlns:a16="http://schemas.microsoft.com/office/drawing/2014/main" id="{BE82E93A-9477-4FE3-BAA0-6308DF2EE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cxnSp>
        <p:nvCxnSpPr>
          <p:cNvPr id="21" name="Elbow Connector 64">
            <a:extLst>
              <a:ext uri="{FF2B5EF4-FFF2-40B4-BE49-F238E27FC236}">
                <a16:creationId xmlns:a16="http://schemas.microsoft.com/office/drawing/2014/main" id="{8007E60B-6B69-4D34-AF39-0D06B754A8F7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760046" y="4130209"/>
            <a:ext cx="1187486" cy="1261747"/>
          </a:xfrm>
          <a:prstGeom prst="bentConnector2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id="{7E2589AD-F088-45A7-A96A-0F547426C635}"/>
              </a:ext>
            </a:extLst>
          </p:cNvPr>
          <p:cNvGrpSpPr/>
          <p:nvPr/>
        </p:nvGrpSpPr>
        <p:grpSpPr>
          <a:xfrm>
            <a:off x="8421250" y="1806596"/>
            <a:ext cx="2880320" cy="897285"/>
            <a:chOff x="7498060" y="1767048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BCF5587-1E8A-4158-A96A-F7C9B4CC5983}"/>
                </a:ext>
              </a:extLst>
            </p:cNvPr>
            <p:cNvSpPr txBox="1"/>
            <p:nvPr/>
          </p:nvSpPr>
          <p:spPr>
            <a:xfrm>
              <a:off x="7498060" y="176704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A6876DE-EA6A-4B81-9193-07878F29D23B}"/>
                </a:ext>
              </a:extLst>
            </p:cNvPr>
            <p:cNvSpPr txBox="1"/>
            <p:nvPr/>
          </p:nvSpPr>
          <p:spPr>
            <a:xfrm>
              <a:off x="7498060" y="201800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04B659DB-6569-4E02-BA84-B431B5FD0351}"/>
              </a:ext>
            </a:extLst>
          </p:cNvPr>
          <p:cNvGrpSpPr/>
          <p:nvPr/>
        </p:nvGrpSpPr>
        <p:grpSpPr>
          <a:xfrm>
            <a:off x="879726" y="1806596"/>
            <a:ext cx="2880320" cy="897285"/>
            <a:chOff x="2154610" y="1611671"/>
            <a:chExt cx="2880320" cy="89728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713E889-C115-4742-9DFD-30782943C0B4}"/>
                </a:ext>
              </a:extLst>
            </p:cNvPr>
            <p:cNvSpPr txBox="1"/>
            <p:nvPr/>
          </p:nvSpPr>
          <p:spPr>
            <a:xfrm>
              <a:off x="2154610" y="161167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1885831-9441-42DA-B76A-6031BDBA5820}"/>
                </a:ext>
              </a:extLst>
            </p:cNvPr>
            <p:cNvSpPr txBox="1"/>
            <p:nvPr/>
          </p:nvSpPr>
          <p:spPr>
            <a:xfrm>
              <a:off x="2154610" y="186262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8" name="그룹 8">
            <a:extLst>
              <a:ext uri="{FF2B5EF4-FFF2-40B4-BE49-F238E27FC236}">
                <a16:creationId xmlns:a16="http://schemas.microsoft.com/office/drawing/2014/main" id="{56C86428-F2F9-4F31-9FD5-28E296512FAE}"/>
              </a:ext>
            </a:extLst>
          </p:cNvPr>
          <p:cNvGrpSpPr/>
          <p:nvPr/>
        </p:nvGrpSpPr>
        <p:grpSpPr>
          <a:xfrm>
            <a:off x="8421250" y="5253456"/>
            <a:ext cx="2880320" cy="897285"/>
            <a:chOff x="6926868" y="5036925"/>
            <a:chExt cx="2880320" cy="89728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CE55BEA-B5F6-4F01-B9A3-0F118B051C26}"/>
                </a:ext>
              </a:extLst>
            </p:cNvPr>
            <p:cNvSpPr txBox="1"/>
            <p:nvPr/>
          </p:nvSpPr>
          <p:spPr>
            <a:xfrm>
              <a:off x="6926868" y="5036925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2175468-1F37-4AE6-B6FD-1249D13D13A0}"/>
                </a:ext>
              </a:extLst>
            </p:cNvPr>
            <p:cNvSpPr txBox="1"/>
            <p:nvPr/>
          </p:nvSpPr>
          <p:spPr>
            <a:xfrm>
              <a:off x="6926868" y="5287879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1" name="그룹 6">
            <a:extLst>
              <a:ext uri="{FF2B5EF4-FFF2-40B4-BE49-F238E27FC236}">
                <a16:creationId xmlns:a16="http://schemas.microsoft.com/office/drawing/2014/main" id="{02754333-DA28-4E0E-AF29-DF18726FDA87}"/>
              </a:ext>
            </a:extLst>
          </p:cNvPr>
          <p:cNvGrpSpPr/>
          <p:nvPr/>
        </p:nvGrpSpPr>
        <p:grpSpPr>
          <a:xfrm>
            <a:off x="879726" y="5253456"/>
            <a:ext cx="2880320" cy="897285"/>
            <a:chOff x="2316968" y="5213907"/>
            <a:chExt cx="2880320" cy="89728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3D337AC-BACB-40C6-9DDA-8D1C63FDE318}"/>
                </a:ext>
              </a:extLst>
            </p:cNvPr>
            <p:cNvSpPr txBox="1"/>
            <p:nvPr/>
          </p:nvSpPr>
          <p:spPr>
            <a:xfrm>
              <a:off x="2316968" y="521390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68C76C-C91B-4812-8770-22B7D8946CD1}"/>
                </a:ext>
              </a:extLst>
            </p:cNvPr>
            <p:cNvSpPr txBox="1"/>
            <p:nvPr/>
          </p:nvSpPr>
          <p:spPr>
            <a:xfrm>
              <a:off x="2316968" y="546486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34" name="Elbow Connector 14">
            <a:extLst>
              <a:ext uri="{FF2B5EF4-FFF2-40B4-BE49-F238E27FC236}">
                <a16:creationId xmlns:a16="http://schemas.microsoft.com/office/drawing/2014/main" id="{08C6D4D2-96FA-42FB-9F9F-D80892556D17}"/>
              </a:ext>
            </a:extLst>
          </p:cNvPr>
          <p:cNvCxnSpPr>
            <a:cxnSpLocks/>
          </p:cNvCxnSpPr>
          <p:nvPr/>
        </p:nvCxnSpPr>
        <p:spPr>
          <a:xfrm flipV="1">
            <a:off x="7088240" y="2040057"/>
            <a:ext cx="1216942" cy="1189185"/>
          </a:xfrm>
          <a:prstGeom prst="bentConnector3">
            <a:avLst>
              <a:gd name="adj1" fmla="val 1594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Elbow Connector 46">
            <a:extLst>
              <a:ext uri="{FF2B5EF4-FFF2-40B4-BE49-F238E27FC236}">
                <a16:creationId xmlns:a16="http://schemas.microsoft.com/office/drawing/2014/main" id="{3946686C-497A-4AB9-8760-EB885D5384C1}"/>
              </a:ext>
            </a:extLst>
          </p:cNvPr>
          <p:cNvCxnSpPr>
            <a:cxnSpLocks/>
          </p:cNvCxnSpPr>
          <p:nvPr/>
        </p:nvCxnSpPr>
        <p:spPr>
          <a:xfrm rot="10800000">
            <a:off x="3887151" y="2007052"/>
            <a:ext cx="1422784" cy="926423"/>
          </a:xfrm>
          <a:prstGeom prst="bentConnector3">
            <a:avLst>
              <a:gd name="adj1" fmla="val -673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lbow Connector 70">
            <a:extLst>
              <a:ext uri="{FF2B5EF4-FFF2-40B4-BE49-F238E27FC236}">
                <a16:creationId xmlns:a16="http://schemas.microsoft.com/office/drawing/2014/main" id="{5E91DC97-EC2C-4429-ACBB-A02D8EC7EBB0}"/>
              </a:ext>
            </a:extLst>
          </p:cNvPr>
          <p:cNvCxnSpPr>
            <a:cxnSpLocks/>
          </p:cNvCxnSpPr>
          <p:nvPr/>
        </p:nvCxnSpPr>
        <p:spPr>
          <a:xfrm rot="10800000">
            <a:off x="6967727" y="4724189"/>
            <a:ext cx="1324339" cy="721659"/>
          </a:xfrm>
          <a:prstGeom prst="bentConnector3">
            <a:avLst>
              <a:gd name="adj1" fmla="val 100457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95C093FF-3C9C-40FC-9DD0-74B6008F240F}"/>
              </a:ext>
            </a:extLst>
          </p:cNvPr>
          <p:cNvSpPr txBox="1"/>
          <p:nvPr/>
        </p:nvSpPr>
        <p:spPr>
          <a:xfrm>
            <a:off x="4816280" y="2982955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13CD2E0-4602-4281-B884-A8FBB060AFE4}"/>
              </a:ext>
            </a:extLst>
          </p:cNvPr>
          <p:cNvSpPr txBox="1"/>
          <p:nvPr/>
        </p:nvSpPr>
        <p:spPr>
          <a:xfrm>
            <a:off x="4455461" y="3799022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E264B9A-907F-4FFB-B528-CE67ECBA7FA6}"/>
              </a:ext>
            </a:extLst>
          </p:cNvPr>
          <p:cNvSpPr txBox="1"/>
          <p:nvPr/>
        </p:nvSpPr>
        <p:spPr>
          <a:xfrm>
            <a:off x="6260031" y="3304508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5D1547F-76A3-4505-8087-399602011188}"/>
              </a:ext>
            </a:extLst>
          </p:cNvPr>
          <p:cNvSpPr txBox="1"/>
          <p:nvPr/>
        </p:nvSpPr>
        <p:spPr>
          <a:xfrm>
            <a:off x="6088090" y="4268044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B64E2100-F8C9-4388-81DC-6390496F31F9}"/>
              </a:ext>
            </a:extLst>
          </p:cNvPr>
          <p:cNvSpPr/>
          <p:nvPr/>
        </p:nvSpPr>
        <p:spPr>
          <a:xfrm rot="2700000">
            <a:off x="7725371" y="323336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A778D82F-6D7C-41C8-953B-6C36C360E359}"/>
              </a:ext>
            </a:extLst>
          </p:cNvPr>
          <p:cNvSpPr/>
          <p:nvPr/>
        </p:nvSpPr>
        <p:spPr>
          <a:xfrm>
            <a:off x="4410001" y="297609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ectangle 36">
            <a:extLst>
              <a:ext uri="{FF2B5EF4-FFF2-40B4-BE49-F238E27FC236}">
                <a16:creationId xmlns:a16="http://schemas.microsoft.com/office/drawing/2014/main" id="{F738E7DD-CD59-48F3-AB6A-AFECE9556FE1}"/>
              </a:ext>
            </a:extLst>
          </p:cNvPr>
          <p:cNvSpPr/>
          <p:nvPr/>
        </p:nvSpPr>
        <p:spPr>
          <a:xfrm>
            <a:off x="7416530" y="4284336"/>
            <a:ext cx="358459" cy="29964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Oval 21">
            <a:extLst>
              <a:ext uri="{FF2B5EF4-FFF2-40B4-BE49-F238E27FC236}">
                <a16:creationId xmlns:a16="http://schemas.microsoft.com/office/drawing/2014/main" id="{E644540A-EA5C-40CC-A46C-FD658C041B04}"/>
              </a:ext>
            </a:extLst>
          </p:cNvPr>
          <p:cNvSpPr>
            <a:spLocks noChangeAspect="1"/>
          </p:cNvSpPr>
          <p:nvPr/>
        </p:nvSpPr>
        <p:spPr>
          <a:xfrm>
            <a:off x="4021941" y="3773186"/>
            <a:ext cx="351587" cy="35452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00534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CD8B415-D66D-478C-8722-16B7A62BA839}"/>
              </a:ext>
            </a:extLst>
          </p:cNvPr>
          <p:cNvSpPr/>
          <p:nvPr/>
        </p:nvSpPr>
        <p:spPr>
          <a:xfrm rot="8100000">
            <a:off x="1948531" y="1733685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00098B-F27A-449A-A8F9-AEF70D500B04}"/>
              </a:ext>
            </a:extLst>
          </p:cNvPr>
          <p:cNvSpPr>
            <a:spLocks/>
          </p:cNvSpPr>
          <p:nvPr/>
        </p:nvSpPr>
        <p:spPr bwMode="auto">
          <a:xfrm rot="3516856">
            <a:off x="1130573" y="148381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7C8FC170-40E8-4D5B-AF75-12273B4C4EBC}"/>
              </a:ext>
            </a:extLst>
          </p:cNvPr>
          <p:cNvSpPr/>
          <p:nvPr/>
        </p:nvSpPr>
        <p:spPr>
          <a:xfrm rot="244704">
            <a:off x="-17584" y="1202832"/>
            <a:ext cx="4714957" cy="6253045"/>
          </a:xfrm>
          <a:custGeom>
            <a:avLst/>
            <a:gdLst>
              <a:gd name="connsiteX0" fmla="*/ 2224071 w 4714957"/>
              <a:gd name="connsiteY0" fmla="*/ 5682709 h 6253045"/>
              <a:gd name="connsiteX1" fmla="*/ 2609077 w 4714957"/>
              <a:gd name="connsiteY1" fmla="*/ 5655257 h 6253045"/>
              <a:gd name="connsiteX2" fmla="*/ 2614000 w 4714957"/>
              <a:gd name="connsiteY2" fmla="*/ 5688938 h 6253045"/>
              <a:gd name="connsiteX3" fmla="*/ 2682827 w 4714957"/>
              <a:gd name="connsiteY3" fmla="*/ 6253045 h 6253045"/>
              <a:gd name="connsiteX4" fmla="*/ 2137736 w 4714957"/>
              <a:gd name="connsiteY4" fmla="*/ 6246586 h 6253045"/>
              <a:gd name="connsiteX5" fmla="*/ 2223836 w 4714957"/>
              <a:gd name="connsiteY5" fmla="*/ 5708196 h 6253045"/>
              <a:gd name="connsiteX6" fmla="*/ 2212973 w 4714957"/>
              <a:gd name="connsiteY6" fmla="*/ 5328795 h 6253045"/>
              <a:gd name="connsiteX7" fmla="*/ 2213172 w 4714957"/>
              <a:gd name="connsiteY7" fmla="*/ 5330621 h 6253045"/>
              <a:gd name="connsiteX8" fmla="*/ 2213117 w 4714957"/>
              <a:gd name="connsiteY8" fmla="*/ 5331050 h 6253045"/>
              <a:gd name="connsiteX9" fmla="*/ 2303071 w 4714957"/>
              <a:gd name="connsiteY9" fmla="*/ 5304204 h 6253045"/>
              <a:gd name="connsiteX10" fmla="*/ 2308014 w 4714957"/>
              <a:gd name="connsiteY10" fmla="*/ 5322041 h 6253045"/>
              <a:gd name="connsiteX11" fmla="*/ 2312957 w 4714957"/>
              <a:gd name="connsiteY11" fmla="*/ 5339877 h 6253045"/>
              <a:gd name="connsiteX12" fmla="*/ 2312033 w 4714957"/>
              <a:gd name="connsiteY12" fmla="*/ 5352675 h 6253045"/>
              <a:gd name="connsiteX13" fmla="*/ 2312162 w 4714957"/>
              <a:gd name="connsiteY13" fmla="*/ 5354485 h 6253045"/>
              <a:gd name="connsiteX14" fmla="*/ 2309283 w 4714957"/>
              <a:gd name="connsiteY14" fmla="*/ 5365603 h 6253045"/>
              <a:gd name="connsiteX15" fmla="*/ 2301075 w 4714957"/>
              <a:gd name="connsiteY15" fmla="*/ 5353456 h 6253045"/>
              <a:gd name="connsiteX16" fmla="*/ 2300816 w 4714957"/>
              <a:gd name="connsiteY16" fmla="*/ 5349836 h 6253045"/>
              <a:gd name="connsiteX17" fmla="*/ 2303071 w 4714957"/>
              <a:gd name="connsiteY17" fmla="*/ 5304204 h 6253045"/>
              <a:gd name="connsiteX18" fmla="*/ 2533856 w 4714957"/>
              <a:gd name="connsiteY18" fmla="*/ 5271378 h 6253045"/>
              <a:gd name="connsiteX19" fmla="*/ 2549201 w 4714957"/>
              <a:gd name="connsiteY19" fmla="*/ 5332126 h 6253045"/>
              <a:gd name="connsiteX20" fmla="*/ 2549330 w 4714957"/>
              <a:gd name="connsiteY20" fmla="*/ 5333937 h 6253045"/>
              <a:gd name="connsiteX21" fmla="*/ 2546194 w 4714957"/>
              <a:gd name="connsiteY21" fmla="*/ 5341436 h 6253045"/>
              <a:gd name="connsiteX22" fmla="*/ 2537856 w 4714957"/>
              <a:gd name="connsiteY22" fmla="*/ 5327479 h 6253045"/>
              <a:gd name="connsiteX23" fmla="*/ 2534372 w 4714957"/>
              <a:gd name="connsiteY23" fmla="*/ 5278616 h 6253045"/>
              <a:gd name="connsiteX24" fmla="*/ 2533856 w 4714957"/>
              <a:gd name="connsiteY24" fmla="*/ 5271378 h 6253045"/>
              <a:gd name="connsiteX25" fmla="*/ 2398189 w 4714957"/>
              <a:gd name="connsiteY25" fmla="*/ 5273776 h 6253045"/>
              <a:gd name="connsiteX26" fmla="*/ 2402616 w 4714957"/>
              <a:gd name="connsiteY26" fmla="*/ 5284373 h 6253045"/>
              <a:gd name="connsiteX27" fmla="*/ 2411599 w 4714957"/>
              <a:gd name="connsiteY27" fmla="*/ 5307380 h 6253045"/>
              <a:gd name="connsiteX28" fmla="*/ 2408721 w 4714957"/>
              <a:gd name="connsiteY28" fmla="*/ 5318498 h 6253045"/>
              <a:gd name="connsiteX29" fmla="*/ 2404422 w 4714957"/>
              <a:gd name="connsiteY29" fmla="*/ 5309709 h 6253045"/>
              <a:gd name="connsiteX30" fmla="*/ 2403906 w 4714957"/>
              <a:gd name="connsiteY30" fmla="*/ 5302470 h 6253045"/>
              <a:gd name="connsiteX31" fmla="*/ 2398189 w 4714957"/>
              <a:gd name="connsiteY31" fmla="*/ 5273776 h 6253045"/>
              <a:gd name="connsiteX32" fmla="*/ 2454826 w 4714957"/>
              <a:gd name="connsiteY32" fmla="*/ 5244273 h 6253045"/>
              <a:gd name="connsiteX33" fmla="*/ 2455084 w 4714957"/>
              <a:gd name="connsiteY33" fmla="*/ 5247892 h 6253045"/>
              <a:gd name="connsiteX34" fmla="*/ 2457944 w 4714957"/>
              <a:gd name="connsiteY34" fmla="*/ 5262239 h 6253045"/>
              <a:gd name="connsiteX35" fmla="*/ 2453496 w 4714957"/>
              <a:gd name="connsiteY35" fmla="*/ 5277108 h 6253045"/>
              <a:gd name="connsiteX36" fmla="*/ 2448811 w 4714957"/>
              <a:gd name="connsiteY36" fmla="*/ 5262890 h 6253045"/>
              <a:gd name="connsiteX37" fmla="*/ 2453517 w 4714957"/>
              <a:gd name="connsiteY37" fmla="*/ 5251642 h 6253045"/>
              <a:gd name="connsiteX38" fmla="*/ 2454826 w 4714957"/>
              <a:gd name="connsiteY38" fmla="*/ 5244273 h 6253045"/>
              <a:gd name="connsiteX39" fmla="*/ 2337036 w 4714957"/>
              <a:gd name="connsiteY39" fmla="*/ 5239940 h 6253045"/>
              <a:gd name="connsiteX40" fmla="*/ 2343419 w 4714957"/>
              <a:gd name="connsiteY40" fmla="*/ 5252216 h 6253045"/>
              <a:gd name="connsiteX41" fmla="*/ 2341850 w 4714957"/>
              <a:gd name="connsiteY41" fmla="*/ 5255966 h 6253045"/>
              <a:gd name="connsiteX42" fmla="*/ 2337036 w 4714957"/>
              <a:gd name="connsiteY42" fmla="*/ 5239940 h 6253045"/>
              <a:gd name="connsiteX43" fmla="*/ 2509896 w 4714957"/>
              <a:gd name="connsiteY43" fmla="*/ 5218519 h 6253045"/>
              <a:gd name="connsiteX44" fmla="*/ 2511850 w 4714957"/>
              <a:gd name="connsiteY44" fmla="*/ 5220200 h 6253045"/>
              <a:gd name="connsiteX45" fmla="*/ 2516148 w 4714957"/>
              <a:gd name="connsiteY45" fmla="*/ 5228987 h 6253045"/>
              <a:gd name="connsiteX46" fmla="*/ 2513380 w 4714957"/>
              <a:gd name="connsiteY46" fmla="*/ 5267382 h 6253045"/>
              <a:gd name="connsiteX47" fmla="*/ 2509359 w 4714957"/>
              <a:gd name="connsiteY47" fmla="*/ 5236747 h 6253045"/>
              <a:gd name="connsiteX48" fmla="*/ 2508456 w 4714957"/>
              <a:gd name="connsiteY48" fmla="*/ 5224080 h 6253045"/>
              <a:gd name="connsiteX49" fmla="*/ 2510025 w 4714957"/>
              <a:gd name="connsiteY49" fmla="*/ 5220330 h 6253045"/>
              <a:gd name="connsiteX50" fmla="*/ 2509896 w 4714957"/>
              <a:gd name="connsiteY50" fmla="*/ 5218519 h 6253045"/>
              <a:gd name="connsiteX51" fmla="*/ 2505082 w 4714957"/>
              <a:gd name="connsiteY51" fmla="*/ 5202494 h 6253045"/>
              <a:gd name="connsiteX52" fmla="*/ 2510947 w 4714957"/>
              <a:gd name="connsiteY52" fmla="*/ 5207531 h 6253045"/>
              <a:gd name="connsiteX53" fmla="*/ 2514773 w 4714957"/>
              <a:gd name="connsiteY53" fmla="*/ 5209684 h 6253045"/>
              <a:gd name="connsiteX54" fmla="*/ 2518769 w 4714957"/>
              <a:gd name="connsiteY54" fmla="*/ 5214249 h 6253045"/>
              <a:gd name="connsiteX55" fmla="*/ 2517460 w 4714957"/>
              <a:gd name="connsiteY55" fmla="*/ 5221618 h 6253045"/>
              <a:gd name="connsiteX56" fmla="*/ 2517201 w 4714957"/>
              <a:gd name="connsiteY56" fmla="*/ 5217999 h 6253045"/>
              <a:gd name="connsiteX57" fmla="*/ 2513161 w 4714957"/>
              <a:gd name="connsiteY57" fmla="*/ 5212831 h 6253045"/>
              <a:gd name="connsiteX58" fmla="*/ 2507682 w 4714957"/>
              <a:gd name="connsiteY58" fmla="*/ 5213222 h 6253045"/>
              <a:gd name="connsiteX59" fmla="*/ 2505856 w 4714957"/>
              <a:gd name="connsiteY59" fmla="*/ 5213352 h 6253045"/>
              <a:gd name="connsiteX60" fmla="*/ 2352023 w 4714957"/>
              <a:gd name="connsiteY60" fmla="*/ 5194870 h 6253045"/>
              <a:gd name="connsiteX61" fmla="*/ 2352203 w 4714957"/>
              <a:gd name="connsiteY61" fmla="*/ 5195205 h 6253045"/>
              <a:gd name="connsiteX62" fmla="*/ 2352332 w 4714957"/>
              <a:gd name="connsiteY62" fmla="*/ 5197014 h 6253045"/>
              <a:gd name="connsiteX63" fmla="*/ 2508883 w 4714957"/>
              <a:gd name="connsiteY63" fmla="*/ 5178576 h 6253045"/>
              <a:gd name="connsiteX64" fmla="*/ 2510968 w 4714957"/>
              <a:gd name="connsiteY64" fmla="*/ 5182065 h 6253045"/>
              <a:gd name="connsiteX65" fmla="*/ 2511355 w 4714957"/>
              <a:gd name="connsiteY65" fmla="*/ 5187495 h 6253045"/>
              <a:gd name="connsiteX66" fmla="*/ 2516685 w 4714957"/>
              <a:gd name="connsiteY66" fmla="*/ 5210760 h 6253045"/>
              <a:gd name="connsiteX67" fmla="*/ 2514773 w 4714957"/>
              <a:gd name="connsiteY67" fmla="*/ 5209684 h 6253045"/>
              <a:gd name="connsiteX68" fmla="*/ 2512774 w 4714957"/>
              <a:gd name="connsiteY68" fmla="*/ 5207401 h 6253045"/>
              <a:gd name="connsiteX69" fmla="*/ 2504953 w 4714957"/>
              <a:gd name="connsiteY69" fmla="*/ 5200683 h 6253045"/>
              <a:gd name="connsiteX70" fmla="*/ 2505082 w 4714957"/>
              <a:gd name="connsiteY70" fmla="*/ 5202494 h 6253045"/>
              <a:gd name="connsiteX71" fmla="*/ 2503126 w 4714957"/>
              <a:gd name="connsiteY71" fmla="*/ 5200813 h 6253045"/>
              <a:gd name="connsiteX72" fmla="*/ 2502609 w 4714957"/>
              <a:gd name="connsiteY72" fmla="*/ 5193575 h 6253045"/>
              <a:gd name="connsiteX73" fmla="*/ 2508883 w 4714957"/>
              <a:gd name="connsiteY73" fmla="*/ 5178576 h 6253045"/>
              <a:gd name="connsiteX74" fmla="*/ 2211058 w 4714957"/>
              <a:gd name="connsiteY74" fmla="*/ 5197994 h 6253045"/>
              <a:gd name="connsiteX75" fmla="*/ 2212883 w 4714957"/>
              <a:gd name="connsiteY75" fmla="*/ 5197864 h 6253045"/>
              <a:gd name="connsiteX76" fmla="*/ 2214711 w 4714957"/>
              <a:gd name="connsiteY76" fmla="*/ 5197733 h 6253045"/>
              <a:gd name="connsiteX77" fmla="*/ 2219138 w 4714957"/>
              <a:gd name="connsiteY77" fmla="*/ 5208331 h 6253045"/>
              <a:gd name="connsiteX78" fmla="*/ 2215743 w 4714957"/>
              <a:gd name="connsiteY78" fmla="*/ 5212211 h 6253045"/>
              <a:gd name="connsiteX79" fmla="*/ 2211058 w 4714957"/>
              <a:gd name="connsiteY79" fmla="*/ 5197994 h 6253045"/>
              <a:gd name="connsiteX80" fmla="*/ 2381851 w 4714957"/>
              <a:gd name="connsiteY80" fmla="*/ 5147618 h 6253045"/>
              <a:gd name="connsiteX81" fmla="*/ 2378696 w 4714957"/>
              <a:gd name="connsiteY81" fmla="*/ 5180583 h 6253045"/>
              <a:gd name="connsiteX82" fmla="*/ 2378438 w 4714957"/>
              <a:gd name="connsiteY82" fmla="*/ 5176964 h 6253045"/>
              <a:gd name="connsiteX83" fmla="*/ 2378309 w 4714957"/>
              <a:gd name="connsiteY83" fmla="*/ 5175155 h 6253045"/>
              <a:gd name="connsiteX84" fmla="*/ 2381851 w 4714957"/>
              <a:gd name="connsiteY84" fmla="*/ 5147618 h 6253045"/>
              <a:gd name="connsiteX85" fmla="*/ 2261312 w 4714957"/>
              <a:gd name="connsiteY85" fmla="*/ 5156213 h 6253045"/>
              <a:gd name="connsiteX86" fmla="*/ 2285253 w 4714957"/>
              <a:gd name="connsiteY86" fmla="*/ 5234537 h 6253045"/>
              <a:gd name="connsiteX87" fmla="*/ 2283665 w 4714957"/>
              <a:gd name="connsiteY87" fmla="*/ 5263752 h 6253045"/>
              <a:gd name="connsiteX88" fmla="*/ 2280251 w 4714957"/>
              <a:gd name="connsiteY88" fmla="*/ 5293098 h 6253045"/>
              <a:gd name="connsiteX89" fmla="*/ 2280122 w 4714957"/>
              <a:gd name="connsiteY89" fmla="*/ 5291290 h 6253045"/>
              <a:gd name="connsiteX90" fmla="*/ 2276617 w 4714957"/>
              <a:gd name="connsiteY90" fmla="*/ 5267893 h 6253045"/>
              <a:gd name="connsiteX91" fmla="*/ 2277263 w 4714957"/>
              <a:gd name="connsiteY91" fmla="*/ 5276942 h 6253045"/>
              <a:gd name="connsiteX92" fmla="*/ 2262562 w 4714957"/>
              <a:gd name="connsiteY92" fmla="*/ 5225241 h 6253045"/>
              <a:gd name="connsiteX93" fmla="*/ 2250206 w 4714957"/>
              <a:gd name="connsiteY93" fmla="*/ 5180651 h 6253045"/>
              <a:gd name="connsiteX94" fmla="*/ 2261312 w 4714957"/>
              <a:gd name="connsiteY94" fmla="*/ 5156213 h 6253045"/>
              <a:gd name="connsiteX95" fmla="*/ 2396333 w 4714957"/>
              <a:gd name="connsiteY95" fmla="*/ 5144767 h 6253045"/>
              <a:gd name="connsiteX96" fmla="*/ 2403104 w 4714957"/>
              <a:gd name="connsiteY96" fmla="*/ 5162474 h 6253045"/>
              <a:gd name="connsiteX97" fmla="*/ 2408821 w 4714957"/>
              <a:gd name="connsiteY97" fmla="*/ 5191168 h 6253045"/>
              <a:gd name="connsiteX98" fmla="*/ 2414001 w 4714957"/>
              <a:gd name="connsiteY98" fmla="*/ 5238090 h 6253045"/>
              <a:gd name="connsiteX99" fmla="*/ 2417098 w 4714957"/>
              <a:gd name="connsiteY99" fmla="*/ 5281523 h 6253045"/>
              <a:gd name="connsiteX100" fmla="*/ 2414885 w 4714957"/>
              <a:gd name="connsiteY100" fmla="*/ 5276223 h 6253045"/>
              <a:gd name="connsiteX101" fmla="*/ 2395996 w 4714957"/>
              <a:gd name="connsiteY101" fmla="*/ 5243012 h 6253045"/>
              <a:gd name="connsiteX102" fmla="*/ 2397455 w 4714957"/>
              <a:gd name="connsiteY102" fmla="*/ 5211985 h 6253045"/>
              <a:gd name="connsiteX103" fmla="*/ 2397068 w 4714957"/>
              <a:gd name="connsiteY103" fmla="*/ 5206558 h 6253045"/>
              <a:gd name="connsiteX104" fmla="*/ 2396551 w 4714957"/>
              <a:gd name="connsiteY104" fmla="*/ 5199319 h 6253045"/>
              <a:gd name="connsiteX105" fmla="*/ 2396333 w 4714957"/>
              <a:gd name="connsiteY105" fmla="*/ 5144767 h 6253045"/>
              <a:gd name="connsiteX106" fmla="*/ 2498093 w 4714957"/>
              <a:gd name="connsiteY106" fmla="*/ 5130236 h 6253045"/>
              <a:gd name="connsiteX107" fmla="*/ 2500437 w 4714957"/>
              <a:gd name="connsiteY107" fmla="*/ 5137345 h 6253045"/>
              <a:gd name="connsiteX108" fmla="*/ 2505251 w 4714957"/>
              <a:gd name="connsiteY108" fmla="*/ 5153370 h 6253045"/>
              <a:gd name="connsiteX109" fmla="*/ 2503681 w 4714957"/>
              <a:gd name="connsiteY109" fmla="*/ 5157120 h 6253045"/>
              <a:gd name="connsiteX110" fmla="*/ 2499771 w 4714957"/>
              <a:gd name="connsiteY110" fmla="*/ 5153761 h 6253045"/>
              <a:gd name="connsiteX111" fmla="*/ 2529188 w 4714957"/>
              <a:gd name="connsiteY111" fmla="*/ 5116541 h 6253045"/>
              <a:gd name="connsiteX112" fmla="*/ 2538039 w 4714957"/>
              <a:gd name="connsiteY112" fmla="*/ 5176042 h 6253045"/>
              <a:gd name="connsiteX113" fmla="*/ 2531852 w 4714957"/>
              <a:gd name="connsiteY113" fmla="*/ 5166025 h 6253045"/>
              <a:gd name="connsiteX114" fmla="*/ 2519733 w 4714957"/>
              <a:gd name="connsiteY114" fmla="*/ 5150520 h 6253045"/>
              <a:gd name="connsiteX115" fmla="*/ 2519604 w 4714957"/>
              <a:gd name="connsiteY115" fmla="*/ 5148709 h 6253045"/>
              <a:gd name="connsiteX116" fmla="*/ 2526928 w 4714957"/>
              <a:gd name="connsiteY116" fmla="*/ 5122723 h 6253045"/>
              <a:gd name="connsiteX117" fmla="*/ 2200496 w 4714957"/>
              <a:gd name="connsiteY117" fmla="*/ 5135693 h 6253045"/>
              <a:gd name="connsiteX118" fmla="*/ 2216149 w 4714957"/>
              <a:gd name="connsiteY118" fmla="*/ 5192173 h 6253045"/>
              <a:gd name="connsiteX119" fmla="*/ 2212367 w 4714957"/>
              <a:gd name="connsiteY119" fmla="*/ 5190625 h 6253045"/>
              <a:gd name="connsiteX120" fmla="*/ 2204214 w 4714957"/>
              <a:gd name="connsiteY120" fmla="*/ 5162757 h 6253045"/>
              <a:gd name="connsiteX121" fmla="*/ 2201696 w 4714957"/>
              <a:gd name="connsiteY121" fmla="*/ 5153999 h 6253045"/>
              <a:gd name="connsiteX122" fmla="*/ 2456538 w 4714957"/>
              <a:gd name="connsiteY122" fmla="*/ 5114390 h 6253045"/>
              <a:gd name="connsiteX123" fmla="*/ 2459833 w 4714957"/>
              <a:gd name="connsiteY123" fmla="*/ 5118185 h 6253045"/>
              <a:gd name="connsiteX124" fmla="*/ 2480475 w 4714957"/>
              <a:gd name="connsiteY124" fmla="*/ 5140586 h 6253045"/>
              <a:gd name="connsiteX125" fmla="*/ 2480327 w 4714957"/>
              <a:gd name="connsiteY125" fmla="*/ 5164243 h 6253045"/>
              <a:gd name="connsiteX126" fmla="*/ 2481230 w 4714957"/>
              <a:gd name="connsiteY126" fmla="*/ 5176910 h 6253045"/>
              <a:gd name="connsiteX127" fmla="*/ 2478758 w 4714957"/>
              <a:gd name="connsiteY127" fmla="*/ 5167993 h 6253045"/>
              <a:gd name="connsiteX128" fmla="*/ 2478629 w 4714957"/>
              <a:gd name="connsiteY128" fmla="*/ 5166182 h 6253045"/>
              <a:gd name="connsiteX129" fmla="*/ 2463006 w 4714957"/>
              <a:gd name="connsiteY129" fmla="*/ 5127280 h 6253045"/>
              <a:gd name="connsiteX130" fmla="*/ 2505806 w 4714957"/>
              <a:gd name="connsiteY130" fmla="*/ 5109678 h 6253045"/>
              <a:gd name="connsiteX131" fmla="*/ 2512446 w 4714957"/>
              <a:gd name="connsiteY131" fmla="*/ 5125575 h 6253045"/>
              <a:gd name="connsiteX132" fmla="*/ 2514790 w 4714957"/>
              <a:gd name="connsiteY132" fmla="*/ 5132684 h 6253045"/>
              <a:gd name="connsiteX133" fmla="*/ 2505806 w 4714957"/>
              <a:gd name="connsiteY133" fmla="*/ 5109678 h 6253045"/>
              <a:gd name="connsiteX134" fmla="*/ 2452583 w 4714957"/>
              <a:gd name="connsiteY134" fmla="*/ 5109834 h 6253045"/>
              <a:gd name="connsiteX135" fmla="*/ 2455181 w 4714957"/>
              <a:gd name="connsiteY135" fmla="*/ 5111685 h 6253045"/>
              <a:gd name="connsiteX136" fmla="*/ 2456538 w 4714957"/>
              <a:gd name="connsiteY136" fmla="*/ 5114390 h 6253045"/>
              <a:gd name="connsiteX137" fmla="*/ 2277252 w 4714957"/>
              <a:gd name="connsiteY137" fmla="*/ 5122336 h 6253045"/>
              <a:gd name="connsiteX138" fmla="*/ 2279467 w 4714957"/>
              <a:gd name="connsiteY138" fmla="*/ 5127636 h 6253045"/>
              <a:gd name="connsiteX139" fmla="*/ 2282325 w 4714957"/>
              <a:gd name="connsiteY139" fmla="*/ 5141983 h 6253045"/>
              <a:gd name="connsiteX140" fmla="*/ 2277252 w 4714957"/>
              <a:gd name="connsiteY140" fmla="*/ 5122336 h 6253045"/>
              <a:gd name="connsiteX141" fmla="*/ 0 w 4714957"/>
              <a:gd name="connsiteY141" fmla="*/ 0 h 6253045"/>
              <a:gd name="connsiteX142" fmla="*/ 86542 w 4714957"/>
              <a:gd name="connsiteY142" fmla="*/ 19375 h 6253045"/>
              <a:gd name="connsiteX143" fmla="*/ 517965 w 4714957"/>
              <a:gd name="connsiteY143" fmla="*/ 697510 h 6253045"/>
              <a:gd name="connsiteX144" fmla="*/ 468881 w 4714957"/>
              <a:gd name="connsiteY144" fmla="*/ 82668 h 6253045"/>
              <a:gd name="connsiteX145" fmla="*/ 539924 w 4714957"/>
              <a:gd name="connsiteY145" fmla="*/ 138210 h 6253045"/>
              <a:gd name="connsiteX146" fmla="*/ 780177 w 4714957"/>
              <a:gd name="connsiteY146" fmla="*/ 1105682 h 6253045"/>
              <a:gd name="connsiteX147" fmla="*/ 1179307 w 4714957"/>
              <a:gd name="connsiteY147" fmla="*/ 1987902 h 6253045"/>
              <a:gd name="connsiteX148" fmla="*/ 1022141 w 4714957"/>
              <a:gd name="connsiteY148" fmla="*/ 220877 h 6253045"/>
              <a:gd name="connsiteX149" fmla="*/ 1261633 w 4714957"/>
              <a:gd name="connsiteY149" fmla="*/ 1189807 h 6253045"/>
              <a:gd name="connsiteX150" fmla="*/ 1365310 w 4714957"/>
              <a:gd name="connsiteY150" fmla="*/ 1772191 h 6253045"/>
              <a:gd name="connsiteX151" fmla="*/ 1404060 w 4714957"/>
              <a:gd name="connsiteY151" fmla="*/ 2193280 h 6253045"/>
              <a:gd name="connsiteX152" fmla="*/ 1704148 w 4714957"/>
              <a:gd name="connsiteY152" fmla="*/ 2890981 h 6253045"/>
              <a:gd name="connsiteX153" fmla="*/ 1803191 w 4714957"/>
              <a:gd name="connsiteY153" fmla="*/ 2600160 h 6253045"/>
              <a:gd name="connsiteX154" fmla="*/ 2002110 w 4714957"/>
              <a:gd name="connsiteY154" fmla="*/ 1946568 h 6253045"/>
              <a:gd name="connsiteX155" fmla="*/ 1424727 w 4714957"/>
              <a:gd name="connsiteY155" fmla="*/ 830552 h 6253045"/>
              <a:gd name="connsiteX156" fmla="*/ 2007277 w 4714957"/>
              <a:gd name="connsiteY156" fmla="*/ 1755398 h 6253045"/>
              <a:gd name="connsiteX157" fmla="*/ 1631820 w 4714957"/>
              <a:gd name="connsiteY157" fmla="*/ 339672 h 6253045"/>
              <a:gd name="connsiteX158" fmla="*/ 2049259 w 4714957"/>
              <a:gd name="connsiteY158" fmla="*/ 1513095 h 6253045"/>
              <a:gd name="connsiteX159" fmla="*/ 2349573 w 4714957"/>
              <a:gd name="connsiteY159" fmla="*/ 868012 h 6253045"/>
              <a:gd name="connsiteX160" fmla="*/ 2120945 w 4714957"/>
              <a:gd name="connsiteY160" fmla="*/ 1615896 h 6253045"/>
              <a:gd name="connsiteX161" fmla="*/ 2035694 w 4714957"/>
              <a:gd name="connsiteY161" fmla="*/ 2346990 h 6253045"/>
              <a:gd name="connsiteX162" fmla="*/ 1847108 w 4714957"/>
              <a:gd name="connsiteY162" fmla="*/ 3017375 h 6253045"/>
              <a:gd name="connsiteX163" fmla="*/ 2234614 w 4714957"/>
              <a:gd name="connsiteY163" fmla="*/ 3571507 h 6253045"/>
              <a:gd name="connsiteX164" fmla="*/ 2490367 w 4714957"/>
              <a:gd name="connsiteY164" fmla="*/ 2269489 h 6253045"/>
              <a:gd name="connsiteX165" fmla="*/ 2571742 w 4714957"/>
              <a:gd name="connsiteY165" fmla="*/ 1122473 h 6253045"/>
              <a:gd name="connsiteX166" fmla="*/ 2628576 w 4714957"/>
              <a:gd name="connsiteY166" fmla="*/ 2326323 h 6253045"/>
              <a:gd name="connsiteX167" fmla="*/ 3137616 w 4714957"/>
              <a:gd name="connsiteY167" fmla="*/ 1131194 h 6253045"/>
              <a:gd name="connsiteX168" fmla="*/ 2682827 w 4714957"/>
              <a:gd name="connsiteY168" fmla="*/ 2716412 h 6253045"/>
              <a:gd name="connsiteX169" fmla="*/ 2454200 w 4714957"/>
              <a:gd name="connsiteY169" fmla="*/ 3521132 h 6253045"/>
              <a:gd name="connsiteX170" fmla="*/ 2517492 w 4714957"/>
              <a:gd name="connsiteY170" fmla="*/ 3388088 h 6253045"/>
              <a:gd name="connsiteX171" fmla="*/ 2908872 w 4714957"/>
              <a:gd name="connsiteY171" fmla="*/ 3142667 h 6253045"/>
              <a:gd name="connsiteX172" fmla="*/ 3026415 w 4714957"/>
              <a:gd name="connsiteY172" fmla="*/ 2764205 h 6253045"/>
              <a:gd name="connsiteX173" fmla="*/ 3502403 w 4714957"/>
              <a:gd name="connsiteY173" fmla="*/ 792370 h 6253045"/>
              <a:gd name="connsiteX174" fmla="*/ 3282655 w 4714957"/>
              <a:gd name="connsiteY174" fmla="*/ 1956576 h 6253045"/>
              <a:gd name="connsiteX175" fmla="*/ 3736841 w 4714957"/>
              <a:gd name="connsiteY175" fmla="*/ 689760 h 6253045"/>
              <a:gd name="connsiteX176" fmla="*/ 3190876 w 4714957"/>
              <a:gd name="connsiteY176" fmla="*/ 2460091 h 6253045"/>
              <a:gd name="connsiteX177" fmla="*/ 3890460 w 4714957"/>
              <a:gd name="connsiteY177" fmla="*/ 1946709 h 6253045"/>
              <a:gd name="connsiteX178" fmla="*/ 4098399 w 4714957"/>
              <a:gd name="connsiteY178" fmla="*/ 1475057 h 6253045"/>
              <a:gd name="connsiteX179" fmla="*/ 4064472 w 4714957"/>
              <a:gd name="connsiteY179" fmla="*/ 1809308 h 6253045"/>
              <a:gd name="connsiteX180" fmla="*/ 4714957 w 4714957"/>
              <a:gd name="connsiteY180" fmla="*/ 1093341 h 6253045"/>
              <a:gd name="connsiteX181" fmla="*/ 4424133 w 4714957"/>
              <a:gd name="connsiteY181" fmla="*/ 1562857 h 6253045"/>
              <a:gd name="connsiteX182" fmla="*/ 4000345 w 4714957"/>
              <a:gd name="connsiteY182" fmla="*/ 1967235 h 6253045"/>
              <a:gd name="connsiteX183" fmla="*/ 3185293 w 4714957"/>
              <a:gd name="connsiteY183" fmla="*/ 2609202 h 6253045"/>
              <a:gd name="connsiteX184" fmla="*/ 3109083 w 4714957"/>
              <a:gd name="connsiteY184" fmla="*/ 2973458 h 6253045"/>
              <a:gd name="connsiteX185" fmla="*/ 2455491 w 4714957"/>
              <a:gd name="connsiteY185" fmla="*/ 3521132 h 6253045"/>
              <a:gd name="connsiteX186" fmla="*/ 2429657 w 4714957"/>
              <a:gd name="connsiteY186" fmla="*/ 4072872 h 6253045"/>
              <a:gd name="connsiteX187" fmla="*/ 2481631 w 4714957"/>
              <a:gd name="connsiteY187" fmla="*/ 4768371 h 6253045"/>
              <a:gd name="connsiteX188" fmla="*/ 2500870 w 4714957"/>
              <a:gd name="connsiteY188" fmla="*/ 4918743 h 6253045"/>
              <a:gd name="connsiteX189" fmla="*/ 2521556 w 4714957"/>
              <a:gd name="connsiteY189" fmla="*/ 5064006 h 6253045"/>
              <a:gd name="connsiteX190" fmla="*/ 2498947 w 4714957"/>
              <a:gd name="connsiteY190" fmla="*/ 5039231 h 6253045"/>
              <a:gd name="connsiteX191" fmla="*/ 2461279 w 4714957"/>
              <a:gd name="connsiteY191" fmla="*/ 5000081 h 6253045"/>
              <a:gd name="connsiteX192" fmla="*/ 2493727 w 4714957"/>
              <a:gd name="connsiteY192" fmla="*/ 5043241 h 6253045"/>
              <a:gd name="connsiteX193" fmla="*/ 2509478 w 4714957"/>
              <a:gd name="connsiteY193" fmla="*/ 5064626 h 6253045"/>
              <a:gd name="connsiteX194" fmla="*/ 2524526 w 4714957"/>
              <a:gd name="connsiteY194" fmla="*/ 5084868 h 6253045"/>
              <a:gd name="connsiteX195" fmla="*/ 2525655 w 4714957"/>
              <a:gd name="connsiteY195" fmla="*/ 5092795 h 6253045"/>
              <a:gd name="connsiteX196" fmla="*/ 2525847 w 4714957"/>
              <a:gd name="connsiteY196" fmla="*/ 5094088 h 6253045"/>
              <a:gd name="connsiteX197" fmla="*/ 2518461 w 4714957"/>
              <a:gd name="connsiteY197" fmla="*/ 5106957 h 6253045"/>
              <a:gd name="connsiteX198" fmla="*/ 2511930 w 4714957"/>
              <a:gd name="connsiteY198" fmla="*/ 5118336 h 6253045"/>
              <a:gd name="connsiteX199" fmla="*/ 2506471 w 4714957"/>
              <a:gd name="connsiteY199" fmla="*/ 5093261 h 6253045"/>
              <a:gd name="connsiteX200" fmla="*/ 2500477 w 4714957"/>
              <a:gd name="connsiteY200" fmla="*/ 5086413 h 6253045"/>
              <a:gd name="connsiteX201" fmla="*/ 2496824 w 4714957"/>
              <a:gd name="connsiteY201" fmla="*/ 5086673 h 6253045"/>
              <a:gd name="connsiteX202" fmla="*/ 2490053 w 4714957"/>
              <a:gd name="connsiteY202" fmla="*/ 5068967 h 6253045"/>
              <a:gd name="connsiteX203" fmla="*/ 2472732 w 4714957"/>
              <a:gd name="connsiteY203" fmla="*/ 5032005 h 6253045"/>
              <a:gd name="connsiteX204" fmla="*/ 2482877 w 4714957"/>
              <a:gd name="connsiteY204" fmla="*/ 5071297 h 6253045"/>
              <a:gd name="connsiteX205" fmla="*/ 2488078 w 4714957"/>
              <a:gd name="connsiteY205" fmla="*/ 5092753 h 6253045"/>
              <a:gd name="connsiteX206" fmla="*/ 2486511 w 4714957"/>
              <a:gd name="connsiteY206" fmla="*/ 5096502 h 6253045"/>
              <a:gd name="connsiteX207" fmla="*/ 2459135 w 4714957"/>
              <a:gd name="connsiteY207" fmla="*/ 5072990 h 6253045"/>
              <a:gd name="connsiteX208" fmla="*/ 2447532 w 4714957"/>
              <a:gd name="connsiteY208" fmla="*/ 5064723 h 6253045"/>
              <a:gd name="connsiteX209" fmla="*/ 2457437 w 4714957"/>
              <a:gd name="connsiteY209" fmla="*/ 5074931 h 6253045"/>
              <a:gd name="connsiteX210" fmla="*/ 2481547 w 4714957"/>
              <a:gd name="connsiteY210" fmla="*/ 5104132 h 6253045"/>
              <a:gd name="connsiteX211" fmla="*/ 2481657 w 4714957"/>
              <a:gd name="connsiteY211" fmla="*/ 5131408 h 6253045"/>
              <a:gd name="connsiteX212" fmla="*/ 2459836 w 4714957"/>
              <a:gd name="connsiteY212" fmla="*/ 5115002 h 6253045"/>
              <a:gd name="connsiteX213" fmla="*/ 2455181 w 4714957"/>
              <a:gd name="connsiteY213" fmla="*/ 5111685 h 6253045"/>
              <a:gd name="connsiteX214" fmla="*/ 2448027 w 4714957"/>
              <a:gd name="connsiteY214" fmla="*/ 5097428 h 6253045"/>
              <a:gd name="connsiteX215" fmla="*/ 2433308 w 4714957"/>
              <a:gd name="connsiteY215" fmla="*/ 5071193 h 6253045"/>
              <a:gd name="connsiteX216" fmla="*/ 2440851 w 4714957"/>
              <a:gd name="connsiteY216" fmla="*/ 5099758 h 6253045"/>
              <a:gd name="connsiteX217" fmla="*/ 2450479 w 4714957"/>
              <a:gd name="connsiteY217" fmla="*/ 5131811 h 6253045"/>
              <a:gd name="connsiteX218" fmla="*/ 2460752 w 4714957"/>
              <a:gd name="connsiteY218" fmla="*/ 5172914 h 6253045"/>
              <a:gd name="connsiteX219" fmla="*/ 2463354 w 4714957"/>
              <a:gd name="connsiteY219" fmla="*/ 5183642 h 6253045"/>
              <a:gd name="connsiteX220" fmla="*/ 2444335 w 4714957"/>
              <a:gd name="connsiteY220" fmla="*/ 5148620 h 6253045"/>
              <a:gd name="connsiteX221" fmla="*/ 2427659 w 4714957"/>
              <a:gd name="connsiteY221" fmla="*/ 5120707 h 6253045"/>
              <a:gd name="connsiteX222" fmla="*/ 2411371 w 4714957"/>
              <a:gd name="connsiteY222" fmla="*/ 5098222 h 6253045"/>
              <a:gd name="connsiteX223" fmla="*/ 2420483 w 4714957"/>
              <a:gd name="connsiteY223" fmla="*/ 5123037 h 6253045"/>
              <a:gd name="connsiteX224" fmla="*/ 2431809 w 4714957"/>
              <a:gd name="connsiteY224" fmla="*/ 5153152 h 6253045"/>
              <a:gd name="connsiteX225" fmla="*/ 2443779 w 4714957"/>
              <a:gd name="connsiteY225" fmla="*/ 5192313 h 6253045"/>
              <a:gd name="connsiteX226" fmla="*/ 2451194 w 4714957"/>
              <a:gd name="connsiteY226" fmla="*/ 5219067 h 6253045"/>
              <a:gd name="connsiteX227" fmla="*/ 2444921 w 4714957"/>
              <a:gd name="connsiteY227" fmla="*/ 5234065 h 6253045"/>
              <a:gd name="connsiteX228" fmla="*/ 2444792 w 4714957"/>
              <a:gd name="connsiteY228" fmla="*/ 5232257 h 6253045"/>
              <a:gd name="connsiteX229" fmla="*/ 2442449 w 4714957"/>
              <a:gd name="connsiteY229" fmla="*/ 5225148 h 6253045"/>
              <a:gd name="connsiteX230" fmla="*/ 2443889 w 4714957"/>
              <a:gd name="connsiteY230" fmla="*/ 5219588 h 6253045"/>
              <a:gd name="connsiteX231" fmla="*/ 2442320 w 4714957"/>
              <a:gd name="connsiteY231" fmla="*/ 5223338 h 6253045"/>
              <a:gd name="connsiteX232" fmla="*/ 2422141 w 4714957"/>
              <a:gd name="connsiteY232" fmla="*/ 5172029 h 6253045"/>
              <a:gd name="connsiteX233" fmla="*/ 2400652 w 4714957"/>
              <a:gd name="connsiteY233" fmla="*/ 5128089 h 6253045"/>
              <a:gd name="connsiteX234" fmla="*/ 2400136 w 4714957"/>
              <a:gd name="connsiteY234" fmla="*/ 5120850 h 6253045"/>
              <a:gd name="connsiteX235" fmla="*/ 2398348 w 4714957"/>
              <a:gd name="connsiteY235" fmla="*/ 5070048 h 6253045"/>
              <a:gd name="connsiteX236" fmla="*/ 2393426 w 4714957"/>
              <a:gd name="connsiteY236" fmla="*/ 5026746 h 6253045"/>
              <a:gd name="connsiteX237" fmla="*/ 2391043 w 4714957"/>
              <a:gd name="connsiteY237" fmla="*/ 5070569 h 6253045"/>
              <a:gd name="connsiteX238" fmla="*/ 2387350 w 4714957"/>
              <a:gd name="connsiteY238" fmla="*/ 5121762 h 6253045"/>
              <a:gd name="connsiteX239" fmla="*/ 2387738 w 4714957"/>
              <a:gd name="connsiteY239" fmla="*/ 5127191 h 6253045"/>
              <a:gd name="connsiteX240" fmla="*/ 2378457 w 4714957"/>
              <a:gd name="connsiteY240" fmla="*/ 5151498 h 6253045"/>
              <a:gd name="connsiteX241" fmla="*/ 2368054 w 4714957"/>
              <a:gd name="connsiteY241" fmla="*/ 5108586 h 6253045"/>
              <a:gd name="connsiteX242" fmla="*/ 2351658 w 4714957"/>
              <a:gd name="connsiteY242" fmla="*/ 5058826 h 6253045"/>
              <a:gd name="connsiteX243" fmla="*/ 2314952 w 4714957"/>
              <a:gd name="connsiteY243" fmla="*/ 4955948 h 6253045"/>
              <a:gd name="connsiteX244" fmla="*/ 2329871 w 4714957"/>
              <a:gd name="connsiteY244" fmla="*/ 5062200 h 6253045"/>
              <a:gd name="connsiteX245" fmla="*/ 2339091 w 4714957"/>
              <a:gd name="connsiteY245" fmla="*/ 5114289 h 6253045"/>
              <a:gd name="connsiteX246" fmla="*/ 2348700 w 4714957"/>
              <a:gd name="connsiteY246" fmla="*/ 5171809 h 6253045"/>
              <a:gd name="connsiteX247" fmla="*/ 2352023 w 4714957"/>
              <a:gd name="connsiteY247" fmla="*/ 5194870 h 6253045"/>
              <a:gd name="connsiteX248" fmla="*/ 2343736 w 4714957"/>
              <a:gd name="connsiteY248" fmla="*/ 5179438 h 6253045"/>
              <a:gd name="connsiteX249" fmla="*/ 2339696 w 4714957"/>
              <a:gd name="connsiteY249" fmla="*/ 5174270 h 6253045"/>
              <a:gd name="connsiteX250" fmla="*/ 2338148 w 4714957"/>
              <a:gd name="connsiteY250" fmla="*/ 5152554 h 6253045"/>
              <a:gd name="connsiteX251" fmla="*/ 2335657 w 4714957"/>
              <a:gd name="connsiteY251" fmla="*/ 5169100 h 6253045"/>
              <a:gd name="connsiteX252" fmla="*/ 2319110 w 4714957"/>
              <a:gd name="connsiteY252" fmla="*/ 5142998 h 6253045"/>
              <a:gd name="connsiteX253" fmla="*/ 2318981 w 4714957"/>
              <a:gd name="connsiteY253" fmla="*/ 5141187 h 6253045"/>
              <a:gd name="connsiteX254" fmla="*/ 2289839 w 4714957"/>
              <a:gd name="connsiteY254" fmla="*/ 5041407 h 6253045"/>
              <a:gd name="connsiteX255" fmla="*/ 2263685 w 4714957"/>
              <a:gd name="connsiteY255" fmla="*/ 4957786 h 6253045"/>
              <a:gd name="connsiteX256" fmla="*/ 2240776 w 4714957"/>
              <a:gd name="connsiteY256" fmla="*/ 4893939 h 6253045"/>
              <a:gd name="connsiteX257" fmla="*/ 2220338 w 4714957"/>
              <a:gd name="connsiteY257" fmla="*/ 4839009 h 6253045"/>
              <a:gd name="connsiteX258" fmla="*/ 2233600 w 4714957"/>
              <a:gd name="connsiteY258" fmla="*/ 4896269 h 6253045"/>
              <a:gd name="connsiteX259" fmla="*/ 2251158 w 4714957"/>
              <a:gd name="connsiteY259" fmla="*/ 4962317 h 6253045"/>
              <a:gd name="connsiteX260" fmla="*/ 2270137 w 4714957"/>
              <a:gd name="connsiteY260" fmla="*/ 5048270 h 6253045"/>
              <a:gd name="connsiteX261" fmla="*/ 2278196 w 4714957"/>
              <a:gd name="connsiteY261" fmla="*/ 5084073 h 6253045"/>
              <a:gd name="connsiteX262" fmla="*/ 2272072 w 4714957"/>
              <a:gd name="connsiteY262" fmla="*/ 5075414 h 6253045"/>
              <a:gd name="connsiteX263" fmla="*/ 2264122 w 4714957"/>
              <a:gd name="connsiteY263" fmla="*/ 5066888 h 6253045"/>
              <a:gd name="connsiteX264" fmla="*/ 2262036 w 4714957"/>
              <a:gd name="connsiteY264" fmla="*/ 5063399 h 6253045"/>
              <a:gd name="connsiteX265" fmla="*/ 2240031 w 4714957"/>
              <a:gd name="connsiteY265" fmla="*/ 5012219 h 6253045"/>
              <a:gd name="connsiteX266" fmla="*/ 2220369 w 4714957"/>
              <a:gd name="connsiteY266" fmla="*/ 4968150 h 6253045"/>
              <a:gd name="connsiteX267" fmla="*/ 2232854 w 4714957"/>
              <a:gd name="connsiteY267" fmla="*/ 5014551 h 6253045"/>
              <a:gd name="connsiteX268" fmla="*/ 2249511 w 4714957"/>
              <a:gd name="connsiteY268" fmla="*/ 5067930 h 6253045"/>
              <a:gd name="connsiteX269" fmla="*/ 2262125 w 4714957"/>
              <a:gd name="connsiteY269" fmla="*/ 5116139 h 6253045"/>
              <a:gd name="connsiteX270" fmla="*/ 2249103 w 4714957"/>
              <a:gd name="connsiteY270" fmla="*/ 5087965 h 6253045"/>
              <a:gd name="connsiteX271" fmla="*/ 2261462 w 4714957"/>
              <a:gd name="connsiteY271" fmla="*/ 5132557 h 6253045"/>
              <a:gd name="connsiteX272" fmla="*/ 2248141 w 4714957"/>
              <a:gd name="connsiteY272" fmla="*/ 5151696 h 6253045"/>
              <a:gd name="connsiteX273" fmla="*/ 2233828 w 4714957"/>
              <a:gd name="connsiteY273" fmla="*/ 5105425 h 6253045"/>
              <a:gd name="connsiteX274" fmla="*/ 2218889 w 4714957"/>
              <a:gd name="connsiteY274" fmla="*/ 5024640 h 6253045"/>
              <a:gd name="connsiteX275" fmla="*/ 2219515 w 4714957"/>
              <a:gd name="connsiteY275" fmla="*/ 5059155 h 6253045"/>
              <a:gd name="connsiteX276" fmla="*/ 2196477 w 4714957"/>
              <a:gd name="connsiteY276" fmla="*/ 4993497 h 6253045"/>
              <a:gd name="connsiteX277" fmla="*/ 2189721 w 4714957"/>
              <a:gd name="connsiteY277" fmla="*/ 4975643 h 6253045"/>
              <a:gd name="connsiteX278" fmla="*/ 2185592 w 4714957"/>
              <a:gd name="connsiteY278" fmla="*/ 4918956 h 6253045"/>
              <a:gd name="connsiteX279" fmla="*/ 2189453 w 4714957"/>
              <a:gd name="connsiteY279" fmla="*/ 4904646 h 6253045"/>
              <a:gd name="connsiteX280" fmla="*/ 2192775 w 4714957"/>
              <a:gd name="connsiteY280" fmla="*/ 4890086 h 6253045"/>
              <a:gd name="connsiteX281" fmla="*/ 2188151 w 4714957"/>
              <a:gd name="connsiteY281" fmla="*/ 4902466 h 6253045"/>
              <a:gd name="connsiteX282" fmla="*/ 2184990 w 4714957"/>
              <a:gd name="connsiteY282" fmla="*/ 4910684 h 6253045"/>
              <a:gd name="connsiteX283" fmla="*/ 2171045 w 4714957"/>
              <a:gd name="connsiteY283" fmla="*/ 4719227 h 6253045"/>
              <a:gd name="connsiteX284" fmla="*/ 2066545 w 4714957"/>
              <a:gd name="connsiteY284" fmla="*/ 3799769 h 6253045"/>
              <a:gd name="connsiteX285" fmla="*/ 2049145 w 4714957"/>
              <a:gd name="connsiteY285" fmla="*/ 3731919 h 6253045"/>
              <a:gd name="connsiteX286" fmla="*/ 1869862 w 4714957"/>
              <a:gd name="connsiteY286" fmla="*/ 3604284 h 6253045"/>
              <a:gd name="connsiteX287" fmla="*/ 1215163 w 4714957"/>
              <a:gd name="connsiteY287" fmla="*/ 3100963 h 6253045"/>
              <a:gd name="connsiteX288" fmla="*/ 798457 w 4714957"/>
              <a:gd name="connsiteY288" fmla="*/ 2334996 h 6253045"/>
              <a:gd name="connsiteX289" fmla="*/ 117767 w 4714957"/>
              <a:gd name="connsiteY289" fmla="*/ 1769072 h 6253045"/>
              <a:gd name="connsiteX290" fmla="*/ 198502 w 4714957"/>
              <a:gd name="connsiteY290" fmla="*/ 1760808 h 6253045"/>
              <a:gd name="connsiteX291" fmla="*/ 736299 w 4714957"/>
              <a:gd name="connsiteY291" fmla="*/ 2224123 h 6253045"/>
              <a:gd name="connsiteX292" fmla="*/ 552533 w 4714957"/>
              <a:gd name="connsiteY292" fmla="*/ 1743192 h 6253045"/>
              <a:gd name="connsiteX293" fmla="*/ 666033 w 4714957"/>
              <a:gd name="connsiteY293" fmla="*/ 1737671 h 6253045"/>
              <a:gd name="connsiteX294" fmla="*/ 630806 w 4714957"/>
              <a:gd name="connsiteY294" fmla="*/ 1764212 h 6253045"/>
              <a:gd name="connsiteX295" fmla="*/ 984220 w 4714957"/>
              <a:gd name="connsiteY295" fmla="*/ 2534441 h 6253045"/>
              <a:gd name="connsiteX296" fmla="*/ 1441258 w 4714957"/>
              <a:gd name="connsiteY296" fmla="*/ 3166025 h 6253045"/>
              <a:gd name="connsiteX297" fmla="*/ 1658080 w 4714957"/>
              <a:gd name="connsiteY297" fmla="*/ 3255236 h 6253045"/>
              <a:gd name="connsiteX298" fmla="*/ 1674724 w 4714957"/>
              <a:gd name="connsiteY298" fmla="*/ 3257908 h 6253045"/>
              <a:gd name="connsiteX299" fmla="*/ 1661188 w 4714957"/>
              <a:gd name="connsiteY299" fmla="*/ 3241257 h 6253045"/>
              <a:gd name="connsiteX300" fmla="*/ 1587479 w 4714957"/>
              <a:gd name="connsiteY300" fmla="*/ 3142667 h 6253045"/>
              <a:gd name="connsiteX301" fmla="*/ 948096 w 4714957"/>
              <a:gd name="connsiteY301" fmla="*/ 1803192 h 6253045"/>
              <a:gd name="connsiteX302" fmla="*/ 581258 w 4714957"/>
              <a:gd name="connsiteY302" fmla="*/ 857679 h 6253045"/>
              <a:gd name="connsiteX303" fmla="*/ 0 w 4714957"/>
              <a:gd name="connsiteY303" fmla="*/ 0 h 625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4714957" h="6253045">
                <a:moveTo>
                  <a:pt x="2224071" y="5682709"/>
                </a:moveTo>
                <a:lnTo>
                  <a:pt x="2609077" y="5655257"/>
                </a:lnTo>
                <a:lnTo>
                  <a:pt x="2614000" y="5688938"/>
                </a:lnTo>
                <a:cubicBezTo>
                  <a:pt x="2643088" y="5892528"/>
                  <a:pt x="2668924" y="6090779"/>
                  <a:pt x="2682827" y="6253045"/>
                </a:cubicBezTo>
                <a:cubicBezTo>
                  <a:pt x="2500701" y="6242710"/>
                  <a:pt x="2318572" y="6255627"/>
                  <a:pt x="2137736" y="6246586"/>
                </a:cubicBezTo>
                <a:cubicBezTo>
                  <a:pt x="2158081" y="6051864"/>
                  <a:pt x="2208215" y="5888386"/>
                  <a:pt x="2223836" y="5708196"/>
                </a:cubicBezTo>
                <a:close/>
                <a:moveTo>
                  <a:pt x="2212973" y="5328795"/>
                </a:moveTo>
                <a:lnTo>
                  <a:pt x="2213172" y="5330621"/>
                </a:lnTo>
                <a:lnTo>
                  <a:pt x="2213117" y="5331050"/>
                </a:lnTo>
                <a:close/>
                <a:moveTo>
                  <a:pt x="2303071" y="5304204"/>
                </a:moveTo>
                <a:cubicBezTo>
                  <a:pt x="2305283" y="5309502"/>
                  <a:pt x="2305670" y="5314932"/>
                  <a:pt x="2308014" y="5322041"/>
                </a:cubicBezTo>
                <a:cubicBezTo>
                  <a:pt x="2310226" y="5327339"/>
                  <a:pt x="2310742" y="5334577"/>
                  <a:pt x="2312957" y="5339877"/>
                </a:cubicBezTo>
                <a:cubicBezTo>
                  <a:pt x="2313215" y="5343497"/>
                  <a:pt x="2311646" y="5347246"/>
                  <a:pt x="2312033" y="5352675"/>
                </a:cubicBezTo>
                <a:cubicBezTo>
                  <a:pt x="2312033" y="5352675"/>
                  <a:pt x="2312033" y="5352675"/>
                  <a:pt x="2312162" y="5354485"/>
                </a:cubicBezTo>
                <a:cubicBezTo>
                  <a:pt x="2310595" y="5358234"/>
                  <a:pt x="2309025" y="5361984"/>
                  <a:pt x="2309283" y="5365603"/>
                </a:cubicBezTo>
                <a:cubicBezTo>
                  <a:pt x="2307071" y="5360304"/>
                  <a:pt x="2303160" y="5356945"/>
                  <a:pt x="2301075" y="5353456"/>
                </a:cubicBezTo>
                <a:cubicBezTo>
                  <a:pt x="2300946" y="5351647"/>
                  <a:pt x="2300816" y="5349836"/>
                  <a:pt x="2300816" y="5349836"/>
                </a:cubicBezTo>
                <a:cubicBezTo>
                  <a:pt x="2301612" y="5335229"/>
                  <a:pt x="2302276" y="5318812"/>
                  <a:pt x="2303071" y="5304204"/>
                </a:cubicBezTo>
                <a:close/>
                <a:moveTo>
                  <a:pt x="2533856" y="5271378"/>
                </a:moveTo>
                <a:cubicBezTo>
                  <a:pt x="2538928" y="5291025"/>
                  <a:pt x="2542175" y="5310800"/>
                  <a:pt x="2549201" y="5332126"/>
                </a:cubicBezTo>
                <a:cubicBezTo>
                  <a:pt x="2549201" y="5332126"/>
                  <a:pt x="2549330" y="5333937"/>
                  <a:pt x="2549330" y="5333937"/>
                </a:cubicBezTo>
                <a:cubicBezTo>
                  <a:pt x="2547634" y="5335876"/>
                  <a:pt x="2546065" y="5339625"/>
                  <a:pt x="2546194" y="5341436"/>
                </a:cubicBezTo>
                <a:cubicBezTo>
                  <a:pt x="2543981" y="5336136"/>
                  <a:pt x="2540071" y="5332777"/>
                  <a:pt x="2537856" y="5327479"/>
                </a:cubicBezTo>
                <a:cubicBezTo>
                  <a:pt x="2536695" y="5311191"/>
                  <a:pt x="2535404" y="5293094"/>
                  <a:pt x="2534372" y="5278616"/>
                </a:cubicBezTo>
                <a:cubicBezTo>
                  <a:pt x="2534114" y="5274997"/>
                  <a:pt x="2533985" y="5273189"/>
                  <a:pt x="2533856" y="5271378"/>
                </a:cubicBezTo>
                <a:close/>
                <a:moveTo>
                  <a:pt x="2398189" y="5273776"/>
                </a:moveTo>
                <a:cubicBezTo>
                  <a:pt x="2398447" y="5277395"/>
                  <a:pt x="2400533" y="5280884"/>
                  <a:pt x="2402616" y="5284373"/>
                </a:cubicBezTo>
                <a:cubicBezTo>
                  <a:pt x="2404960" y="5291481"/>
                  <a:pt x="2409258" y="5300271"/>
                  <a:pt x="2411599" y="5307380"/>
                </a:cubicBezTo>
                <a:cubicBezTo>
                  <a:pt x="2410032" y="5311129"/>
                  <a:pt x="2410290" y="5314748"/>
                  <a:pt x="2408721" y="5318498"/>
                </a:cubicBezTo>
                <a:cubicBezTo>
                  <a:pt x="2406637" y="5315009"/>
                  <a:pt x="2406508" y="5313198"/>
                  <a:pt x="2404422" y="5309709"/>
                </a:cubicBezTo>
                <a:cubicBezTo>
                  <a:pt x="2404293" y="5307900"/>
                  <a:pt x="2404035" y="5304281"/>
                  <a:pt x="2403906" y="5302470"/>
                </a:cubicBezTo>
                <a:cubicBezTo>
                  <a:pt x="2401436" y="5293553"/>
                  <a:pt x="2400662" y="5282695"/>
                  <a:pt x="2398189" y="5273776"/>
                </a:cubicBezTo>
                <a:close/>
                <a:moveTo>
                  <a:pt x="2454826" y="5244273"/>
                </a:moveTo>
                <a:cubicBezTo>
                  <a:pt x="2454955" y="5246083"/>
                  <a:pt x="2454955" y="5246083"/>
                  <a:pt x="2455084" y="5247892"/>
                </a:cubicBezTo>
                <a:cubicBezTo>
                  <a:pt x="2455343" y="5251511"/>
                  <a:pt x="2457557" y="5256811"/>
                  <a:pt x="2457944" y="5262239"/>
                </a:cubicBezTo>
                <a:cubicBezTo>
                  <a:pt x="2456375" y="5265989"/>
                  <a:pt x="2454936" y="5271549"/>
                  <a:pt x="2453496" y="5277108"/>
                </a:cubicBezTo>
                <a:cubicBezTo>
                  <a:pt x="2451283" y="5271810"/>
                  <a:pt x="2450896" y="5266380"/>
                  <a:pt x="2448811" y="5262890"/>
                </a:cubicBezTo>
                <a:cubicBezTo>
                  <a:pt x="2450380" y="5259141"/>
                  <a:pt x="2451948" y="5255391"/>
                  <a:pt x="2453517" y="5251642"/>
                </a:cubicBezTo>
                <a:cubicBezTo>
                  <a:pt x="2453388" y="5249833"/>
                  <a:pt x="2454955" y="5246083"/>
                  <a:pt x="2454826" y="5244273"/>
                </a:cubicBezTo>
                <a:close/>
                <a:moveTo>
                  <a:pt x="2337036" y="5239940"/>
                </a:moveTo>
                <a:cubicBezTo>
                  <a:pt x="2339250" y="5245238"/>
                  <a:pt x="2341334" y="5248727"/>
                  <a:pt x="2343419" y="5252216"/>
                </a:cubicBezTo>
                <a:cubicBezTo>
                  <a:pt x="2343548" y="5254027"/>
                  <a:pt x="2341721" y="5254157"/>
                  <a:pt x="2341850" y="5255966"/>
                </a:cubicBezTo>
                <a:cubicBezTo>
                  <a:pt x="2339638" y="5250668"/>
                  <a:pt x="2339250" y="5245238"/>
                  <a:pt x="2337036" y="5239940"/>
                </a:cubicBezTo>
                <a:close/>
                <a:moveTo>
                  <a:pt x="2509896" y="5218519"/>
                </a:moveTo>
                <a:cubicBezTo>
                  <a:pt x="2509896" y="5218519"/>
                  <a:pt x="2511850" y="5220200"/>
                  <a:pt x="2511850" y="5220200"/>
                </a:cubicBezTo>
                <a:cubicBezTo>
                  <a:pt x="2513807" y="5221878"/>
                  <a:pt x="2514065" y="5225498"/>
                  <a:pt x="2516148" y="5228987"/>
                </a:cubicBezTo>
                <a:cubicBezTo>
                  <a:pt x="2515097" y="5239975"/>
                  <a:pt x="2514173" y="5252775"/>
                  <a:pt x="2513380" y="5267382"/>
                </a:cubicBezTo>
                <a:cubicBezTo>
                  <a:pt x="2512606" y="5256524"/>
                  <a:pt x="2510004" y="5245796"/>
                  <a:pt x="2509359" y="5236747"/>
                </a:cubicBezTo>
                <a:lnTo>
                  <a:pt x="2508456" y="5224080"/>
                </a:lnTo>
                <a:cubicBezTo>
                  <a:pt x="2508327" y="5222269"/>
                  <a:pt x="2510154" y="5222139"/>
                  <a:pt x="2510025" y="5220330"/>
                </a:cubicBezTo>
                <a:cubicBezTo>
                  <a:pt x="2510025" y="5220330"/>
                  <a:pt x="2509896" y="5218519"/>
                  <a:pt x="2509896" y="5218519"/>
                </a:cubicBezTo>
                <a:close/>
                <a:moveTo>
                  <a:pt x="2505082" y="5202494"/>
                </a:moveTo>
                <a:lnTo>
                  <a:pt x="2510947" y="5207531"/>
                </a:lnTo>
                <a:lnTo>
                  <a:pt x="2514773" y="5209684"/>
                </a:lnTo>
                <a:lnTo>
                  <a:pt x="2518769" y="5214249"/>
                </a:lnTo>
                <a:cubicBezTo>
                  <a:pt x="2517201" y="5217999"/>
                  <a:pt x="2517331" y="5219809"/>
                  <a:pt x="2517460" y="5221618"/>
                </a:cubicBezTo>
                <a:cubicBezTo>
                  <a:pt x="2517331" y="5219809"/>
                  <a:pt x="2517331" y="5219809"/>
                  <a:pt x="2517201" y="5217999"/>
                </a:cubicBezTo>
                <a:cubicBezTo>
                  <a:pt x="2517072" y="5216190"/>
                  <a:pt x="2515116" y="5214510"/>
                  <a:pt x="2513161" y="5212831"/>
                </a:cubicBezTo>
                <a:cubicBezTo>
                  <a:pt x="2511334" y="5212961"/>
                  <a:pt x="2509380" y="5211281"/>
                  <a:pt x="2507682" y="5213222"/>
                </a:cubicBezTo>
                <a:cubicBezTo>
                  <a:pt x="2507682" y="5213222"/>
                  <a:pt x="2507682" y="5213222"/>
                  <a:pt x="2505856" y="5213352"/>
                </a:cubicBezTo>
                <a:close/>
                <a:moveTo>
                  <a:pt x="2352023" y="5194870"/>
                </a:moveTo>
                <a:lnTo>
                  <a:pt x="2352203" y="5195205"/>
                </a:lnTo>
                <a:lnTo>
                  <a:pt x="2352332" y="5197014"/>
                </a:lnTo>
                <a:close/>
                <a:moveTo>
                  <a:pt x="2508883" y="5178576"/>
                </a:moveTo>
                <a:cubicBezTo>
                  <a:pt x="2509012" y="5180387"/>
                  <a:pt x="2510839" y="5180257"/>
                  <a:pt x="2510968" y="5182065"/>
                </a:cubicBezTo>
                <a:cubicBezTo>
                  <a:pt x="2511097" y="5183876"/>
                  <a:pt x="2511226" y="5185685"/>
                  <a:pt x="2511355" y="5187495"/>
                </a:cubicBezTo>
                <a:cubicBezTo>
                  <a:pt x="2513697" y="5194604"/>
                  <a:pt x="2514342" y="5203651"/>
                  <a:pt x="2516685" y="5210760"/>
                </a:cubicBezTo>
                <a:lnTo>
                  <a:pt x="2514773" y="5209684"/>
                </a:lnTo>
                <a:lnTo>
                  <a:pt x="2512774" y="5207401"/>
                </a:lnTo>
                <a:cubicBezTo>
                  <a:pt x="2508864" y="5204042"/>
                  <a:pt x="2506907" y="5202364"/>
                  <a:pt x="2504953" y="5200683"/>
                </a:cubicBezTo>
                <a:lnTo>
                  <a:pt x="2505082" y="5202494"/>
                </a:lnTo>
                <a:lnTo>
                  <a:pt x="2503126" y="5200813"/>
                </a:lnTo>
                <a:lnTo>
                  <a:pt x="2502609" y="5193575"/>
                </a:lnTo>
                <a:cubicBezTo>
                  <a:pt x="2506004" y="5189695"/>
                  <a:pt x="2507444" y="5184136"/>
                  <a:pt x="2508883" y="5178576"/>
                </a:cubicBezTo>
                <a:close/>
                <a:moveTo>
                  <a:pt x="2211058" y="5197994"/>
                </a:moveTo>
                <a:lnTo>
                  <a:pt x="2212883" y="5197864"/>
                </a:lnTo>
                <a:lnTo>
                  <a:pt x="2214711" y="5197733"/>
                </a:lnTo>
                <a:cubicBezTo>
                  <a:pt x="2216923" y="5203031"/>
                  <a:pt x="2218880" y="5204712"/>
                  <a:pt x="2219138" y="5208331"/>
                </a:cubicBezTo>
                <a:cubicBezTo>
                  <a:pt x="2217439" y="5210270"/>
                  <a:pt x="2217568" y="5212080"/>
                  <a:pt x="2215743" y="5212211"/>
                </a:cubicBezTo>
                <a:cubicBezTo>
                  <a:pt x="2213528" y="5206911"/>
                  <a:pt x="2213270" y="5203291"/>
                  <a:pt x="2211058" y="5197994"/>
                </a:cubicBezTo>
                <a:close/>
                <a:moveTo>
                  <a:pt x="2381851" y="5147618"/>
                </a:moveTo>
                <a:cubicBezTo>
                  <a:pt x="2380800" y="5158606"/>
                  <a:pt x="2379747" y="5169595"/>
                  <a:pt x="2378696" y="5180583"/>
                </a:cubicBezTo>
                <a:cubicBezTo>
                  <a:pt x="2378567" y="5178774"/>
                  <a:pt x="2378567" y="5178774"/>
                  <a:pt x="2378438" y="5176964"/>
                </a:cubicBezTo>
                <a:cubicBezTo>
                  <a:pt x="2378438" y="5176964"/>
                  <a:pt x="2378309" y="5175155"/>
                  <a:pt x="2378309" y="5175155"/>
                </a:cubicBezTo>
                <a:cubicBezTo>
                  <a:pt x="2379360" y="5164167"/>
                  <a:pt x="2380542" y="5154987"/>
                  <a:pt x="2381851" y="5147618"/>
                </a:cubicBezTo>
                <a:close/>
                <a:moveTo>
                  <a:pt x="2261312" y="5156213"/>
                </a:moveTo>
                <a:cubicBezTo>
                  <a:pt x="2268340" y="5177539"/>
                  <a:pt x="2275754" y="5204294"/>
                  <a:pt x="2285253" y="5234537"/>
                </a:cubicBezTo>
                <a:cubicBezTo>
                  <a:pt x="2284072" y="5243717"/>
                  <a:pt x="2283020" y="5254705"/>
                  <a:pt x="2283665" y="5263752"/>
                </a:cubicBezTo>
                <a:cubicBezTo>
                  <a:pt x="2282485" y="5272932"/>
                  <a:pt x="2281431" y="5283920"/>
                  <a:pt x="2280251" y="5293098"/>
                </a:cubicBezTo>
                <a:cubicBezTo>
                  <a:pt x="2280251" y="5293098"/>
                  <a:pt x="2280251" y="5293098"/>
                  <a:pt x="2280122" y="5291290"/>
                </a:cubicBezTo>
                <a:cubicBezTo>
                  <a:pt x="2277263" y="5276942"/>
                  <a:pt x="2276617" y="5267893"/>
                  <a:pt x="2276617" y="5267893"/>
                </a:cubicBezTo>
                <a:cubicBezTo>
                  <a:pt x="2276617" y="5267893"/>
                  <a:pt x="2276875" y="5271512"/>
                  <a:pt x="2277263" y="5276942"/>
                </a:cubicBezTo>
                <a:cubicBezTo>
                  <a:pt x="2272319" y="5259106"/>
                  <a:pt x="2267505" y="5243078"/>
                  <a:pt x="2262562" y="5225241"/>
                </a:cubicBezTo>
                <a:cubicBezTo>
                  <a:pt x="2257877" y="5211024"/>
                  <a:pt x="2254891" y="5194868"/>
                  <a:pt x="2250206" y="5180651"/>
                </a:cubicBezTo>
                <a:cubicBezTo>
                  <a:pt x="2253213" y="5171341"/>
                  <a:pt x="2256350" y="5163842"/>
                  <a:pt x="2261312" y="5156213"/>
                </a:cubicBezTo>
                <a:close/>
                <a:moveTo>
                  <a:pt x="2396333" y="5144767"/>
                </a:moveTo>
                <a:cubicBezTo>
                  <a:pt x="2398548" y="5150065"/>
                  <a:pt x="2400760" y="5155365"/>
                  <a:pt x="2403104" y="5162474"/>
                </a:cubicBezTo>
                <a:cubicBezTo>
                  <a:pt x="2403620" y="5169712"/>
                  <a:pt x="2406090" y="5178630"/>
                  <a:pt x="2408821" y="5191168"/>
                </a:cubicBezTo>
                <a:cubicBezTo>
                  <a:pt x="2411549" y="5203705"/>
                  <a:pt x="2412711" y="5219993"/>
                  <a:pt x="2414001" y="5238090"/>
                </a:cubicBezTo>
                <a:cubicBezTo>
                  <a:pt x="2416732" y="5250627"/>
                  <a:pt x="2416066" y="5267045"/>
                  <a:pt x="2417098" y="5281523"/>
                </a:cubicBezTo>
                <a:cubicBezTo>
                  <a:pt x="2416969" y="5279712"/>
                  <a:pt x="2415014" y="5278033"/>
                  <a:pt x="2414885" y="5276223"/>
                </a:cubicBezTo>
                <a:cubicBezTo>
                  <a:pt x="2408502" y="5263947"/>
                  <a:pt x="2402250" y="5253479"/>
                  <a:pt x="2395996" y="5243012"/>
                </a:cubicBezTo>
                <a:cubicBezTo>
                  <a:pt x="2397178" y="5233832"/>
                  <a:pt x="2398100" y="5221035"/>
                  <a:pt x="2397455" y="5211985"/>
                </a:cubicBezTo>
                <a:cubicBezTo>
                  <a:pt x="2397326" y="5210177"/>
                  <a:pt x="2397196" y="5208366"/>
                  <a:pt x="2397068" y="5206558"/>
                </a:cubicBezTo>
                <a:cubicBezTo>
                  <a:pt x="2396938" y="5204747"/>
                  <a:pt x="2396680" y="5201128"/>
                  <a:pt x="2396551" y="5199319"/>
                </a:cubicBezTo>
                <a:cubicBezTo>
                  <a:pt x="2396960" y="5179281"/>
                  <a:pt x="2397495" y="5161054"/>
                  <a:pt x="2396333" y="5144767"/>
                </a:cubicBezTo>
                <a:close/>
                <a:moveTo>
                  <a:pt x="2498093" y="5130236"/>
                </a:moveTo>
                <a:cubicBezTo>
                  <a:pt x="2498351" y="5133856"/>
                  <a:pt x="2498480" y="5135665"/>
                  <a:pt x="2500437" y="5137345"/>
                </a:cubicBezTo>
                <a:cubicBezTo>
                  <a:pt x="2502649" y="5142643"/>
                  <a:pt x="2503036" y="5148073"/>
                  <a:pt x="2505251" y="5153370"/>
                </a:cubicBezTo>
                <a:cubicBezTo>
                  <a:pt x="2505380" y="5155181"/>
                  <a:pt x="2503681" y="5157120"/>
                  <a:pt x="2503681" y="5157120"/>
                </a:cubicBezTo>
                <a:cubicBezTo>
                  <a:pt x="2501727" y="5155442"/>
                  <a:pt x="2501727" y="5155442"/>
                  <a:pt x="2499771" y="5153761"/>
                </a:cubicBezTo>
                <a:close/>
                <a:moveTo>
                  <a:pt x="2529188" y="5116541"/>
                </a:moveTo>
                <a:lnTo>
                  <a:pt x="2538039" y="5176042"/>
                </a:lnTo>
                <a:lnTo>
                  <a:pt x="2531852" y="5166025"/>
                </a:lnTo>
                <a:cubicBezTo>
                  <a:pt x="2527812" y="5160857"/>
                  <a:pt x="2523772" y="5155687"/>
                  <a:pt x="2519733" y="5150520"/>
                </a:cubicBezTo>
                <a:cubicBezTo>
                  <a:pt x="2519733" y="5150520"/>
                  <a:pt x="2519604" y="5148709"/>
                  <a:pt x="2519604" y="5148709"/>
                </a:cubicBezTo>
                <a:cubicBezTo>
                  <a:pt x="2522482" y="5137591"/>
                  <a:pt x="2525619" y="5130091"/>
                  <a:pt x="2526928" y="5122723"/>
                </a:cubicBezTo>
                <a:close/>
                <a:moveTo>
                  <a:pt x="2200496" y="5135693"/>
                </a:moveTo>
                <a:lnTo>
                  <a:pt x="2216149" y="5192173"/>
                </a:lnTo>
                <a:cubicBezTo>
                  <a:pt x="2214323" y="5192303"/>
                  <a:pt x="2212367" y="5190625"/>
                  <a:pt x="2212367" y="5190625"/>
                </a:cubicBezTo>
                <a:cubicBezTo>
                  <a:pt x="2209342" y="5180381"/>
                  <a:pt x="2206610" y="5171027"/>
                  <a:pt x="2204214" y="5162757"/>
                </a:cubicBezTo>
                <a:lnTo>
                  <a:pt x="2201696" y="5153999"/>
                </a:lnTo>
                <a:close/>
                <a:moveTo>
                  <a:pt x="2456538" y="5114390"/>
                </a:moveTo>
                <a:lnTo>
                  <a:pt x="2459833" y="5118185"/>
                </a:lnTo>
                <a:cubicBezTo>
                  <a:pt x="2464574" y="5123531"/>
                  <a:pt x="2471547" y="5131219"/>
                  <a:pt x="2480475" y="5140586"/>
                </a:cubicBezTo>
                <a:cubicBezTo>
                  <a:pt x="2480991" y="5147825"/>
                  <a:pt x="2479811" y="5157004"/>
                  <a:pt x="2480327" y="5164243"/>
                </a:cubicBezTo>
                <a:cubicBezTo>
                  <a:pt x="2480585" y="5167862"/>
                  <a:pt x="2480843" y="5171482"/>
                  <a:pt x="2481230" y="5176910"/>
                </a:cubicBezTo>
                <a:cubicBezTo>
                  <a:pt x="2480972" y="5173291"/>
                  <a:pt x="2479016" y="5171612"/>
                  <a:pt x="2478758" y="5167993"/>
                </a:cubicBezTo>
                <a:cubicBezTo>
                  <a:pt x="2478758" y="5167993"/>
                  <a:pt x="2478629" y="5166182"/>
                  <a:pt x="2478629" y="5166182"/>
                </a:cubicBezTo>
                <a:cubicBezTo>
                  <a:pt x="2473944" y="5151965"/>
                  <a:pt x="2467562" y="5139689"/>
                  <a:pt x="2463006" y="5127280"/>
                </a:cubicBezTo>
                <a:close/>
                <a:moveTo>
                  <a:pt x="2505806" y="5109678"/>
                </a:moveTo>
                <a:cubicBezTo>
                  <a:pt x="2506064" y="5113297"/>
                  <a:pt x="2508277" y="5118597"/>
                  <a:pt x="2512446" y="5125575"/>
                </a:cubicBezTo>
                <a:cubicBezTo>
                  <a:pt x="2512575" y="5127384"/>
                  <a:pt x="2514661" y="5130873"/>
                  <a:pt x="2514790" y="5132684"/>
                </a:cubicBezTo>
                <a:cubicBezTo>
                  <a:pt x="2512317" y="5123764"/>
                  <a:pt x="2509976" y="5116656"/>
                  <a:pt x="2505806" y="5109678"/>
                </a:cubicBezTo>
                <a:close/>
                <a:moveTo>
                  <a:pt x="2452583" y="5109834"/>
                </a:moveTo>
                <a:lnTo>
                  <a:pt x="2455181" y="5111685"/>
                </a:lnTo>
                <a:lnTo>
                  <a:pt x="2456538" y="5114390"/>
                </a:lnTo>
                <a:close/>
                <a:moveTo>
                  <a:pt x="2277252" y="5122336"/>
                </a:moveTo>
                <a:cubicBezTo>
                  <a:pt x="2277382" y="5124147"/>
                  <a:pt x="2279338" y="5125825"/>
                  <a:pt x="2279467" y="5127636"/>
                </a:cubicBezTo>
                <a:cubicBezTo>
                  <a:pt x="2279854" y="5133064"/>
                  <a:pt x="2282067" y="5138364"/>
                  <a:pt x="2282325" y="5141983"/>
                </a:cubicBezTo>
                <a:cubicBezTo>
                  <a:pt x="2281809" y="5134744"/>
                  <a:pt x="2279596" y="5129445"/>
                  <a:pt x="2277252" y="5122336"/>
                </a:cubicBezTo>
                <a:close/>
                <a:moveTo>
                  <a:pt x="0" y="0"/>
                </a:moveTo>
                <a:cubicBezTo>
                  <a:pt x="29708" y="7750"/>
                  <a:pt x="58125" y="12917"/>
                  <a:pt x="86542" y="19375"/>
                </a:cubicBezTo>
                <a:cubicBezTo>
                  <a:pt x="198920" y="275128"/>
                  <a:pt x="310004" y="506340"/>
                  <a:pt x="517965" y="697510"/>
                </a:cubicBezTo>
                <a:cubicBezTo>
                  <a:pt x="439173" y="501174"/>
                  <a:pt x="468881" y="290628"/>
                  <a:pt x="468881" y="82668"/>
                </a:cubicBezTo>
                <a:lnTo>
                  <a:pt x="539924" y="138210"/>
                </a:lnTo>
                <a:cubicBezTo>
                  <a:pt x="546382" y="530882"/>
                  <a:pt x="641966" y="747885"/>
                  <a:pt x="780177" y="1105682"/>
                </a:cubicBezTo>
                <a:cubicBezTo>
                  <a:pt x="896429" y="1405353"/>
                  <a:pt x="1019138" y="1710190"/>
                  <a:pt x="1179307" y="1987902"/>
                </a:cubicBezTo>
                <a:cubicBezTo>
                  <a:pt x="1228391" y="1316226"/>
                  <a:pt x="1141850" y="599446"/>
                  <a:pt x="1022141" y="220877"/>
                </a:cubicBezTo>
                <a:cubicBezTo>
                  <a:pt x="1170157" y="436867"/>
                  <a:pt x="1208459" y="931255"/>
                  <a:pt x="1261633" y="1189807"/>
                </a:cubicBezTo>
                <a:cubicBezTo>
                  <a:pt x="1314807" y="1448360"/>
                  <a:pt x="1341572" y="1604946"/>
                  <a:pt x="1365310" y="1772191"/>
                </a:cubicBezTo>
                <a:cubicBezTo>
                  <a:pt x="1389046" y="1939436"/>
                  <a:pt x="1371769" y="1987902"/>
                  <a:pt x="1404060" y="2193280"/>
                </a:cubicBezTo>
                <a:cubicBezTo>
                  <a:pt x="1460533" y="2379745"/>
                  <a:pt x="1637626" y="2823168"/>
                  <a:pt x="1704148" y="2890981"/>
                </a:cubicBezTo>
                <a:cubicBezTo>
                  <a:pt x="1770671" y="2958794"/>
                  <a:pt x="1753531" y="2757563"/>
                  <a:pt x="1803191" y="2600160"/>
                </a:cubicBezTo>
                <a:cubicBezTo>
                  <a:pt x="1852851" y="2442758"/>
                  <a:pt x="1991777" y="2144196"/>
                  <a:pt x="2002110" y="1946568"/>
                </a:cubicBezTo>
                <a:cubicBezTo>
                  <a:pt x="1939033" y="1651634"/>
                  <a:pt x="1423866" y="862414"/>
                  <a:pt x="1424727" y="830552"/>
                </a:cubicBezTo>
                <a:cubicBezTo>
                  <a:pt x="1425588" y="798691"/>
                  <a:pt x="1847313" y="1494640"/>
                  <a:pt x="2007277" y="1755398"/>
                </a:cubicBezTo>
                <a:cubicBezTo>
                  <a:pt x="1908389" y="1275993"/>
                  <a:pt x="1714939" y="581630"/>
                  <a:pt x="1631820" y="339672"/>
                </a:cubicBezTo>
                <a:cubicBezTo>
                  <a:pt x="1904992" y="772136"/>
                  <a:pt x="2002501" y="1394277"/>
                  <a:pt x="2049259" y="1513095"/>
                </a:cubicBezTo>
                <a:cubicBezTo>
                  <a:pt x="2168885" y="1601152"/>
                  <a:pt x="2362031" y="672511"/>
                  <a:pt x="2349573" y="868012"/>
                </a:cubicBezTo>
                <a:cubicBezTo>
                  <a:pt x="2337114" y="1063513"/>
                  <a:pt x="2206197" y="1413103"/>
                  <a:pt x="2120945" y="1615896"/>
                </a:cubicBezTo>
                <a:cubicBezTo>
                  <a:pt x="2132570" y="1799316"/>
                  <a:pt x="2097695" y="2232031"/>
                  <a:pt x="2035694" y="2346990"/>
                </a:cubicBezTo>
                <a:cubicBezTo>
                  <a:pt x="1953026" y="2500701"/>
                  <a:pt x="1845816" y="3016083"/>
                  <a:pt x="1847108" y="3017375"/>
                </a:cubicBezTo>
                <a:cubicBezTo>
                  <a:pt x="1880261" y="3221461"/>
                  <a:pt x="2132230" y="3406655"/>
                  <a:pt x="2234614" y="3571507"/>
                </a:cubicBezTo>
                <a:cubicBezTo>
                  <a:pt x="2570451" y="2809413"/>
                  <a:pt x="2496825" y="3114250"/>
                  <a:pt x="2490367" y="2269489"/>
                </a:cubicBezTo>
                <a:cubicBezTo>
                  <a:pt x="2464532" y="1957815"/>
                  <a:pt x="2437734" y="1436274"/>
                  <a:pt x="2571742" y="1122473"/>
                </a:cubicBezTo>
                <a:cubicBezTo>
                  <a:pt x="2522402" y="1556543"/>
                  <a:pt x="2547935" y="2229175"/>
                  <a:pt x="2628576" y="2326323"/>
                </a:cubicBezTo>
                <a:cubicBezTo>
                  <a:pt x="2709218" y="2423471"/>
                  <a:pt x="3114100" y="1042055"/>
                  <a:pt x="3137616" y="1131194"/>
                </a:cubicBezTo>
                <a:cubicBezTo>
                  <a:pt x="3161133" y="1220333"/>
                  <a:pt x="2691384" y="2486964"/>
                  <a:pt x="2682827" y="2716412"/>
                </a:cubicBezTo>
                <a:cubicBezTo>
                  <a:pt x="2695744" y="2992832"/>
                  <a:pt x="2576909" y="3267961"/>
                  <a:pt x="2454200" y="3521132"/>
                </a:cubicBezTo>
                <a:cubicBezTo>
                  <a:pt x="2474867" y="3478506"/>
                  <a:pt x="2494241" y="3430714"/>
                  <a:pt x="2517492" y="3388088"/>
                </a:cubicBezTo>
                <a:cubicBezTo>
                  <a:pt x="2690577" y="3351920"/>
                  <a:pt x="2833955" y="3317045"/>
                  <a:pt x="2908872" y="3142667"/>
                </a:cubicBezTo>
                <a:cubicBezTo>
                  <a:pt x="2983790" y="2966998"/>
                  <a:pt x="2927493" y="3155921"/>
                  <a:pt x="3026415" y="2764205"/>
                </a:cubicBezTo>
                <a:cubicBezTo>
                  <a:pt x="3125337" y="2372489"/>
                  <a:pt x="3436261" y="1192118"/>
                  <a:pt x="3502403" y="792370"/>
                </a:cubicBezTo>
                <a:cubicBezTo>
                  <a:pt x="3531438" y="1144283"/>
                  <a:pt x="3360046" y="1617802"/>
                  <a:pt x="3282655" y="1956576"/>
                </a:cubicBezTo>
                <a:cubicBezTo>
                  <a:pt x="3316904" y="1886400"/>
                  <a:pt x="3674939" y="1189661"/>
                  <a:pt x="3736841" y="689760"/>
                </a:cubicBezTo>
                <a:cubicBezTo>
                  <a:pt x="3755319" y="1150026"/>
                  <a:pt x="3348152" y="1939466"/>
                  <a:pt x="3190876" y="2460091"/>
                </a:cubicBezTo>
                <a:cubicBezTo>
                  <a:pt x="3363640" y="2320576"/>
                  <a:pt x="3636273" y="2140634"/>
                  <a:pt x="3890460" y="1946709"/>
                </a:cubicBezTo>
                <a:cubicBezTo>
                  <a:pt x="4019196" y="1868583"/>
                  <a:pt x="4038036" y="1771372"/>
                  <a:pt x="4098399" y="1475057"/>
                </a:cubicBezTo>
                <a:cubicBezTo>
                  <a:pt x="4115674" y="1728864"/>
                  <a:pt x="4082722" y="1739810"/>
                  <a:pt x="4064472" y="1809308"/>
                </a:cubicBezTo>
                <a:cubicBezTo>
                  <a:pt x="4138281" y="1700656"/>
                  <a:pt x="4627210" y="1309127"/>
                  <a:pt x="4714957" y="1093341"/>
                </a:cubicBezTo>
                <a:cubicBezTo>
                  <a:pt x="4621306" y="1370714"/>
                  <a:pt x="4543236" y="1417208"/>
                  <a:pt x="4424133" y="1562857"/>
                </a:cubicBezTo>
                <a:cubicBezTo>
                  <a:pt x="4305032" y="1708506"/>
                  <a:pt x="4206819" y="1792844"/>
                  <a:pt x="4000345" y="1967235"/>
                </a:cubicBezTo>
                <a:cubicBezTo>
                  <a:pt x="3793872" y="2141626"/>
                  <a:pt x="3432004" y="2314699"/>
                  <a:pt x="3185293" y="2609202"/>
                </a:cubicBezTo>
                <a:cubicBezTo>
                  <a:pt x="3163333" y="2737079"/>
                  <a:pt x="3147834" y="2844289"/>
                  <a:pt x="3109083" y="2973458"/>
                </a:cubicBezTo>
                <a:cubicBezTo>
                  <a:pt x="2995415" y="3349337"/>
                  <a:pt x="2821038" y="3441047"/>
                  <a:pt x="2455491" y="3521132"/>
                </a:cubicBezTo>
                <a:cubicBezTo>
                  <a:pt x="2385740" y="3689051"/>
                  <a:pt x="2409407" y="3887211"/>
                  <a:pt x="2429657" y="4072872"/>
                </a:cubicBezTo>
                <a:cubicBezTo>
                  <a:pt x="2449224" y="4254316"/>
                  <a:pt x="2439436" y="4405009"/>
                  <a:pt x="2481631" y="4768371"/>
                </a:cubicBezTo>
                <a:cubicBezTo>
                  <a:pt x="2486905" y="4813792"/>
                  <a:pt x="2493426" y="4864294"/>
                  <a:pt x="2500870" y="4918743"/>
                </a:cubicBezTo>
                <a:lnTo>
                  <a:pt x="2521556" y="5064006"/>
                </a:lnTo>
                <a:lnTo>
                  <a:pt x="2498947" y="5039231"/>
                </a:lnTo>
                <a:cubicBezTo>
                  <a:pt x="2475224" y="5015458"/>
                  <a:pt x="2461279" y="5000081"/>
                  <a:pt x="2461279" y="5000081"/>
                </a:cubicBezTo>
                <a:cubicBezTo>
                  <a:pt x="2461279" y="5000081"/>
                  <a:pt x="2473399" y="5015588"/>
                  <a:pt x="2493727" y="5043241"/>
                </a:cubicBezTo>
                <a:cubicBezTo>
                  <a:pt x="2498744" y="5049248"/>
                  <a:pt x="2503858" y="5056614"/>
                  <a:pt x="2509478" y="5064626"/>
                </a:cubicBezTo>
                <a:lnTo>
                  <a:pt x="2524526" y="5084868"/>
                </a:lnTo>
                <a:lnTo>
                  <a:pt x="2525655" y="5092795"/>
                </a:lnTo>
                <a:lnTo>
                  <a:pt x="2525847" y="5094088"/>
                </a:lnTo>
                <a:lnTo>
                  <a:pt x="2518461" y="5106957"/>
                </a:lnTo>
                <a:cubicBezTo>
                  <a:pt x="2516894" y="5110707"/>
                  <a:pt x="2515325" y="5114456"/>
                  <a:pt x="2511930" y="5118336"/>
                </a:cubicBezTo>
                <a:cubicBezTo>
                  <a:pt x="2511285" y="5109287"/>
                  <a:pt x="2508943" y="5102178"/>
                  <a:pt x="2506471" y="5093261"/>
                </a:cubicBezTo>
                <a:cubicBezTo>
                  <a:pt x="2506342" y="5091450"/>
                  <a:pt x="2504258" y="5087961"/>
                  <a:pt x="2500477" y="5086413"/>
                </a:cubicBezTo>
                <a:cubicBezTo>
                  <a:pt x="2500477" y="5086413"/>
                  <a:pt x="2498649" y="5086543"/>
                  <a:pt x="2496824" y="5086673"/>
                </a:cubicBezTo>
                <a:cubicBezTo>
                  <a:pt x="2494609" y="5081374"/>
                  <a:pt x="2492268" y="5074265"/>
                  <a:pt x="2490053" y="5068967"/>
                </a:cubicBezTo>
                <a:cubicBezTo>
                  <a:pt x="2479245" y="5046091"/>
                  <a:pt x="2472732" y="5032005"/>
                  <a:pt x="2472732" y="5032005"/>
                </a:cubicBezTo>
                <a:cubicBezTo>
                  <a:pt x="2472732" y="5032005"/>
                  <a:pt x="2475592" y="5046352"/>
                  <a:pt x="2482877" y="5071297"/>
                </a:cubicBezTo>
                <a:cubicBezTo>
                  <a:pt x="2485220" y="5078405"/>
                  <a:pt x="2485737" y="5085644"/>
                  <a:pt x="2488078" y="5092753"/>
                </a:cubicBezTo>
                <a:cubicBezTo>
                  <a:pt x="2488207" y="5094563"/>
                  <a:pt x="2486382" y="5094693"/>
                  <a:pt x="2486511" y="5096502"/>
                </a:cubicBezTo>
                <a:cubicBezTo>
                  <a:pt x="2474778" y="5086426"/>
                  <a:pt x="2466828" y="5077899"/>
                  <a:pt x="2459135" y="5072990"/>
                </a:cubicBezTo>
                <a:cubicBezTo>
                  <a:pt x="2451443" y="5068082"/>
                  <a:pt x="2447532" y="5064723"/>
                  <a:pt x="2447532" y="5064723"/>
                </a:cubicBezTo>
                <a:cubicBezTo>
                  <a:pt x="2447532" y="5064723"/>
                  <a:pt x="2451443" y="5068082"/>
                  <a:pt x="2457437" y="5074931"/>
                </a:cubicBezTo>
                <a:cubicBezTo>
                  <a:pt x="2463433" y="5081779"/>
                  <a:pt x="2471513" y="5092116"/>
                  <a:pt x="2481547" y="5104132"/>
                </a:cubicBezTo>
                <a:cubicBezTo>
                  <a:pt x="2480367" y="5113311"/>
                  <a:pt x="2481012" y="5122359"/>
                  <a:pt x="2481657" y="5131408"/>
                </a:cubicBezTo>
                <a:cubicBezTo>
                  <a:pt x="2471944" y="5123915"/>
                  <a:pt x="2464676" y="5118522"/>
                  <a:pt x="2459836" y="5115002"/>
                </a:cubicBezTo>
                <a:lnTo>
                  <a:pt x="2455181" y="5111685"/>
                </a:lnTo>
                <a:lnTo>
                  <a:pt x="2448027" y="5097428"/>
                </a:lnTo>
                <a:cubicBezTo>
                  <a:pt x="2437735" y="5081791"/>
                  <a:pt x="2433308" y="5071193"/>
                  <a:pt x="2433308" y="5071193"/>
                </a:cubicBezTo>
                <a:cubicBezTo>
                  <a:pt x="2433308" y="5071193"/>
                  <a:pt x="2435908" y="5081921"/>
                  <a:pt x="2440851" y="5099758"/>
                </a:cubicBezTo>
                <a:cubicBezTo>
                  <a:pt x="2443323" y="5108677"/>
                  <a:pt x="2445923" y="5119405"/>
                  <a:pt x="2450479" y="5131811"/>
                </a:cubicBezTo>
                <a:cubicBezTo>
                  <a:pt x="2453209" y="5144350"/>
                  <a:pt x="2456067" y="5158697"/>
                  <a:pt x="2460752" y="5172914"/>
                </a:cubicBezTo>
                <a:cubicBezTo>
                  <a:pt x="2461010" y="5176534"/>
                  <a:pt x="2463096" y="5180023"/>
                  <a:pt x="2463354" y="5183642"/>
                </a:cubicBezTo>
                <a:cubicBezTo>
                  <a:pt x="2456970" y="5171364"/>
                  <a:pt x="2450589" y="5159088"/>
                  <a:pt x="2444335" y="5148620"/>
                </a:cubicBezTo>
                <a:cubicBezTo>
                  <a:pt x="2438083" y="5138153"/>
                  <a:pt x="2431957" y="5129494"/>
                  <a:pt x="2427659" y="5120707"/>
                </a:cubicBezTo>
                <a:cubicBezTo>
                  <a:pt x="2417496" y="5106881"/>
                  <a:pt x="2411371" y="5098222"/>
                  <a:pt x="2411371" y="5098222"/>
                </a:cubicBezTo>
                <a:cubicBezTo>
                  <a:pt x="2411371" y="5098222"/>
                  <a:pt x="2415669" y="5107011"/>
                  <a:pt x="2420483" y="5123037"/>
                </a:cubicBezTo>
                <a:cubicBezTo>
                  <a:pt x="2424781" y="5131826"/>
                  <a:pt x="2427253" y="5140743"/>
                  <a:pt x="2431809" y="5153152"/>
                </a:cubicBezTo>
                <a:cubicBezTo>
                  <a:pt x="2436236" y="5163749"/>
                  <a:pt x="2439094" y="5178097"/>
                  <a:pt x="2443779" y="5192313"/>
                </a:cubicBezTo>
                <a:cubicBezTo>
                  <a:pt x="2446251" y="5201231"/>
                  <a:pt x="2448722" y="5210150"/>
                  <a:pt x="2451194" y="5219067"/>
                </a:cubicBezTo>
                <a:cubicBezTo>
                  <a:pt x="2449754" y="5224627"/>
                  <a:pt x="2446360" y="5228508"/>
                  <a:pt x="2444921" y="5234065"/>
                </a:cubicBezTo>
                <a:cubicBezTo>
                  <a:pt x="2444921" y="5234065"/>
                  <a:pt x="2444792" y="5232257"/>
                  <a:pt x="2444792" y="5232257"/>
                </a:cubicBezTo>
                <a:cubicBezTo>
                  <a:pt x="2444663" y="5230446"/>
                  <a:pt x="2442578" y="5226957"/>
                  <a:pt x="2442449" y="5225148"/>
                </a:cubicBezTo>
                <a:cubicBezTo>
                  <a:pt x="2444018" y="5221399"/>
                  <a:pt x="2443889" y="5219588"/>
                  <a:pt x="2443889" y="5219588"/>
                </a:cubicBezTo>
                <a:cubicBezTo>
                  <a:pt x="2443889" y="5219588"/>
                  <a:pt x="2444018" y="5221399"/>
                  <a:pt x="2442320" y="5223338"/>
                </a:cubicBezTo>
                <a:cubicBezTo>
                  <a:pt x="2435422" y="5203823"/>
                  <a:pt x="2428652" y="5186117"/>
                  <a:pt x="2422141" y="5172029"/>
                </a:cubicBezTo>
                <a:cubicBezTo>
                  <a:pt x="2411460" y="5150964"/>
                  <a:pt x="2404950" y="5136878"/>
                  <a:pt x="2400652" y="5128089"/>
                </a:cubicBezTo>
                <a:cubicBezTo>
                  <a:pt x="2400523" y="5126280"/>
                  <a:pt x="2400265" y="5122660"/>
                  <a:pt x="2400136" y="5120850"/>
                </a:cubicBezTo>
                <a:cubicBezTo>
                  <a:pt x="2398717" y="5100944"/>
                  <a:pt x="2399381" y="5084526"/>
                  <a:pt x="2398348" y="5070048"/>
                </a:cubicBezTo>
                <a:cubicBezTo>
                  <a:pt x="2396413" y="5042904"/>
                  <a:pt x="2393426" y="5026746"/>
                  <a:pt x="2393426" y="5026746"/>
                </a:cubicBezTo>
                <a:cubicBezTo>
                  <a:pt x="2393426" y="5026746"/>
                  <a:pt x="2392760" y="5043164"/>
                  <a:pt x="2391043" y="5070569"/>
                </a:cubicBezTo>
                <a:cubicBezTo>
                  <a:pt x="2390250" y="5085177"/>
                  <a:pt x="2387758" y="5101725"/>
                  <a:pt x="2387350" y="5121762"/>
                </a:cubicBezTo>
                <a:cubicBezTo>
                  <a:pt x="2387479" y="5123572"/>
                  <a:pt x="2387608" y="5125381"/>
                  <a:pt x="2387738" y="5127191"/>
                </a:cubicBezTo>
                <a:cubicBezTo>
                  <a:pt x="2386299" y="5132750"/>
                  <a:pt x="2383163" y="5140249"/>
                  <a:pt x="2378457" y="5151498"/>
                </a:cubicBezTo>
                <a:cubicBezTo>
                  <a:pt x="2375599" y="5137150"/>
                  <a:pt x="2372739" y="5122803"/>
                  <a:pt x="2368054" y="5108586"/>
                </a:cubicBezTo>
                <a:cubicBezTo>
                  <a:pt x="2363111" y="5090750"/>
                  <a:pt x="2356472" y="5074854"/>
                  <a:pt x="2351658" y="5058826"/>
                </a:cubicBezTo>
                <a:cubicBezTo>
                  <a:pt x="2330704" y="4996660"/>
                  <a:pt x="2314952" y="4955948"/>
                  <a:pt x="2314952" y="4955948"/>
                </a:cubicBezTo>
                <a:cubicBezTo>
                  <a:pt x="2314952" y="4955948"/>
                  <a:pt x="2319875" y="4999250"/>
                  <a:pt x="2329871" y="5062200"/>
                </a:cubicBezTo>
                <a:cubicBezTo>
                  <a:pt x="2332858" y="5078356"/>
                  <a:pt x="2335975" y="5096323"/>
                  <a:pt x="2339091" y="5114289"/>
                </a:cubicBezTo>
                <a:cubicBezTo>
                  <a:pt x="2342208" y="5132256"/>
                  <a:pt x="2343628" y="5152163"/>
                  <a:pt x="2348700" y="5171809"/>
                </a:cubicBezTo>
                <a:lnTo>
                  <a:pt x="2352023" y="5194870"/>
                </a:lnTo>
                <a:lnTo>
                  <a:pt x="2343736" y="5179438"/>
                </a:lnTo>
                <a:cubicBezTo>
                  <a:pt x="2341781" y="5177759"/>
                  <a:pt x="2341652" y="5175949"/>
                  <a:pt x="2339696" y="5174270"/>
                </a:cubicBezTo>
                <a:cubicBezTo>
                  <a:pt x="2338793" y="5161601"/>
                  <a:pt x="2338148" y="5152554"/>
                  <a:pt x="2338148" y="5152554"/>
                </a:cubicBezTo>
                <a:cubicBezTo>
                  <a:pt x="2338148" y="5152554"/>
                  <a:pt x="2336709" y="5158112"/>
                  <a:pt x="2335657" y="5169100"/>
                </a:cubicBezTo>
                <a:cubicBezTo>
                  <a:pt x="2329533" y="5160444"/>
                  <a:pt x="2325235" y="5151655"/>
                  <a:pt x="2319110" y="5142998"/>
                </a:cubicBezTo>
                <a:cubicBezTo>
                  <a:pt x="2319110" y="5142998"/>
                  <a:pt x="2318981" y="5141187"/>
                  <a:pt x="2318981" y="5141187"/>
                </a:cubicBezTo>
                <a:cubicBezTo>
                  <a:pt x="2309095" y="5105515"/>
                  <a:pt x="2299338" y="5071652"/>
                  <a:pt x="2289839" y="5041407"/>
                </a:cubicBezTo>
                <a:cubicBezTo>
                  <a:pt x="2280340" y="5011165"/>
                  <a:pt x="2272797" y="4982600"/>
                  <a:pt x="2263685" y="4957786"/>
                </a:cubicBezTo>
                <a:cubicBezTo>
                  <a:pt x="2254573" y="4932971"/>
                  <a:pt x="2247545" y="4911645"/>
                  <a:pt x="2240776" y="4893939"/>
                </a:cubicBezTo>
                <a:cubicBezTo>
                  <a:pt x="2227238" y="4858526"/>
                  <a:pt x="2220338" y="4839009"/>
                  <a:pt x="2220338" y="4839009"/>
                </a:cubicBezTo>
                <a:cubicBezTo>
                  <a:pt x="2220338" y="4839009"/>
                  <a:pt x="2225539" y="4860465"/>
                  <a:pt x="2233600" y="4896269"/>
                </a:cubicBezTo>
                <a:cubicBezTo>
                  <a:pt x="2238543" y="4914105"/>
                  <a:pt x="2243873" y="4937371"/>
                  <a:pt x="2251158" y="4962317"/>
                </a:cubicBezTo>
                <a:cubicBezTo>
                  <a:pt x="2258444" y="4987261"/>
                  <a:pt x="2264162" y="5015956"/>
                  <a:pt x="2270137" y="5048270"/>
                </a:cubicBezTo>
                <a:cubicBezTo>
                  <a:pt x="2272736" y="5058998"/>
                  <a:pt x="2275467" y="5071535"/>
                  <a:pt x="2278196" y="5084073"/>
                </a:cubicBezTo>
                <a:cubicBezTo>
                  <a:pt x="2276112" y="5080584"/>
                  <a:pt x="2274156" y="5078904"/>
                  <a:pt x="2272072" y="5075414"/>
                </a:cubicBezTo>
                <a:cubicBezTo>
                  <a:pt x="2269987" y="5071925"/>
                  <a:pt x="2266076" y="5068566"/>
                  <a:pt x="2264122" y="5066888"/>
                </a:cubicBezTo>
                <a:cubicBezTo>
                  <a:pt x="2263993" y="5065077"/>
                  <a:pt x="2263993" y="5065077"/>
                  <a:pt x="2262036" y="5063399"/>
                </a:cubicBezTo>
                <a:cubicBezTo>
                  <a:pt x="2253312" y="5044012"/>
                  <a:pt x="2246543" y="5026306"/>
                  <a:pt x="2240031" y="5012219"/>
                </a:cubicBezTo>
                <a:cubicBezTo>
                  <a:pt x="2227008" y="4984045"/>
                  <a:pt x="2220369" y="4968150"/>
                  <a:pt x="2220369" y="4968150"/>
                </a:cubicBezTo>
                <a:cubicBezTo>
                  <a:pt x="2220369" y="4968150"/>
                  <a:pt x="2225183" y="4984175"/>
                  <a:pt x="2232854" y="5014551"/>
                </a:cubicBezTo>
                <a:cubicBezTo>
                  <a:pt x="2237539" y="5028767"/>
                  <a:pt x="2242482" y="5046604"/>
                  <a:pt x="2249511" y="5067930"/>
                </a:cubicBezTo>
                <a:cubicBezTo>
                  <a:pt x="2254196" y="5082146"/>
                  <a:pt x="2259139" y="5099983"/>
                  <a:pt x="2262125" y="5116139"/>
                </a:cubicBezTo>
                <a:cubicBezTo>
                  <a:pt x="2253530" y="5098563"/>
                  <a:pt x="2249103" y="5087965"/>
                  <a:pt x="2249103" y="5087965"/>
                </a:cubicBezTo>
                <a:cubicBezTo>
                  <a:pt x="2249103" y="5087965"/>
                  <a:pt x="2253917" y="5103993"/>
                  <a:pt x="2261462" y="5132557"/>
                </a:cubicBezTo>
                <a:cubicBezTo>
                  <a:pt x="2258196" y="5138246"/>
                  <a:pt x="2253232" y="5145875"/>
                  <a:pt x="2248141" y="5151696"/>
                </a:cubicBezTo>
                <a:cubicBezTo>
                  <a:pt x="2243327" y="5135668"/>
                  <a:pt x="2238513" y="5119643"/>
                  <a:pt x="2233828" y="5105425"/>
                </a:cubicBezTo>
                <a:cubicBezTo>
                  <a:pt x="2224735" y="5055145"/>
                  <a:pt x="2218889" y="5024640"/>
                  <a:pt x="2218889" y="5024640"/>
                </a:cubicBezTo>
                <a:cubicBezTo>
                  <a:pt x="2218889" y="5024640"/>
                  <a:pt x="2219792" y="5037308"/>
                  <a:pt x="2219515" y="5059155"/>
                </a:cubicBezTo>
                <a:cubicBezTo>
                  <a:pt x="2212357" y="5036019"/>
                  <a:pt x="2205331" y="5014693"/>
                  <a:pt x="2196477" y="4993497"/>
                </a:cubicBezTo>
                <a:lnTo>
                  <a:pt x="2189721" y="4975643"/>
                </a:lnTo>
                <a:lnTo>
                  <a:pt x="2185592" y="4918956"/>
                </a:lnTo>
                <a:lnTo>
                  <a:pt x="2189453" y="4904646"/>
                </a:lnTo>
                <a:cubicBezTo>
                  <a:pt x="2191760" y="4895160"/>
                  <a:pt x="2192775" y="4890086"/>
                  <a:pt x="2192775" y="4890086"/>
                </a:cubicBezTo>
                <a:cubicBezTo>
                  <a:pt x="2192775" y="4890086"/>
                  <a:pt x="2191239" y="4894288"/>
                  <a:pt x="2188151" y="4902466"/>
                </a:cubicBezTo>
                <a:lnTo>
                  <a:pt x="2184990" y="4910684"/>
                </a:lnTo>
                <a:lnTo>
                  <a:pt x="2171045" y="4719227"/>
                </a:lnTo>
                <a:cubicBezTo>
                  <a:pt x="2143855" y="4366034"/>
                  <a:pt x="2108337" y="3993170"/>
                  <a:pt x="2066545" y="3799769"/>
                </a:cubicBezTo>
                <a:lnTo>
                  <a:pt x="2049145" y="3731919"/>
                </a:lnTo>
                <a:lnTo>
                  <a:pt x="1869862" y="3604284"/>
                </a:lnTo>
                <a:cubicBezTo>
                  <a:pt x="1649064" y="3450647"/>
                  <a:pt x="1408964" y="3287282"/>
                  <a:pt x="1215163" y="3100963"/>
                </a:cubicBezTo>
                <a:cubicBezTo>
                  <a:pt x="1133097" y="3023376"/>
                  <a:pt x="863623" y="2519025"/>
                  <a:pt x="798457" y="2334996"/>
                </a:cubicBezTo>
                <a:cubicBezTo>
                  <a:pt x="453401" y="2151578"/>
                  <a:pt x="360051" y="2004784"/>
                  <a:pt x="117767" y="1769072"/>
                </a:cubicBezTo>
                <a:lnTo>
                  <a:pt x="198502" y="1760808"/>
                </a:lnTo>
                <a:cubicBezTo>
                  <a:pt x="365370" y="1937921"/>
                  <a:pt x="550133" y="2112979"/>
                  <a:pt x="736299" y="2224123"/>
                </a:cubicBezTo>
                <a:cubicBezTo>
                  <a:pt x="696722" y="2171663"/>
                  <a:pt x="619040" y="1933068"/>
                  <a:pt x="552533" y="1743192"/>
                </a:cubicBezTo>
                <a:lnTo>
                  <a:pt x="666033" y="1737671"/>
                </a:lnTo>
                <a:lnTo>
                  <a:pt x="630806" y="1764212"/>
                </a:lnTo>
                <a:cubicBezTo>
                  <a:pt x="714581" y="1999358"/>
                  <a:pt x="888307" y="2316437"/>
                  <a:pt x="984220" y="2534441"/>
                </a:cubicBezTo>
                <a:cubicBezTo>
                  <a:pt x="1062916" y="2717418"/>
                  <a:pt x="1248779" y="3017354"/>
                  <a:pt x="1441258" y="3166025"/>
                </a:cubicBezTo>
                <a:cubicBezTo>
                  <a:pt x="1531583" y="3257102"/>
                  <a:pt x="1603556" y="3253158"/>
                  <a:pt x="1658080" y="3255236"/>
                </a:cubicBezTo>
                <a:lnTo>
                  <a:pt x="1674724" y="3257908"/>
                </a:lnTo>
                <a:lnTo>
                  <a:pt x="1661188" y="3241257"/>
                </a:lnTo>
                <a:cubicBezTo>
                  <a:pt x="1637694" y="3211187"/>
                  <a:pt x="1613151" y="3178512"/>
                  <a:pt x="1587479" y="3142667"/>
                </a:cubicBezTo>
                <a:cubicBezTo>
                  <a:pt x="1382102" y="2855913"/>
                  <a:pt x="1190933" y="2255281"/>
                  <a:pt x="948096" y="1803192"/>
                </a:cubicBezTo>
                <a:cubicBezTo>
                  <a:pt x="891262" y="1695981"/>
                  <a:pt x="621299" y="1041098"/>
                  <a:pt x="581258" y="857679"/>
                </a:cubicBezTo>
                <a:cubicBezTo>
                  <a:pt x="227337" y="567049"/>
                  <a:pt x="184710" y="370713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C8DC64B-3501-4849-B243-514EF2E17695}"/>
              </a:ext>
            </a:extLst>
          </p:cNvPr>
          <p:cNvSpPr>
            <a:spLocks/>
          </p:cNvSpPr>
          <p:nvPr/>
        </p:nvSpPr>
        <p:spPr bwMode="auto">
          <a:xfrm rot="3516856">
            <a:off x="1277503" y="7366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3D69E91-364B-4E0C-B560-54F0129A9B92}"/>
              </a:ext>
            </a:extLst>
          </p:cNvPr>
          <p:cNvSpPr>
            <a:spLocks/>
          </p:cNvSpPr>
          <p:nvPr/>
        </p:nvSpPr>
        <p:spPr bwMode="auto">
          <a:xfrm rot="3516856">
            <a:off x="2949119" y="56369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0184EF0-7718-4059-B5C9-D07102B27A90}"/>
              </a:ext>
            </a:extLst>
          </p:cNvPr>
          <p:cNvSpPr>
            <a:spLocks/>
          </p:cNvSpPr>
          <p:nvPr/>
        </p:nvSpPr>
        <p:spPr bwMode="auto">
          <a:xfrm rot="3516856">
            <a:off x="-408435" y="2000837"/>
            <a:ext cx="2441682" cy="2226796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C232968-C98C-4EE3-86B4-4B62717A388D}"/>
              </a:ext>
            </a:extLst>
          </p:cNvPr>
          <p:cNvSpPr/>
          <p:nvPr/>
        </p:nvSpPr>
        <p:spPr>
          <a:xfrm>
            <a:off x="457805" y="1554504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99CD0AC-3D6E-4750-A56E-977B83809024}"/>
              </a:ext>
            </a:extLst>
          </p:cNvPr>
          <p:cNvSpPr/>
          <p:nvPr/>
        </p:nvSpPr>
        <p:spPr>
          <a:xfrm>
            <a:off x="1369014" y="2090465"/>
            <a:ext cx="1461533" cy="1426565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F9966BA-8880-4DFF-9BE2-B617C12A0085}"/>
              </a:ext>
            </a:extLst>
          </p:cNvPr>
          <p:cNvSpPr/>
          <p:nvPr/>
        </p:nvSpPr>
        <p:spPr>
          <a:xfrm rot="6300000">
            <a:off x="-286926" y="1615768"/>
            <a:ext cx="1449283" cy="1414607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637572B-8153-4D37-A830-7F291519E1EA}"/>
              </a:ext>
            </a:extLst>
          </p:cNvPr>
          <p:cNvSpPr>
            <a:spLocks/>
          </p:cNvSpPr>
          <p:nvPr/>
        </p:nvSpPr>
        <p:spPr bwMode="auto">
          <a:xfrm rot="900000">
            <a:off x="1679985" y="680362"/>
            <a:ext cx="2324975" cy="2120360"/>
          </a:xfrm>
          <a:custGeom>
            <a:avLst/>
            <a:gdLst>
              <a:gd name="connsiteX0" fmla="*/ 3386347 w 4041704"/>
              <a:gd name="connsiteY0" fmla="*/ 2411413 h 3686004"/>
              <a:gd name="connsiteX1" fmla="*/ 3386340 w 4041704"/>
              <a:gd name="connsiteY1" fmla="*/ 2411535 h 3686004"/>
              <a:gd name="connsiteX2" fmla="*/ 3386483 w 4041704"/>
              <a:gd name="connsiteY2" fmla="*/ 2411511 h 3686004"/>
              <a:gd name="connsiteX3" fmla="*/ 3362819 w 4041704"/>
              <a:gd name="connsiteY3" fmla="*/ 2194357 h 3686004"/>
              <a:gd name="connsiteX4" fmla="*/ 3361204 w 4041704"/>
              <a:gd name="connsiteY4" fmla="*/ 2201156 h 3686004"/>
              <a:gd name="connsiteX5" fmla="*/ 3365647 w 4041704"/>
              <a:gd name="connsiteY5" fmla="*/ 2203538 h 3686004"/>
              <a:gd name="connsiteX6" fmla="*/ 3367414 w 4041704"/>
              <a:gd name="connsiteY6" fmla="*/ 2187828 h 3686004"/>
              <a:gd name="connsiteX7" fmla="*/ 3369533 w 4041704"/>
              <a:gd name="connsiteY7" fmla="*/ 2184367 h 3686004"/>
              <a:gd name="connsiteX8" fmla="*/ 3369683 w 4041704"/>
              <a:gd name="connsiteY8" fmla="*/ 2161469 h 3686004"/>
              <a:gd name="connsiteX9" fmla="*/ 3378698 w 4041704"/>
              <a:gd name="connsiteY9" fmla="*/ 2161125 h 3686004"/>
              <a:gd name="connsiteX10" fmla="*/ 3381834 w 4041704"/>
              <a:gd name="connsiteY10" fmla="*/ 2164342 h 3686004"/>
              <a:gd name="connsiteX11" fmla="*/ 3381252 w 4041704"/>
              <a:gd name="connsiteY11" fmla="*/ 2167406 h 3686004"/>
              <a:gd name="connsiteX12" fmla="*/ 3393725 w 4041704"/>
              <a:gd name="connsiteY12" fmla="*/ 2151948 h 3686004"/>
              <a:gd name="connsiteX13" fmla="*/ 3398392 w 4041704"/>
              <a:gd name="connsiteY13" fmla="*/ 2146236 h 3686004"/>
              <a:gd name="connsiteX14" fmla="*/ 3392043 w 4041704"/>
              <a:gd name="connsiteY14" fmla="*/ 2148993 h 3686004"/>
              <a:gd name="connsiteX15" fmla="*/ 3355458 w 4041704"/>
              <a:gd name="connsiteY15" fmla="*/ 2155683 h 3686004"/>
              <a:gd name="connsiteX16" fmla="*/ 3355439 w 4041704"/>
              <a:gd name="connsiteY16" fmla="*/ 2156097 h 3686004"/>
              <a:gd name="connsiteX17" fmla="*/ 3358079 w 4041704"/>
              <a:gd name="connsiteY17" fmla="*/ 2164040 h 3686004"/>
              <a:gd name="connsiteX18" fmla="*/ 3362945 w 4041704"/>
              <a:gd name="connsiteY18" fmla="*/ 2162609 h 3686004"/>
              <a:gd name="connsiteX19" fmla="*/ 3362474 w 4041704"/>
              <a:gd name="connsiteY19" fmla="*/ 2162586 h 3686004"/>
              <a:gd name="connsiteX20" fmla="*/ 3340275 w 4041704"/>
              <a:gd name="connsiteY20" fmla="*/ 2163884 h 3686004"/>
              <a:gd name="connsiteX21" fmla="*/ 3339342 w 4041704"/>
              <a:gd name="connsiteY21" fmla="*/ 2166886 h 3686004"/>
              <a:gd name="connsiteX22" fmla="*/ 3339875 w 4041704"/>
              <a:gd name="connsiteY22" fmla="*/ 2166130 h 3686004"/>
              <a:gd name="connsiteX23" fmla="*/ 3552686 w 4041704"/>
              <a:gd name="connsiteY23" fmla="*/ 1785302 h 3686004"/>
              <a:gd name="connsiteX24" fmla="*/ 3552595 w 4041704"/>
              <a:gd name="connsiteY24" fmla="*/ 1785639 h 3686004"/>
              <a:gd name="connsiteX25" fmla="*/ 3553346 w 4041704"/>
              <a:gd name="connsiteY25" fmla="*/ 1786264 h 3686004"/>
              <a:gd name="connsiteX26" fmla="*/ 3376296 w 4041704"/>
              <a:gd name="connsiteY26" fmla="*/ 1583151 h 3686004"/>
              <a:gd name="connsiteX27" fmla="*/ 3375997 w 4041704"/>
              <a:gd name="connsiteY27" fmla="*/ 1583729 h 3686004"/>
              <a:gd name="connsiteX28" fmla="*/ 3377264 w 4041704"/>
              <a:gd name="connsiteY28" fmla="*/ 1583840 h 3686004"/>
              <a:gd name="connsiteX29" fmla="*/ 3381205 w 4041704"/>
              <a:gd name="connsiteY29" fmla="*/ 1582227 h 3686004"/>
              <a:gd name="connsiteX30" fmla="*/ 3320681 w 4041704"/>
              <a:gd name="connsiteY30" fmla="*/ 1573903 h 3686004"/>
              <a:gd name="connsiteX31" fmla="*/ 3321545 w 4041704"/>
              <a:gd name="connsiteY31" fmla="*/ 1574218 h 3686004"/>
              <a:gd name="connsiteX32" fmla="*/ 3321319 w 4041704"/>
              <a:gd name="connsiteY32" fmla="*/ 1573906 h 3686004"/>
              <a:gd name="connsiteX33" fmla="*/ 3273764 w 4041704"/>
              <a:gd name="connsiteY33" fmla="*/ 1356808 h 3686004"/>
              <a:gd name="connsiteX34" fmla="*/ 3271648 w 4041704"/>
              <a:gd name="connsiteY34" fmla="*/ 1370709 h 3686004"/>
              <a:gd name="connsiteX35" fmla="*/ 3273370 w 4041704"/>
              <a:gd name="connsiteY35" fmla="*/ 1384198 h 3686004"/>
              <a:gd name="connsiteX36" fmla="*/ 3270646 w 4041704"/>
              <a:gd name="connsiteY36" fmla="*/ 1397074 h 3686004"/>
              <a:gd name="connsiteX37" fmla="*/ 3268575 w 4041704"/>
              <a:gd name="connsiteY37" fmla="*/ 1398376 h 3686004"/>
              <a:gd name="connsiteX38" fmla="*/ 3299781 w 4041704"/>
              <a:gd name="connsiteY38" fmla="*/ 1403318 h 3686004"/>
              <a:gd name="connsiteX39" fmla="*/ 3292105 w 4041704"/>
              <a:gd name="connsiteY39" fmla="*/ 1393842 h 3686004"/>
              <a:gd name="connsiteX40" fmla="*/ 3281163 w 4041704"/>
              <a:gd name="connsiteY40" fmla="*/ 1369598 h 3686004"/>
              <a:gd name="connsiteX41" fmla="*/ 2942540 w 4041704"/>
              <a:gd name="connsiteY41" fmla="*/ 460381 h 3686004"/>
              <a:gd name="connsiteX42" fmla="*/ 2943393 w 4041704"/>
              <a:gd name="connsiteY42" fmla="*/ 463167 h 3686004"/>
              <a:gd name="connsiteX43" fmla="*/ 2946045 w 4041704"/>
              <a:gd name="connsiteY43" fmla="*/ 474113 h 3686004"/>
              <a:gd name="connsiteX44" fmla="*/ 2974889 w 4041704"/>
              <a:gd name="connsiteY44" fmla="*/ 476785 h 3686004"/>
              <a:gd name="connsiteX45" fmla="*/ 2975278 w 4041704"/>
              <a:gd name="connsiteY45" fmla="*/ 476498 h 3686004"/>
              <a:gd name="connsiteX46" fmla="*/ 2980094 w 4041704"/>
              <a:gd name="connsiteY46" fmla="*/ 461238 h 3686004"/>
              <a:gd name="connsiteX47" fmla="*/ 2978625 w 4041704"/>
              <a:gd name="connsiteY47" fmla="*/ 444405 h 3686004"/>
              <a:gd name="connsiteX48" fmla="*/ 2976516 w 4041704"/>
              <a:gd name="connsiteY48" fmla="*/ 441086 h 3686004"/>
              <a:gd name="connsiteX49" fmla="*/ 2971944 w 4041704"/>
              <a:gd name="connsiteY49" fmla="*/ 444037 h 3686004"/>
              <a:gd name="connsiteX50" fmla="*/ 2947692 w 4041704"/>
              <a:gd name="connsiteY50" fmla="*/ 453174 h 3686004"/>
              <a:gd name="connsiteX51" fmla="*/ 931457 w 4041704"/>
              <a:gd name="connsiteY51" fmla="*/ 2960614 h 3686004"/>
              <a:gd name="connsiteX52" fmla="*/ 932617 w 4041704"/>
              <a:gd name="connsiteY52" fmla="*/ 2960737 h 3686004"/>
              <a:gd name="connsiteX53" fmla="*/ 932419 w 4041704"/>
              <a:gd name="connsiteY53" fmla="*/ 2960450 h 3686004"/>
              <a:gd name="connsiteX54" fmla="*/ 731853 w 4041704"/>
              <a:gd name="connsiteY54" fmla="*/ 2718061 h 3686004"/>
              <a:gd name="connsiteX55" fmla="*/ 741742 w 4041704"/>
              <a:gd name="connsiteY55" fmla="*/ 2737711 h 3686004"/>
              <a:gd name="connsiteX56" fmla="*/ 767713 w 4041704"/>
              <a:gd name="connsiteY56" fmla="*/ 2756738 h 3686004"/>
              <a:gd name="connsiteX57" fmla="*/ 778286 w 4041704"/>
              <a:gd name="connsiteY57" fmla="*/ 2745315 h 3686004"/>
              <a:gd name="connsiteX58" fmla="*/ 777750 w 4041704"/>
              <a:gd name="connsiteY58" fmla="*/ 2745207 h 3686004"/>
              <a:gd name="connsiteX59" fmla="*/ 768222 w 4041704"/>
              <a:gd name="connsiteY59" fmla="*/ 2737381 h 3686004"/>
              <a:gd name="connsiteX60" fmla="*/ 748847 w 4041704"/>
              <a:gd name="connsiteY60" fmla="*/ 2719950 h 3686004"/>
              <a:gd name="connsiteX61" fmla="*/ 735849 w 4041704"/>
              <a:gd name="connsiteY61" fmla="*/ 2716722 h 3686004"/>
              <a:gd name="connsiteX62" fmla="*/ 1246175 w 4041704"/>
              <a:gd name="connsiteY62" fmla="*/ 310765 h 3686004"/>
              <a:gd name="connsiteX63" fmla="*/ 1255291 w 4041704"/>
              <a:gd name="connsiteY63" fmla="*/ 304099 h 3686004"/>
              <a:gd name="connsiteX64" fmla="*/ 1253742 w 4041704"/>
              <a:gd name="connsiteY64" fmla="*/ 306184 h 3686004"/>
              <a:gd name="connsiteX65" fmla="*/ 1247181 w 4041704"/>
              <a:gd name="connsiteY65" fmla="*/ 310884 h 3686004"/>
              <a:gd name="connsiteX66" fmla="*/ 783421 w 4041704"/>
              <a:gd name="connsiteY66" fmla="*/ 946304 h 3686004"/>
              <a:gd name="connsiteX67" fmla="*/ 784179 w 4041704"/>
              <a:gd name="connsiteY67" fmla="*/ 953359 h 3686004"/>
              <a:gd name="connsiteX68" fmla="*/ 784245 w 4041704"/>
              <a:gd name="connsiteY68" fmla="*/ 953368 h 3686004"/>
              <a:gd name="connsiteX69" fmla="*/ 784830 w 4041704"/>
              <a:gd name="connsiteY69" fmla="*/ 944504 h 3686004"/>
              <a:gd name="connsiteX70" fmla="*/ 658370 w 4041704"/>
              <a:gd name="connsiteY70" fmla="*/ 913024 h 3686004"/>
              <a:gd name="connsiteX71" fmla="*/ 652593 w 4041704"/>
              <a:gd name="connsiteY71" fmla="*/ 931066 h 3686004"/>
              <a:gd name="connsiteX72" fmla="*/ 659391 w 4041704"/>
              <a:gd name="connsiteY72" fmla="*/ 930691 h 3686004"/>
              <a:gd name="connsiteX73" fmla="*/ 668518 w 4041704"/>
              <a:gd name="connsiteY73" fmla="*/ 926662 h 3686004"/>
              <a:gd name="connsiteX74" fmla="*/ 664451 w 4041704"/>
              <a:gd name="connsiteY74" fmla="*/ 919128 h 3686004"/>
              <a:gd name="connsiteX75" fmla="*/ 343163 w 4041704"/>
              <a:gd name="connsiteY75" fmla="*/ 828988 h 3686004"/>
              <a:gd name="connsiteX76" fmla="*/ 353858 w 4041704"/>
              <a:gd name="connsiteY76" fmla="*/ 822591 h 3686004"/>
              <a:gd name="connsiteX77" fmla="*/ 368544 w 4041704"/>
              <a:gd name="connsiteY77" fmla="*/ 801426 h 3686004"/>
              <a:gd name="connsiteX78" fmla="*/ 393106 w 4041704"/>
              <a:gd name="connsiteY78" fmla="*/ 789240 h 3686004"/>
              <a:gd name="connsiteX79" fmla="*/ 399658 w 4041704"/>
              <a:gd name="connsiteY79" fmla="*/ 792057 h 3686004"/>
              <a:gd name="connsiteX80" fmla="*/ 419801 w 4041704"/>
              <a:gd name="connsiteY80" fmla="*/ 781308 h 3686004"/>
              <a:gd name="connsiteX81" fmla="*/ 425891 w 4041704"/>
              <a:gd name="connsiteY81" fmla="*/ 776165 h 3686004"/>
              <a:gd name="connsiteX82" fmla="*/ 439258 w 4041704"/>
              <a:gd name="connsiteY82" fmla="*/ 781365 h 3686004"/>
              <a:gd name="connsiteX83" fmla="*/ 463187 w 4041704"/>
              <a:gd name="connsiteY83" fmla="*/ 784741 h 3686004"/>
              <a:gd name="connsiteX84" fmla="*/ 477100 w 4041704"/>
              <a:gd name="connsiteY84" fmla="*/ 786141 h 3686004"/>
              <a:gd name="connsiteX85" fmla="*/ 501304 w 4041704"/>
              <a:gd name="connsiteY85" fmla="*/ 834574 h 3686004"/>
              <a:gd name="connsiteX86" fmla="*/ 514648 w 4041704"/>
              <a:gd name="connsiteY86" fmla="*/ 842715 h 3686004"/>
              <a:gd name="connsiteX87" fmla="*/ 552271 w 4041704"/>
              <a:gd name="connsiteY87" fmla="*/ 842041 h 3686004"/>
              <a:gd name="connsiteX88" fmla="*/ 570635 w 4041704"/>
              <a:gd name="connsiteY88" fmla="*/ 849700 h 3686004"/>
              <a:gd name="connsiteX89" fmla="*/ 588778 w 4041704"/>
              <a:gd name="connsiteY89" fmla="*/ 851910 h 3686004"/>
              <a:gd name="connsiteX90" fmla="*/ 615963 w 4041704"/>
              <a:gd name="connsiteY90" fmla="*/ 859632 h 3686004"/>
              <a:gd name="connsiteX91" fmla="*/ 616299 w 4041704"/>
              <a:gd name="connsiteY91" fmla="*/ 861019 h 3686004"/>
              <a:gd name="connsiteX92" fmla="*/ 634797 w 4041704"/>
              <a:gd name="connsiteY92" fmla="*/ 857685 h 3686004"/>
              <a:gd name="connsiteX93" fmla="*/ 637257 w 4041704"/>
              <a:gd name="connsiteY93" fmla="*/ 852876 h 3686004"/>
              <a:gd name="connsiteX94" fmla="*/ 644105 w 4041704"/>
              <a:gd name="connsiteY94" fmla="*/ 816137 h 3686004"/>
              <a:gd name="connsiteX95" fmla="*/ 669424 w 4041704"/>
              <a:gd name="connsiteY95" fmla="*/ 801349 h 3686004"/>
              <a:gd name="connsiteX96" fmla="*/ 671560 w 4041704"/>
              <a:gd name="connsiteY96" fmla="*/ 809100 h 3686004"/>
              <a:gd name="connsiteX97" fmla="*/ 670812 w 4041704"/>
              <a:gd name="connsiteY97" fmla="*/ 813063 h 3686004"/>
              <a:gd name="connsiteX98" fmla="*/ 675492 w 4041704"/>
              <a:gd name="connsiteY98" fmla="*/ 817242 h 3686004"/>
              <a:gd name="connsiteX99" fmla="*/ 679761 w 4041704"/>
              <a:gd name="connsiteY99" fmla="*/ 827674 h 3686004"/>
              <a:gd name="connsiteX100" fmla="*/ 674844 w 4041704"/>
              <a:gd name="connsiteY100" fmla="*/ 837668 h 3686004"/>
              <a:gd name="connsiteX101" fmla="*/ 667970 w 4041704"/>
              <a:gd name="connsiteY101" fmla="*/ 841657 h 3686004"/>
              <a:gd name="connsiteX102" fmla="*/ 668977 w 4041704"/>
              <a:gd name="connsiteY102" fmla="*/ 847276 h 3686004"/>
              <a:gd name="connsiteX103" fmla="*/ 686345 w 4041704"/>
              <a:gd name="connsiteY103" fmla="*/ 870267 h 3686004"/>
              <a:gd name="connsiteX104" fmla="*/ 696716 w 4041704"/>
              <a:gd name="connsiteY104" fmla="*/ 880609 h 3686004"/>
              <a:gd name="connsiteX105" fmla="*/ 699358 w 4041704"/>
              <a:gd name="connsiteY105" fmla="*/ 881204 h 3686004"/>
              <a:gd name="connsiteX106" fmla="*/ 704199 w 4041704"/>
              <a:gd name="connsiteY106" fmla="*/ 878665 h 3686004"/>
              <a:gd name="connsiteX107" fmla="*/ 736405 w 4041704"/>
              <a:gd name="connsiteY107" fmla="*/ 864574 h 3686004"/>
              <a:gd name="connsiteX108" fmla="*/ 746126 w 4041704"/>
              <a:gd name="connsiteY108" fmla="*/ 857906 h 3686004"/>
              <a:gd name="connsiteX109" fmla="*/ 759772 w 4041704"/>
              <a:gd name="connsiteY109" fmla="*/ 864608 h 3686004"/>
              <a:gd name="connsiteX110" fmla="*/ 806189 w 4041704"/>
              <a:gd name="connsiteY110" fmla="*/ 899721 h 3686004"/>
              <a:gd name="connsiteX111" fmla="*/ 810502 w 4041704"/>
              <a:gd name="connsiteY111" fmla="*/ 899825 h 3686004"/>
              <a:gd name="connsiteX112" fmla="*/ 812660 w 4041704"/>
              <a:gd name="connsiteY112" fmla="*/ 903314 h 3686004"/>
              <a:gd name="connsiteX113" fmla="*/ 817662 w 4041704"/>
              <a:gd name="connsiteY113" fmla="*/ 897914 h 3686004"/>
              <a:gd name="connsiteX114" fmla="*/ 813177 w 4041704"/>
              <a:gd name="connsiteY114" fmla="*/ 889446 h 3686004"/>
              <a:gd name="connsiteX115" fmla="*/ 794007 w 4041704"/>
              <a:gd name="connsiteY115" fmla="*/ 878389 h 3686004"/>
              <a:gd name="connsiteX116" fmla="*/ 789170 w 4041704"/>
              <a:gd name="connsiteY116" fmla="*/ 880349 h 3686004"/>
              <a:gd name="connsiteX117" fmla="*/ 797766 w 4041704"/>
              <a:gd name="connsiteY117" fmla="*/ 861641 h 3686004"/>
              <a:gd name="connsiteX118" fmla="*/ 802787 w 4041704"/>
              <a:gd name="connsiteY118" fmla="*/ 840778 h 3686004"/>
              <a:gd name="connsiteX119" fmla="*/ 792348 w 4041704"/>
              <a:gd name="connsiteY119" fmla="*/ 833029 h 3686004"/>
              <a:gd name="connsiteX120" fmla="*/ 776427 w 4041704"/>
              <a:gd name="connsiteY120" fmla="*/ 827097 h 3686004"/>
              <a:gd name="connsiteX121" fmla="*/ 780645 w 4041704"/>
              <a:gd name="connsiteY121" fmla="*/ 812820 h 3686004"/>
              <a:gd name="connsiteX122" fmla="*/ 782590 w 4041704"/>
              <a:gd name="connsiteY122" fmla="*/ 807168 h 3686004"/>
              <a:gd name="connsiteX123" fmla="*/ 773112 w 4041704"/>
              <a:gd name="connsiteY123" fmla="*/ 802676 h 3686004"/>
              <a:gd name="connsiteX124" fmla="*/ 757703 w 4041704"/>
              <a:gd name="connsiteY124" fmla="*/ 791447 h 3686004"/>
              <a:gd name="connsiteX125" fmla="*/ 736284 w 4041704"/>
              <a:gd name="connsiteY125" fmla="*/ 760268 h 3686004"/>
              <a:gd name="connsiteX126" fmla="*/ 731578 w 4041704"/>
              <a:gd name="connsiteY126" fmla="*/ 751096 h 3686004"/>
              <a:gd name="connsiteX127" fmla="*/ 718061 w 4041704"/>
              <a:gd name="connsiteY127" fmla="*/ 725407 h 3686004"/>
              <a:gd name="connsiteX128" fmla="*/ 719151 w 4041704"/>
              <a:gd name="connsiteY128" fmla="*/ 717533 h 3686004"/>
              <a:gd name="connsiteX129" fmla="*/ 727549 w 4041704"/>
              <a:gd name="connsiteY129" fmla="*/ 690662 h 3686004"/>
              <a:gd name="connsiteX130" fmla="*/ 727207 w 4041704"/>
              <a:gd name="connsiteY130" fmla="*/ 683143 h 3686004"/>
              <a:gd name="connsiteX131" fmla="*/ 741036 w 4041704"/>
              <a:gd name="connsiteY131" fmla="*/ 662224 h 3686004"/>
              <a:gd name="connsiteX132" fmla="*/ 751237 w 4041704"/>
              <a:gd name="connsiteY132" fmla="*/ 646919 h 3686004"/>
              <a:gd name="connsiteX133" fmla="*/ 757507 w 4041704"/>
              <a:gd name="connsiteY133" fmla="*/ 628028 h 3686004"/>
              <a:gd name="connsiteX134" fmla="*/ 758071 w 4041704"/>
              <a:gd name="connsiteY134" fmla="*/ 614963 h 3686004"/>
              <a:gd name="connsiteX135" fmla="*/ 752943 w 4041704"/>
              <a:gd name="connsiteY135" fmla="*/ 601638 h 3686004"/>
              <a:gd name="connsiteX136" fmla="*/ 747224 w 4041704"/>
              <a:gd name="connsiteY136" fmla="*/ 596975 h 3686004"/>
              <a:gd name="connsiteX137" fmla="*/ 736654 w 4041704"/>
              <a:gd name="connsiteY137" fmla="*/ 600358 h 3686004"/>
              <a:gd name="connsiteX138" fmla="*/ 722350 w 4041704"/>
              <a:gd name="connsiteY138" fmla="*/ 591743 h 3686004"/>
              <a:gd name="connsiteX139" fmla="*/ 721599 w 4041704"/>
              <a:gd name="connsiteY139" fmla="*/ 573987 h 3686004"/>
              <a:gd name="connsiteX140" fmla="*/ 732116 w 4041704"/>
              <a:gd name="connsiteY140" fmla="*/ 561796 h 3686004"/>
              <a:gd name="connsiteX141" fmla="*/ 736677 w 4041704"/>
              <a:gd name="connsiteY141" fmla="*/ 555038 h 3686004"/>
              <a:gd name="connsiteX142" fmla="*/ 725922 w 4041704"/>
              <a:gd name="connsiteY142" fmla="*/ 544173 h 3686004"/>
              <a:gd name="connsiteX143" fmla="*/ 724095 w 4041704"/>
              <a:gd name="connsiteY143" fmla="*/ 544779 h 3686004"/>
              <a:gd name="connsiteX144" fmla="*/ 711882 w 4041704"/>
              <a:gd name="connsiteY144" fmla="*/ 546442 h 3686004"/>
              <a:gd name="connsiteX145" fmla="*/ 706478 w 4041704"/>
              <a:gd name="connsiteY145" fmla="*/ 528319 h 3686004"/>
              <a:gd name="connsiteX146" fmla="*/ 713562 w 4041704"/>
              <a:gd name="connsiteY146" fmla="*/ 513331 h 3686004"/>
              <a:gd name="connsiteX147" fmla="*/ 722515 w 4041704"/>
              <a:gd name="connsiteY147" fmla="*/ 512630 h 3686004"/>
              <a:gd name="connsiteX148" fmla="*/ 727274 w 4041704"/>
              <a:gd name="connsiteY148" fmla="*/ 514033 h 3686004"/>
              <a:gd name="connsiteX149" fmla="*/ 728181 w 4041704"/>
              <a:gd name="connsiteY149" fmla="*/ 508486 h 3686004"/>
              <a:gd name="connsiteX150" fmla="*/ 723473 w 4041704"/>
              <a:gd name="connsiteY150" fmla="*/ 499314 h 3686004"/>
              <a:gd name="connsiteX151" fmla="*/ 733648 w 4041704"/>
              <a:gd name="connsiteY151" fmla="*/ 479606 h 3686004"/>
              <a:gd name="connsiteX152" fmla="*/ 737158 w 4041704"/>
              <a:gd name="connsiteY152" fmla="*/ 479038 h 3686004"/>
              <a:gd name="connsiteX153" fmla="*/ 753169 w 4041704"/>
              <a:gd name="connsiteY153" fmla="*/ 458948 h 3686004"/>
              <a:gd name="connsiteX154" fmla="*/ 759715 w 4041704"/>
              <a:gd name="connsiteY154" fmla="*/ 444853 h 3686004"/>
              <a:gd name="connsiteX155" fmla="*/ 765776 w 4041704"/>
              <a:gd name="connsiteY155" fmla="*/ 440460 h 3686004"/>
              <a:gd name="connsiteX156" fmla="*/ 778198 w 4041704"/>
              <a:gd name="connsiteY156" fmla="*/ 407724 h 3686004"/>
              <a:gd name="connsiteX157" fmla="*/ 776014 w 4041704"/>
              <a:gd name="connsiteY157" fmla="*/ 390323 h 3686004"/>
              <a:gd name="connsiteX158" fmla="*/ 782297 w 4041704"/>
              <a:gd name="connsiteY158" fmla="*/ 381921 h 3686004"/>
              <a:gd name="connsiteX159" fmla="*/ 789015 w 4041704"/>
              <a:gd name="connsiteY159" fmla="*/ 388160 h 3686004"/>
              <a:gd name="connsiteX160" fmla="*/ 812745 w 4041704"/>
              <a:gd name="connsiteY160" fmla="*/ 392459 h 3686004"/>
              <a:gd name="connsiteX161" fmla="*/ 829848 w 4041704"/>
              <a:gd name="connsiteY161" fmla="*/ 381068 h 3686004"/>
              <a:gd name="connsiteX162" fmla="*/ 849359 w 4041704"/>
              <a:gd name="connsiteY162" fmla="*/ 383069 h 3686004"/>
              <a:gd name="connsiteX163" fmla="*/ 885906 w 4041704"/>
              <a:gd name="connsiteY163" fmla="*/ 370957 h 3686004"/>
              <a:gd name="connsiteX164" fmla="*/ 889824 w 4041704"/>
              <a:gd name="connsiteY164" fmla="*/ 364054 h 3686004"/>
              <a:gd name="connsiteX165" fmla="*/ 916328 w 4041704"/>
              <a:gd name="connsiteY165" fmla="*/ 377092 h 3686004"/>
              <a:gd name="connsiteX166" fmla="*/ 940780 w 4041704"/>
              <a:gd name="connsiteY166" fmla="*/ 361596 h 3686004"/>
              <a:gd name="connsiteX167" fmla="*/ 941950 w 4041704"/>
              <a:gd name="connsiteY167" fmla="*/ 366932 h 3686004"/>
              <a:gd name="connsiteX168" fmla="*/ 962645 w 4041704"/>
              <a:gd name="connsiteY168" fmla="*/ 384757 h 3686004"/>
              <a:gd name="connsiteX169" fmla="*/ 980276 w 4041704"/>
              <a:gd name="connsiteY169" fmla="*/ 395131 h 3686004"/>
              <a:gd name="connsiteX170" fmla="*/ 1002415 w 4041704"/>
              <a:gd name="connsiteY170" fmla="*/ 406516 h 3686004"/>
              <a:gd name="connsiteX171" fmla="*/ 1004189 w 4041704"/>
              <a:gd name="connsiteY171" fmla="*/ 397105 h 3686004"/>
              <a:gd name="connsiteX172" fmla="*/ 1004583 w 4041704"/>
              <a:gd name="connsiteY172" fmla="*/ 380280 h 3686004"/>
              <a:gd name="connsiteX173" fmla="*/ 1012707 w 4041704"/>
              <a:gd name="connsiteY173" fmla="*/ 381760 h 3686004"/>
              <a:gd name="connsiteX174" fmla="*/ 1041579 w 4041704"/>
              <a:gd name="connsiteY174" fmla="*/ 393299 h 3686004"/>
              <a:gd name="connsiteX175" fmla="*/ 1103867 w 4041704"/>
              <a:gd name="connsiteY175" fmla="*/ 382553 h 3686004"/>
              <a:gd name="connsiteX176" fmla="*/ 1136774 w 4041704"/>
              <a:gd name="connsiteY176" fmla="*/ 382141 h 3686004"/>
              <a:gd name="connsiteX177" fmla="*/ 1148539 w 4041704"/>
              <a:gd name="connsiteY177" fmla="*/ 371922 h 3686004"/>
              <a:gd name="connsiteX178" fmla="*/ 1159621 w 4041704"/>
              <a:gd name="connsiteY178" fmla="*/ 363242 h 3686004"/>
              <a:gd name="connsiteX179" fmla="*/ 1163106 w 4041704"/>
              <a:gd name="connsiteY179" fmla="*/ 374845 h 3686004"/>
              <a:gd name="connsiteX180" fmla="*/ 1171548 w 4041704"/>
              <a:gd name="connsiteY180" fmla="*/ 396017 h 3686004"/>
              <a:gd name="connsiteX181" fmla="*/ 1205445 w 4041704"/>
              <a:gd name="connsiteY181" fmla="*/ 430538 h 3686004"/>
              <a:gd name="connsiteX182" fmla="*/ 1209429 w 4041704"/>
              <a:gd name="connsiteY182" fmla="*/ 430483 h 3686004"/>
              <a:gd name="connsiteX183" fmla="*/ 1231275 w 4041704"/>
              <a:gd name="connsiteY183" fmla="*/ 411649 h 3686004"/>
              <a:gd name="connsiteX184" fmla="*/ 1268141 w 4041704"/>
              <a:gd name="connsiteY184" fmla="*/ 383471 h 3686004"/>
              <a:gd name="connsiteX185" fmla="*/ 1277159 w 4041704"/>
              <a:gd name="connsiteY185" fmla="*/ 382553 h 3686004"/>
              <a:gd name="connsiteX186" fmla="*/ 1287384 w 4041704"/>
              <a:gd name="connsiteY186" fmla="*/ 368388 h 3686004"/>
              <a:gd name="connsiteX187" fmla="*/ 1270278 w 4041704"/>
              <a:gd name="connsiteY187" fmla="*/ 339867 h 3686004"/>
              <a:gd name="connsiteX188" fmla="*/ 1268506 w 4041704"/>
              <a:gd name="connsiteY188" fmla="*/ 324188 h 3686004"/>
              <a:gd name="connsiteX189" fmla="*/ 1276253 w 4041704"/>
              <a:gd name="connsiteY189" fmla="*/ 305352 h 3686004"/>
              <a:gd name="connsiteX190" fmla="*/ 1272233 w 4041704"/>
              <a:gd name="connsiteY190" fmla="*/ 294460 h 3686004"/>
              <a:gd name="connsiteX191" fmla="*/ 1269133 w 4041704"/>
              <a:gd name="connsiteY191" fmla="*/ 293976 h 3686004"/>
              <a:gd name="connsiteX192" fmla="*/ 1313940 w 4041704"/>
              <a:gd name="connsiteY192" fmla="*/ 261207 h 3686004"/>
              <a:gd name="connsiteX193" fmla="*/ 1314400 w 4041704"/>
              <a:gd name="connsiteY193" fmla="*/ 261959 h 3686004"/>
              <a:gd name="connsiteX194" fmla="*/ 1319862 w 4041704"/>
              <a:gd name="connsiteY194" fmla="*/ 262817 h 3686004"/>
              <a:gd name="connsiteX195" fmla="*/ 1384033 w 4041704"/>
              <a:gd name="connsiteY195" fmla="*/ 293659 h 3686004"/>
              <a:gd name="connsiteX196" fmla="*/ 1398378 w 4041704"/>
              <a:gd name="connsiteY196" fmla="*/ 334493 h 3686004"/>
              <a:gd name="connsiteX197" fmla="*/ 1406634 w 4041704"/>
              <a:gd name="connsiteY197" fmla="*/ 342221 h 3686004"/>
              <a:gd name="connsiteX198" fmla="*/ 1430707 w 4041704"/>
              <a:gd name="connsiteY198" fmla="*/ 337038 h 3686004"/>
              <a:gd name="connsiteX199" fmla="*/ 1439714 w 4041704"/>
              <a:gd name="connsiteY199" fmla="*/ 341409 h 3686004"/>
              <a:gd name="connsiteX200" fmla="*/ 1474809 w 4041704"/>
              <a:gd name="connsiteY200" fmla="*/ 360443 h 3686004"/>
              <a:gd name="connsiteX201" fmla="*/ 1480606 w 4041704"/>
              <a:gd name="connsiteY201" fmla="*/ 352926 h 3686004"/>
              <a:gd name="connsiteX202" fmla="*/ 1497747 w 4041704"/>
              <a:gd name="connsiteY202" fmla="*/ 331495 h 3686004"/>
              <a:gd name="connsiteX203" fmla="*/ 1521596 w 4041704"/>
              <a:gd name="connsiteY203" fmla="*/ 345658 h 3686004"/>
              <a:gd name="connsiteX204" fmla="*/ 1520697 w 4041704"/>
              <a:gd name="connsiteY204" fmla="*/ 360150 h 3686004"/>
              <a:gd name="connsiteX205" fmla="*/ 1539318 w 4041704"/>
              <a:gd name="connsiteY205" fmla="*/ 376668 h 3686004"/>
              <a:gd name="connsiteX206" fmla="*/ 1556863 w 4041704"/>
              <a:gd name="connsiteY206" fmla="*/ 371785 h 3686004"/>
              <a:gd name="connsiteX207" fmla="*/ 1574223 w 4041704"/>
              <a:gd name="connsiteY207" fmla="*/ 365097 h 3686004"/>
              <a:gd name="connsiteX208" fmla="*/ 1588835 w 4041704"/>
              <a:gd name="connsiteY208" fmla="*/ 365434 h 3686004"/>
              <a:gd name="connsiteX209" fmla="*/ 1588872 w 4041704"/>
              <a:gd name="connsiteY209" fmla="*/ 378372 h 3686004"/>
              <a:gd name="connsiteX210" fmla="*/ 1591674 w 4041704"/>
              <a:gd name="connsiteY210" fmla="*/ 407802 h 3686004"/>
              <a:gd name="connsiteX211" fmla="*/ 1605716 w 4041704"/>
              <a:gd name="connsiteY211" fmla="*/ 413300 h 3686004"/>
              <a:gd name="connsiteX212" fmla="*/ 1633726 w 4041704"/>
              <a:gd name="connsiteY212" fmla="*/ 398419 h 3686004"/>
              <a:gd name="connsiteX213" fmla="*/ 1678313 w 4041704"/>
              <a:gd name="connsiteY213" fmla="*/ 396072 h 3686004"/>
              <a:gd name="connsiteX214" fmla="*/ 1689134 w 4041704"/>
              <a:gd name="connsiteY214" fmla="*/ 394971 h 3686004"/>
              <a:gd name="connsiteX215" fmla="*/ 1704395 w 4041704"/>
              <a:gd name="connsiteY215" fmla="*/ 381934 h 3686004"/>
              <a:gd name="connsiteX216" fmla="*/ 1727313 w 4041704"/>
              <a:gd name="connsiteY216" fmla="*/ 363561 h 3686004"/>
              <a:gd name="connsiteX217" fmla="*/ 1716203 w 4041704"/>
              <a:gd name="connsiteY217" fmla="*/ 352842 h 3686004"/>
              <a:gd name="connsiteX218" fmla="*/ 1709511 w 4041704"/>
              <a:gd name="connsiteY218" fmla="*/ 340762 h 3686004"/>
              <a:gd name="connsiteX219" fmla="*/ 1723035 w 4041704"/>
              <a:gd name="connsiteY219" fmla="*/ 324984 h 3686004"/>
              <a:gd name="connsiteX220" fmla="*/ 1732158 w 4041704"/>
              <a:gd name="connsiteY220" fmla="*/ 334083 h 3686004"/>
              <a:gd name="connsiteX221" fmla="*/ 1738918 w 4041704"/>
              <a:gd name="connsiteY221" fmla="*/ 343239 h 3686004"/>
              <a:gd name="connsiteX222" fmla="*/ 1761219 w 4041704"/>
              <a:gd name="connsiteY222" fmla="*/ 322377 h 3686004"/>
              <a:gd name="connsiteX223" fmla="*/ 1758636 w 4041704"/>
              <a:gd name="connsiteY223" fmla="*/ 307691 h 3686004"/>
              <a:gd name="connsiteX224" fmla="*/ 1767241 w 4041704"/>
              <a:gd name="connsiteY224" fmla="*/ 295514 h 3686004"/>
              <a:gd name="connsiteX225" fmla="*/ 1780289 w 4041704"/>
              <a:gd name="connsiteY225" fmla="*/ 300202 h 3686004"/>
              <a:gd name="connsiteX226" fmla="*/ 1787702 w 4041704"/>
              <a:gd name="connsiteY226" fmla="*/ 324787 h 3686004"/>
              <a:gd name="connsiteX227" fmla="*/ 1798995 w 4041704"/>
              <a:gd name="connsiteY227" fmla="*/ 345173 h 3686004"/>
              <a:gd name="connsiteX228" fmla="*/ 1800029 w 4041704"/>
              <a:gd name="connsiteY228" fmla="*/ 345095 h 3686004"/>
              <a:gd name="connsiteX229" fmla="*/ 1798659 w 4041704"/>
              <a:gd name="connsiteY229" fmla="*/ 337106 h 3686004"/>
              <a:gd name="connsiteX230" fmla="*/ 1790248 w 4041704"/>
              <a:gd name="connsiteY230" fmla="*/ 326711 h 3686004"/>
              <a:gd name="connsiteX231" fmla="*/ 1794305 w 4041704"/>
              <a:gd name="connsiteY231" fmla="*/ 319518 h 3686004"/>
              <a:gd name="connsiteX232" fmla="*/ 1808853 w 4041704"/>
              <a:gd name="connsiteY232" fmla="*/ 318746 h 3686004"/>
              <a:gd name="connsiteX233" fmla="*/ 1850485 w 4041704"/>
              <a:gd name="connsiteY233" fmla="*/ 290530 h 3686004"/>
              <a:gd name="connsiteX234" fmla="*/ 1838826 w 4041704"/>
              <a:gd name="connsiteY234" fmla="*/ 274023 h 3686004"/>
              <a:gd name="connsiteX235" fmla="*/ 1826804 w 4041704"/>
              <a:gd name="connsiteY235" fmla="*/ 262610 h 3686004"/>
              <a:gd name="connsiteX236" fmla="*/ 1841648 w 4041704"/>
              <a:gd name="connsiteY236" fmla="*/ 255479 h 3686004"/>
              <a:gd name="connsiteX237" fmla="*/ 1933175 w 4041704"/>
              <a:gd name="connsiteY237" fmla="*/ 211295 h 3686004"/>
              <a:gd name="connsiteX238" fmla="*/ 1937293 w 4041704"/>
              <a:gd name="connsiteY238" fmla="*/ 193317 h 3686004"/>
              <a:gd name="connsiteX239" fmla="*/ 1940378 w 4041704"/>
              <a:gd name="connsiteY239" fmla="*/ 167782 h 3686004"/>
              <a:gd name="connsiteX240" fmla="*/ 1961956 w 4041704"/>
              <a:gd name="connsiteY240" fmla="*/ 179955 h 3686004"/>
              <a:gd name="connsiteX241" fmla="*/ 1992141 w 4041704"/>
              <a:gd name="connsiteY241" fmla="*/ 163131 h 3686004"/>
              <a:gd name="connsiteX242" fmla="*/ 1992331 w 4041704"/>
              <a:gd name="connsiteY242" fmla="*/ 162587 h 3686004"/>
              <a:gd name="connsiteX243" fmla="*/ 1986778 w 4041704"/>
              <a:gd name="connsiteY243" fmla="*/ 144322 h 3686004"/>
              <a:gd name="connsiteX244" fmla="*/ 1973980 w 4041704"/>
              <a:gd name="connsiteY244" fmla="*/ 128749 h 3686004"/>
              <a:gd name="connsiteX245" fmla="*/ 1912158 w 4041704"/>
              <a:gd name="connsiteY245" fmla="*/ 123151 h 3686004"/>
              <a:gd name="connsiteX246" fmla="*/ 1892523 w 4041704"/>
              <a:gd name="connsiteY246" fmla="*/ 135610 h 3686004"/>
              <a:gd name="connsiteX247" fmla="*/ 1878608 w 4041704"/>
              <a:gd name="connsiteY247" fmla="*/ 136350 h 3686004"/>
              <a:gd name="connsiteX248" fmla="*/ 1882843 w 4041704"/>
              <a:gd name="connsiteY248" fmla="*/ 111953 h 3686004"/>
              <a:gd name="connsiteX249" fmla="*/ 1890978 w 4041704"/>
              <a:gd name="connsiteY249" fmla="*/ 106516 h 3686004"/>
              <a:gd name="connsiteX250" fmla="*/ 1929358 w 4041704"/>
              <a:gd name="connsiteY250" fmla="*/ 100672 h 3686004"/>
              <a:gd name="connsiteX251" fmla="*/ 1933047 w 4041704"/>
              <a:gd name="connsiteY251" fmla="*/ 86523 h 3686004"/>
              <a:gd name="connsiteX252" fmla="*/ 1943458 w 4041704"/>
              <a:gd name="connsiteY252" fmla="*/ 67577 h 3686004"/>
              <a:gd name="connsiteX253" fmla="*/ 1946687 w 4041704"/>
              <a:gd name="connsiteY253" fmla="*/ 68673 h 3686004"/>
              <a:gd name="connsiteX254" fmla="*/ 1972161 w 4041704"/>
              <a:gd name="connsiteY254" fmla="*/ 82543 h 3686004"/>
              <a:gd name="connsiteX255" fmla="*/ 1983109 w 4041704"/>
              <a:gd name="connsiteY255" fmla="*/ 73717 h 3686004"/>
              <a:gd name="connsiteX256" fmla="*/ 1986238 w 4041704"/>
              <a:gd name="connsiteY256" fmla="*/ 72916 h 3686004"/>
              <a:gd name="connsiteX257" fmla="*/ 2004144 w 4041704"/>
              <a:gd name="connsiteY257" fmla="*/ 63720 h 3686004"/>
              <a:gd name="connsiteX258" fmla="*/ 2033222 w 4041704"/>
              <a:gd name="connsiteY258" fmla="*/ 26022 h 3686004"/>
              <a:gd name="connsiteX259" fmla="*/ 2078526 w 4041704"/>
              <a:gd name="connsiteY259" fmla="*/ 19176 h 3686004"/>
              <a:gd name="connsiteX260" fmla="*/ 2128694 w 4041704"/>
              <a:gd name="connsiteY260" fmla="*/ 20319 h 3686004"/>
              <a:gd name="connsiteX261" fmla="*/ 2129892 w 4041704"/>
              <a:gd name="connsiteY261" fmla="*/ 18987 h 3686004"/>
              <a:gd name="connsiteX262" fmla="*/ 2179596 w 4041704"/>
              <a:gd name="connsiteY262" fmla="*/ 23325 h 3686004"/>
              <a:gd name="connsiteX263" fmla="*/ 2197183 w 4041704"/>
              <a:gd name="connsiteY263" fmla="*/ 43956 h 3686004"/>
              <a:gd name="connsiteX264" fmla="*/ 2211619 w 4041704"/>
              <a:gd name="connsiteY264" fmla="*/ 17184 h 3686004"/>
              <a:gd name="connsiteX265" fmla="*/ 2215240 w 4041704"/>
              <a:gd name="connsiteY265" fmla="*/ 1769 h 3686004"/>
              <a:gd name="connsiteX266" fmla="*/ 2224397 w 4041704"/>
              <a:gd name="connsiteY266" fmla="*/ 6991 h 3686004"/>
              <a:gd name="connsiteX267" fmla="*/ 2226301 w 4041704"/>
              <a:gd name="connsiteY267" fmla="*/ 18942 h 3686004"/>
              <a:gd name="connsiteX268" fmla="*/ 2232138 w 4041704"/>
              <a:gd name="connsiteY268" fmla="*/ 45271 h 3686004"/>
              <a:gd name="connsiteX269" fmla="*/ 2260606 w 4041704"/>
              <a:gd name="connsiteY269" fmla="*/ 55811 h 3686004"/>
              <a:gd name="connsiteX270" fmla="*/ 2281238 w 4041704"/>
              <a:gd name="connsiteY270" fmla="*/ 38224 h 3686004"/>
              <a:gd name="connsiteX271" fmla="*/ 2298611 w 4041704"/>
              <a:gd name="connsiteY271" fmla="*/ 30959 h 3686004"/>
              <a:gd name="connsiteX272" fmla="*/ 2307841 w 4041704"/>
              <a:gd name="connsiteY272" fmla="*/ 49497 h 3686004"/>
              <a:gd name="connsiteX273" fmla="*/ 2309386 w 4041704"/>
              <a:gd name="connsiteY273" fmla="*/ 78592 h 3686004"/>
              <a:gd name="connsiteX274" fmla="*/ 2325539 w 4041704"/>
              <a:gd name="connsiteY274" fmla="*/ 96128 h 3686004"/>
              <a:gd name="connsiteX275" fmla="*/ 2355715 w 4041704"/>
              <a:gd name="connsiteY275" fmla="*/ 126875 h 3686004"/>
              <a:gd name="connsiteX276" fmla="*/ 2403767 w 4041704"/>
              <a:gd name="connsiteY276" fmla="*/ 159843 h 3686004"/>
              <a:gd name="connsiteX277" fmla="*/ 2411135 w 4041704"/>
              <a:gd name="connsiteY277" fmla="*/ 158481 h 3686004"/>
              <a:gd name="connsiteX278" fmla="*/ 2421802 w 4041704"/>
              <a:gd name="connsiteY278" fmla="*/ 148799 h 3686004"/>
              <a:gd name="connsiteX279" fmla="*/ 2452695 w 4041704"/>
              <a:gd name="connsiteY279" fmla="*/ 145256 h 3686004"/>
              <a:gd name="connsiteX280" fmla="*/ 2477692 w 4041704"/>
              <a:gd name="connsiteY280" fmla="*/ 138221 h 3686004"/>
              <a:gd name="connsiteX281" fmla="*/ 2489883 w 4041704"/>
              <a:gd name="connsiteY281" fmla="*/ 152796 h 3686004"/>
              <a:gd name="connsiteX282" fmla="*/ 2492669 w 4041704"/>
              <a:gd name="connsiteY282" fmla="*/ 176909 h 3686004"/>
              <a:gd name="connsiteX283" fmla="*/ 2499486 w 4041704"/>
              <a:gd name="connsiteY283" fmla="*/ 189073 h 3686004"/>
              <a:gd name="connsiteX284" fmla="*/ 2502551 w 4041704"/>
              <a:gd name="connsiteY284" fmla="*/ 186628 h 3686004"/>
              <a:gd name="connsiteX285" fmla="*/ 2505307 w 4041704"/>
              <a:gd name="connsiteY285" fmla="*/ 172845 h 3686004"/>
              <a:gd name="connsiteX286" fmla="*/ 2536983 w 4041704"/>
              <a:gd name="connsiteY286" fmla="*/ 136278 h 3686004"/>
              <a:gd name="connsiteX287" fmla="*/ 2544398 w 4041704"/>
              <a:gd name="connsiteY287" fmla="*/ 120661 h 3686004"/>
              <a:gd name="connsiteX288" fmla="*/ 2559808 w 4041704"/>
              <a:gd name="connsiteY288" fmla="*/ 112233 h 3686004"/>
              <a:gd name="connsiteX289" fmla="*/ 2624244 w 4041704"/>
              <a:gd name="connsiteY289" fmla="*/ 83440 h 3686004"/>
              <a:gd name="connsiteX290" fmla="*/ 2658258 w 4041704"/>
              <a:gd name="connsiteY290" fmla="*/ 67046 h 3686004"/>
              <a:gd name="connsiteX291" fmla="*/ 2673780 w 4041704"/>
              <a:gd name="connsiteY291" fmla="*/ 84616 h 3686004"/>
              <a:gd name="connsiteX292" fmla="*/ 2702471 w 4041704"/>
              <a:gd name="connsiteY292" fmla="*/ 75481 h 3686004"/>
              <a:gd name="connsiteX293" fmla="*/ 2730195 w 4041704"/>
              <a:gd name="connsiteY293" fmla="*/ 60055 h 3686004"/>
              <a:gd name="connsiteX294" fmla="*/ 2745884 w 4041704"/>
              <a:gd name="connsiteY294" fmla="*/ 80788 h 3686004"/>
              <a:gd name="connsiteX295" fmla="*/ 2758472 w 4041704"/>
              <a:gd name="connsiteY295" fmla="*/ 90901 h 3686004"/>
              <a:gd name="connsiteX296" fmla="*/ 2766756 w 4041704"/>
              <a:gd name="connsiteY296" fmla="*/ 79679 h 3686004"/>
              <a:gd name="connsiteX297" fmla="*/ 2767220 w 4041704"/>
              <a:gd name="connsiteY297" fmla="*/ 76483 h 3686004"/>
              <a:gd name="connsiteX298" fmla="*/ 2773735 w 4041704"/>
              <a:gd name="connsiteY298" fmla="*/ 55840 h 3686004"/>
              <a:gd name="connsiteX299" fmla="*/ 2781499 w 4041704"/>
              <a:gd name="connsiteY299" fmla="*/ 70651 h 3686004"/>
              <a:gd name="connsiteX300" fmla="*/ 2784970 w 4041704"/>
              <a:gd name="connsiteY300" fmla="*/ 88225 h 3686004"/>
              <a:gd name="connsiteX301" fmla="*/ 2815301 w 4041704"/>
              <a:gd name="connsiteY301" fmla="*/ 98032 h 3686004"/>
              <a:gd name="connsiteX302" fmla="*/ 2827279 w 4041704"/>
              <a:gd name="connsiteY302" fmla="*/ 84711 h 3686004"/>
              <a:gd name="connsiteX303" fmla="*/ 2846959 w 4041704"/>
              <a:gd name="connsiteY303" fmla="*/ 96987 h 3686004"/>
              <a:gd name="connsiteX304" fmla="*/ 2848000 w 4041704"/>
              <a:gd name="connsiteY304" fmla="*/ 116593 h 3686004"/>
              <a:gd name="connsiteX305" fmla="*/ 2862855 w 4041704"/>
              <a:gd name="connsiteY305" fmla="*/ 133564 h 3686004"/>
              <a:gd name="connsiteX306" fmla="*/ 2884472 w 4041704"/>
              <a:gd name="connsiteY306" fmla="*/ 158421 h 3686004"/>
              <a:gd name="connsiteX307" fmla="*/ 2917709 w 4041704"/>
              <a:gd name="connsiteY307" fmla="*/ 187102 h 3686004"/>
              <a:gd name="connsiteX308" fmla="*/ 2933291 w 4041704"/>
              <a:gd name="connsiteY308" fmla="*/ 193886 h 3686004"/>
              <a:gd name="connsiteX309" fmla="*/ 2926071 w 4041704"/>
              <a:gd name="connsiteY309" fmla="*/ 201247 h 3686004"/>
              <a:gd name="connsiteX310" fmla="*/ 2934433 w 4041704"/>
              <a:gd name="connsiteY310" fmla="*/ 215391 h 3686004"/>
              <a:gd name="connsiteX311" fmla="*/ 2958478 w 4041704"/>
              <a:gd name="connsiteY311" fmla="*/ 238217 h 3686004"/>
              <a:gd name="connsiteX312" fmla="*/ 2965280 w 4041704"/>
              <a:gd name="connsiteY312" fmla="*/ 258786 h 3686004"/>
              <a:gd name="connsiteX313" fmla="*/ 2958500 w 4041704"/>
              <a:gd name="connsiteY313" fmla="*/ 286420 h 3686004"/>
              <a:gd name="connsiteX314" fmla="*/ 2957723 w 4041704"/>
              <a:gd name="connsiteY314" fmla="*/ 331496 h 3686004"/>
              <a:gd name="connsiteX315" fmla="*/ 2968514 w 4041704"/>
              <a:gd name="connsiteY315" fmla="*/ 343608 h 3686004"/>
              <a:gd name="connsiteX316" fmla="*/ 2968162 w 4041704"/>
              <a:gd name="connsiteY316" fmla="*/ 372803 h 3686004"/>
              <a:gd name="connsiteX317" fmla="*/ 2955827 w 4041704"/>
              <a:gd name="connsiteY317" fmla="*/ 394151 h 3686004"/>
              <a:gd name="connsiteX318" fmla="*/ 2960174 w 4041704"/>
              <a:gd name="connsiteY318" fmla="*/ 403426 h 3686004"/>
              <a:gd name="connsiteX319" fmla="*/ 2961076 w 4041704"/>
              <a:gd name="connsiteY319" fmla="*/ 403846 h 3686004"/>
              <a:gd name="connsiteX320" fmla="*/ 2970332 w 4041704"/>
              <a:gd name="connsiteY320" fmla="*/ 395811 h 3686004"/>
              <a:gd name="connsiteX321" fmla="*/ 2986510 w 4041704"/>
              <a:gd name="connsiteY321" fmla="*/ 387644 h 3686004"/>
              <a:gd name="connsiteX322" fmla="*/ 2988222 w 4041704"/>
              <a:gd name="connsiteY322" fmla="*/ 389933 h 3686004"/>
              <a:gd name="connsiteX323" fmla="*/ 2999263 w 4041704"/>
              <a:gd name="connsiteY323" fmla="*/ 411595 h 3686004"/>
              <a:gd name="connsiteX324" fmla="*/ 3011016 w 4041704"/>
              <a:gd name="connsiteY324" fmla="*/ 410679 h 3686004"/>
              <a:gd name="connsiteX325" fmla="*/ 3013559 w 4041704"/>
              <a:gd name="connsiteY325" fmla="*/ 411609 h 3686004"/>
              <a:gd name="connsiteX326" fmla="*/ 3030298 w 4041704"/>
              <a:gd name="connsiteY326" fmla="*/ 413735 h 3686004"/>
              <a:gd name="connsiteX327" fmla="*/ 3068268 w 4041704"/>
              <a:gd name="connsiteY327" fmla="*/ 401449 h 3686004"/>
              <a:gd name="connsiteX328" fmla="*/ 3102837 w 4041704"/>
              <a:gd name="connsiteY328" fmla="*/ 418184 h 3686004"/>
              <a:gd name="connsiteX329" fmla="*/ 3136983 w 4041704"/>
              <a:gd name="connsiteY329" fmla="*/ 442748 h 3686004"/>
              <a:gd name="connsiteX330" fmla="*/ 3138443 w 4041704"/>
              <a:gd name="connsiteY330" fmla="*/ 442395 h 3686004"/>
              <a:gd name="connsiteX331" fmla="*/ 3170756 w 4041704"/>
              <a:gd name="connsiteY331" fmla="*/ 468949 h 3686004"/>
              <a:gd name="connsiteX332" fmla="*/ 3173139 w 4041704"/>
              <a:gd name="connsiteY332" fmla="*/ 491549 h 3686004"/>
              <a:gd name="connsiteX333" fmla="*/ 3195806 w 4041704"/>
              <a:gd name="connsiteY333" fmla="*/ 479877 h 3686004"/>
              <a:gd name="connsiteX334" fmla="*/ 3205615 w 4041704"/>
              <a:gd name="connsiteY334" fmla="*/ 470935 h 3686004"/>
              <a:gd name="connsiteX335" fmla="*/ 3209472 w 4041704"/>
              <a:gd name="connsiteY335" fmla="*/ 478885 h 3686004"/>
              <a:gd name="connsiteX336" fmla="*/ 3205125 w 4041704"/>
              <a:gd name="connsiteY336" fmla="*/ 488051 h 3686004"/>
              <a:gd name="connsiteX337" fmla="*/ 3196684 w 4041704"/>
              <a:gd name="connsiteY337" fmla="*/ 509022 h 3686004"/>
              <a:gd name="connsiteX338" fmla="*/ 3211374 w 4041704"/>
              <a:gd name="connsiteY338" fmla="*/ 529800 h 3686004"/>
              <a:gd name="connsiteX339" fmla="*/ 3233973 w 4041704"/>
              <a:gd name="connsiteY339" fmla="*/ 527417 h 3686004"/>
              <a:gd name="connsiteX340" fmla="*/ 3249429 w 4041704"/>
              <a:gd name="connsiteY340" fmla="*/ 530626 h 3686004"/>
              <a:gd name="connsiteX341" fmla="*/ 3247026 w 4041704"/>
              <a:gd name="connsiteY341" fmla="*/ 547818 h 3686004"/>
              <a:gd name="connsiteX342" fmla="*/ 3234306 w 4041704"/>
              <a:gd name="connsiteY342" fmla="*/ 568668 h 3686004"/>
              <a:gd name="connsiteX343" fmla="*/ 3237166 w 4041704"/>
              <a:gd name="connsiteY343" fmla="*/ 588447 h 3686004"/>
              <a:gd name="connsiteX344" fmla="*/ 3243460 w 4041704"/>
              <a:gd name="connsiteY344" fmla="*/ 624006 h 3686004"/>
              <a:gd name="connsiteX345" fmla="*/ 3261062 w 4041704"/>
              <a:gd name="connsiteY345" fmla="*/ 669573 h 3686004"/>
              <a:gd name="connsiteX346" fmla="*/ 3266803 w 4041704"/>
              <a:gd name="connsiteY346" fmla="*/ 672122 h 3686004"/>
              <a:gd name="connsiteX347" fmla="*/ 3278766 w 4041704"/>
              <a:gd name="connsiteY347" fmla="*/ 670484 h 3686004"/>
              <a:gd name="connsiteX348" fmla="*/ 3301805 w 4041704"/>
              <a:gd name="connsiteY348" fmla="*/ 682673 h 3686004"/>
              <a:gd name="connsiteX349" fmla="*/ 3322422 w 4041704"/>
              <a:gd name="connsiteY349" fmla="*/ 689654 h 3686004"/>
              <a:gd name="connsiteX350" fmla="*/ 3323945 w 4041704"/>
              <a:gd name="connsiteY350" fmla="*/ 705510 h 3686004"/>
              <a:gd name="connsiteX351" fmla="*/ 3314446 w 4041704"/>
              <a:gd name="connsiteY351" fmla="*/ 723502 h 3686004"/>
              <a:gd name="connsiteX352" fmla="*/ 3313394 w 4041704"/>
              <a:gd name="connsiteY352" fmla="*/ 735144 h 3686004"/>
              <a:gd name="connsiteX353" fmla="*/ 3316672 w 4041704"/>
              <a:gd name="connsiteY353" fmla="*/ 734906 h 3686004"/>
              <a:gd name="connsiteX354" fmla="*/ 3325110 w 4041704"/>
              <a:gd name="connsiteY354" fmla="*/ 726681 h 3686004"/>
              <a:gd name="connsiteX355" fmla="*/ 3364340 w 4041704"/>
              <a:gd name="connsiteY355" fmla="*/ 716408 h 3686004"/>
              <a:gd name="connsiteX356" fmla="*/ 3376868 w 4041704"/>
              <a:gd name="connsiteY356" fmla="*/ 709124 h 3686004"/>
              <a:gd name="connsiteX357" fmla="*/ 3391517 w 4041704"/>
              <a:gd name="connsiteY357" fmla="*/ 710599 h 3686004"/>
              <a:gd name="connsiteX358" fmla="*/ 3449715 w 4041704"/>
              <a:gd name="connsiteY358" fmla="*/ 721225 h 3686004"/>
              <a:gd name="connsiteX359" fmla="*/ 3481003 w 4041704"/>
              <a:gd name="connsiteY359" fmla="*/ 726008 h 3686004"/>
              <a:gd name="connsiteX360" fmla="*/ 3483409 w 4041704"/>
              <a:gd name="connsiteY360" fmla="*/ 745513 h 3686004"/>
              <a:gd name="connsiteX361" fmla="*/ 3507576 w 4041704"/>
              <a:gd name="connsiteY361" fmla="*/ 752793 h 3686004"/>
              <a:gd name="connsiteX362" fmla="*/ 3534055 w 4041704"/>
              <a:gd name="connsiteY362" fmla="*/ 755263 h 3686004"/>
              <a:gd name="connsiteX363" fmla="*/ 3535079 w 4041704"/>
              <a:gd name="connsiteY363" fmla="*/ 777034 h 3686004"/>
              <a:gd name="connsiteX364" fmla="*/ 3538990 w 4041704"/>
              <a:gd name="connsiteY364" fmla="*/ 789993 h 3686004"/>
              <a:gd name="connsiteX365" fmla="*/ 3550035 w 4041704"/>
              <a:gd name="connsiteY365" fmla="*/ 786158 h 3686004"/>
              <a:gd name="connsiteX366" fmla="*/ 3551872 w 4041704"/>
              <a:gd name="connsiteY366" fmla="*/ 784169 h 3686004"/>
              <a:gd name="connsiteX367" fmla="*/ 3566159 w 4041704"/>
              <a:gd name="connsiteY367" fmla="*/ 772983 h 3686004"/>
              <a:gd name="connsiteX368" fmla="*/ 3564509 w 4041704"/>
              <a:gd name="connsiteY368" fmla="*/ 786903 h 3686004"/>
              <a:gd name="connsiteX369" fmla="*/ 3558579 w 4041704"/>
              <a:gd name="connsiteY369" fmla="*/ 800700 h 3686004"/>
              <a:gd name="connsiteX370" fmla="*/ 3574904 w 4041704"/>
              <a:gd name="connsiteY370" fmla="*/ 821854 h 3686004"/>
              <a:gd name="connsiteX371" fmla="*/ 3589499 w 4041704"/>
              <a:gd name="connsiteY371" fmla="*/ 818319 h 3686004"/>
              <a:gd name="connsiteX372" fmla="*/ 3597290 w 4041704"/>
              <a:gd name="connsiteY372" fmla="*/ 836133 h 3686004"/>
              <a:gd name="connsiteX373" fmla="*/ 3588718 w 4041704"/>
              <a:gd name="connsiteY373" fmla="*/ 850183 h 3686004"/>
              <a:gd name="connsiteX374" fmla="*/ 3590947 w 4041704"/>
              <a:gd name="connsiteY374" fmla="*/ 868957 h 3686004"/>
              <a:gd name="connsiteX375" fmla="*/ 3594115 w 4041704"/>
              <a:gd name="connsiteY375" fmla="*/ 896388 h 3686004"/>
              <a:gd name="connsiteX376" fmla="*/ 3603504 w 4041704"/>
              <a:gd name="connsiteY376" fmla="*/ 931969 h 3686004"/>
              <a:gd name="connsiteX377" fmla="*/ 3611064 w 4041704"/>
              <a:gd name="connsiteY377" fmla="*/ 944044 h 3686004"/>
              <a:gd name="connsiteX378" fmla="*/ 3602584 w 4041704"/>
              <a:gd name="connsiteY378" fmla="*/ 945712 h 3686004"/>
              <a:gd name="connsiteX379" fmla="*/ 3601663 w 4041704"/>
              <a:gd name="connsiteY379" fmla="*/ 959454 h 3686004"/>
              <a:gd name="connsiteX380" fmla="*/ 3607473 w 4041704"/>
              <a:gd name="connsiteY380" fmla="*/ 986633 h 3686004"/>
              <a:gd name="connsiteX381" fmla="*/ 3602427 w 4041704"/>
              <a:gd name="connsiteY381" fmla="*/ 1004078 h 3686004"/>
              <a:gd name="connsiteX382" fmla="*/ 3584645 w 4041704"/>
              <a:gd name="connsiteY382" fmla="*/ 1019972 h 3686004"/>
              <a:gd name="connsiteX383" fmla="*/ 3562747 w 4041704"/>
              <a:gd name="connsiteY383" fmla="*/ 1050771 h 3686004"/>
              <a:gd name="connsiteX384" fmla="*/ 3564469 w 4041704"/>
              <a:gd name="connsiteY384" fmla="*/ 1064260 h 3686004"/>
              <a:gd name="connsiteX385" fmla="*/ 3550390 w 4041704"/>
              <a:gd name="connsiteY385" fmla="*/ 1084279 h 3686004"/>
              <a:gd name="connsiteX386" fmla="*/ 3530319 w 4041704"/>
              <a:gd name="connsiteY386" fmla="*/ 1101888 h 3686004"/>
              <a:gd name="connsiteX387" fmla="*/ 3548134 w 4041704"/>
              <a:gd name="connsiteY387" fmla="*/ 1130793 h 3686004"/>
              <a:gd name="connsiteX388" fmla="*/ 3551837 w 4041704"/>
              <a:gd name="connsiteY388" fmla="*/ 1134918 h 3686004"/>
              <a:gd name="connsiteX389" fmla="*/ 3541268 w 4041704"/>
              <a:gd name="connsiteY389" fmla="*/ 1135933 h 3686004"/>
              <a:gd name="connsiteX390" fmla="*/ 3498150 w 4041704"/>
              <a:gd name="connsiteY390" fmla="*/ 1130151 h 3686004"/>
              <a:gd name="connsiteX391" fmla="*/ 3483133 w 4041704"/>
              <a:gd name="connsiteY391" fmla="*/ 1141514 h 3686004"/>
              <a:gd name="connsiteX392" fmla="*/ 3473356 w 4041704"/>
              <a:gd name="connsiteY392" fmla="*/ 1158560 h 3686004"/>
              <a:gd name="connsiteX393" fmla="*/ 3440770 w 4041704"/>
              <a:gd name="connsiteY393" fmla="*/ 1169156 h 3686004"/>
              <a:gd name="connsiteX394" fmla="*/ 3419032 w 4041704"/>
              <a:gd name="connsiteY394" fmla="*/ 1178283 h 3686004"/>
              <a:gd name="connsiteX395" fmla="*/ 3409114 w 4041704"/>
              <a:gd name="connsiteY395" fmla="*/ 1177209 h 3686004"/>
              <a:gd name="connsiteX396" fmla="*/ 3408869 w 4041704"/>
              <a:gd name="connsiteY396" fmla="*/ 1185767 h 3686004"/>
              <a:gd name="connsiteX397" fmla="*/ 3413211 w 4041704"/>
              <a:gd name="connsiteY397" fmla="*/ 1202098 h 3686004"/>
              <a:gd name="connsiteX398" fmla="*/ 3432225 w 4041704"/>
              <a:gd name="connsiteY398" fmla="*/ 1216807 h 3686004"/>
              <a:gd name="connsiteX399" fmla="*/ 3448817 w 4041704"/>
              <a:gd name="connsiteY399" fmla="*/ 1226307 h 3686004"/>
              <a:gd name="connsiteX400" fmla="*/ 3438732 w 4041704"/>
              <a:gd name="connsiteY400" fmla="*/ 1235703 h 3686004"/>
              <a:gd name="connsiteX401" fmla="*/ 3374993 w 4041704"/>
              <a:gd name="connsiteY401" fmla="*/ 1285133 h 3686004"/>
              <a:gd name="connsiteX402" fmla="*/ 3354054 w 4041704"/>
              <a:gd name="connsiteY402" fmla="*/ 1294223 h 3686004"/>
              <a:gd name="connsiteX403" fmla="*/ 3347879 w 4041704"/>
              <a:gd name="connsiteY403" fmla="*/ 1287635 h 3686004"/>
              <a:gd name="connsiteX404" fmla="*/ 3338368 w 4041704"/>
              <a:gd name="connsiteY404" fmla="*/ 1296544 h 3686004"/>
              <a:gd name="connsiteX405" fmla="*/ 3337209 w 4041704"/>
              <a:gd name="connsiteY405" fmla="*/ 1300189 h 3686004"/>
              <a:gd name="connsiteX406" fmla="*/ 3345693 w 4041704"/>
              <a:gd name="connsiteY406" fmla="*/ 1300905 h 3686004"/>
              <a:gd name="connsiteX407" fmla="*/ 3364647 w 4041704"/>
              <a:gd name="connsiteY407" fmla="*/ 1336101 h 3686004"/>
              <a:gd name="connsiteX408" fmla="*/ 3351981 w 4041704"/>
              <a:gd name="connsiteY408" fmla="*/ 1361958 h 3686004"/>
              <a:gd name="connsiteX409" fmla="*/ 3368583 w 4041704"/>
              <a:gd name="connsiteY409" fmla="*/ 1382660 h 3686004"/>
              <a:gd name="connsiteX410" fmla="*/ 3383532 w 4041704"/>
              <a:gd name="connsiteY410" fmla="*/ 1380584 h 3686004"/>
              <a:gd name="connsiteX411" fmla="*/ 3397575 w 4041704"/>
              <a:gd name="connsiteY411" fmla="*/ 1377956 h 3686004"/>
              <a:gd name="connsiteX412" fmla="*/ 3338034 w 4041704"/>
              <a:gd name="connsiteY412" fmla="*/ 1388899 h 3686004"/>
              <a:gd name="connsiteX413" fmla="*/ 3319514 w 4041704"/>
              <a:gd name="connsiteY413" fmla="*/ 1393771 h 3686004"/>
              <a:gd name="connsiteX414" fmla="*/ 3320276 w 4041704"/>
              <a:gd name="connsiteY414" fmla="*/ 1404499 h 3686004"/>
              <a:gd name="connsiteX415" fmla="*/ 3319892 w 4041704"/>
              <a:gd name="connsiteY415" fmla="*/ 1406503 h 3686004"/>
              <a:gd name="connsiteX416" fmla="*/ 3351343 w 4041704"/>
              <a:gd name="connsiteY416" fmla="*/ 1411484 h 3686004"/>
              <a:gd name="connsiteX417" fmla="*/ 3370604 w 4041704"/>
              <a:gd name="connsiteY417" fmla="*/ 1418834 h 3686004"/>
              <a:gd name="connsiteX418" fmla="*/ 3372427 w 4041704"/>
              <a:gd name="connsiteY418" fmla="*/ 1417510 h 3686004"/>
              <a:gd name="connsiteX419" fmla="*/ 3429285 w 4041704"/>
              <a:gd name="connsiteY419" fmla="*/ 1421677 h 3686004"/>
              <a:gd name="connsiteX420" fmla="*/ 3537127 w 4041704"/>
              <a:gd name="connsiteY420" fmla="*/ 1416180 h 3686004"/>
              <a:gd name="connsiteX421" fmla="*/ 3570029 w 4041704"/>
              <a:gd name="connsiteY421" fmla="*/ 1415478 h 3686004"/>
              <a:gd name="connsiteX422" fmla="*/ 3622826 w 4041704"/>
              <a:gd name="connsiteY422" fmla="*/ 1424914 h 3686004"/>
              <a:gd name="connsiteX423" fmla="*/ 3649654 w 4041704"/>
              <a:gd name="connsiteY423" fmla="*/ 1428626 h 3686004"/>
              <a:gd name="connsiteX424" fmla="*/ 3659254 w 4041704"/>
              <a:gd name="connsiteY424" fmla="*/ 1439284 h 3686004"/>
              <a:gd name="connsiteX425" fmla="*/ 3678443 w 4041704"/>
              <a:gd name="connsiteY425" fmla="*/ 1426734 h 3686004"/>
              <a:gd name="connsiteX426" fmla="*/ 3736952 w 4041704"/>
              <a:gd name="connsiteY426" fmla="*/ 1440838 h 3686004"/>
              <a:gd name="connsiteX427" fmla="*/ 3753042 w 4041704"/>
              <a:gd name="connsiteY427" fmla="*/ 1444462 h 3686004"/>
              <a:gd name="connsiteX428" fmla="*/ 3801091 w 4041704"/>
              <a:gd name="connsiteY428" fmla="*/ 1460134 h 3686004"/>
              <a:gd name="connsiteX429" fmla="*/ 3852917 w 4041704"/>
              <a:gd name="connsiteY429" fmla="*/ 1479093 h 3686004"/>
              <a:gd name="connsiteX430" fmla="*/ 3880072 w 4041704"/>
              <a:gd name="connsiteY430" fmla="*/ 1490918 h 3686004"/>
              <a:gd name="connsiteX431" fmla="*/ 3881728 w 4041704"/>
              <a:gd name="connsiteY431" fmla="*/ 1490643 h 3686004"/>
              <a:gd name="connsiteX432" fmla="*/ 3881727 w 4041704"/>
              <a:gd name="connsiteY432" fmla="*/ 1490645 h 3686004"/>
              <a:gd name="connsiteX433" fmla="*/ 3882142 w 4041704"/>
              <a:gd name="connsiteY433" fmla="*/ 1490575 h 3686004"/>
              <a:gd name="connsiteX434" fmla="*/ 3881728 w 4041704"/>
              <a:gd name="connsiteY434" fmla="*/ 1490643 h 3686004"/>
              <a:gd name="connsiteX435" fmla="*/ 3880762 w 4041704"/>
              <a:gd name="connsiteY435" fmla="*/ 1489954 h 3686004"/>
              <a:gd name="connsiteX436" fmla="*/ 3881898 w 4041704"/>
              <a:gd name="connsiteY436" fmla="*/ 1479383 h 3686004"/>
              <a:gd name="connsiteX437" fmla="*/ 3889489 w 4041704"/>
              <a:gd name="connsiteY437" fmla="*/ 1478972 h 3686004"/>
              <a:gd name="connsiteX438" fmla="*/ 3973092 w 4041704"/>
              <a:gd name="connsiteY438" fmla="*/ 1487374 h 3686004"/>
              <a:gd name="connsiteX439" fmla="*/ 3987858 w 4041704"/>
              <a:gd name="connsiteY439" fmla="*/ 1489176 h 3686004"/>
              <a:gd name="connsiteX440" fmla="*/ 3991362 w 4041704"/>
              <a:gd name="connsiteY440" fmla="*/ 1490805 h 3686004"/>
              <a:gd name="connsiteX441" fmla="*/ 3998148 w 4041704"/>
              <a:gd name="connsiteY441" fmla="*/ 1498868 h 3686004"/>
              <a:gd name="connsiteX442" fmla="*/ 3999748 w 4041704"/>
              <a:gd name="connsiteY442" fmla="*/ 1502347 h 3686004"/>
              <a:gd name="connsiteX443" fmla="*/ 3999825 w 4041704"/>
              <a:gd name="connsiteY443" fmla="*/ 1512035 h 3686004"/>
              <a:gd name="connsiteX444" fmla="*/ 3999960 w 4041704"/>
              <a:gd name="connsiteY444" fmla="*/ 1517970 h 3686004"/>
              <a:gd name="connsiteX445" fmla="*/ 4023367 w 4041704"/>
              <a:gd name="connsiteY445" fmla="*/ 1519526 h 3686004"/>
              <a:gd name="connsiteX446" fmla="*/ 4040531 w 4041704"/>
              <a:gd name="connsiteY446" fmla="*/ 1526545 h 3686004"/>
              <a:gd name="connsiteX447" fmla="*/ 4034260 w 4041704"/>
              <a:gd name="connsiteY447" fmla="*/ 1538991 h 3686004"/>
              <a:gd name="connsiteX448" fmla="*/ 3962725 w 4041704"/>
              <a:gd name="connsiteY448" fmla="*/ 1522285 h 3686004"/>
              <a:gd name="connsiteX449" fmla="*/ 3925435 w 4041704"/>
              <a:gd name="connsiteY449" fmla="*/ 1520144 h 3686004"/>
              <a:gd name="connsiteX450" fmla="*/ 3918451 w 4041704"/>
              <a:gd name="connsiteY450" fmla="*/ 1520112 h 3686004"/>
              <a:gd name="connsiteX451" fmla="*/ 3875897 w 4041704"/>
              <a:gd name="connsiteY451" fmla="*/ 1503697 h 3686004"/>
              <a:gd name="connsiteX452" fmla="*/ 3853899 w 4041704"/>
              <a:gd name="connsiteY452" fmla="*/ 1503438 h 3686004"/>
              <a:gd name="connsiteX453" fmla="*/ 3840815 w 4041704"/>
              <a:gd name="connsiteY453" fmla="*/ 1504592 h 3686004"/>
              <a:gd name="connsiteX454" fmla="*/ 3787302 w 4041704"/>
              <a:gd name="connsiteY454" fmla="*/ 1492891 h 3686004"/>
              <a:gd name="connsiteX455" fmla="*/ 3749846 w 4041704"/>
              <a:gd name="connsiteY455" fmla="*/ 1491797 h 3686004"/>
              <a:gd name="connsiteX456" fmla="*/ 3719047 w 4041704"/>
              <a:gd name="connsiteY456" fmla="*/ 1482618 h 3686004"/>
              <a:gd name="connsiteX457" fmla="*/ 3687714 w 4041704"/>
              <a:gd name="connsiteY457" fmla="*/ 1493783 h 3686004"/>
              <a:gd name="connsiteX458" fmla="*/ 3686552 w 4041704"/>
              <a:gd name="connsiteY458" fmla="*/ 1501125 h 3686004"/>
              <a:gd name="connsiteX459" fmla="*/ 3647015 w 4041704"/>
              <a:gd name="connsiteY459" fmla="*/ 1523353 h 3686004"/>
              <a:gd name="connsiteX460" fmla="*/ 3624570 w 4041704"/>
              <a:gd name="connsiteY460" fmla="*/ 1532700 h 3686004"/>
              <a:gd name="connsiteX461" fmla="*/ 3604598 w 4041704"/>
              <a:gd name="connsiteY461" fmla="*/ 1567165 h 3686004"/>
              <a:gd name="connsiteX462" fmla="*/ 3599983 w 4041704"/>
              <a:gd name="connsiteY462" fmla="*/ 1579335 h 3686004"/>
              <a:gd name="connsiteX463" fmla="*/ 3576656 w 4041704"/>
              <a:gd name="connsiteY463" fmla="*/ 1587467 h 3686004"/>
              <a:gd name="connsiteX464" fmla="*/ 3566998 w 4041704"/>
              <a:gd name="connsiteY464" fmla="*/ 1580562 h 3686004"/>
              <a:gd name="connsiteX465" fmla="*/ 3560343 w 4041704"/>
              <a:gd name="connsiteY465" fmla="*/ 1588646 h 3686004"/>
              <a:gd name="connsiteX466" fmla="*/ 3549845 w 4041704"/>
              <a:gd name="connsiteY466" fmla="*/ 1607411 h 3686004"/>
              <a:gd name="connsiteX467" fmla="*/ 3540926 w 4041704"/>
              <a:gd name="connsiteY467" fmla="*/ 1616211 h 3686004"/>
              <a:gd name="connsiteX468" fmla="*/ 3549587 w 4041704"/>
              <a:gd name="connsiteY468" fmla="*/ 1629410 h 3686004"/>
              <a:gd name="connsiteX469" fmla="*/ 3563295 w 4041704"/>
              <a:gd name="connsiteY469" fmla="*/ 1651469 h 3686004"/>
              <a:gd name="connsiteX470" fmla="*/ 3559475 w 4041704"/>
              <a:gd name="connsiteY470" fmla="*/ 1675591 h 3686004"/>
              <a:gd name="connsiteX471" fmla="*/ 3570285 w 4041704"/>
              <a:gd name="connsiteY471" fmla="*/ 1695579 h 3686004"/>
              <a:gd name="connsiteX472" fmla="*/ 3589932 w 4041704"/>
              <a:gd name="connsiteY472" fmla="*/ 1707291 h 3686004"/>
              <a:gd name="connsiteX473" fmla="*/ 3609724 w 4041704"/>
              <a:gd name="connsiteY473" fmla="*/ 1704514 h 3686004"/>
              <a:gd name="connsiteX474" fmla="*/ 3624100 w 4041704"/>
              <a:gd name="connsiteY474" fmla="*/ 1712166 h 3686004"/>
              <a:gd name="connsiteX475" fmla="*/ 3616719 w 4041704"/>
              <a:gd name="connsiteY475" fmla="*/ 1738412 h 3686004"/>
              <a:gd name="connsiteX476" fmla="*/ 3615472 w 4041704"/>
              <a:gd name="connsiteY476" fmla="*/ 1746279 h 3686004"/>
              <a:gd name="connsiteX477" fmla="*/ 3618671 w 4041704"/>
              <a:gd name="connsiteY477" fmla="*/ 1753235 h 3686004"/>
              <a:gd name="connsiteX478" fmla="*/ 3616316 w 4041704"/>
              <a:gd name="connsiteY478" fmla="*/ 1774901 h 3686004"/>
              <a:gd name="connsiteX479" fmla="*/ 3635028 w 4041704"/>
              <a:gd name="connsiteY479" fmla="*/ 1778940 h 3686004"/>
              <a:gd name="connsiteX480" fmla="*/ 3639165 w 4041704"/>
              <a:gd name="connsiteY480" fmla="*/ 1783358 h 3686004"/>
              <a:gd name="connsiteX481" fmla="*/ 3656369 w 4041704"/>
              <a:gd name="connsiteY481" fmla="*/ 1827474 h 3686004"/>
              <a:gd name="connsiteX482" fmla="*/ 3657386 w 4041704"/>
              <a:gd name="connsiteY482" fmla="*/ 1834623 h 3686004"/>
              <a:gd name="connsiteX483" fmla="*/ 3652762 w 4041704"/>
              <a:gd name="connsiteY483" fmla="*/ 1867218 h 3686004"/>
              <a:gd name="connsiteX484" fmla="*/ 3633034 w 4041704"/>
              <a:gd name="connsiteY484" fmla="*/ 1910323 h 3686004"/>
              <a:gd name="connsiteX485" fmla="*/ 3623144 w 4041704"/>
              <a:gd name="connsiteY485" fmla="*/ 1928646 h 3686004"/>
              <a:gd name="connsiteX486" fmla="*/ 3613368 w 4041704"/>
              <a:gd name="connsiteY486" fmla="*/ 1939462 h 3686004"/>
              <a:gd name="connsiteX487" fmla="*/ 3569227 w 4041704"/>
              <a:gd name="connsiteY487" fmla="*/ 1953435 h 3686004"/>
              <a:gd name="connsiteX488" fmla="*/ 3560447 w 4041704"/>
              <a:gd name="connsiteY488" fmla="*/ 1957957 h 3686004"/>
              <a:gd name="connsiteX489" fmla="*/ 3546964 w 4041704"/>
              <a:gd name="connsiteY489" fmla="*/ 1985387 h 3686004"/>
              <a:gd name="connsiteX490" fmla="*/ 3540059 w 4041704"/>
              <a:gd name="connsiteY490" fmla="*/ 1995045 h 3686004"/>
              <a:gd name="connsiteX491" fmla="*/ 3521556 w 4041704"/>
              <a:gd name="connsiteY491" fmla="*/ 2016841 h 3686004"/>
              <a:gd name="connsiteX492" fmla="*/ 3525497 w 4041704"/>
              <a:gd name="connsiteY492" fmla="*/ 2029292 h 3686004"/>
              <a:gd name="connsiteX493" fmla="*/ 3539601 w 4041704"/>
              <a:gd name="connsiteY493" fmla="*/ 2030598 h 3686004"/>
              <a:gd name="connsiteX494" fmla="*/ 3522138 w 4041704"/>
              <a:gd name="connsiteY494" fmla="*/ 2053422 h 3686004"/>
              <a:gd name="connsiteX495" fmla="*/ 3498434 w 4041704"/>
              <a:gd name="connsiteY495" fmla="*/ 2099040 h 3686004"/>
              <a:gd name="connsiteX496" fmla="*/ 3498803 w 4041704"/>
              <a:gd name="connsiteY496" fmla="*/ 2096020 h 3686004"/>
              <a:gd name="connsiteX497" fmla="*/ 3507452 w 4041704"/>
              <a:gd name="connsiteY497" fmla="*/ 2075350 h 3686004"/>
              <a:gd name="connsiteX498" fmla="*/ 3505010 w 4041704"/>
              <a:gd name="connsiteY498" fmla="*/ 2043248 h 3686004"/>
              <a:gd name="connsiteX499" fmla="*/ 3482570 w 4041704"/>
              <a:gd name="connsiteY499" fmla="*/ 2042383 h 3686004"/>
              <a:gd name="connsiteX500" fmla="*/ 3478178 w 4041704"/>
              <a:gd name="connsiteY500" fmla="*/ 2049750 h 3686004"/>
              <a:gd name="connsiteX501" fmla="*/ 3467318 w 4041704"/>
              <a:gd name="connsiteY501" fmla="*/ 2077595 h 3686004"/>
              <a:gd name="connsiteX502" fmla="*/ 3448518 w 4041704"/>
              <a:gd name="connsiteY502" fmla="*/ 2084293 h 3686004"/>
              <a:gd name="connsiteX503" fmla="*/ 3416302 w 4041704"/>
              <a:gd name="connsiteY503" fmla="*/ 2094243 h 3686004"/>
              <a:gd name="connsiteX504" fmla="*/ 3400649 w 4041704"/>
              <a:gd name="connsiteY504" fmla="*/ 2101439 h 3686004"/>
              <a:gd name="connsiteX505" fmla="*/ 3392861 w 4041704"/>
              <a:gd name="connsiteY505" fmla="*/ 2109883 h 3686004"/>
              <a:gd name="connsiteX506" fmla="*/ 3402050 w 4041704"/>
              <a:gd name="connsiteY506" fmla="*/ 2112950 h 3686004"/>
              <a:gd name="connsiteX507" fmla="*/ 3434326 w 4041704"/>
              <a:gd name="connsiteY507" fmla="*/ 2153540 h 3686004"/>
              <a:gd name="connsiteX508" fmla="*/ 3411986 w 4041704"/>
              <a:gd name="connsiteY508" fmla="*/ 2175804 h 3686004"/>
              <a:gd name="connsiteX509" fmla="*/ 3401240 w 4041704"/>
              <a:gd name="connsiteY509" fmla="*/ 2196142 h 3686004"/>
              <a:gd name="connsiteX510" fmla="*/ 3412689 w 4041704"/>
              <a:gd name="connsiteY510" fmla="*/ 2208706 h 3686004"/>
              <a:gd name="connsiteX511" fmla="*/ 3442159 w 4041704"/>
              <a:gd name="connsiteY511" fmla="*/ 2226274 h 3686004"/>
              <a:gd name="connsiteX512" fmla="*/ 3446101 w 4041704"/>
              <a:gd name="connsiteY512" fmla="*/ 2238724 h 3686004"/>
              <a:gd name="connsiteX513" fmla="*/ 3427747 w 4041704"/>
              <a:gd name="connsiteY513" fmla="*/ 2354615 h 3686004"/>
              <a:gd name="connsiteX514" fmla="*/ 3418205 w 4041704"/>
              <a:gd name="connsiteY514" fmla="*/ 2394495 h 3686004"/>
              <a:gd name="connsiteX515" fmla="*/ 3426176 w 4041704"/>
              <a:gd name="connsiteY515" fmla="*/ 2408659 h 3686004"/>
              <a:gd name="connsiteX516" fmla="*/ 3439494 w 4041704"/>
              <a:gd name="connsiteY516" fmla="*/ 2436571 h 3686004"/>
              <a:gd name="connsiteX517" fmla="*/ 3469785 w 4041704"/>
              <a:gd name="connsiteY517" fmla="*/ 2469320 h 3686004"/>
              <a:gd name="connsiteX518" fmla="*/ 3500336 w 4041704"/>
              <a:gd name="connsiteY518" fmla="*/ 2480071 h 3686004"/>
              <a:gd name="connsiteX519" fmla="*/ 3502210 w 4041704"/>
              <a:gd name="connsiteY519" fmla="*/ 2485206 h 3686004"/>
              <a:gd name="connsiteX520" fmla="*/ 3500872 w 4041704"/>
              <a:gd name="connsiteY520" fmla="*/ 2514022 h 3686004"/>
              <a:gd name="connsiteX521" fmla="*/ 3493729 w 4041704"/>
              <a:gd name="connsiteY521" fmla="*/ 2559120 h 3686004"/>
              <a:gd name="connsiteX522" fmla="*/ 3483071 w 4041704"/>
              <a:gd name="connsiteY522" fmla="*/ 2568720 h 3686004"/>
              <a:gd name="connsiteX523" fmla="*/ 3482158 w 4041704"/>
              <a:gd name="connsiteY523" fmla="*/ 2574489 h 3686004"/>
              <a:gd name="connsiteX524" fmla="*/ 3459948 w 4041704"/>
              <a:gd name="connsiteY524" fmla="*/ 2612900 h 3686004"/>
              <a:gd name="connsiteX525" fmla="*/ 3443380 w 4041704"/>
              <a:gd name="connsiteY525" fmla="*/ 2625865 h 3686004"/>
              <a:gd name="connsiteX526" fmla="*/ 3420587 w 4041704"/>
              <a:gd name="connsiteY526" fmla="*/ 2613654 h 3686004"/>
              <a:gd name="connsiteX527" fmla="*/ 3417441 w 4041704"/>
              <a:gd name="connsiteY527" fmla="*/ 2613156 h 3686004"/>
              <a:gd name="connsiteX528" fmla="*/ 3333756 w 4041704"/>
              <a:gd name="connsiteY528" fmla="*/ 2605278 h 3686004"/>
              <a:gd name="connsiteX529" fmla="*/ 3325100 w 4041704"/>
              <a:gd name="connsiteY529" fmla="*/ 2581868 h 3686004"/>
              <a:gd name="connsiteX530" fmla="*/ 3318589 w 4041704"/>
              <a:gd name="connsiteY530" fmla="*/ 2575462 h 3686004"/>
              <a:gd name="connsiteX531" fmla="*/ 3305204 w 4041704"/>
              <a:gd name="connsiteY531" fmla="*/ 2571729 h 3686004"/>
              <a:gd name="connsiteX532" fmla="*/ 3316361 w 4041704"/>
              <a:gd name="connsiteY532" fmla="*/ 2558982 h 3686004"/>
              <a:gd name="connsiteX533" fmla="*/ 3307290 w 4041704"/>
              <a:gd name="connsiteY533" fmla="*/ 2538194 h 3686004"/>
              <a:gd name="connsiteX534" fmla="*/ 3305747 w 4041704"/>
              <a:gd name="connsiteY534" fmla="*/ 2530962 h 3686004"/>
              <a:gd name="connsiteX535" fmla="*/ 3298183 w 4041704"/>
              <a:gd name="connsiteY535" fmla="*/ 2534601 h 3686004"/>
              <a:gd name="connsiteX536" fmla="*/ 3289953 w 4041704"/>
              <a:gd name="connsiteY536" fmla="*/ 2542436 h 3686004"/>
              <a:gd name="connsiteX537" fmla="*/ 3279280 w 4041704"/>
              <a:gd name="connsiteY537" fmla="*/ 2542477 h 3686004"/>
              <a:gd name="connsiteX538" fmla="*/ 3278980 w 4041704"/>
              <a:gd name="connsiteY538" fmla="*/ 2542776 h 3686004"/>
              <a:gd name="connsiteX539" fmla="*/ 3288743 w 4041704"/>
              <a:gd name="connsiteY539" fmla="*/ 2549150 h 3686004"/>
              <a:gd name="connsiteX540" fmla="*/ 3282013 w 4041704"/>
              <a:gd name="connsiteY540" fmla="*/ 2554876 h 3686004"/>
              <a:gd name="connsiteX541" fmla="*/ 3273364 w 4041704"/>
              <a:gd name="connsiteY541" fmla="*/ 2553216 h 3686004"/>
              <a:gd name="connsiteX542" fmla="*/ 3271617 w 4041704"/>
              <a:gd name="connsiteY542" fmla="*/ 2563184 h 3686004"/>
              <a:gd name="connsiteX543" fmla="*/ 3259817 w 4041704"/>
              <a:gd name="connsiteY543" fmla="*/ 2593568 h 3686004"/>
              <a:gd name="connsiteX544" fmla="*/ 3259480 w 4041704"/>
              <a:gd name="connsiteY544" fmla="*/ 2605879 h 3686004"/>
              <a:gd name="connsiteX545" fmla="*/ 3270159 w 4041704"/>
              <a:gd name="connsiteY545" fmla="*/ 2609720 h 3686004"/>
              <a:gd name="connsiteX546" fmla="*/ 3284287 w 4041704"/>
              <a:gd name="connsiteY546" fmla="*/ 2618945 h 3686004"/>
              <a:gd name="connsiteX547" fmla="*/ 3286808 w 4041704"/>
              <a:gd name="connsiteY547" fmla="*/ 2660735 h 3686004"/>
              <a:gd name="connsiteX548" fmla="*/ 3285386 w 4041704"/>
              <a:gd name="connsiteY548" fmla="*/ 2667163 h 3686004"/>
              <a:gd name="connsiteX549" fmla="*/ 3283128 w 4041704"/>
              <a:gd name="connsiteY549" fmla="*/ 2670599 h 3686004"/>
              <a:gd name="connsiteX550" fmla="*/ 3292503 w 4041704"/>
              <a:gd name="connsiteY550" fmla="*/ 2683060 h 3686004"/>
              <a:gd name="connsiteX551" fmla="*/ 3298349 w 4041704"/>
              <a:gd name="connsiteY551" fmla="*/ 2682050 h 3686004"/>
              <a:gd name="connsiteX552" fmla="*/ 3307862 w 4041704"/>
              <a:gd name="connsiteY552" fmla="*/ 2673746 h 3686004"/>
              <a:gd name="connsiteX553" fmla="*/ 3336874 w 4041704"/>
              <a:gd name="connsiteY553" fmla="*/ 2667053 h 3686004"/>
              <a:gd name="connsiteX554" fmla="*/ 3361333 w 4041704"/>
              <a:gd name="connsiteY554" fmla="*/ 2658563 h 3686004"/>
              <a:gd name="connsiteX555" fmla="*/ 3378700 w 4041704"/>
              <a:gd name="connsiteY555" fmla="*/ 2647336 h 3686004"/>
              <a:gd name="connsiteX556" fmla="*/ 3389842 w 4041704"/>
              <a:gd name="connsiteY556" fmla="*/ 2665227 h 3686004"/>
              <a:gd name="connsiteX557" fmla="*/ 3397694 w 4041704"/>
              <a:gd name="connsiteY557" fmla="*/ 2697111 h 3686004"/>
              <a:gd name="connsiteX558" fmla="*/ 3400149 w 4041704"/>
              <a:gd name="connsiteY558" fmla="*/ 2698576 h 3686004"/>
              <a:gd name="connsiteX559" fmla="*/ 3417201 w 4041704"/>
              <a:gd name="connsiteY559" fmla="*/ 2713102 h 3686004"/>
              <a:gd name="connsiteX560" fmla="*/ 3410947 w 4041704"/>
              <a:gd name="connsiteY560" fmla="*/ 2749202 h 3686004"/>
              <a:gd name="connsiteX561" fmla="*/ 3404597 w 4041704"/>
              <a:gd name="connsiteY561" fmla="*/ 2751959 h 3686004"/>
              <a:gd name="connsiteX562" fmla="*/ 3393284 w 4041704"/>
              <a:gd name="connsiteY562" fmla="*/ 2745329 h 3686004"/>
              <a:gd name="connsiteX563" fmla="*/ 3389862 w 4041704"/>
              <a:gd name="connsiteY563" fmla="*/ 2743175 h 3686004"/>
              <a:gd name="connsiteX564" fmla="*/ 3369393 w 4041704"/>
              <a:gd name="connsiteY564" fmla="*/ 2716281 h 3686004"/>
              <a:gd name="connsiteX565" fmla="*/ 3358136 w 4041704"/>
              <a:gd name="connsiteY565" fmla="*/ 2705898 h 3686004"/>
              <a:gd name="connsiteX566" fmla="*/ 3326206 w 4041704"/>
              <a:gd name="connsiteY566" fmla="*/ 2697078 h 3686004"/>
              <a:gd name="connsiteX567" fmla="*/ 3295330 w 4041704"/>
              <a:gd name="connsiteY567" fmla="*/ 2711615 h 3686004"/>
              <a:gd name="connsiteX568" fmla="*/ 3292130 w 4041704"/>
              <a:gd name="connsiteY568" fmla="*/ 2718355 h 3686004"/>
              <a:gd name="connsiteX569" fmla="*/ 3297187 w 4041704"/>
              <a:gd name="connsiteY569" fmla="*/ 2727762 h 3686004"/>
              <a:gd name="connsiteX570" fmla="*/ 3289779 w 4041704"/>
              <a:gd name="connsiteY570" fmla="*/ 2725356 h 3686004"/>
              <a:gd name="connsiteX571" fmla="*/ 3287722 w 4041704"/>
              <a:gd name="connsiteY571" fmla="*/ 2734726 h 3686004"/>
              <a:gd name="connsiteX572" fmla="*/ 3289609 w 4041704"/>
              <a:gd name="connsiteY572" fmla="*/ 2748262 h 3686004"/>
              <a:gd name="connsiteX573" fmla="*/ 3285161 w 4041704"/>
              <a:gd name="connsiteY573" fmla="*/ 2759383 h 3686004"/>
              <a:gd name="connsiteX574" fmla="*/ 3274895 w 4041704"/>
              <a:gd name="connsiteY574" fmla="*/ 2752920 h 3686004"/>
              <a:gd name="connsiteX575" fmla="*/ 3271161 w 4041704"/>
              <a:gd name="connsiteY575" fmla="*/ 2736485 h 3686004"/>
              <a:gd name="connsiteX576" fmla="*/ 3266142 w 4041704"/>
              <a:gd name="connsiteY576" fmla="*/ 2736601 h 3686004"/>
              <a:gd name="connsiteX577" fmla="*/ 3258831 w 4041704"/>
              <a:gd name="connsiteY577" fmla="*/ 2739855 h 3686004"/>
              <a:gd name="connsiteX578" fmla="*/ 3262278 w 4041704"/>
              <a:gd name="connsiteY578" fmla="*/ 2745613 h 3686004"/>
              <a:gd name="connsiteX579" fmla="*/ 3255571 w 4041704"/>
              <a:gd name="connsiteY579" fmla="*/ 2759535 h 3686004"/>
              <a:gd name="connsiteX580" fmla="*/ 3238454 w 4041704"/>
              <a:gd name="connsiteY580" fmla="*/ 2769189 h 3686004"/>
              <a:gd name="connsiteX581" fmla="*/ 3240926 w 4041704"/>
              <a:gd name="connsiteY581" fmla="*/ 2794307 h 3686004"/>
              <a:gd name="connsiteX582" fmla="*/ 3248725 w 4041704"/>
              <a:gd name="connsiteY582" fmla="*/ 2819731 h 3686004"/>
              <a:gd name="connsiteX583" fmla="*/ 3228986 w 4041704"/>
              <a:gd name="connsiteY583" fmla="*/ 2828968 h 3686004"/>
              <a:gd name="connsiteX584" fmla="*/ 3218493 w 4041704"/>
              <a:gd name="connsiteY584" fmla="*/ 2837521 h 3686004"/>
              <a:gd name="connsiteX585" fmla="*/ 3226246 w 4041704"/>
              <a:gd name="connsiteY585" fmla="*/ 2846274 h 3686004"/>
              <a:gd name="connsiteX586" fmla="*/ 3228785 w 4041704"/>
              <a:gd name="connsiteY586" fmla="*/ 2847214 h 3686004"/>
              <a:gd name="connsiteX587" fmla="*/ 3244569 w 4041704"/>
              <a:gd name="connsiteY587" fmla="*/ 2856164 h 3686004"/>
              <a:gd name="connsiteX588" fmla="*/ 3231069 w 4041704"/>
              <a:gd name="connsiteY588" fmla="*/ 2859939 h 3686004"/>
              <a:gd name="connsiteX589" fmla="*/ 3216055 w 4041704"/>
              <a:gd name="connsiteY589" fmla="*/ 2859712 h 3686004"/>
              <a:gd name="connsiteX590" fmla="*/ 3202712 w 4041704"/>
              <a:gd name="connsiteY590" fmla="*/ 2882863 h 3686004"/>
              <a:gd name="connsiteX591" fmla="*/ 3211539 w 4041704"/>
              <a:gd name="connsiteY591" fmla="*/ 2895012 h 3686004"/>
              <a:gd name="connsiteX592" fmla="*/ 3198034 w 4041704"/>
              <a:gd name="connsiteY592" fmla="*/ 2908999 h 3686004"/>
              <a:gd name="connsiteX593" fmla="*/ 3181779 w 4041704"/>
              <a:gd name="connsiteY593" fmla="*/ 2906425 h 3686004"/>
              <a:gd name="connsiteX594" fmla="*/ 3165269 w 4041704"/>
              <a:gd name="connsiteY594" fmla="*/ 2915636 h 3686004"/>
              <a:gd name="connsiteX595" fmla="*/ 3141111 w 4041704"/>
              <a:gd name="connsiteY595" fmla="*/ 2929013 h 3686004"/>
              <a:gd name="connsiteX596" fmla="*/ 3111788 w 4041704"/>
              <a:gd name="connsiteY596" fmla="*/ 2951246 h 3686004"/>
              <a:gd name="connsiteX597" fmla="*/ 3103501 w 4041704"/>
              <a:gd name="connsiteY597" fmla="*/ 2962833 h 3686004"/>
              <a:gd name="connsiteX598" fmla="*/ 3098730 w 4041704"/>
              <a:gd name="connsiteY598" fmla="*/ 2955628 h 3686004"/>
              <a:gd name="connsiteX599" fmla="*/ 3085672 w 4041704"/>
              <a:gd name="connsiteY599" fmla="*/ 2960010 h 3686004"/>
              <a:gd name="connsiteX600" fmla="*/ 3081075 w 4041704"/>
              <a:gd name="connsiteY600" fmla="*/ 2967665 h 3686004"/>
              <a:gd name="connsiteX601" fmla="*/ 3086646 w 4041704"/>
              <a:gd name="connsiteY601" fmla="*/ 2973865 h 3686004"/>
              <a:gd name="connsiteX602" fmla="*/ 3072757 w 4041704"/>
              <a:gd name="connsiteY602" fmla="*/ 2975754 h 3686004"/>
              <a:gd name="connsiteX603" fmla="*/ 3067356 w 4041704"/>
              <a:gd name="connsiteY603" fmla="*/ 2974923 h 3686004"/>
              <a:gd name="connsiteX604" fmla="*/ 3062755 w 4041704"/>
              <a:gd name="connsiteY604" fmla="*/ 2975733 h 3686004"/>
              <a:gd name="connsiteX605" fmla="*/ 3044703 w 4041704"/>
              <a:gd name="connsiteY605" fmla="*/ 2977712 h 3686004"/>
              <a:gd name="connsiteX606" fmla="*/ 3040222 w 4041704"/>
              <a:gd name="connsiteY606" fmla="*/ 2977051 h 3686004"/>
              <a:gd name="connsiteX607" fmla="*/ 3038819 w 4041704"/>
              <a:gd name="connsiteY607" fmla="*/ 2983436 h 3686004"/>
              <a:gd name="connsiteX608" fmla="*/ 3041525 w 4041704"/>
              <a:gd name="connsiteY608" fmla="*/ 2994574 h 3686004"/>
              <a:gd name="connsiteX609" fmla="*/ 3048604 w 4041704"/>
              <a:gd name="connsiteY609" fmla="*/ 3007817 h 3686004"/>
              <a:gd name="connsiteX610" fmla="*/ 3033310 w 4041704"/>
              <a:gd name="connsiteY610" fmla="*/ 3019823 h 3686004"/>
              <a:gd name="connsiteX611" fmla="*/ 3017560 w 4041704"/>
              <a:gd name="connsiteY611" fmla="*/ 3015045 h 3686004"/>
              <a:gd name="connsiteX612" fmla="*/ 3007298 w 4041704"/>
              <a:gd name="connsiteY612" fmla="*/ 3013664 h 3686004"/>
              <a:gd name="connsiteX613" fmla="*/ 3000754 w 4041704"/>
              <a:gd name="connsiteY613" fmla="*/ 3020997 h 3686004"/>
              <a:gd name="connsiteX614" fmla="*/ 3001671 w 4041704"/>
              <a:gd name="connsiteY614" fmla="*/ 3021465 h 3686004"/>
              <a:gd name="connsiteX615" fmla="*/ 2995069 w 4041704"/>
              <a:gd name="connsiteY615" fmla="*/ 3033588 h 3686004"/>
              <a:gd name="connsiteX616" fmla="*/ 2954465 w 4041704"/>
              <a:gd name="connsiteY616" fmla="*/ 3108485 h 3686004"/>
              <a:gd name="connsiteX617" fmla="*/ 2960471 w 4041704"/>
              <a:gd name="connsiteY617" fmla="*/ 3122730 h 3686004"/>
              <a:gd name="connsiteX618" fmla="*/ 2970885 w 4041704"/>
              <a:gd name="connsiteY618" fmla="*/ 3141609 h 3686004"/>
              <a:gd name="connsiteX619" fmla="*/ 2950245 w 4041704"/>
              <a:gd name="connsiteY619" fmla="*/ 3143900 h 3686004"/>
              <a:gd name="connsiteX620" fmla="*/ 2937957 w 4041704"/>
              <a:gd name="connsiteY620" fmla="*/ 3170134 h 3686004"/>
              <a:gd name="connsiteX621" fmla="*/ 2945149 w 4041704"/>
              <a:gd name="connsiteY621" fmla="*/ 3194327 h 3686004"/>
              <a:gd name="connsiteX622" fmla="*/ 2943374 w 4041704"/>
              <a:gd name="connsiteY622" fmla="*/ 3245492 h 3686004"/>
              <a:gd name="connsiteX623" fmla="*/ 2924099 w 4041704"/>
              <a:gd name="connsiteY623" fmla="*/ 3263038 h 3686004"/>
              <a:gd name="connsiteX624" fmla="*/ 2910544 w 4041704"/>
              <a:gd name="connsiteY624" fmla="*/ 3280070 h 3686004"/>
              <a:gd name="connsiteX625" fmla="*/ 2895111 w 4041704"/>
              <a:gd name="connsiteY625" fmla="*/ 3276129 h 3686004"/>
              <a:gd name="connsiteX626" fmla="*/ 2863294 w 4041704"/>
              <a:gd name="connsiteY626" fmla="*/ 3252663 h 3686004"/>
              <a:gd name="connsiteX627" fmla="*/ 2834578 w 4041704"/>
              <a:gd name="connsiteY627" fmla="*/ 3242372 h 3686004"/>
              <a:gd name="connsiteX628" fmla="*/ 2785273 w 4041704"/>
              <a:gd name="connsiteY628" fmla="*/ 3254770 h 3686004"/>
              <a:gd name="connsiteX629" fmla="*/ 2775514 w 4041704"/>
              <a:gd name="connsiteY629" fmla="*/ 3264662 h 3686004"/>
              <a:gd name="connsiteX630" fmla="*/ 2760612 w 4041704"/>
              <a:gd name="connsiteY630" fmla="*/ 3273241 h 3686004"/>
              <a:gd name="connsiteX631" fmla="*/ 2756924 w 4041704"/>
              <a:gd name="connsiteY631" fmla="*/ 3258492 h 3686004"/>
              <a:gd name="connsiteX632" fmla="*/ 2754004 w 4041704"/>
              <a:gd name="connsiteY632" fmla="*/ 3250621 h 3686004"/>
              <a:gd name="connsiteX633" fmla="*/ 2747464 w 4041704"/>
              <a:gd name="connsiteY633" fmla="*/ 3255198 h 3686004"/>
              <a:gd name="connsiteX634" fmla="*/ 2697171 w 4041704"/>
              <a:gd name="connsiteY634" fmla="*/ 3269754 h 3686004"/>
              <a:gd name="connsiteX635" fmla="*/ 2675868 w 4041704"/>
              <a:gd name="connsiteY635" fmla="*/ 3265425 h 3686004"/>
              <a:gd name="connsiteX636" fmla="*/ 2673392 w 4041704"/>
              <a:gd name="connsiteY636" fmla="*/ 3261362 h 3686004"/>
              <a:gd name="connsiteX637" fmla="*/ 2671104 w 4041704"/>
              <a:gd name="connsiteY637" fmla="*/ 3263092 h 3686004"/>
              <a:gd name="connsiteX638" fmla="*/ 2662639 w 4041704"/>
              <a:gd name="connsiteY638" fmla="*/ 3257802 h 3686004"/>
              <a:gd name="connsiteX639" fmla="*/ 2660869 w 4041704"/>
              <a:gd name="connsiteY639" fmla="*/ 3253543 h 3686004"/>
              <a:gd name="connsiteX640" fmla="*/ 2650158 w 4041704"/>
              <a:gd name="connsiteY640" fmla="*/ 3249077 h 3686004"/>
              <a:gd name="connsiteX641" fmla="*/ 2645756 w 4041704"/>
              <a:gd name="connsiteY641" fmla="*/ 3244534 h 3686004"/>
              <a:gd name="connsiteX642" fmla="*/ 2645179 w 4041704"/>
              <a:gd name="connsiteY642" fmla="*/ 3248918 h 3686004"/>
              <a:gd name="connsiteX643" fmla="*/ 2593191 w 4041704"/>
              <a:gd name="connsiteY643" fmla="*/ 3294739 h 3686004"/>
              <a:gd name="connsiteX644" fmla="*/ 2555482 w 4041704"/>
              <a:gd name="connsiteY644" fmla="*/ 3295150 h 3686004"/>
              <a:gd name="connsiteX645" fmla="*/ 2497398 w 4041704"/>
              <a:gd name="connsiteY645" fmla="*/ 3286039 h 3686004"/>
              <a:gd name="connsiteX646" fmla="*/ 2490388 w 4041704"/>
              <a:gd name="connsiteY646" fmla="*/ 3282957 h 3686004"/>
              <a:gd name="connsiteX647" fmla="*/ 2483284 w 4041704"/>
              <a:gd name="connsiteY647" fmla="*/ 3290519 h 3686004"/>
              <a:gd name="connsiteX648" fmla="*/ 2482076 w 4041704"/>
              <a:gd name="connsiteY648" fmla="*/ 3297985 h 3686004"/>
              <a:gd name="connsiteX649" fmla="*/ 2485672 w 4041704"/>
              <a:gd name="connsiteY649" fmla="*/ 3308429 h 3686004"/>
              <a:gd name="connsiteX650" fmla="*/ 2482573 w 4041704"/>
              <a:gd name="connsiteY650" fmla="*/ 3314037 h 3686004"/>
              <a:gd name="connsiteX651" fmla="*/ 2480335 w 4041704"/>
              <a:gd name="connsiteY651" fmla="*/ 3314275 h 3686004"/>
              <a:gd name="connsiteX652" fmla="*/ 2480624 w 4041704"/>
              <a:gd name="connsiteY652" fmla="*/ 3329114 h 3686004"/>
              <a:gd name="connsiteX653" fmla="*/ 2470723 w 4041704"/>
              <a:gd name="connsiteY653" fmla="*/ 3346053 h 3686004"/>
              <a:gd name="connsiteX654" fmla="*/ 2439847 w 4041704"/>
              <a:gd name="connsiteY654" fmla="*/ 3342529 h 3686004"/>
              <a:gd name="connsiteX655" fmla="*/ 2420715 w 4041704"/>
              <a:gd name="connsiteY655" fmla="*/ 3345080 h 3686004"/>
              <a:gd name="connsiteX656" fmla="*/ 2423593 w 4041704"/>
              <a:gd name="connsiteY656" fmla="*/ 3361502 h 3686004"/>
              <a:gd name="connsiteX657" fmla="*/ 2425975 w 4041704"/>
              <a:gd name="connsiteY657" fmla="*/ 3364541 h 3686004"/>
              <a:gd name="connsiteX658" fmla="*/ 2438462 w 4041704"/>
              <a:gd name="connsiteY658" fmla="*/ 3387201 h 3686004"/>
              <a:gd name="connsiteX659" fmla="*/ 2419245 w 4041704"/>
              <a:gd name="connsiteY659" fmla="*/ 3381705 h 3686004"/>
              <a:gd name="connsiteX660" fmla="*/ 2401177 w 4041704"/>
              <a:gd name="connsiteY660" fmla="*/ 3370212 h 3686004"/>
              <a:gd name="connsiteX661" fmla="*/ 2367679 w 4041704"/>
              <a:gd name="connsiteY661" fmla="*/ 3388368 h 3686004"/>
              <a:gd name="connsiteX662" fmla="*/ 2369327 w 4041704"/>
              <a:gd name="connsiteY662" fmla="*/ 3409717 h 3686004"/>
              <a:gd name="connsiteX663" fmla="*/ 2342476 w 4041704"/>
              <a:gd name="connsiteY663" fmla="*/ 3416622 h 3686004"/>
              <a:gd name="connsiteX664" fmla="*/ 2324654 w 4041704"/>
              <a:gd name="connsiteY664" fmla="*/ 3401353 h 3686004"/>
              <a:gd name="connsiteX665" fmla="*/ 2312047 w 4041704"/>
              <a:gd name="connsiteY665" fmla="*/ 3393667 h 3686004"/>
              <a:gd name="connsiteX666" fmla="*/ 2299300 w 4041704"/>
              <a:gd name="connsiteY666" fmla="*/ 3399488 h 3686004"/>
              <a:gd name="connsiteX667" fmla="*/ 2300228 w 4041704"/>
              <a:gd name="connsiteY667" fmla="*/ 3400626 h 3686004"/>
              <a:gd name="connsiteX668" fmla="*/ 2284657 w 4041704"/>
              <a:gd name="connsiteY668" fmla="*/ 3412668 h 3686004"/>
              <a:gd name="connsiteX669" fmla="*/ 2188704 w 4041704"/>
              <a:gd name="connsiteY669" fmla="*/ 3487168 h 3686004"/>
              <a:gd name="connsiteX670" fmla="*/ 2188378 w 4041704"/>
              <a:gd name="connsiteY670" fmla="*/ 3509212 h 3686004"/>
              <a:gd name="connsiteX671" fmla="*/ 2191148 w 4041704"/>
              <a:gd name="connsiteY671" fmla="*/ 3539830 h 3686004"/>
              <a:gd name="connsiteX672" fmla="*/ 2162887 w 4041704"/>
              <a:gd name="connsiteY672" fmla="*/ 3530987 h 3686004"/>
              <a:gd name="connsiteX673" fmla="*/ 2131803 w 4041704"/>
              <a:gd name="connsiteY673" fmla="*/ 3558191 h 3686004"/>
              <a:gd name="connsiteX674" fmla="*/ 2127323 w 4041704"/>
              <a:gd name="connsiteY674" fmla="*/ 3593902 h 3686004"/>
              <a:gd name="connsiteX675" fmla="*/ 2095670 w 4041704"/>
              <a:gd name="connsiteY675" fmla="*/ 3659684 h 3686004"/>
              <a:gd name="connsiteX676" fmla="*/ 2060444 w 4041704"/>
              <a:gd name="connsiteY676" fmla="*/ 3671539 h 3686004"/>
              <a:gd name="connsiteX677" fmla="*/ 2032982 w 4041704"/>
              <a:gd name="connsiteY677" fmla="*/ 3686004 h 3686004"/>
              <a:gd name="connsiteX678" fmla="*/ 2015093 w 4041704"/>
              <a:gd name="connsiteY678" fmla="*/ 3672010 h 3686004"/>
              <a:gd name="connsiteX679" fmla="*/ 1987008 w 4041704"/>
              <a:gd name="connsiteY679" fmla="*/ 3623131 h 3686004"/>
              <a:gd name="connsiteX680" fmla="*/ 1955418 w 4041704"/>
              <a:gd name="connsiteY680" fmla="*/ 3593230 h 3686004"/>
              <a:gd name="connsiteX681" fmla="*/ 1883937 w 4041704"/>
              <a:gd name="connsiteY681" fmla="*/ 3581147 h 3686004"/>
              <a:gd name="connsiteX682" fmla="*/ 1865526 w 4041704"/>
              <a:gd name="connsiteY682" fmla="*/ 3588467 h 3686004"/>
              <a:gd name="connsiteX683" fmla="*/ 1841150 w 4041704"/>
              <a:gd name="connsiteY683" fmla="*/ 3591124 h 3686004"/>
              <a:gd name="connsiteX684" fmla="*/ 1844793 w 4041704"/>
              <a:gd name="connsiteY684" fmla="*/ 3569752 h 3686004"/>
              <a:gd name="connsiteX685" fmla="*/ 1845492 w 4041704"/>
              <a:gd name="connsiteY685" fmla="*/ 3557803 h 3686004"/>
              <a:gd name="connsiteX686" fmla="*/ 1834329 w 4041704"/>
              <a:gd name="connsiteY686" fmla="*/ 3560030 h 3686004"/>
              <a:gd name="connsiteX687" fmla="*/ 1760322 w 4041704"/>
              <a:gd name="connsiteY687" fmla="*/ 3550197 h 3686004"/>
              <a:gd name="connsiteX688" fmla="*/ 1733314 w 4041704"/>
              <a:gd name="connsiteY688" fmla="*/ 3519845 h 3686004"/>
              <a:gd name="connsiteX689" fmla="*/ 1671934 w 4041704"/>
              <a:gd name="connsiteY689" fmla="*/ 3408590 h 3686004"/>
              <a:gd name="connsiteX690" fmla="*/ 1655345 w 4041704"/>
              <a:gd name="connsiteY690" fmla="*/ 3405224 h 3686004"/>
              <a:gd name="connsiteX691" fmla="*/ 1640552 w 4041704"/>
              <a:gd name="connsiteY691" fmla="*/ 3399806 h 3686004"/>
              <a:gd name="connsiteX692" fmla="*/ 1637976 w 4041704"/>
              <a:gd name="connsiteY692" fmla="*/ 3390256 h 3686004"/>
              <a:gd name="connsiteX693" fmla="*/ 1618072 w 4041704"/>
              <a:gd name="connsiteY693" fmla="*/ 3387135 h 3686004"/>
              <a:gd name="connsiteX694" fmla="*/ 1615043 w 4041704"/>
              <a:gd name="connsiteY694" fmla="*/ 3382230 h 3686004"/>
              <a:gd name="connsiteX695" fmla="*/ 1596941 w 4041704"/>
              <a:gd name="connsiteY695" fmla="*/ 3395104 h 3686004"/>
              <a:gd name="connsiteX696" fmla="*/ 1596004 w 4041704"/>
              <a:gd name="connsiteY696" fmla="*/ 3374186 h 3686004"/>
              <a:gd name="connsiteX697" fmla="*/ 1578147 w 4041704"/>
              <a:gd name="connsiteY697" fmla="*/ 3371945 h 3686004"/>
              <a:gd name="connsiteX698" fmla="*/ 1578554 w 4041704"/>
              <a:gd name="connsiteY698" fmla="*/ 3370072 h 3686004"/>
              <a:gd name="connsiteX699" fmla="*/ 1564569 w 4041704"/>
              <a:gd name="connsiteY699" fmla="*/ 3381484 h 3686004"/>
              <a:gd name="connsiteX700" fmla="*/ 1533082 w 4041704"/>
              <a:gd name="connsiteY700" fmla="*/ 3402615 h 3686004"/>
              <a:gd name="connsiteX701" fmla="*/ 1512331 w 4041704"/>
              <a:gd name="connsiteY701" fmla="*/ 3379479 h 3686004"/>
              <a:gd name="connsiteX702" fmla="*/ 1496332 w 4041704"/>
              <a:gd name="connsiteY702" fmla="*/ 3368684 h 3686004"/>
              <a:gd name="connsiteX703" fmla="*/ 1487582 w 4041704"/>
              <a:gd name="connsiteY703" fmla="*/ 3382875 h 3686004"/>
              <a:gd name="connsiteX704" fmla="*/ 1487345 w 4041704"/>
              <a:gd name="connsiteY704" fmla="*/ 3386728 h 3686004"/>
              <a:gd name="connsiteX705" fmla="*/ 1481637 w 4041704"/>
              <a:gd name="connsiteY705" fmla="*/ 3411963 h 3686004"/>
              <a:gd name="connsiteX706" fmla="*/ 1470917 w 4041704"/>
              <a:gd name="connsiteY706" fmla="*/ 3395095 h 3686004"/>
              <a:gd name="connsiteX707" fmla="*/ 1465036 w 4041704"/>
              <a:gd name="connsiteY707" fmla="*/ 3374505 h 3686004"/>
              <a:gd name="connsiteX708" fmla="*/ 1427933 w 4041704"/>
              <a:gd name="connsiteY708" fmla="*/ 3365840 h 3686004"/>
              <a:gd name="connsiteX709" fmla="*/ 1414989 w 4041704"/>
              <a:gd name="connsiteY709" fmla="*/ 3382899 h 3686004"/>
              <a:gd name="connsiteX710" fmla="*/ 1390328 w 4041704"/>
              <a:gd name="connsiteY710" fmla="*/ 3370234 h 3686004"/>
              <a:gd name="connsiteX711" fmla="*/ 1387138 w 4041704"/>
              <a:gd name="connsiteY711" fmla="*/ 3346982 h 3686004"/>
              <a:gd name="connsiteX712" fmla="*/ 1367757 w 4041704"/>
              <a:gd name="connsiteY712" fmla="*/ 3328245 h 3686004"/>
              <a:gd name="connsiteX713" fmla="*/ 1339537 w 4041704"/>
              <a:gd name="connsiteY713" fmla="*/ 3300787 h 3686004"/>
              <a:gd name="connsiteX714" fmla="*/ 1297095 w 4041704"/>
              <a:gd name="connsiteY714" fmla="*/ 3269929 h 3686004"/>
              <a:gd name="connsiteX715" fmla="*/ 1277860 w 4041704"/>
              <a:gd name="connsiteY715" fmla="*/ 3263398 h 3686004"/>
              <a:gd name="connsiteX716" fmla="*/ 1285729 w 4041704"/>
              <a:gd name="connsiteY716" fmla="*/ 3253912 h 3686004"/>
              <a:gd name="connsiteX717" fmla="*/ 1274362 w 4041704"/>
              <a:gd name="connsiteY717" fmla="*/ 3237896 h 3686004"/>
              <a:gd name="connsiteX718" fmla="*/ 1243451 w 4041704"/>
              <a:gd name="connsiteY718" fmla="*/ 3213097 h 3686004"/>
              <a:gd name="connsiteX719" fmla="*/ 1233305 w 4041704"/>
              <a:gd name="connsiteY719" fmla="*/ 3189274 h 3686004"/>
              <a:gd name="connsiteX720" fmla="*/ 1231404 w 4041704"/>
              <a:gd name="connsiteY720" fmla="*/ 3176435 h 3686004"/>
              <a:gd name="connsiteX721" fmla="*/ 1223095 w 4041704"/>
              <a:gd name="connsiteY721" fmla="*/ 3189026 h 3686004"/>
              <a:gd name="connsiteX722" fmla="*/ 1202226 w 4041704"/>
              <a:gd name="connsiteY722" fmla="*/ 3214473 h 3686004"/>
              <a:gd name="connsiteX723" fmla="*/ 1160715 w 4041704"/>
              <a:gd name="connsiteY723" fmla="*/ 3248436 h 3686004"/>
              <a:gd name="connsiteX724" fmla="*/ 1140446 w 4041704"/>
              <a:gd name="connsiteY724" fmla="*/ 3266397 h 3686004"/>
              <a:gd name="connsiteX725" fmla="*/ 1126105 w 4041704"/>
              <a:gd name="connsiteY725" fmla="*/ 3266756 h 3686004"/>
              <a:gd name="connsiteX726" fmla="*/ 1123155 w 4041704"/>
              <a:gd name="connsiteY726" fmla="*/ 3289494 h 3686004"/>
              <a:gd name="connsiteX727" fmla="*/ 1074384 w 4041704"/>
              <a:gd name="connsiteY727" fmla="*/ 3324758 h 3686004"/>
              <a:gd name="connsiteX728" fmla="*/ 1061166 w 4041704"/>
              <a:gd name="connsiteY728" fmla="*/ 3334623 h 3686004"/>
              <a:gd name="connsiteX729" fmla="*/ 1018008 w 4041704"/>
              <a:gd name="connsiteY729" fmla="*/ 3360921 h 3686004"/>
              <a:gd name="connsiteX730" fmla="*/ 969896 w 4041704"/>
              <a:gd name="connsiteY730" fmla="*/ 3387953 h 3686004"/>
              <a:gd name="connsiteX731" fmla="*/ 943250 w 4041704"/>
              <a:gd name="connsiteY731" fmla="*/ 3400885 h 3686004"/>
              <a:gd name="connsiteX732" fmla="*/ 942382 w 4041704"/>
              <a:gd name="connsiteY732" fmla="*/ 3402321 h 3686004"/>
              <a:gd name="connsiteX733" fmla="*/ 942381 w 4041704"/>
              <a:gd name="connsiteY733" fmla="*/ 3402321 h 3686004"/>
              <a:gd name="connsiteX734" fmla="*/ 942165 w 4041704"/>
              <a:gd name="connsiteY734" fmla="*/ 3402681 h 3686004"/>
              <a:gd name="connsiteX735" fmla="*/ 942382 w 4041704"/>
              <a:gd name="connsiteY735" fmla="*/ 3402321 h 3686004"/>
              <a:gd name="connsiteX736" fmla="*/ 943534 w 4041704"/>
              <a:gd name="connsiteY736" fmla="*/ 3402037 h 3686004"/>
              <a:gd name="connsiteX737" fmla="*/ 950824 w 4041704"/>
              <a:gd name="connsiteY737" fmla="*/ 3409777 h 3686004"/>
              <a:gd name="connsiteX738" fmla="*/ 946198 w 4041704"/>
              <a:gd name="connsiteY738" fmla="*/ 3415809 h 3686004"/>
              <a:gd name="connsiteX739" fmla="*/ 885435 w 4041704"/>
              <a:gd name="connsiteY739" fmla="*/ 3473841 h 3686004"/>
              <a:gd name="connsiteX740" fmla="*/ 874462 w 4041704"/>
              <a:gd name="connsiteY740" fmla="*/ 3483885 h 3686004"/>
              <a:gd name="connsiteX741" fmla="*/ 870944 w 4041704"/>
              <a:gd name="connsiteY741" fmla="*/ 3485487 h 3686004"/>
              <a:gd name="connsiteX742" fmla="*/ 860406 w 4041704"/>
              <a:gd name="connsiteY742" fmla="*/ 3485396 h 3686004"/>
              <a:gd name="connsiteX743" fmla="*/ 856724 w 4041704"/>
              <a:gd name="connsiteY743" fmla="*/ 3484348 h 3686004"/>
              <a:gd name="connsiteX744" fmla="*/ 849315 w 4041704"/>
              <a:gd name="connsiteY744" fmla="*/ 3478105 h 3686004"/>
              <a:gd name="connsiteX745" fmla="*/ 844719 w 4041704"/>
              <a:gd name="connsiteY745" fmla="*/ 3474347 h 3686004"/>
              <a:gd name="connsiteX746" fmla="*/ 828312 w 4041704"/>
              <a:gd name="connsiteY746" fmla="*/ 3491112 h 3686004"/>
              <a:gd name="connsiteX747" fmla="*/ 811816 w 4041704"/>
              <a:gd name="connsiteY747" fmla="*/ 3499584 h 3686004"/>
              <a:gd name="connsiteX748" fmla="*/ 806443 w 4041704"/>
              <a:gd name="connsiteY748" fmla="*/ 3486725 h 3686004"/>
              <a:gd name="connsiteX749" fmla="*/ 865663 w 4041704"/>
              <a:gd name="connsiteY749" fmla="*/ 3443258 h 3686004"/>
              <a:gd name="connsiteX750" fmla="*/ 891545 w 4041704"/>
              <a:gd name="connsiteY750" fmla="*/ 3416330 h 3686004"/>
              <a:gd name="connsiteX751" fmla="*/ 896111 w 4041704"/>
              <a:gd name="connsiteY751" fmla="*/ 3411046 h 3686004"/>
              <a:gd name="connsiteX752" fmla="*/ 936260 w 4041704"/>
              <a:gd name="connsiteY752" fmla="*/ 3389402 h 3686004"/>
              <a:gd name="connsiteX753" fmla="*/ 950766 w 4041704"/>
              <a:gd name="connsiteY753" fmla="*/ 3372862 h 3686004"/>
              <a:gd name="connsiteX754" fmla="*/ 958401 w 4041704"/>
              <a:gd name="connsiteY754" fmla="*/ 3362175 h 3686004"/>
              <a:gd name="connsiteX755" fmla="*/ 1002097 w 4041704"/>
              <a:gd name="connsiteY755" fmla="*/ 3329141 h 3686004"/>
              <a:gd name="connsiteX756" fmla="*/ 1027292 w 4041704"/>
              <a:gd name="connsiteY756" fmla="*/ 3301404 h 3686004"/>
              <a:gd name="connsiteX757" fmla="*/ 1054298 w 4041704"/>
              <a:gd name="connsiteY757" fmla="*/ 3283982 h 3686004"/>
              <a:gd name="connsiteX758" fmla="*/ 1066200 w 4041704"/>
              <a:gd name="connsiteY758" fmla="*/ 3252921 h 3686004"/>
              <a:gd name="connsiteX759" fmla="*/ 1061380 w 4041704"/>
              <a:gd name="connsiteY759" fmla="*/ 3247263 h 3686004"/>
              <a:gd name="connsiteX760" fmla="*/ 1070214 w 4041704"/>
              <a:gd name="connsiteY760" fmla="*/ 3202775 h 3686004"/>
              <a:gd name="connsiteX761" fmla="*/ 1077715 w 4041704"/>
              <a:gd name="connsiteY761" fmla="*/ 3179648 h 3686004"/>
              <a:gd name="connsiteX762" fmla="*/ 1077647 w 4041704"/>
              <a:gd name="connsiteY762" fmla="*/ 3179528 h 3686004"/>
              <a:gd name="connsiteX763" fmla="*/ 1068969 w 4041704"/>
              <a:gd name="connsiteY763" fmla="*/ 3165555 h 3686004"/>
              <a:gd name="connsiteX764" fmla="*/ 1069713 w 4041704"/>
              <a:gd name="connsiteY764" fmla="*/ 3165435 h 3686004"/>
              <a:gd name="connsiteX765" fmla="*/ 1068029 w 4041704"/>
              <a:gd name="connsiteY765" fmla="*/ 3162443 h 3686004"/>
              <a:gd name="connsiteX766" fmla="*/ 1064529 w 4041704"/>
              <a:gd name="connsiteY766" fmla="*/ 3142060 h 3686004"/>
              <a:gd name="connsiteX767" fmla="*/ 1063050 w 4041704"/>
              <a:gd name="connsiteY767" fmla="*/ 3137376 h 3686004"/>
              <a:gd name="connsiteX768" fmla="*/ 1062498 w 4041704"/>
              <a:gd name="connsiteY768" fmla="*/ 3137761 h 3686004"/>
              <a:gd name="connsiteX769" fmla="*/ 1034473 w 4041704"/>
              <a:gd name="connsiteY769" fmla="*/ 3173009 h 3686004"/>
              <a:gd name="connsiteX770" fmla="*/ 1013870 w 4041704"/>
              <a:gd name="connsiteY770" fmla="*/ 3181846 h 3686004"/>
              <a:gd name="connsiteX771" fmla="*/ 1003316 w 4041704"/>
              <a:gd name="connsiteY771" fmla="*/ 3189210 h 3686004"/>
              <a:gd name="connsiteX772" fmla="*/ 970293 w 4041704"/>
              <a:gd name="connsiteY772" fmla="*/ 3206712 h 3686004"/>
              <a:gd name="connsiteX773" fmla="*/ 947984 w 4041704"/>
              <a:gd name="connsiteY773" fmla="*/ 3194585 h 3686004"/>
              <a:gd name="connsiteX774" fmla="*/ 1001074 w 4041704"/>
              <a:gd name="connsiteY774" fmla="*/ 3113231 h 3686004"/>
              <a:gd name="connsiteX775" fmla="*/ 996669 w 4041704"/>
              <a:gd name="connsiteY775" fmla="*/ 3113534 h 3686004"/>
              <a:gd name="connsiteX776" fmla="*/ 1020438 w 4041704"/>
              <a:gd name="connsiteY776" fmla="*/ 3088642 h 3686004"/>
              <a:gd name="connsiteX777" fmla="*/ 1038396 w 4041704"/>
              <a:gd name="connsiteY777" fmla="*/ 3064220 h 3686004"/>
              <a:gd name="connsiteX778" fmla="*/ 1027366 w 4041704"/>
              <a:gd name="connsiteY778" fmla="*/ 3055851 h 3686004"/>
              <a:gd name="connsiteX779" fmla="*/ 1011529 w 4041704"/>
              <a:gd name="connsiteY779" fmla="*/ 3037259 h 3686004"/>
              <a:gd name="connsiteX780" fmla="*/ 989315 w 4041704"/>
              <a:gd name="connsiteY780" fmla="*/ 3032467 h 3686004"/>
              <a:gd name="connsiteX781" fmla="*/ 967639 w 4041704"/>
              <a:gd name="connsiteY781" fmla="*/ 3039771 h 3686004"/>
              <a:gd name="connsiteX782" fmla="*/ 956876 w 4041704"/>
              <a:gd name="connsiteY782" fmla="*/ 3056610 h 3686004"/>
              <a:gd name="connsiteX783" fmla="*/ 941712 w 4041704"/>
              <a:gd name="connsiteY783" fmla="*/ 3062552 h 3686004"/>
              <a:gd name="connsiteX784" fmla="*/ 926580 w 4041704"/>
              <a:gd name="connsiteY784" fmla="*/ 3039873 h 3686004"/>
              <a:gd name="connsiteX785" fmla="*/ 921415 w 4041704"/>
              <a:gd name="connsiteY785" fmla="*/ 3033810 h 3686004"/>
              <a:gd name="connsiteX786" fmla="*/ 914050 w 4041704"/>
              <a:gd name="connsiteY786" fmla="*/ 3031714 h 3686004"/>
              <a:gd name="connsiteX787" fmla="*/ 899127 w 4041704"/>
              <a:gd name="connsiteY787" fmla="*/ 3015831 h 3686004"/>
              <a:gd name="connsiteX788" fmla="*/ 883887 w 4041704"/>
              <a:gd name="connsiteY788" fmla="*/ 3027417 h 3686004"/>
              <a:gd name="connsiteX789" fmla="*/ 877840 w 4041704"/>
              <a:gd name="connsiteY789" fmla="*/ 3027685 h 3686004"/>
              <a:gd name="connsiteX790" fmla="*/ 833143 w 4041704"/>
              <a:gd name="connsiteY790" fmla="*/ 3012056 h 3686004"/>
              <a:gd name="connsiteX791" fmla="*/ 827051 w 4041704"/>
              <a:gd name="connsiteY791" fmla="*/ 3008178 h 3686004"/>
              <a:gd name="connsiteX792" fmla="*/ 805303 w 4041704"/>
              <a:gd name="connsiteY792" fmla="*/ 2983463 h 3686004"/>
              <a:gd name="connsiteX793" fmla="*/ 785396 w 4041704"/>
              <a:gd name="connsiteY793" fmla="*/ 2940440 h 3686004"/>
              <a:gd name="connsiteX794" fmla="*/ 777912 w 4041704"/>
              <a:gd name="connsiteY794" fmla="*/ 2921010 h 3686004"/>
              <a:gd name="connsiteX795" fmla="*/ 776057 w 4041704"/>
              <a:gd name="connsiteY795" fmla="*/ 2906550 h 3686004"/>
              <a:gd name="connsiteX796" fmla="*/ 794156 w 4041704"/>
              <a:gd name="connsiteY796" fmla="*/ 2863934 h 3686004"/>
              <a:gd name="connsiteX797" fmla="*/ 796433 w 4041704"/>
              <a:gd name="connsiteY797" fmla="*/ 2854323 h 3686004"/>
              <a:gd name="connsiteX798" fmla="*/ 784369 w 4041704"/>
              <a:gd name="connsiteY798" fmla="*/ 2826241 h 3686004"/>
              <a:gd name="connsiteX799" fmla="*/ 781525 w 4041704"/>
              <a:gd name="connsiteY799" fmla="*/ 2814714 h 3686004"/>
              <a:gd name="connsiteX800" fmla="*/ 777006 w 4041704"/>
              <a:gd name="connsiteY800" fmla="*/ 2786482 h 3686004"/>
              <a:gd name="connsiteX801" fmla="*/ 764987 w 4041704"/>
              <a:gd name="connsiteY801" fmla="*/ 2781377 h 3686004"/>
              <a:gd name="connsiteX802" fmla="*/ 754819 w 4041704"/>
              <a:gd name="connsiteY802" fmla="*/ 2791238 h 3686004"/>
              <a:gd name="connsiteX803" fmla="*/ 748844 w 4041704"/>
              <a:gd name="connsiteY803" fmla="*/ 2763129 h 3686004"/>
              <a:gd name="connsiteX804" fmla="*/ 730809 w 4041704"/>
              <a:gd name="connsiteY804" fmla="*/ 2718412 h 3686004"/>
              <a:gd name="connsiteX805" fmla="*/ 725651 w 4041704"/>
              <a:gd name="connsiteY805" fmla="*/ 2720140 h 3686004"/>
              <a:gd name="connsiteX806" fmla="*/ 727215 w 4041704"/>
              <a:gd name="connsiteY806" fmla="*/ 2721285 h 3686004"/>
              <a:gd name="connsiteX807" fmla="*/ 719629 w 4041704"/>
              <a:gd name="connsiteY807" fmla="*/ 2729726 h 3686004"/>
              <a:gd name="connsiteX808" fmla="*/ 704062 w 4041704"/>
              <a:gd name="connsiteY808" fmla="*/ 2753308 h 3686004"/>
              <a:gd name="connsiteX809" fmla="*/ 700079 w 4041704"/>
              <a:gd name="connsiteY809" fmla="*/ 2765644 h 3686004"/>
              <a:gd name="connsiteX810" fmla="*/ 663000 w 4041704"/>
              <a:gd name="connsiteY810" fmla="*/ 2821583 h 3686004"/>
              <a:gd name="connsiteX811" fmla="*/ 668823 w 4041704"/>
              <a:gd name="connsiteY811" fmla="*/ 2841084 h 3686004"/>
              <a:gd name="connsiteX812" fmla="*/ 685585 w 4041704"/>
              <a:gd name="connsiteY812" fmla="*/ 2878480 h 3686004"/>
              <a:gd name="connsiteX813" fmla="*/ 680405 w 4041704"/>
              <a:gd name="connsiteY813" fmla="*/ 2888905 h 3686004"/>
              <a:gd name="connsiteX814" fmla="*/ 659234 w 4041704"/>
              <a:gd name="connsiteY814" fmla="*/ 2898435 h 3686004"/>
              <a:gd name="connsiteX815" fmla="*/ 583400 w 4041704"/>
              <a:gd name="connsiteY815" fmla="*/ 2850398 h 3686004"/>
              <a:gd name="connsiteX816" fmla="*/ 565656 w 4041704"/>
              <a:gd name="connsiteY816" fmla="*/ 2840755 h 3686004"/>
              <a:gd name="connsiteX817" fmla="*/ 557530 w 4041704"/>
              <a:gd name="connsiteY817" fmla="*/ 2840523 h 3686004"/>
              <a:gd name="connsiteX818" fmla="*/ 559953 w 4041704"/>
              <a:gd name="connsiteY818" fmla="*/ 2852042 h 3686004"/>
              <a:gd name="connsiteX819" fmla="*/ 565475 w 4041704"/>
              <a:gd name="connsiteY819" fmla="*/ 2853639 h 3686004"/>
              <a:gd name="connsiteX820" fmla="*/ 577550 w 4041704"/>
              <a:gd name="connsiteY820" fmla="*/ 2858053 h 3686004"/>
              <a:gd name="connsiteX821" fmla="*/ 567497 w 4041704"/>
              <a:gd name="connsiteY821" fmla="*/ 2872594 h 3686004"/>
              <a:gd name="connsiteX822" fmla="*/ 592456 w 4041704"/>
              <a:gd name="connsiteY822" fmla="*/ 2877187 h 3686004"/>
              <a:gd name="connsiteX823" fmla="*/ 592034 w 4041704"/>
              <a:gd name="connsiteY823" fmla="*/ 2887562 h 3686004"/>
              <a:gd name="connsiteX824" fmla="*/ 558685 w 4041704"/>
              <a:gd name="connsiteY824" fmla="*/ 2883167 h 3686004"/>
              <a:gd name="connsiteX825" fmla="*/ 536016 w 4041704"/>
              <a:gd name="connsiteY825" fmla="*/ 2872881 h 3686004"/>
              <a:gd name="connsiteX826" fmla="*/ 534593 w 4041704"/>
              <a:gd name="connsiteY826" fmla="*/ 2854883 h 3686004"/>
              <a:gd name="connsiteX827" fmla="*/ 524713 w 4041704"/>
              <a:gd name="connsiteY827" fmla="*/ 2845902 h 3686004"/>
              <a:gd name="connsiteX828" fmla="*/ 507469 w 4041704"/>
              <a:gd name="connsiteY828" fmla="*/ 2862552 h 3686004"/>
              <a:gd name="connsiteX829" fmla="*/ 500538 w 4041704"/>
              <a:gd name="connsiteY829" fmla="*/ 2864230 h 3686004"/>
              <a:gd name="connsiteX830" fmla="*/ 517410 w 4041704"/>
              <a:gd name="connsiteY830" fmla="*/ 2827861 h 3686004"/>
              <a:gd name="connsiteX831" fmla="*/ 505852 w 4041704"/>
              <a:gd name="connsiteY831" fmla="*/ 2811950 h 3686004"/>
              <a:gd name="connsiteX832" fmla="*/ 485775 w 4041704"/>
              <a:gd name="connsiteY832" fmla="*/ 2813877 h 3686004"/>
              <a:gd name="connsiteX833" fmla="*/ 475676 w 4041704"/>
              <a:gd name="connsiteY833" fmla="*/ 2799448 h 3686004"/>
              <a:gd name="connsiteX834" fmla="*/ 482504 w 4041704"/>
              <a:gd name="connsiteY834" fmla="*/ 2788255 h 3686004"/>
              <a:gd name="connsiteX835" fmla="*/ 480453 w 4041704"/>
              <a:gd name="connsiteY835" fmla="*/ 2761605 h 3686004"/>
              <a:gd name="connsiteX836" fmla="*/ 482055 w 4041704"/>
              <a:gd name="connsiteY836" fmla="*/ 2731868 h 3686004"/>
              <a:gd name="connsiteX837" fmla="*/ 474837 w 4041704"/>
              <a:gd name="connsiteY837" fmla="*/ 2702067 h 3686004"/>
              <a:gd name="connsiteX838" fmla="*/ 461682 w 4041704"/>
              <a:gd name="connsiteY838" fmla="*/ 2691678 h 3686004"/>
              <a:gd name="connsiteX839" fmla="*/ 472720 w 4041704"/>
              <a:gd name="connsiteY839" fmla="*/ 2684237 h 3686004"/>
              <a:gd name="connsiteX840" fmla="*/ 476156 w 4041704"/>
              <a:gd name="connsiteY840" fmla="*/ 2675700 h 3686004"/>
              <a:gd name="connsiteX841" fmla="*/ 465852 w 4041704"/>
              <a:gd name="connsiteY841" fmla="*/ 2642243 h 3686004"/>
              <a:gd name="connsiteX842" fmla="*/ 466201 w 4041704"/>
              <a:gd name="connsiteY842" fmla="*/ 2630051 h 3686004"/>
              <a:gd name="connsiteX843" fmla="*/ 450174 w 4041704"/>
              <a:gd name="connsiteY843" fmla="*/ 2645673 h 3686004"/>
              <a:gd name="connsiteX844" fmla="*/ 438844 w 4041704"/>
              <a:gd name="connsiteY844" fmla="*/ 2645849 h 3686004"/>
              <a:gd name="connsiteX845" fmla="*/ 407612 w 4041704"/>
              <a:gd name="connsiteY845" fmla="*/ 2659282 h 3686004"/>
              <a:gd name="connsiteX846" fmla="*/ 388301 w 4041704"/>
              <a:gd name="connsiteY846" fmla="*/ 2662859 h 3686004"/>
              <a:gd name="connsiteX847" fmla="*/ 372054 w 4041704"/>
              <a:gd name="connsiteY847" fmla="*/ 2673030 h 3686004"/>
              <a:gd name="connsiteX848" fmla="*/ 366153 w 4041704"/>
              <a:gd name="connsiteY848" fmla="*/ 2675927 h 3686004"/>
              <a:gd name="connsiteX849" fmla="*/ 337020 w 4041704"/>
              <a:gd name="connsiteY849" fmla="*/ 2651066 h 3686004"/>
              <a:gd name="connsiteX850" fmla="*/ 309559 w 4041704"/>
              <a:gd name="connsiteY850" fmla="*/ 2657350 h 3686004"/>
              <a:gd name="connsiteX851" fmla="*/ 286125 w 4041704"/>
              <a:gd name="connsiteY851" fmla="*/ 2645417 h 3686004"/>
              <a:gd name="connsiteX852" fmla="*/ 268162 w 4041704"/>
              <a:gd name="connsiteY852" fmla="*/ 2630323 h 3686004"/>
              <a:gd name="connsiteX853" fmla="*/ 242903 w 4041704"/>
              <a:gd name="connsiteY853" fmla="*/ 2607826 h 3686004"/>
              <a:gd name="connsiteX854" fmla="*/ 232834 w 4041704"/>
              <a:gd name="connsiteY854" fmla="*/ 2601092 h 3686004"/>
              <a:gd name="connsiteX855" fmla="*/ 223794 w 4041704"/>
              <a:gd name="connsiteY855" fmla="*/ 2595578 h 3686004"/>
              <a:gd name="connsiteX856" fmla="*/ 229257 w 4041704"/>
              <a:gd name="connsiteY856" fmla="*/ 2581782 h 3686004"/>
              <a:gd name="connsiteX857" fmla="*/ 239172 w 4041704"/>
              <a:gd name="connsiteY857" fmla="*/ 2574244 h 3686004"/>
              <a:gd name="connsiteX858" fmla="*/ 246021 w 4041704"/>
              <a:gd name="connsiteY858" fmla="*/ 2560112 h 3686004"/>
              <a:gd name="connsiteX859" fmla="*/ 236215 w 4041704"/>
              <a:gd name="connsiteY859" fmla="*/ 2552948 h 3686004"/>
              <a:gd name="connsiteX860" fmla="*/ 222405 w 4041704"/>
              <a:gd name="connsiteY860" fmla="*/ 2561062 h 3686004"/>
              <a:gd name="connsiteX861" fmla="*/ 216081 w 4041704"/>
              <a:gd name="connsiteY861" fmla="*/ 2574334 h 3686004"/>
              <a:gd name="connsiteX862" fmla="*/ 191941 w 4041704"/>
              <a:gd name="connsiteY862" fmla="*/ 2576145 h 3686004"/>
              <a:gd name="connsiteX863" fmla="*/ 194915 w 4041704"/>
              <a:gd name="connsiteY863" fmla="*/ 2559649 h 3686004"/>
              <a:gd name="connsiteX864" fmla="*/ 194993 w 4041704"/>
              <a:gd name="connsiteY864" fmla="*/ 2537251 h 3686004"/>
              <a:gd name="connsiteX865" fmla="*/ 192141 w 4041704"/>
              <a:gd name="connsiteY865" fmla="*/ 2525470 h 3686004"/>
              <a:gd name="connsiteX866" fmla="*/ 197888 w 4041704"/>
              <a:gd name="connsiteY866" fmla="*/ 2508302 h 3686004"/>
              <a:gd name="connsiteX867" fmla="*/ 200221 w 4041704"/>
              <a:gd name="connsiteY867" fmla="*/ 2496731 h 3686004"/>
              <a:gd name="connsiteX868" fmla="*/ 191458 w 4041704"/>
              <a:gd name="connsiteY868" fmla="*/ 2477209 h 3686004"/>
              <a:gd name="connsiteX869" fmla="*/ 183220 w 4041704"/>
              <a:gd name="connsiteY869" fmla="*/ 2456827 h 3686004"/>
              <a:gd name="connsiteX870" fmla="*/ 210079 w 4041704"/>
              <a:gd name="connsiteY870" fmla="*/ 2414736 h 3686004"/>
              <a:gd name="connsiteX871" fmla="*/ 221583 w 4041704"/>
              <a:gd name="connsiteY871" fmla="*/ 2391038 h 3686004"/>
              <a:gd name="connsiteX872" fmla="*/ 240133 w 4041704"/>
              <a:gd name="connsiteY872" fmla="*/ 2361599 h 3686004"/>
              <a:gd name="connsiteX873" fmla="*/ 247894 w 4041704"/>
              <a:gd name="connsiteY873" fmla="*/ 2352749 h 3686004"/>
              <a:gd name="connsiteX874" fmla="*/ 240633 w 4041704"/>
              <a:gd name="connsiteY874" fmla="*/ 2328828 h 3686004"/>
              <a:gd name="connsiteX875" fmla="*/ 229872 w 4041704"/>
              <a:gd name="connsiteY875" fmla="*/ 2322262 h 3686004"/>
              <a:gd name="connsiteX876" fmla="*/ 267736 w 4041704"/>
              <a:gd name="connsiteY876" fmla="*/ 2324097 h 3686004"/>
              <a:gd name="connsiteX877" fmla="*/ 284895 w 4041704"/>
              <a:gd name="connsiteY877" fmla="*/ 2319208 h 3686004"/>
              <a:gd name="connsiteX878" fmla="*/ 294969 w 4041704"/>
              <a:gd name="connsiteY878" fmla="*/ 2301727 h 3686004"/>
              <a:gd name="connsiteX879" fmla="*/ 319825 w 4041704"/>
              <a:gd name="connsiteY879" fmla="*/ 2296809 h 3686004"/>
              <a:gd name="connsiteX880" fmla="*/ 338486 w 4041704"/>
              <a:gd name="connsiteY880" fmla="*/ 2287520 h 3686004"/>
              <a:gd name="connsiteX881" fmla="*/ 344964 w 4041704"/>
              <a:gd name="connsiteY881" fmla="*/ 2288518 h 3686004"/>
              <a:gd name="connsiteX882" fmla="*/ 345963 w 4041704"/>
              <a:gd name="connsiteY882" fmla="*/ 2282040 h 3686004"/>
              <a:gd name="connsiteX883" fmla="*/ 334886 w 4041704"/>
              <a:gd name="connsiteY883" fmla="*/ 2257174 h 3686004"/>
              <a:gd name="connsiteX884" fmla="*/ 328066 w 4041704"/>
              <a:gd name="connsiteY884" fmla="*/ 2256305 h 3686004"/>
              <a:gd name="connsiteX885" fmla="*/ 326915 w 4041704"/>
              <a:gd name="connsiteY885" fmla="*/ 2256930 h 3686004"/>
              <a:gd name="connsiteX886" fmla="*/ 316061 w 4041704"/>
              <a:gd name="connsiteY886" fmla="*/ 2254318 h 3686004"/>
              <a:gd name="connsiteX887" fmla="*/ 292711 w 4041704"/>
              <a:gd name="connsiteY887" fmla="*/ 2226086 h 3686004"/>
              <a:gd name="connsiteX888" fmla="*/ 293665 w 4041704"/>
              <a:gd name="connsiteY888" fmla="*/ 2222983 h 3686004"/>
              <a:gd name="connsiteX889" fmla="*/ 287973 w 4041704"/>
              <a:gd name="connsiteY889" fmla="*/ 2218310 h 3686004"/>
              <a:gd name="connsiteX890" fmla="*/ 268137 w 4041704"/>
              <a:gd name="connsiteY890" fmla="*/ 2222747 h 3686004"/>
              <a:gd name="connsiteX891" fmla="*/ 255699 w 4041704"/>
              <a:gd name="connsiteY891" fmla="*/ 2244103 h 3686004"/>
              <a:gd name="connsiteX892" fmla="*/ 246742 w 4041704"/>
              <a:gd name="connsiteY892" fmla="*/ 2251040 h 3686004"/>
              <a:gd name="connsiteX893" fmla="*/ 242837 w 4041704"/>
              <a:gd name="connsiteY893" fmla="*/ 2240980 h 3686004"/>
              <a:gd name="connsiteX894" fmla="*/ 244074 w 4041704"/>
              <a:gd name="connsiteY894" fmla="*/ 2202161 h 3686004"/>
              <a:gd name="connsiteX895" fmla="*/ 254872 w 4041704"/>
              <a:gd name="connsiteY895" fmla="*/ 2192209 h 3686004"/>
              <a:gd name="connsiteX896" fmla="*/ 272556 w 4041704"/>
              <a:gd name="connsiteY896" fmla="*/ 2180404 h 3686004"/>
              <a:gd name="connsiteX897" fmla="*/ 280288 w 4041704"/>
              <a:gd name="connsiteY897" fmla="*/ 2173876 h 3686004"/>
              <a:gd name="connsiteX898" fmla="*/ 280101 w 4041704"/>
              <a:gd name="connsiteY898" fmla="*/ 2172712 h 3686004"/>
              <a:gd name="connsiteX899" fmla="*/ 282418 w 4041704"/>
              <a:gd name="connsiteY899" fmla="*/ 2167586 h 3686004"/>
              <a:gd name="connsiteX900" fmla="*/ 284250 w 4041704"/>
              <a:gd name="connsiteY900" fmla="*/ 2163518 h 3686004"/>
              <a:gd name="connsiteX901" fmla="*/ 282733 w 4041704"/>
              <a:gd name="connsiteY901" fmla="*/ 2158286 h 3686004"/>
              <a:gd name="connsiteX902" fmla="*/ 277970 w 4041704"/>
              <a:gd name="connsiteY902" fmla="*/ 2159412 h 3686004"/>
              <a:gd name="connsiteX903" fmla="*/ 270762 w 4041704"/>
              <a:gd name="connsiteY903" fmla="*/ 2160837 h 3686004"/>
              <a:gd name="connsiteX904" fmla="*/ 269741 w 4041704"/>
              <a:gd name="connsiteY904" fmla="*/ 2152970 h 3686004"/>
              <a:gd name="connsiteX905" fmla="*/ 270486 w 4041704"/>
              <a:gd name="connsiteY905" fmla="*/ 2151396 h 3686004"/>
              <a:gd name="connsiteX906" fmla="*/ 264354 w 4041704"/>
              <a:gd name="connsiteY906" fmla="*/ 2140825 h 3686004"/>
              <a:gd name="connsiteX907" fmla="*/ 256578 w 4041704"/>
              <a:gd name="connsiteY907" fmla="*/ 2135115 h 3686004"/>
              <a:gd name="connsiteX908" fmla="*/ 256216 w 4041704"/>
              <a:gd name="connsiteY908" fmla="*/ 2132405 h 3686004"/>
              <a:gd name="connsiteX909" fmla="*/ 249309 w 4041704"/>
              <a:gd name="connsiteY909" fmla="*/ 2125651 h 3686004"/>
              <a:gd name="connsiteX910" fmla="*/ 241768 w 4041704"/>
              <a:gd name="connsiteY910" fmla="*/ 2122122 h 3686004"/>
              <a:gd name="connsiteX911" fmla="*/ 222886 w 4041704"/>
              <a:gd name="connsiteY911" fmla="*/ 2113166 h 3686004"/>
              <a:gd name="connsiteX912" fmla="*/ 202956 w 4041704"/>
              <a:gd name="connsiteY912" fmla="*/ 2113965 h 3686004"/>
              <a:gd name="connsiteX913" fmla="*/ 196020 w 4041704"/>
              <a:gd name="connsiteY913" fmla="*/ 2109455 h 3686004"/>
              <a:gd name="connsiteX914" fmla="*/ 189879 w 4041704"/>
              <a:gd name="connsiteY914" fmla="*/ 2093818 h 3686004"/>
              <a:gd name="connsiteX915" fmla="*/ 190909 w 4041704"/>
              <a:gd name="connsiteY915" fmla="*/ 2082560 h 3686004"/>
              <a:gd name="connsiteX916" fmla="*/ 176927 w 4041704"/>
              <a:gd name="connsiteY916" fmla="*/ 2076952 h 3686004"/>
              <a:gd name="connsiteX917" fmla="*/ 161150 w 4041704"/>
              <a:gd name="connsiteY917" fmla="*/ 2071832 h 3686004"/>
              <a:gd name="connsiteX918" fmla="*/ 156976 w 4041704"/>
              <a:gd name="connsiteY918" fmla="*/ 2051565 h 3686004"/>
              <a:gd name="connsiteX919" fmla="*/ 164190 w 4041704"/>
              <a:gd name="connsiteY919" fmla="*/ 2046515 h 3686004"/>
              <a:gd name="connsiteX920" fmla="*/ 176598 w 4041704"/>
              <a:gd name="connsiteY920" fmla="*/ 2017463 h 3686004"/>
              <a:gd name="connsiteX921" fmla="*/ 172362 w 4041704"/>
              <a:gd name="connsiteY921" fmla="*/ 1981804 h 3686004"/>
              <a:gd name="connsiteX922" fmla="*/ 157391 w 4041704"/>
              <a:gd name="connsiteY922" fmla="*/ 1971489 h 3686004"/>
              <a:gd name="connsiteX923" fmla="*/ 140371 w 4041704"/>
              <a:gd name="connsiteY923" fmla="*/ 1969374 h 3686004"/>
              <a:gd name="connsiteX924" fmla="*/ 147853 w 4041704"/>
              <a:gd name="connsiteY924" fmla="*/ 1939681 h 3686004"/>
              <a:gd name="connsiteX925" fmla="*/ 158285 w 4041704"/>
              <a:gd name="connsiteY925" fmla="*/ 1920645 h 3686004"/>
              <a:gd name="connsiteX926" fmla="*/ 160830 w 4041704"/>
              <a:gd name="connsiteY926" fmla="*/ 1915989 h 3686004"/>
              <a:gd name="connsiteX927" fmla="*/ 159493 w 4041704"/>
              <a:gd name="connsiteY927" fmla="*/ 1915963 h 3686004"/>
              <a:gd name="connsiteX928" fmla="*/ 153790 w 4041704"/>
              <a:gd name="connsiteY928" fmla="*/ 1913117 h 3686004"/>
              <a:gd name="connsiteX929" fmla="*/ 137462 w 4041704"/>
              <a:gd name="connsiteY929" fmla="*/ 1905516 h 3686004"/>
              <a:gd name="connsiteX930" fmla="*/ 133579 w 4041704"/>
              <a:gd name="connsiteY930" fmla="*/ 1899724 h 3686004"/>
              <a:gd name="connsiteX931" fmla="*/ 133105 w 4041704"/>
              <a:gd name="connsiteY931" fmla="*/ 1895728 h 3686004"/>
              <a:gd name="connsiteX932" fmla="*/ 129392 w 4041704"/>
              <a:gd name="connsiteY932" fmla="*/ 1898293 h 3686004"/>
              <a:gd name="connsiteX933" fmla="*/ 116047 w 4041704"/>
              <a:gd name="connsiteY933" fmla="*/ 1904919 h 3686004"/>
              <a:gd name="connsiteX934" fmla="*/ 112975 w 4041704"/>
              <a:gd name="connsiteY934" fmla="*/ 1904648 h 3686004"/>
              <a:gd name="connsiteX935" fmla="*/ 113239 w 4041704"/>
              <a:gd name="connsiteY935" fmla="*/ 1905442 h 3686004"/>
              <a:gd name="connsiteX936" fmla="*/ 109733 w 4041704"/>
              <a:gd name="connsiteY936" fmla="*/ 1907599 h 3686004"/>
              <a:gd name="connsiteX937" fmla="*/ 93271 w 4041704"/>
              <a:gd name="connsiteY937" fmla="*/ 1905341 h 3686004"/>
              <a:gd name="connsiteX938" fmla="*/ 78716 w 4041704"/>
              <a:gd name="connsiteY938" fmla="*/ 1908782 h 3686004"/>
              <a:gd name="connsiteX939" fmla="*/ 74146 w 4041704"/>
              <a:gd name="connsiteY939" fmla="*/ 1915454 h 3686004"/>
              <a:gd name="connsiteX940" fmla="*/ 71611 w 4041704"/>
              <a:gd name="connsiteY940" fmla="*/ 1917731 h 3686004"/>
              <a:gd name="connsiteX941" fmla="*/ 69334 w 4041704"/>
              <a:gd name="connsiteY941" fmla="*/ 1915194 h 3686004"/>
              <a:gd name="connsiteX942" fmla="*/ 62727 w 4041704"/>
              <a:gd name="connsiteY942" fmla="*/ 1910885 h 3686004"/>
              <a:gd name="connsiteX943" fmla="*/ 49191 w 4041704"/>
              <a:gd name="connsiteY943" fmla="*/ 1906817 h 3686004"/>
              <a:gd name="connsiteX944" fmla="*/ 42777 w 4041704"/>
              <a:gd name="connsiteY944" fmla="*/ 1908054 h 3686004"/>
              <a:gd name="connsiteX945" fmla="*/ 39043 w 4041704"/>
              <a:gd name="connsiteY945" fmla="*/ 1911174 h 3686004"/>
              <a:gd name="connsiteX946" fmla="*/ 35068 w 4041704"/>
              <a:gd name="connsiteY946" fmla="*/ 1907360 h 3686004"/>
              <a:gd name="connsiteX947" fmla="*/ 33663 w 4041704"/>
              <a:gd name="connsiteY947" fmla="*/ 1903778 h 3686004"/>
              <a:gd name="connsiteX948" fmla="*/ 21749 w 4041704"/>
              <a:gd name="connsiteY948" fmla="*/ 1901843 h 3686004"/>
              <a:gd name="connsiteX949" fmla="*/ 19945 w 4041704"/>
              <a:gd name="connsiteY949" fmla="*/ 1903668 h 3686004"/>
              <a:gd name="connsiteX950" fmla="*/ 15118 w 4041704"/>
              <a:gd name="connsiteY950" fmla="*/ 1904528 h 3686004"/>
              <a:gd name="connsiteX951" fmla="*/ 15175 w 4041704"/>
              <a:gd name="connsiteY951" fmla="*/ 1900043 h 3686004"/>
              <a:gd name="connsiteX952" fmla="*/ 17990 w 4041704"/>
              <a:gd name="connsiteY952" fmla="*/ 1896581 h 3686004"/>
              <a:gd name="connsiteX953" fmla="*/ 17531 w 4041704"/>
              <a:gd name="connsiteY953" fmla="*/ 1891099 h 3686004"/>
              <a:gd name="connsiteX954" fmla="*/ 9478 w 4041704"/>
              <a:gd name="connsiteY954" fmla="*/ 1875949 h 3686004"/>
              <a:gd name="connsiteX955" fmla="*/ 3397 w 4041704"/>
              <a:gd name="connsiteY955" fmla="*/ 1856139 h 3686004"/>
              <a:gd name="connsiteX956" fmla="*/ 4652 w 4041704"/>
              <a:gd name="connsiteY956" fmla="*/ 1850811 h 3686004"/>
              <a:gd name="connsiteX957" fmla="*/ 7981 w 4041704"/>
              <a:gd name="connsiteY957" fmla="*/ 1845163 h 3686004"/>
              <a:gd name="connsiteX958" fmla="*/ 7180 w 4041704"/>
              <a:gd name="connsiteY958" fmla="*/ 1842047 h 3686004"/>
              <a:gd name="connsiteX959" fmla="*/ 0 w 4041704"/>
              <a:gd name="connsiteY959" fmla="*/ 1830579 h 3686004"/>
              <a:gd name="connsiteX960" fmla="*/ 1735 w 4041704"/>
              <a:gd name="connsiteY960" fmla="*/ 1818053 h 3686004"/>
              <a:gd name="connsiteX961" fmla="*/ 16041 w 4041704"/>
              <a:gd name="connsiteY961" fmla="*/ 1801382 h 3686004"/>
              <a:gd name="connsiteX962" fmla="*/ 19907 w 4041704"/>
              <a:gd name="connsiteY962" fmla="*/ 1793107 h 3686004"/>
              <a:gd name="connsiteX963" fmla="*/ 27281 w 4041704"/>
              <a:gd name="connsiteY963" fmla="*/ 1778114 h 3686004"/>
              <a:gd name="connsiteX964" fmla="*/ 27243 w 4041704"/>
              <a:gd name="connsiteY964" fmla="*/ 1759781 h 3686004"/>
              <a:gd name="connsiteX965" fmla="*/ 55513 w 4041704"/>
              <a:gd name="connsiteY965" fmla="*/ 1749265 h 3686004"/>
              <a:gd name="connsiteX966" fmla="*/ 70592 w 4041704"/>
              <a:gd name="connsiteY966" fmla="*/ 1744880 h 3686004"/>
              <a:gd name="connsiteX967" fmla="*/ 96805 w 4041704"/>
              <a:gd name="connsiteY967" fmla="*/ 1731928 h 3686004"/>
              <a:gd name="connsiteX968" fmla="*/ 110075 w 4041704"/>
              <a:gd name="connsiteY968" fmla="*/ 1738252 h 3686004"/>
              <a:gd name="connsiteX969" fmla="*/ 121332 w 4041704"/>
              <a:gd name="connsiteY969" fmla="*/ 1736259 h 3686004"/>
              <a:gd name="connsiteX970" fmla="*/ 127329 w 4041704"/>
              <a:gd name="connsiteY970" fmla="*/ 1732239 h 3686004"/>
              <a:gd name="connsiteX971" fmla="*/ 133588 w 4041704"/>
              <a:gd name="connsiteY971" fmla="*/ 1727788 h 3686004"/>
              <a:gd name="connsiteX972" fmla="*/ 134144 w 4041704"/>
              <a:gd name="connsiteY972" fmla="*/ 1734624 h 3686004"/>
              <a:gd name="connsiteX973" fmla="*/ 133196 w 4041704"/>
              <a:gd name="connsiteY973" fmla="*/ 1745861 h 3686004"/>
              <a:gd name="connsiteX974" fmla="*/ 143265 w 4041704"/>
              <a:gd name="connsiteY974" fmla="*/ 1752593 h 3686004"/>
              <a:gd name="connsiteX975" fmla="*/ 152296 w 4041704"/>
              <a:gd name="connsiteY975" fmla="*/ 1747470 h 3686004"/>
              <a:gd name="connsiteX976" fmla="*/ 155718 w 4041704"/>
              <a:gd name="connsiteY976" fmla="*/ 1752512 h 3686004"/>
              <a:gd name="connsiteX977" fmla="*/ 161592 w 4041704"/>
              <a:gd name="connsiteY977" fmla="*/ 1776769 h 3686004"/>
              <a:gd name="connsiteX978" fmla="*/ 166956 w 4041704"/>
              <a:gd name="connsiteY978" fmla="*/ 1788310 h 3686004"/>
              <a:gd name="connsiteX979" fmla="*/ 166316 w 4041704"/>
              <a:gd name="connsiteY979" fmla="*/ 1794564 h 3686004"/>
              <a:gd name="connsiteX980" fmla="*/ 168319 w 4041704"/>
              <a:gd name="connsiteY980" fmla="*/ 1794045 h 3686004"/>
              <a:gd name="connsiteX981" fmla="*/ 174958 w 4041704"/>
              <a:gd name="connsiteY981" fmla="*/ 1788737 h 3686004"/>
              <a:gd name="connsiteX982" fmla="*/ 181371 w 4041704"/>
              <a:gd name="connsiteY982" fmla="*/ 1787500 h 3686004"/>
              <a:gd name="connsiteX983" fmla="*/ 198329 w 4041704"/>
              <a:gd name="connsiteY983" fmla="*/ 1792737 h 3686004"/>
              <a:gd name="connsiteX984" fmla="*/ 201544 w 4041704"/>
              <a:gd name="connsiteY984" fmla="*/ 1788737 h 3686004"/>
              <a:gd name="connsiteX985" fmla="*/ 221079 w 4041704"/>
              <a:gd name="connsiteY985" fmla="*/ 1766397 h 3686004"/>
              <a:gd name="connsiteX986" fmla="*/ 225545 w 4041704"/>
              <a:gd name="connsiteY986" fmla="*/ 1759079 h 3686004"/>
              <a:gd name="connsiteX987" fmla="*/ 226230 w 4041704"/>
              <a:gd name="connsiteY987" fmla="*/ 1748274 h 3686004"/>
              <a:gd name="connsiteX988" fmla="*/ 211965 w 4041704"/>
              <a:gd name="connsiteY988" fmla="*/ 1724214 h 3686004"/>
              <a:gd name="connsiteX989" fmla="*/ 210257 w 4041704"/>
              <a:gd name="connsiteY989" fmla="*/ 1709587 h 3686004"/>
              <a:gd name="connsiteX990" fmla="*/ 224023 w 4041704"/>
              <a:gd name="connsiteY990" fmla="*/ 1707353 h 3686004"/>
              <a:gd name="connsiteX991" fmla="*/ 242241 w 4041704"/>
              <a:gd name="connsiteY991" fmla="*/ 1711379 h 3686004"/>
              <a:gd name="connsiteX992" fmla="*/ 255293 w 4041704"/>
              <a:gd name="connsiteY992" fmla="*/ 1712253 h 3686004"/>
              <a:gd name="connsiteX993" fmla="*/ 264324 w 4041704"/>
              <a:gd name="connsiteY993" fmla="*/ 1707132 h 3686004"/>
              <a:gd name="connsiteX994" fmla="*/ 281407 w 4041704"/>
              <a:gd name="connsiteY994" fmla="*/ 1665575 h 3686004"/>
              <a:gd name="connsiteX995" fmla="*/ 295355 w 4041704"/>
              <a:gd name="connsiteY995" fmla="*/ 1650457 h 3686004"/>
              <a:gd name="connsiteX996" fmla="*/ 318183 w 4041704"/>
              <a:gd name="connsiteY996" fmla="*/ 1650798 h 3686004"/>
              <a:gd name="connsiteX997" fmla="*/ 336105 w 4041704"/>
              <a:gd name="connsiteY997" fmla="*/ 1612706 h 3686004"/>
              <a:gd name="connsiteX998" fmla="*/ 332244 w 4041704"/>
              <a:gd name="connsiteY998" fmla="*/ 1596765 h 3686004"/>
              <a:gd name="connsiteX999" fmla="*/ 345508 w 4041704"/>
              <a:gd name="connsiteY999" fmla="*/ 1592453 h 3686004"/>
              <a:gd name="connsiteX1000" fmla="*/ 372459 w 4041704"/>
              <a:gd name="connsiteY1000" fmla="*/ 1608304 h 3686004"/>
              <a:gd name="connsiteX1001" fmla="*/ 366520 w 4041704"/>
              <a:gd name="connsiteY1001" fmla="*/ 1592867 h 3686004"/>
              <a:gd name="connsiteX1002" fmla="*/ 362257 w 4041704"/>
              <a:gd name="connsiteY1002" fmla="*/ 1584360 h 3686004"/>
              <a:gd name="connsiteX1003" fmla="*/ 341471 w 4041704"/>
              <a:gd name="connsiteY1003" fmla="*/ 1565181 h 3686004"/>
              <a:gd name="connsiteX1004" fmla="*/ 324093 w 4041704"/>
              <a:gd name="connsiteY1004" fmla="*/ 1564622 h 3686004"/>
              <a:gd name="connsiteX1005" fmla="*/ 335369 w 4041704"/>
              <a:gd name="connsiteY1005" fmla="*/ 1524838 h 3686004"/>
              <a:gd name="connsiteX1006" fmla="*/ 346666 w 4041704"/>
              <a:gd name="connsiteY1006" fmla="*/ 1482115 h 3686004"/>
              <a:gd name="connsiteX1007" fmla="*/ 338449 w 4041704"/>
              <a:gd name="connsiteY1007" fmla="*/ 1458790 h 3686004"/>
              <a:gd name="connsiteX1008" fmla="*/ 315695 w 4041704"/>
              <a:gd name="connsiteY1008" fmla="*/ 1460266 h 3686004"/>
              <a:gd name="connsiteX1009" fmla="*/ 297610 w 4041704"/>
              <a:gd name="connsiteY1009" fmla="*/ 1473451 h 3686004"/>
              <a:gd name="connsiteX1010" fmla="*/ 259036 w 4041704"/>
              <a:gd name="connsiteY1010" fmla="*/ 1450509 h 3686004"/>
              <a:gd name="connsiteX1011" fmla="*/ 253178 w 4041704"/>
              <a:gd name="connsiteY1011" fmla="*/ 1447526 h 3686004"/>
              <a:gd name="connsiteX1012" fmla="*/ 255985 w 4041704"/>
              <a:gd name="connsiteY1012" fmla="*/ 1430337 h 3686004"/>
              <a:gd name="connsiteX1013" fmla="*/ 268401 w 4041704"/>
              <a:gd name="connsiteY1013" fmla="*/ 1411922 h 3686004"/>
              <a:gd name="connsiteX1014" fmla="*/ 304630 w 4041704"/>
              <a:gd name="connsiteY1014" fmla="*/ 1400946 h 3686004"/>
              <a:gd name="connsiteX1015" fmla="*/ 320032 w 4041704"/>
              <a:gd name="connsiteY1015" fmla="*/ 1411524 h 3686004"/>
              <a:gd name="connsiteX1016" fmla="*/ 331486 w 4041704"/>
              <a:gd name="connsiteY1016" fmla="*/ 1417921 h 3686004"/>
              <a:gd name="connsiteX1017" fmla="*/ 388646 w 4041704"/>
              <a:gd name="connsiteY1017" fmla="*/ 1394907 h 3686004"/>
              <a:gd name="connsiteX1018" fmla="*/ 399615 w 4041704"/>
              <a:gd name="connsiteY1018" fmla="*/ 1361433 h 3686004"/>
              <a:gd name="connsiteX1019" fmla="*/ 394231 w 4041704"/>
              <a:gd name="connsiteY1019" fmla="*/ 1352832 h 3686004"/>
              <a:gd name="connsiteX1020" fmla="*/ 408825 w 4041704"/>
              <a:gd name="connsiteY1020" fmla="*/ 1308576 h 3686004"/>
              <a:gd name="connsiteX1021" fmla="*/ 433980 w 4041704"/>
              <a:gd name="connsiteY1021" fmla="*/ 1286710 h 3686004"/>
              <a:gd name="connsiteX1022" fmla="*/ 475774 w 4041704"/>
              <a:gd name="connsiteY1022" fmla="*/ 1271450 h 3686004"/>
              <a:gd name="connsiteX1023" fmla="*/ 492912 w 4041704"/>
              <a:gd name="connsiteY1023" fmla="*/ 1269501 h 3686004"/>
              <a:gd name="connsiteX1024" fmla="*/ 466485 w 4041704"/>
              <a:gd name="connsiteY1024" fmla="*/ 1252791 h 3686004"/>
              <a:gd name="connsiteX1025" fmla="*/ 464596 w 4041704"/>
              <a:gd name="connsiteY1025" fmla="*/ 1251046 h 3686004"/>
              <a:gd name="connsiteX1026" fmla="*/ 464260 w 4041704"/>
              <a:gd name="connsiteY1026" fmla="*/ 1249660 h 3686004"/>
              <a:gd name="connsiteX1027" fmla="*/ 426403 w 4041704"/>
              <a:gd name="connsiteY1027" fmla="*/ 1164545 h 3686004"/>
              <a:gd name="connsiteX1028" fmla="*/ 424723 w 4041704"/>
              <a:gd name="connsiteY1028" fmla="*/ 1122763 h 3686004"/>
              <a:gd name="connsiteX1029" fmla="*/ 431810 w 4041704"/>
              <a:gd name="connsiteY1029" fmla="*/ 1076290 h 3686004"/>
              <a:gd name="connsiteX1030" fmla="*/ 432233 w 4041704"/>
              <a:gd name="connsiteY1030" fmla="*/ 1065915 h 3686004"/>
              <a:gd name="connsiteX1031" fmla="*/ 433350 w 4041704"/>
              <a:gd name="connsiteY1031" fmla="*/ 996308 h 3686004"/>
              <a:gd name="connsiteX1032" fmla="*/ 429489 w 4041704"/>
              <a:gd name="connsiteY1032" fmla="*/ 980368 h 3686004"/>
              <a:gd name="connsiteX1033" fmla="*/ 426913 w 4041704"/>
              <a:gd name="connsiteY1033" fmla="*/ 954578 h 3686004"/>
              <a:gd name="connsiteX1034" fmla="*/ 412104 w 4041704"/>
              <a:gd name="connsiteY1034" fmla="*/ 969171 h 3686004"/>
              <a:gd name="connsiteX1035" fmla="*/ 396826 w 4041704"/>
              <a:gd name="connsiteY1035" fmla="*/ 965166 h 3686004"/>
              <a:gd name="connsiteX1036" fmla="*/ 368670 w 4041704"/>
              <a:gd name="connsiteY1036" fmla="*/ 936766 h 3686004"/>
              <a:gd name="connsiteX1037" fmla="*/ 354173 w 4041704"/>
              <a:gd name="connsiteY1037" fmla="*/ 920835 h 3686004"/>
              <a:gd name="connsiteX1038" fmla="*/ 350867 w 4041704"/>
              <a:gd name="connsiteY1038" fmla="*/ 911730 h 3686004"/>
              <a:gd name="connsiteX1039" fmla="*/ 344649 w 4041704"/>
              <a:gd name="connsiteY1039" fmla="*/ 875449 h 3686004"/>
              <a:gd name="connsiteX1040" fmla="*/ 346207 w 4041704"/>
              <a:gd name="connsiteY1040" fmla="*/ 851592 h 3686004"/>
              <a:gd name="connsiteX1041" fmla="*/ 345076 w 4041704"/>
              <a:gd name="connsiteY1041" fmla="*/ 840860 h 3686004"/>
              <a:gd name="connsiteX1042" fmla="*/ 343163 w 4041704"/>
              <a:gd name="connsiteY1042" fmla="*/ 828988 h 368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041704" h="3686004">
                <a:moveTo>
                  <a:pt x="3386347" y="2411413"/>
                </a:moveTo>
                <a:lnTo>
                  <a:pt x="3386340" y="2411535"/>
                </a:lnTo>
                <a:lnTo>
                  <a:pt x="3386483" y="2411511"/>
                </a:lnTo>
                <a:close/>
                <a:moveTo>
                  <a:pt x="3362819" y="2194357"/>
                </a:moveTo>
                <a:cubicBezTo>
                  <a:pt x="3360830" y="2196729"/>
                  <a:pt x="3360305" y="2199199"/>
                  <a:pt x="3361204" y="2201156"/>
                </a:cubicBezTo>
                <a:lnTo>
                  <a:pt x="3365647" y="2203538"/>
                </a:lnTo>
                <a:lnTo>
                  <a:pt x="3367414" y="2187828"/>
                </a:lnTo>
                <a:lnTo>
                  <a:pt x="3369533" y="2184367"/>
                </a:lnTo>
                <a:close/>
                <a:moveTo>
                  <a:pt x="3369683" y="2161469"/>
                </a:moveTo>
                <a:lnTo>
                  <a:pt x="3378698" y="2161125"/>
                </a:lnTo>
                <a:cubicBezTo>
                  <a:pt x="3380316" y="2161515"/>
                  <a:pt x="3381480" y="2162439"/>
                  <a:pt x="3381834" y="2164342"/>
                </a:cubicBezTo>
                <a:lnTo>
                  <a:pt x="3381252" y="2167406"/>
                </a:lnTo>
                <a:lnTo>
                  <a:pt x="3393725" y="2151948"/>
                </a:lnTo>
                <a:cubicBezTo>
                  <a:pt x="3395106" y="2150016"/>
                  <a:pt x="3397011" y="2148168"/>
                  <a:pt x="3398392" y="2146236"/>
                </a:cubicBezTo>
                <a:cubicBezTo>
                  <a:pt x="3395687" y="2146345"/>
                  <a:pt x="3394306" y="2148277"/>
                  <a:pt x="3392043" y="2148993"/>
                </a:cubicBezTo>
                <a:close/>
                <a:moveTo>
                  <a:pt x="3355458" y="2155683"/>
                </a:moveTo>
                <a:lnTo>
                  <a:pt x="3355439" y="2156097"/>
                </a:lnTo>
                <a:cubicBezTo>
                  <a:pt x="3356073" y="2158885"/>
                  <a:pt x="3356602" y="2162329"/>
                  <a:pt x="3358079" y="2164040"/>
                </a:cubicBezTo>
                <a:lnTo>
                  <a:pt x="3362945" y="2162609"/>
                </a:lnTo>
                <a:lnTo>
                  <a:pt x="3362474" y="2162586"/>
                </a:lnTo>
                <a:close/>
                <a:moveTo>
                  <a:pt x="3340275" y="2163884"/>
                </a:moveTo>
                <a:lnTo>
                  <a:pt x="3339342" y="2166886"/>
                </a:lnTo>
                <a:lnTo>
                  <a:pt x="3339875" y="2166130"/>
                </a:lnTo>
                <a:close/>
                <a:moveTo>
                  <a:pt x="3552686" y="1785302"/>
                </a:moveTo>
                <a:lnTo>
                  <a:pt x="3552595" y="1785639"/>
                </a:lnTo>
                <a:lnTo>
                  <a:pt x="3553346" y="1786264"/>
                </a:lnTo>
                <a:close/>
                <a:moveTo>
                  <a:pt x="3376296" y="1583151"/>
                </a:moveTo>
                <a:lnTo>
                  <a:pt x="3375997" y="1583729"/>
                </a:lnTo>
                <a:lnTo>
                  <a:pt x="3377264" y="1583840"/>
                </a:lnTo>
                <a:lnTo>
                  <a:pt x="3381205" y="1582227"/>
                </a:lnTo>
                <a:close/>
                <a:moveTo>
                  <a:pt x="3320681" y="1573903"/>
                </a:moveTo>
                <a:lnTo>
                  <a:pt x="3321545" y="1574218"/>
                </a:lnTo>
                <a:lnTo>
                  <a:pt x="3321319" y="1573906"/>
                </a:lnTo>
                <a:close/>
                <a:moveTo>
                  <a:pt x="3273764" y="1356808"/>
                </a:moveTo>
                <a:lnTo>
                  <a:pt x="3271648" y="1370709"/>
                </a:lnTo>
                <a:cubicBezTo>
                  <a:pt x="3271978" y="1375263"/>
                  <a:pt x="3273039" y="1379642"/>
                  <a:pt x="3273370" y="1384198"/>
                </a:cubicBezTo>
                <a:cubicBezTo>
                  <a:pt x="3273877" y="1389483"/>
                  <a:pt x="3272980" y="1393756"/>
                  <a:pt x="3270646" y="1397074"/>
                </a:cubicBezTo>
                <a:lnTo>
                  <a:pt x="3268575" y="1398376"/>
                </a:lnTo>
                <a:lnTo>
                  <a:pt x="3299781" y="1403318"/>
                </a:lnTo>
                <a:lnTo>
                  <a:pt x="3292105" y="1393842"/>
                </a:lnTo>
                <a:cubicBezTo>
                  <a:pt x="3289620" y="1385174"/>
                  <a:pt x="3285580" y="1377268"/>
                  <a:pt x="3281163" y="1369598"/>
                </a:cubicBezTo>
                <a:close/>
                <a:moveTo>
                  <a:pt x="2942540" y="460381"/>
                </a:moveTo>
                <a:lnTo>
                  <a:pt x="2943393" y="463167"/>
                </a:lnTo>
                <a:cubicBezTo>
                  <a:pt x="2943843" y="467018"/>
                  <a:pt x="2943651" y="471410"/>
                  <a:pt x="2946045" y="474113"/>
                </a:cubicBezTo>
                <a:cubicBezTo>
                  <a:pt x="2957054" y="487671"/>
                  <a:pt x="2962515" y="487893"/>
                  <a:pt x="2974889" y="476785"/>
                </a:cubicBezTo>
                <a:lnTo>
                  <a:pt x="2975278" y="476498"/>
                </a:lnTo>
                <a:lnTo>
                  <a:pt x="2980094" y="461238"/>
                </a:lnTo>
                <a:cubicBezTo>
                  <a:pt x="2980716" y="455632"/>
                  <a:pt x="2980246" y="449903"/>
                  <a:pt x="2978625" y="444405"/>
                </a:cubicBezTo>
                <a:lnTo>
                  <a:pt x="2976516" y="441086"/>
                </a:lnTo>
                <a:lnTo>
                  <a:pt x="2971944" y="444037"/>
                </a:lnTo>
                <a:cubicBezTo>
                  <a:pt x="2964043" y="447549"/>
                  <a:pt x="2955780" y="450208"/>
                  <a:pt x="2947692" y="453174"/>
                </a:cubicBezTo>
                <a:close/>
                <a:moveTo>
                  <a:pt x="931457" y="2960614"/>
                </a:moveTo>
                <a:lnTo>
                  <a:pt x="932617" y="2960737"/>
                </a:lnTo>
                <a:lnTo>
                  <a:pt x="932419" y="2960450"/>
                </a:lnTo>
                <a:close/>
                <a:moveTo>
                  <a:pt x="731853" y="2718061"/>
                </a:moveTo>
                <a:lnTo>
                  <a:pt x="741742" y="2737711"/>
                </a:lnTo>
                <a:cubicBezTo>
                  <a:pt x="744870" y="2750390"/>
                  <a:pt x="761291" y="2747562"/>
                  <a:pt x="767713" y="2756738"/>
                </a:cubicBezTo>
                <a:lnTo>
                  <a:pt x="778286" y="2745315"/>
                </a:lnTo>
                <a:lnTo>
                  <a:pt x="777750" y="2745207"/>
                </a:lnTo>
                <a:cubicBezTo>
                  <a:pt x="774197" y="2743512"/>
                  <a:pt x="771129" y="2740930"/>
                  <a:pt x="768222" y="2737381"/>
                </a:cubicBezTo>
                <a:cubicBezTo>
                  <a:pt x="762410" y="2730924"/>
                  <a:pt x="757243" y="2723824"/>
                  <a:pt x="748847" y="2719950"/>
                </a:cubicBezTo>
                <a:cubicBezTo>
                  <a:pt x="744326" y="2718014"/>
                  <a:pt x="740128" y="2716723"/>
                  <a:pt x="735849" y="2716722"/>
                </a:cubicBezTo>
                <a:close/>
                <a:moveTo>
                  <a:pt x="1246175" y="310765"/>
                </a:moveTo>
                <a:lnTo>
                  <a:pt x="1255291" y="304099"/>
                </a:lnTo>
                <a:lnTo>
                  <a:pt x="1253742" y="306184"/>
                </a:lnTo>
                <a:cubicBezTo>
                  <a:pt x="1251717" y="308669"/>
                  <a:pt x="1249600" y="310251"/>
                  <a:pt x="1247181" y="310884"/>
                </a:cubicBezTo>
                <a:close/>
                <a:moveTo>
                  <a:pt x="783421" y="946304"/>
                </a:moveTo>
                <a:cubicBezTo>
                  <a:pt x="782304" y="948533"/>
                  <a:pt x="782114" y="950920"/>
                  <a:pt x="784179" y="953359"/>
                </a:cubicBezTo>
                <a:lnTo>
                  <a:pt x="784245" y="953368"/>
                </a:lnTo>
                <a:lnTo>
                  <a:pt x="784830" y="944504"/>
                </a:lnTo>
                <a:close/>
                <a:moveTo>
                  <a:pt x="658370" y="913024"/>
                </a:moveTo>
                <a:lnTo>
                  <a:pt x="652593" y="931066"/>
                </a:lnTo>
                <a:lnTo>
                  <a:pt x="659391" y="930691"/>
                </a:lnTo>
                <a:cubicBezTo>
                  <a:pt x="663107" y="930780"/>
                  <a:pt x="666835" y="930339"/>
                  <a:pt x="668518" y="926662"/>
                </a:cubicBezTo>
                <a:cubicBezTo>
                  <a:pt x="670200" y="922985"/>
                  <a:pt x="666523" y="921303"/>
                  <a:pt x="664451" y="919128"/>
                </a:cubicBezTo>
                <a:close/>
                <a:moveTo>
                  <a:pt x="343163" y="828988"/>
                </a:moveTo>
                <a:cubicBezTo>
                  <a:pt x="344299" y="825916"/>
                  <a:pt x="347538" y="823755"/>
                  <a:pt x="353858" y="822591"/>
                </a:cubicBezTo>
                <a:cubicBezTo>
                  <a:pt x="363992" y="820505"/>
                  <a:pt x="366231" y="810057"/>
                  <a:pt x="368544" y="801426"/>
                </a:cubicBezTo>
                <a:cubicBezTo>
                  <a:pt x="373619" y="781486"/>
                  <a:pt x="373619" y="781486"/>
                  <a:pt x="393106" y="789240"/>
                </a:cubicBezTo>
                <a:cubicBezTo>
                  <a:pt x="395259" y="790553"/>
                  <a:pt x="397243" y="791173"/>
                  <a:pt x="399658" y="792057"/>
                </a:cubicBezTo>
                <a:cubicBezTo>
                  <a:pt x="410011" y="795418"/>
                  <a:pt x="418233" y="794528"/>
                  <a:pt x="419801" y="781308"/>
                </a:cubicBezTo>
                <a:cubicBezTo>
                  <a:pt x="419318" y="776289"/>
                  <a:pt x="422353" y="775186"/>
                  <a:pt x="425891" y="776165"/>
                </a:cubicBezTo>
                <a:cubicBezTo>
                  <a:pt x="430553" y="777237"/>
                  <a:pt x="435646" y="778570"/>
                  <a:pt x="439258" y="781365"/>
                </a:cubicBezTo>
                <a:cubicBezTo>
                  <a:pt x="446911" y="787216"/>
                  <a:pt x="454418" y="789433"/>
                  <a:pt x="463187" y="784741"/>
                </a:cubicBezTo>
                <a:cubicBezTo>
                  <a:pt x="468133" y="782442"/>
                  <a:pt x="472701" y="784638"/>
                  <a:pt x="477100" y="786141"/>
                </a:cubicBezTo>
                <a:cubicBezTo>
                  <a:pt x="485718" y="802029"/>
                  <a:pt x="479401" y="825938"/>
                  <a:pt x="501304" y="834574"/>
                </a:cubicBezTo>
                <a:cubicBezTo>
                  <a:pt x="506564" y="836602"/>
                  <a:pt x="506142" y="846977"/>
                  <a:pt x="514648" y="842715"/>
                </a:cubicBezTo>
                <a:cubicBezTo>
                  <a:pt x="532470" y="829961"/>
                  <a:pt x="532207" y="830391"/>
                  <a:pt x="552271" y="842041"/>
                </a:cubicBezTo>
                <a:cubicBezTo>
                  <a:pt x="557867" y="845455"/>
                  <a:pt x="562318" y="851714"/>
                  <a:pt x="570635" y="849700"/>
                </a:cubicBezTo>
                <a:cubicBezTo>
                  <a:pt x="576851" y="851128"/>
                  <a:pt x="582089" y="856097"/>
                  <a:pt x="588778" y="851910"/>
                </a:cubicBezTo>
                <a:cubicBezTo>
                  <a:pt x="599342" y="850085"/>
                  <a:pt x="608141" y="853089"/>
                  <a:pt x="615963" y="859632"/>
                </a:cubicBezTo>
                <a:cubicBezTo>
                  <a:pt x="616132" y="860326"/>
                  <a:pt x="616132" y="860326"/>
                  <a:pt x="616299" y="861019"/>
                </a:cubicBezTo>
                <a:cubicBezTo>
                  <a:pt x="625013" y="863678"/>
                  <a:pt x="630713" y="861838"/>
                  <a:pt x="634797" y="857685"/>
                </a:cubicBezTo>
                <a:lnTo>
                  <a:pt x="637257" y="852876"/>
                </a:lnTo>
                <a:lnTo>
                  <a:pt x="644105" y="816137"/>
                </a:lnTo>
                <a:cubicBezTo>
                  <a:pt x="645642" y="796524"/>
                  <a:pt x="650484" y="793986"/>
                  <a:pt x="669424" y="801349"/>
                </a:cubicBezTo>
                <a:cubicBezTo>
                  <a:pt x="671489" y="803788"/>
                  <a:pt x="671824" y="806452"/>
                  <a:pt x="671560" y="809100"/>
                </a:cubicBezTo>
                <a:lnTo>
                  <a:pt x="670812" y="813063"/>
                </a:lnTo>
                <a:lnTo>
                  <a:pt x="675492" y="817242"/>
                </a:lnTo>
                <a:cubicBezTo>
                  <a:pt x="676510" y="819931"/>
                  <a:pt x="677284" y="823504"/>
                  <a:pt x="679761" y="827674"/>
                </a:cubicBezTo>
                <a:cubicBezTo>
                  <a:pt x="679644" y="831737"/>
                  <a:pt x="677806" y="834751"/>
                  <a:pt x="674844" y="837668"/>
                </a:cubicBezTo>
                <a:lnTo>
                  <a:pt x="667970" y="841657"/>
                </a:lnTo>
                <a:lnTo>
                  <a:pt x="668977" y="847276"/>
                </a:lnTo>
                <a:cubicBezTo>
                  <a:pt x="672471" y="856522"/>
                  <a:pt x="679049" y="864515"/>
                  <a:pt x="686345" y="870267"/>
                </a:cubicBezTo>
                <a:cubicBezTo>
                  <a:pt x="689983" y="873542"/>
                  <a:pt x="695784" y="875276"/>
                  <a:pt x="696716" y="880609"/>
                </a:cubicBezTo>
                <a:cubicBezTo>
                  <a:pt x="697688" y="884350"/>
                  <a:pt x="697701" y="883819"/>
                  <a:pt x="699358" y="881204"/>
                </a:cubicBezTo>
                <a:cubicBezTo>
                  <a:pt x="700470" y="879107"/>
                  <a:pt x="702632" y="877566"/>
                  <a:pt x="704199" y="878665"/>
                </a:cubicBezTo>
                <a:cubicBezTo>
                  <a:pt x="719968" y="885420"/>
                  <a:pt x="727694" y="873392"/>
                  <a:pt x="736405" y="864574"/>
                </a:cubicBezTo>
                <a:cubicBezTo>
                  <a:pt x="739123" y="861985"/>
                  <a:pt x="742384" y="858877"/>
                  <a:pt x="746126" y="857906"/>
                </a:cubicBezTo>
                <a:cubicBezTo>
                  <a:pt x="751990" y="856985"/>
                  <a:pt x="757791" y="858718"/>
                  <a:pt x="759772" y="864608"/>
                </a:cubicBezTo>
                <a:cubicBezTo>
                  <a:pt x="767194" y="887094"/>
                  <a:pt x="788866" y="891336"/>
                  <a:pt x="806189" y="899721"/>
                </a:cubicBezTo>
                <a:cubicBezTo>
                  <a:pt x="807257" y="899482"/>
                  <a:pt x="808988" y="899258"/>
                  <a:pt x="810502" y="899825"/>
                </a:cubicBezTo>
                <a:lnTo>
                  <a:pt x="812660" y="903314"/>
                </a:lnTo>
                <a:lnTo>
                  <a:pt x="817662" y="897914"/>
                </a:lnTo>
                <a:lnTo>
                  <a:pt x="813177" y="889446"/>
                </a:lnTo>
                <a:cubicBezTo>
                  <a:pt x="809797" y="878880"/>
                  <a:pt x="804682" y="876043"/>
                  <a:pt x="794007" y="878389"/>
                </a:cubicBezTo>
                <a:cubicBezTo>
                  <a:pt x="792575" y="878743"/>
                  <a:pt x="791391" y="879494"/>
                  <a:pt x="789170" y="880349"/>
                </a:cubicBezTo>
                <a:cubicBezTo>
                  <a:pt x="788722" y="871793"/>
                  <a:pt x="793888" y="866862"/>
                  <a:pt x="797766" y="861641"/>
                </a:cubicBezTo>
                <a:cubicBezTo>
                  <a:pt x="802577" y="855277"/>
                  <a:pt x="805062" y="848730"/>
                  <a:pt x="802787" y="840778"/>
                </a:cubicBezTo>
                <a:cubicBezTo>
                  <a:pt x="801761" y="834799"/>
                  <a:pt x="798723" y="831751"/>
                  <a:pt x="792348" y="833029"/>
                </a:cubicBezTo>
                <a:cubicBezTo>
                  <a:pt x="785577" y="834558"/>
                  <a:pt x="780279" y="834048"/>
                  <a:pt x="776427" y="827097"/>
                </a:cubicBezTo>
                <a:cubicBezTo>
                  <a:pt x="772429" y="820789"/>
                  <a:pt x="776662" y="817002"/>
                  <a:pt x="780645" y="812820"/>
                </a:cubicBezTo>
                <a:cubicBezTo>
                  <a:pt x="781973" y="811426"/>
                  <a:pt x="784734" y="809677"/>
                  <a:pt x="782590" y="807168"/>
                </a:cubicBezTo>
                <a:cubicBezTo>
                  <a:pt x="780592" y="804014"/>
                  <a:pt x="776767" y="801466"/>
                  <a:pt x="773112" y="802676"/>
                </a:cubicBezTo>
                <a:cubicBezTo>
                  <a:pt x="762935" y="805811"/>
                  <a:pt x="760228" y="799792"/>
                  <a:pt x="757703" y="791447"/>
                </a:cubicBezTo>
                <a:cubicBezTo>
                  <a:pt x="753325" y="779304"/>
                  <a:pt x="746185" y="768911"/>
                  <a:pt x="736284" y="760268"/>
                </a:cubicBezTo>
                <a:cubicBezTo>
                  <a:pt x="733498" y="757614"/>
                  <a:pt x="731354" y="755104"/>
                  <a:pt x="731578" y="751096"/>
                </a:cubicBezTo>
                <a:cubicBezTo>
                  <a:pt x="731708" y="739963"/>
                  <a:pt x="729722" y="730724"/>
                  <a:pt x="718061" y="725407"/>
                </a:cubicBezTo>
                <a:cubicBezTo>
                  <a:pt x="713840" y="723109"/>
                  <a:pt x="716535" y="718638"/>
                  <a:pt x="719151" y="717533"/>
                </a:cubicBezTo>
                <a:cubicBezTo>
                  <a:pt x="733915" y="712044"/>
                  <a:pt x="734006" y="702593"/>
                  <a:pt x="727549" y="690662"/>
                </a:cubicBezTo>
                <a:cubicBezTo>
                  <a:pt x="726695" y="688442"/>
                  <a:pt x="727273" y="685864"/>
                  <a:pt x="727207" y="683143"/>
                </a:cubicBezTo>
                <a:cubicBezTo>
                  <a:pt x="726773" y="668502"/>
                  <a:pt x="727062" y="667214"/>
                  <a:pt x="741036" y="662224"/>
                </a:cubicBezTo>
                <a:cubicBezTo>
                  <a:pt x="748740" y="659553"/>
                  <a:pt x="752579" y="656015"/>
                  <a:pt x="751237" y="646919"/>
                </a:cubicBezTo>
                <a:cubicBezTo>
                  <a:pt x="750356" y="640296"/>
                  <a:pt x="751697" y="632816"/>
                  <a:pt x="757507" y="628028"/>
                </a:cubicBezTo>
                <a:cubicBezTo>
                  <a:pt x="762923" y="623491"/>
                  <a:pt x="760819" y="619299"/>
                  <a:pt x="758071" y="614963"/>
                </a:cubicBezTo>
                <a:cubicBezTo>
                  <a:pt x="755323" y="610627"/>
                  <a:pt x="752430" y="606935"/>
                  <a:pt x="752943" y="601638"/>
                </a:cubicBezTo>
                <a:cubicBezTo>
                  <a:pt x="753166" y="597628"/>
                  <a:pt x="749945" y="596908"/>
                  <a:pt x="747224" y="596975"/>
                </a:cubicBezTo>
                <a:cubicBezTo>
                  <a:pt x="743319" y="597791"/>
                  <a:pt x="740059" y="598753"/>
                  <a:pt x="736654" y="600358"/>
                </a:cubicBezTo>
                <a:cubicBezTo>
                  <a:pt x="724651" y="604097"/>
                  <a:pt x="723757" y="603559"/>
                  <a:pt x="722350" y="591743"/>
                </a:cubicBezTo>
                <a:cubicBezTo>
                  <a:pt x="721325" y="585763"/>
                  <a:pt x="721981" y="579822"/>
                  <a:pt x="721599" y="573987"/>
                </a:cubicBezTo>
                <a:cubicBezTo>
                  <a:pt x="721506" y="566862"/>
                  <a:pt x="721414" y="559738"/>
                  <a:pt x="732116" y="561796"/>
                </a:cubicBezTo>
                <a:cubicBezTo>
                  <a:pt x="735732" y="562268"/>
                  <a:pt x="738136" y="559086"/>
                  <a:pt x="736677" y="555038"/>
                </a:cubicBezTo>
                <a:cubicBezTo>
                  <a:pt x="735112" y="549952"/>
                  <a:pt x="733691" y="544222"/>
                  <a:pt x="725922" y="544173"/>
                </a:cubicBezTo>
                <a:cubicBezTo>
                  <a:pt x="725528" y="544423"/>
                  <a:pt x="725134" y="544673"/>
                  <a:pt x="724095" y="544779"/>
                </a:cubicBezTo>
                <a:cubicBezTo>
                  <a:pt x="720190" y="545596"/>
                  <a:pt x="716418" y="551855"/>
                  <a:pt x="711882" y="546442"/>
                </a:cubicBezTo>
                <a:cubicBezTo>
                  <a:pt x="707596" y="541422"/>
                  <a:pt x="705925" y="535298"/>
                  <a:pt x="706478" y="528319"/>
                </a:cubicBezTo>
                <a:cubicBezTo>
                  <a:pt x="707383" y="522772"/>
                  <a:pt x="710223" y="517658"/>
                  <a:pt x="713562" y="513331"/>
                </a:cubicBezTo>
                <a:cubicBezTo>
                  <a:pt x="716362" y="509899"/>
                  <a:pt x="719123" y="508150"/>
                  <a:pt x="722515" y="512630"/>
                </a:cubicBezTo>
                <a:cubicBezTo>
                  <a:pt x="723908" y="513956"/>
                  <a:pt x="725697" y="515034"/>
                  <a:pt x="727274" y="514033"/>
                </a:cubicBezTo>
                <a:cubicBezTo>
                  <a:pt x="730035" y="512284"/>
                  <a:pt x="729180" y="510063"/>
                  <a:pt x="728181" y="508486"/>
                </a:cubicBezTo>
                <a:cubicBezTo>
                  <a:pt x="726577" y="505083"/>
                  <a:pt x="724827" y="502324"/>
                  <a:pt x="723473" y="499314"/>
                </a:cubicBezTo>
                <a:cubicBezTo>
                  <a:pt x="718661" y="489104"/>
                  <a:pt x="722724" y="481557"/>
                  <a:pt x="733648" y="479606"/>
                </a:cubicBezTo>
                <a:cubicBezTo>
                  <a:pt x="735081" y="479251"/>
                  <a:pt x="736119" y="479145"/>
                  <a:pt x="737158" y="479038"/>
                </a:cubicBezTo>
                <a:cubicBezTo>
                  <a:pt x="754024" y="477743"/>
                  <a:pt x="755747" y="476098"/>
                  <a:pt x="753169" y="458948"/>
                </a:cubicBezTo>
                <a:cubicBezTo>
                  <a:pt x="752288" y="452323"/>
                  <a:pt x="753300" y="447814"/>
                  <a:pt x="759715" y="444853"/>
                </a:cubicBezTo>
                <a:cubicBezTo>
                  <a:pt x="762331" y="443748"/>
                  <a:pt x="764053" y="442104"/>
                  <a:pt x="765776" y="440460"/>
                </a:cubicBezTo>
                <a:cubicBezTo>
                  <a:pt x="777357" y="432567"/>
                  <a:pt x="783680" y="422483"/>
                  <a:pt x="778198" y="407724"/>
                </a:cubicBezTo>
                <a:cubicBezTo>
                  <a:pt x="776382" y="402244"/>
                  <a:pt x="775357" y="396265"/>
                  <a:pt x="776014" y="390323"/>
                </a:cubicBezTo>
                <a:cubicBezTo>
                  <a:pt x="776237" y="386314"/>
                  <a:pt x="778392" y="382738"/>
                  <a:pt x="782297" y="381921"/>
                </a:cubicBezTo>
                <a:cubicBezTo>
                  <a:pt x="786990" y="380605"/>
                  <a:pt x="787661" y="385151"/>
                  <a:pt x="789015" y="388160"/>
                </a:cubicBezTo>
                <a:cubicBezTo>
                  <a:pt x="798429" y="406505"/>
                  <a:pt x="798429" y="406505"/>
                  <a:pt x="812745" y="392459"/>
                </a:cubicBezTo>
                <a:cubicBezTo>
                  <a:pt x="817912" y="387528"/>
                  <a:pt x="823183" y="383635"/>
                  <a:pt x="829848" y="381068"/>
                </a:cubicBezTo>
                <a:cubicBezTo>
                  <a:pt x="836764" y="378895"/>
                  <a:pt x="842246" y="377078"/>
                  <a:pt x="849359" y="383069"/>
                </a:cubicBezTo>
                <a:cubicBezTo>
                  <a:pt x="860047" y="391212"/>
                  <a:pt x="877033" y="384868"/>
                  <a:pt x="885906" y="370957"/>
                </a:cubicBezTo>
                <a:cubicBezTo>
                  <a:pt x="887379" y="368919"/>
                  <a:pt x="888207" y="366736"/>
                  <a:pt x="889824" y="364054"/>
                </a:cubicBezTo>
                <a:cubicBezTo>
                  <a:pt x="897146" y="372121"/>
                  <a:pt x="904759" y="378899"/>
                  <a:pt x="916328" y="377092"/>
                </a:cubicBezTo>
                <a:cubicBezTo>
                  <a:pt x="926858" y="375392"/>
                  <a:pt x="933497" y="368421"/>
                  <a:pt x="940780" y="361596"/>
                </a:cubicBezTo>
                <a:cubicBezTo>
                  <a:pt x="943067" y="363461"/>
                  <a:pt x="941989" y="365249"/>
                  <a:pt x="941950" y="366932"/>
                </a:cubicBezTo>
                <a:cubicBezTo>
                  <a:pt x="939559" y="380603"/>
                  <a:pt x="948959" y="388458"/>
                  <a:pt x="962645" y="384757"/>
                </a:cubicBezTo>
                <a:cubicBezTo>
                  <a:pt x="976724" y="380807"/>
                  <a:pt x="976724" y="380807"/>
                  <a:pt x="980276" y="395131"/>
                </a:cubicBezTo>
                <a:cubicBezTo>
                  <a:pt x="982760" y="405159"/>
                  <a:pt x="992989" y="410831"/>
                  <a:pt x="1002415" y="406516"/>
                </a:cubicBezTo>
                <a:cubicBezTo>
                  <a:pt x="1007253" y="404555"/>
                  <a:pt x="1005150" y="400363"/>
                  <a:pt x="1004189" y="397105"/>
                </a:cubicBezTo>
                <a:cubicBezTo>
                  <a:pt x="1002374" y="391624"/>
                  <a:pt x="999666" y="385605"/>
                  <a:pt x="1004583" y="380280"/>
                </a:cubicBezTo>
                <a:cubicBezTo>
                  <a:pt x="1008026" y="376992"/>
                  <a:pt x="1010538" y="374847"/>
                  <a:pt x="1012707" y="381760"/>
                </a:cubicBezTo>
                <a:cubicBezTo>
                  <a:pt x="1018651" y="398989"/>
                  <a:pt x="1025842" y="401614"/>
                  <a:pt x="1041579" y="393299"/>
                </a:cubicBezTo>
                <a:cubicBezTo>
                  <a:pt x="1061509" y="382878"/>
                  <a:pt x="1081925" y="379332"/>
                  <a:pt x="1103867" y="382553"/>
                </a:cubicBezTo>
                <a:cubicBezTo>
                  <a:pt x="1114963" y="384362"/>
                  <a:pt x="1125704" y="384737"/>
                  <a:pt x="1136774" y="382141"/>
                </a:cubicBezTo>
                <a:cubicBezTo>
                  <a:pt x="1142505" y="380720"/>
                  <a:pt x="1146844" y="377970"/>
                  <a:pt x="1148539" y="371922"/>
                </a:cubicBezTo>
                <a:cubicBezTo>
                  <a:pt x="1150090" y="366520"/>
                  <a:pt x="1153179" y="361799"/>
                  <a:pt x="1159621" y="363242"/>
                </a:cubicBezTo>
                <a:cubicBezTo>
                  <a:pt x="1166313" y="365079"/>
                  <a:pt x="1163973" y="370982"/>
                  <a:pt x="1163106" y="374845"/>
                </a:cubicBezTo>
                <a:cubicBezTo>
                  <a:pt x="1160937" y="384508"/>
                  <a:pt x="1164040" y="390277"/>
                  <a:pt x="1171548" y="396017"/>
                </a:cubicBezTo>
                <a:lnTo>
                  <a:pt x="1205445" y="430538"/>
                </a:lnTo>
                <a:lnTo>
                  <a:pt x="1209429" y="430483"/>
                </a:lnTo>
                <a:cubicBezTo>
                  <a:pt x="1220377" y="428161"/>
                  <a:pt x="1229919" y="421631"/>
                  <a:pt x="1231275" y="411649"/>
                </a:cubicBezTo>
                <a:cubicBezTo>
                  <a:pt x="1234740" y="388327"/>
                  <a:pt x="1248678" y="383810"/>
                  <a:pt x="1268141" y="383471"/>
                </a:cubicBezTo>
                <a:cubicBezTo>
                  <a:pt x="1271189" y="382978"/>
                  <a:pt x="1274112" y="383046"/>
                  <a:pt x="1277159" y="382553"/>
                </a:cubicBezTo>
                <a:cubicBezTo>
                  <a:pt x="1290217" y="381954"/>
                  <a:pt x="1291029" y="380960"/>
                  <a:pt x="1287384" y="368388"/>
                </a:cubicBezTo>
                <a:cubicBezTo>
                  <a:pt x="1283923" y="357620"/>
                  <a:pt x="1277724" y="348589"/>
                  <a:pt x="1270278" y="339867"/>
                </a:cubicBezTo>
                <a:cubicBezTo>
                  <a:pt x="1265564" y="334695"/>
                  <a:pt x="1264078" y="330837"/>
                  <a:pt x="1268506" y="324188"/>
                </a:cubicBezTo>
                <a:cubicBezTo>
                  <a:pt x="1272124" y="318534"/>
                  <a:pt x="1274189" y="311943"/>
                  <a:pt x="1276253" y="305352"/>
                </a:cubicBezTo>
                <a:cubicBezTo>
                  <a:pt x="1277817" y="301001"/>
                  <a:pt x="1276458" y="296581"/>
                  <a:pt x="1272233" y="294460"/>
                </a:cubicBezTo>
                <a:lnTo>
                  <a:pt x="1269133" y="293976"/>
                </a:lnTo>
                <a:lnTo>
                  <a:pt x="1313940" y="261207"/>
                </a:lnTo>
                <a:lnTo>
                  <a:pt x="1314400" y="261959"/>
                </a:lnTo>
                <a:cubicBezTo>
                  <a:pt x="1315758" y="262779"/>
                  <a:pt x="1317500" y="262875"/>
                  <a:pt x="1319862" y="262817"/>
                </a:cubicBezTo>
                <a:cubicBezTo>
                  <a:pt x="1346288" y="262864"/>
                  <a:pt x="1366723" y="273910"/>
                  <a:pt x="1384033" y="293659"/>
                </a:cubicBezTo>
                <a:cubicBezTo>
                  <a:pt x="1394331" y="305373"/>
                  <a:pt x="1399528" y="318881"/>
                  <a:pt x="1398378" y="334493"/>
                </a:cubicBezTo>
                <a:cubicBezTo>
                  <a:pt x="1397991" y="341460"/>
                  <a:pt x="1399978" y="343080"/>
                  <a:pt x="1406634" y="342221"/>
                </a:cubicBezTo>
                <a:cubicBezTo>
                  <a:pt x="1414533" y="341053"/>
                  <a:pt x="1423424" y="340696"/>
                  <a:pt x="1430707" y="337038"/>
                </a:cubicBezTo>
                <a:cubicBezTo>
                  <a:pt x="1436060" y="334124"/>
                  <a:pt x="1438047" y="335744"/>
                  <a:pt x="1439714" y="341409"/>
                </a:cubicBezTo>
                <a:cubicBezTo>
                  <a:pt x="1442365" y="353170"/>
                  <a:pt x="1463360" y="364342"/>
                  <a:pt x="1474809" y="360443"/>
                </a:cubicBezTo>
                <a:cubicBezTo>
                  <a:pt x="1478665" y="358958"/>
                  <a:pt x="1479419" y="355599"/>
                  <a:pt x="1480606" y="352926"/>
                </a:cubicBezTo>
                <a:cubicBezTo>
                  <a:pt x="1484851" y="344473"/>
                  <a:pt x="1489529" y="336706"/>
                  <a:pt x="1497747" y="331495"/>
                </a:cubicBezTo>
                <a:cubicBezTo>
                  <a:pt x="1511877" y="323496"/>
                  <a:pt x="1521752" y="329236"/>
                  <a:pt x="1521596" y="345658"/>
                </a:cubicBezTo>
                <a:cubicBezTo>
                  <a:pt x="1521710" y="350386"/>
                  <a:pt x="1520582" y="355422"/>
                  <a:pt x="1520697" y="360150"/>
                </a:cubicBezTo>
                <a:cubicBezTo>
                  <a:pt x="1521293" y="373215"/>
                  <a:pt x="1526134" y="377827"/>
                  <a:pt x="1539318" y="376668"/>
                </a:cubicBezTo>
                <a:cubicBezTo>
                  <a:pt x="1545847" y="376369"/>
                  <a:pt x="1551076" y="374014"/>
                  <a:pt x="1556863" y="371785"/>
                </a:cubicBezTo>
                <a:cubicBezTo>
                  <a:pt x="1562775" y="368996"/>
                  <a:pt x="1568003" y="366641"/>
                  <a:pt x="1574223" y="365097"/>
                </a:cubicBezTo>
                <a:cubicBezTo>
                  <a:pt x="1578641" y="363736"/>
                  <a:pt x="1584052" y="363184"/>
                  <a:pt x="1588835" y="365434"/>
                </a:cubicBezTo>
                <a:cubicBezTo>
                  <a:pt x="1595046" y="369177"/>
                  <a:pt x="1589191" y="374330"/>
                  <a:pt x="1588872" y="378372"/>
                </a:cubicBezTo>
                <a:cubicBezTo>
                  <a:pt x="1588977" y="388388"/>
                  <a:pt x="1587278" y="398587"/>
                  <a:pt x="1591674" y="407802"/>
                </a:cubicBezTo>
                <a:cubicBezTo>
                  <a:pt x="1595020" y="413841"/>
                  <a:pt x="1598684" y="415839"/>
                  <a:pt x="1605716" y="413300"/>
                </a:cubicBezTo>
                <a:cubicBezTo>
                  <a:pt x="1615360" y="409585"/>
                  <a:pt x="1624949" y="403506"/>
                  <a:pt x="1633726" y="398419"/>
                </a:cubicBezTo>
                <a:cubicBezTo>
                  <a:pt x="1648541" y="389986"/>
                  <a:pt x="1662855" y="383790"/>
                  <a:pt x="1678313" y="396072"/>
                </a:cubicBezTo>
                <a:cubicBezTo>
                  <a:pt x="1682413" y="398754"/>
                  <a:pt x="1685836" y="396583"/>
                  <a:pt x="1689134" y="394971"/>
                </a:cubicBezTo>
                <a:cubicBezTo>
                  <a:pt x="1695607" y="392307"/>
                  <a:pt x="1700343" y="386904"/>
                  <a:pt x="1704395" y="381934"/>
                </a:cubicBezTo>
                <a:cubicBezTo>
                  <a:pt x="1710877" y="373983"/>
                  <a:pt x="1716240" y="365782"/>
                  <a:pt x="1727313" y="363561"/>
                </a:cubicBezTo>
                <a:cubicBezTo>
                  <a:pt x="1725085" y="357772"/>
                  <a:pt x="1719616" y="355959"/>
                  <a:pt x="1716203" y="352842"/>
                </a:cubicBezTo>
                <a:cubicBezTo>
                  <a:pt x="1712789" y="349725"/>
                  <a:pt x="1707572" y="346792"/>
                  <a:pt x="1709511" y="340762"/>
                </a:cubicBezTo>
                <a:cubicBezTo>
                  <a:pt x="1711702" y="333612"/>
                  <a:pt x="1715011" y="326713"/>
                  <a:pt x="1723035" y="324984"/>
                </a:cubicBezTo>
                <a:cubicBezTo>
                  <a:pt x="1729942" y="323007"/>
                  <a:pt x="1734724" y="325254"/>
                  <a:pt x="1732158" y="334083"/>
                </a:cubicBezTo>
                <a:cubicBezTo>
                  <a:pt x="1730219" y="340114"/>
                  <a:pt x="1733883" y="342111"/>
                  <a:pt x="1738918" y="343239"/>
                </a:cubicBezTo>
                <a:cubicBezTo>
                  <a:pt x="1752651" y="347493"/>
                  <a:pt x="1764486" y="336628"/>
                  <a:pt x="1761219" y="322377"/>
                </a:cubicBezTo>
                <a:cubicBezTo>
                  <a:pt x="1760545" y="317524"/>
                  <a:pt x="1759185" y="313104"/>
                  <a:pt x="1758636" y="307691"/>
                </a:cubicBezTo>
                <a:cubicBezTo>
                  <a:pt x="1758771" y="301844"/>
                  <a:pt x="1761453" y="297743"/>
                  <a:pt x="1767241" y="295514"/>
                </a:cubicBezTo>
                <a:cubicBezTo>
                  <a:pt x="1773154" y="292725"/>
                  <a:pt x="1776442" y="296402"/>
                  <a:pt x="1780289" y="300202"/>
                </a:cubicBezTo>
                <a:cubicBezTo>
                  <a:pt x="1786991" y="306995"/>
                  <a:pt x="1786787" y="315765"/>
                  <a:pt x="1787702" y="324787"/>
                </a:cubicBezTo>
                <a:cubicBezTo>
                  <a:pt x="1789349" y="341026"/>
                  <a:pt x="1789761" y="345086"/>
                  <a:pt x="1798995" y="345173"/>
                </a:cubicBezTo>
                <a:lnTo>
                  <a:pt x="1800029" y="345095"/>
                </a:lnTo>
                <a:lnTo>
                  <a:pt x="1798659" y="337106"/>
                </a:lnTo>
                <a:cubicBezTo>
                  <a:pt x="1797075" y="333602"/>
                  <a:pt x="1794394" y="330138"/>
                  <a:pt x="1790248" y="326711"/>
                </a:cubicBezTo>
                <a:cubicBezTo>
                  <a:pt x="1786951" y="324348"/>
                  <a:pt x="1789878" y="319753"/>
                  <a:pt x="1794305" y="319518"/>
                </a:cubicBezTo>
                <a:cubicBezTo>
                  <a:pt x="1799366" y="319250"/>
                  <a:pt x="1803793" y="319015"/>
                  <a:pt x="1808853" y="318746"/>
                </a:cubicBezTo>
                <a:cubicBezTo>
                  <a:pt x="1831724" y="319434"/>
                  <a:pt x="1842739" y="311872"/>
                  <a:pt x="1850485" y="290530"/>
                </a:cubicBezTo>
                <a:cubicBezTo>
                  <a:pt x="1854342" y="279542"/>
                  <a:pt x="1845353" y="277483"/>
                  <a:pt x="1838826" y="274023"/>
                </a:cubicBezTo>
                <a:cubicBezTo>
                  <a:pt x="1833599" y="271129"/>
                  <a:pt x="1825908" y="269635"/>
                  <a:pt x="1826804" y="262610"/>
                </a:cubicBezTo>
                <a:cubicBezTo>
                  <a:pt x="1828332" y="255552"/>
                  <a:pt x="1835922" y="255149"/>
                  <a:pt x="1841648" y="255479"/>
                </a:cubicBezTo>
                <a:cubicBezTo>
                  <a:pt x="1881131" y="258457"/>
                  <a:pt x="1905053" y="231182"/>
                  <a:pt x="1933175" y="211295"/>
                </a:cubicBezTo>
                <a:cubicBezTo>
                  <a:pt x="1939897" y="206498"/>
                  <a:pt x="1937630" y="199642"/>
                  <a:pt x="1937293" y="193317"/>
                </a:cubicBezTo>
                <a:cubicBezTo>
                  <a:pt x="1937456" y="184428"/>
                  <a:pt x="1931758" y="172680"/>
                  <a:pt x="1940378" y="167782"/>
                </a:cubicBezTo>
                <a:cubicBezTo>
                  <a:pt x="1950862" y="162151"/>
                  <a:pt x="1953599" y="177862"/>
                  <a:pt x="1961956" y="179955"/>
                </a:cubicBezTo>
                <a:cubicBezTo>
                  <a:pt x="1981933" y="185872"/>
                  <a:pt x="1987457" y="182408"/>
                  <a:pt x="1992141" y="163131"/>
                </a:cubicBezTo>
                <a:lnTo>
                  <a:pt x="1992331" y="162587"/>
                </a:lnTo>
                <a:lnTo>
                  <a:pt x="1986778" y="144322"/>
                </a:lnTo>
                <a:cubicBezTo>
                  <a:pt x="1983609" y="138386"/>
                  <a:pt x="1979283" y="133065"/>
                  <a:pt x="1973980" y="128749"/>
                </a:cubicBezTo>
                <a:cubicBezTo>
                  <a:pt x="1957429" y="115673"/>
                  <a:pt x="1933691" y="110591"/>
                  <a:pt x="1912158" y="123151"/>
                </a:cubicBezTo>
                <a:cubicBezTo>
                  <a:pt x="1906000" y="126650"/>
                  <a:pt x="1894382" y="122826"/>
                  <a:pt x="1892523" y="135610"/>
                </a:cubicBezTo>
                <a:cubicBezTo>
                  <a:pt x="1892092" y="139439"/>
                  <a:pt x="1883438" y="143704"/>
                  <a:pt x="1878608" y="136350"/>
                </a:cubicBezTo>
                <a:cubicBezTo>
                  <a:pt x="1877655" y="127361"/>
                  <a:pt x="1877058" y="118355"/>
                  <a:pt x="1882843" y="111953"/>
                </a:cubicBezTo>
                <a:cubicBezTo>
                  <a:pt x="1884771" y="109819"/>
                  <a:pt x="1887408" y="107974"/>
                  <a:pt x="1890978" y="106516"/>
                </a:cubicBezTo>
                <a:cubicBezTo>
                  <a:pt x="1903393" y="101417"/>
                  <a:pt x="1917610" y="106371"/>
                  <a:pt x="1929358" y="100672"/>
                </a:cubicBezTo>
                <a:cubicBezTo>
                  <a:pt x="1935549" y="97807"/>
                  <a:pt x="1944903" y="94773"/>
                  <a:pt x="1933047" y="86523"/>
                </a:cubicBezTo>
                <a:cubicBezTo>
                  <a:pt x="1931278" y="77103"/>
                  <a:pt x="1921718" y="64291"/>
                  <a:pt x="1943458" y="67577"/>
                </a:cubicBezTo>
                <a:cubicBezTo>
                  <a:pt x="1944722" y="67509"/>
                  <a:pt x="1945356" y="67475"/>
                  <a:pt x="1946687" y="68673"/>
                </a:cubicBezTo>
                <a:cubicBezTo>
                  <a:pt x="1952851" y="77226"/>
                  <a:pt x="1963670" y="77919"/>
                  <a:pt x="1972161" y="82543"/>
                </a:cubicBezTo>
                <a:cubicBezTo>
                  <a:pt x="1978687" y="86003"/>
                  <a:pt x="1984212" y="82538"/>
                  <a:pt x="1983109" y="73717"/>
                </a:cubicBezTo>
                <a:cubicBezTo>
                  <a:pt x="1983708" y="73050"/>
                  <a:pt x="1984939" y="72351"/>
                  <a:pt x="1986238" y="72916"/>
                </a:cubicBezTo>
                <a:cubicBezTo>
                  <a:pt x="1991729" y="68819"/>
                  <a:pt x="2000086" y="70912"/>
                  <a:pt x="2004144" y="63720"/>
                </a:cubicBezTo>
                <a:cubicBezTo>
                  <a:pt x="2016257" y="52929"/>
                  <a:pt x="2027104" y="42204"/>
                  <a:pt x="2033222" y="26022"/>
                </a:cubicBezTo>
                <a:cubicBezTo>
                  <a:pt x="2044462" y="-1214"/>
                  <a:pt x="2059607" y="-2653"/>
                  <a:pt x="2078526" y="19176"/>
                </a:cubicBezTo>
                <a:cubicBezTo>
                  <a:pt x="2098810" y="42837"/>
                  <a:pt x="2105802" y="43100"/>
                  <a:pt x="2128694" y="20319"/>
                </a:cubicBezTo>
                <a:cubicBezTo>
                  <a:pt x="2129293" y="19653"/>
                  <a:pt x="2129293" y="19653"/>
                  <a:pt x="2129892" y="18987"/>
                </a:cubicBezTo>
                <a:cubicBezTo>
                  <a:pt x="2155915" y="-4595"/>
                  <a:pt x="2158976" y="-6660"/>
                  <a:pt x="2179596" y="23325"/>
                </a:cubicBezTo>
                <a:cubicBezTo>
                  <a:pt x="2185093" y="31279"/>
                  <a:pt x="2187097" y="45126"/>
                  <a:pt x="2197183" y="43956"/>
                </a:cubicBezTo>
                <a:cubicBezTo>
                  <a:pt x="2209799" y="42652"/>
                  <a:pt x="2208361" y="27505"/>
                  <a:pt x="2211619" y="17184"/>
                </a:cubicBezTo>
                <a:cubicBezTo>
                  <a:pt x="2213248" y="12024"/>
                  <a:pt x="2214244" y="6896"/>
                  <a:pt x="2215240" y="1769"/>
                </a:cubicBezTo>
                <a:cubicBezTo>
                  <a:pt x="2221363" y="-2361"/>
                  <a:pt x="2224095" y="1300"/>
                  <a:pt x="2224397" y="6991"/>
                </a:cubicBezTo>
                <a:cubicBezTo>
                  <a:pt x="2225265" y="11385"/>
                  <a:pt x="2224201" y="15249"/>
                  <a:pt x="2226301" y="18942"/>
                </a:cubicBezTo>
                <a:cubicBezTo>
                  <a:pt x="2228035" y="27730"/>
                  <a:pt x="2229770" y="36517"/>
                  <a:pt x="2232138" y="45271"/>
                </a:cubicBezTo>
                <a:cubicBezTo>
                  <a:pt x="2237540" y="63379"/>
                  <a:pt x="2244665" y="66172"/>
                  <a:pt x="2260606" y="55811"/>
                </a:cubicBezTo>
                <a:cubicBezTo>
                  <a:pt x="2267961" y="50981"/>
                  <a:pt x="2273917" y="43688"/>
                  <a:pt x="2281238" y="38224"/>
                </a:cubicBezTo>
                <a:cubicBezTo>
                  <a:pt x="2286096" y="34161"/>
                  <a:pt x="2291486" y="28166"/>
                  <a:pt x="2298611" y="30959"/>
                </a:cubicBezTo>
                <a:cubicBezTo>
                  <a:pt x="2306403" y="34351"/>
                  <a:pt x="2306806" y="41941"/>
                  <a:pt x="2307841" y="49497"/>
                </a:cubicBezTo>
                <a:cubicBezTo>
                  <a:pt x="2308978" y="58952"/>
                  <a:pt x="2308849" y="68472"/>
                  <a:pt x="2309386" y="78592"/>
                </a:cubicBezTo>
                <a:cubicBezTo>
                  <a:pt x="2309957" y="89344"/>
                  <a:pt x="2314054" y="94835"/>
                  <a:pt x="2325539" y="96128"/>
                </a:cubicBezTo>
                <a:cubicBezTo>
                  <a:pt x="2345947" y="98216"/>
                  <a:pt x="2354075" y="107934"/>
                  <a:pt x="2355715" y="126875"/>
                </a:cubicBezTo>
                <a:cubicBezTo>
                  <a:pt x="2359829" y="168518"/>
                  <a:pt x="2362459" y="170281"/>
                  <a:pt x="2403767" y="159843"/>
                </a:cubicBezTo>
                <a:lnTo>
                  <a:pt x="2411135" y="158481"/>
                </a:lnTo>
                <a:lnTo>
                  <a:pt x="2421802" y="148799"/>
                </a:lnTo>
                <a:cubicBezTo>
                  <a:pt x="2431621" y="142570"/>
                  <a:pt x="2444304" y="142532"/>
                  <a:pt x="2452695" y="145256"/>
                </a:cubicBezTo>
                <a:cubicBezTo>
                  <a:pt x="2462383" y="148547"/>
                  <a:pt x="2468043" y="147613"/>
                  <a:pt x="2477692" y="138221"/>
                </a:cubicBezTo>
                <a:cubicBezTo>
                  <a:pt x="2470578" y="159528"/>
                  <a:pt x="2478168" y="159126"/>
                  <a:pt x="2489883" y="152796"/>
                </a:cubicBezTo>
                <a:cubicBezTo>
                  <a:pt x="2490652" y="161317"/>
                  <a:pt x="2490922" y="169391"/>
                  <a:pt x="2492669" y="176909"/>
                </a:cubicBezTo>
                <a:lnTo>
                  <a:pt x="2499486" y="189073"/>
                </a:lnTo>
                <a:lnTo>
                  <a:pt x="2502551" y="186628"/>
                </a:lnTo>
                <a:cubicBezTo>
                  <a:pt x="2504737" y="183025"/>
                  <a:pt x="2505610" y="178538"/>
                  <a:pt x="2505307" y="172845"/>
                </a:cubicBezTo>
                <a:cubicBezTo>
                  <a:pt x="2503729" y="143118"/>
                  <a:pt x="2505492" y="140488"/>
                  <a:pt x="2536983" y="136278"/>
                </a:cubicBezTo>
                <a:cubicBezTo>
                  <a:pt x="2550231" y="134940"/>
                  <a:pt x="2549928" y="129248"/>
                  <a:pt x="2544398" y="120661"/>
                </a:cubicBezTo>
                <a:cubicBezTo>
                  <a:pt x="2542328" y="105549"/>
                  <a:pt x="2552817" y="111970"/>
                  <a:pt x="2559808" y="112233"/>
                </a:cubicBezTo>
                <a:cubicBezTo>
                  <a:pt x="2589406" y="120175"/>
                  <a:pt x="2608611" y="111544"/>
                  <a:pt x="2624244" y="83440"/>
                </a:cubicBezTo>
                <a:cubicBezTo>
                  <a:pt x="2637582" y="59899"/>
                  <a:pt x="2642508" y="57099"/>
                  <a:pt x="2658258" y="67046"/>
                </a:cubicBezTo>
                <a:cubicBezTo>
                  <a:pt x="2662423" y="73801"/>
                  <a:pt x="2663559" y="83256"/>
                  <a:pt x="2673780" y="84616"/>
                </a:cubicBezTo>
                <a:cubicBezTo>
                  <a:pt x="2685399" y="88439"/>
                  <a:pt x="2694019" y="83541"/>
                  <a:pt x="2702471" y="75481"/>
                </a:cubicBezTo>
                <a:cubicBezTo>
                  <a:pt x="2710324" y="68087"/>
                  <a:pt x="2716710" y="56965"/>
                  <a:pt x="2730195" y="60055"/>
                </a:cubicBezTo>
                <a:cubicBezTo>
                  <a:pt x="2735025" y="67410"/>
                  <a:pt x="2739223" y="74798"/>
                  <a:pt x="2745884" y="80788"/>
                </a:cubicBezTo>
                <a:cubicBezTo>
                  <a:pt x="2749880" y="84380"/>
                  <a:pt x="2748520" y="94601"/>
                  <a:pt x="2758472" y="90901"/>
                </a:cubicBezTo>
                <a:cubicBezTo>
                  <a:pt x="2762765" y="88136"/>
                  <a:pt x="2763761" y="83010"/>
                  <a:pt x="2766756" y="79679"/>
                </a:cubicBezTo>
                <a:cubicBezTo>
                  <a:pt x="2767355" y="79013"/>
                  <a:pt x="2767288" y="77749"/>
                  <a:pt x="2767220" y="76483"/>
                </a:cubicBezTo>
                <a:cubicBezTo>
                  <a:pt x="2770680" y="69956"/>
                  <a:pt x="2765116" y="60737"/>
                  <a:pt x="2773735" y="55840"/>
                </a:cubicBezTo>
                <a:cubicBezTo>
                  <a:pt x="2781460" y="57967"/>
                  <a:pt x="2780564" y="64992"/>
                  <a:pt x="2781499" y="70651"/>
                </a:cubicBezTo>
                <a:cubicBezTo>
                  <a:pt x="2782434" y="76309"/>
                  <a:pt x="2783402" y="82600"/>
                  <a:pt x="2784970" y="88225"/>
                </a:cubicBezTo>
                <a:cubicBezTo>
                  <a:pt x="2790572" y="110129"/>
                  <a:pt x="2797664" y="112290"/>
                  <a:pt x="2815301" y="98032"/>
                </a:cubicBezTo>
                <a:cubicBezTo>
                  <a:pt x="2819527" y="94002"/>
                  <a:pt x="2823720" y="89340"/>
                  <a:pt x="2827279" y="84711"/>
                </a:cubicBezTo>
                <a:cubicBezTo>
                  <a:pt x="2839660" y="78979"/>
                  <a:pt x="2845688" y="85002"/>
                  <a:pt x="2846959" y="96987"/>
                </a:cubicBezTo>
                <a:cubicBezTo>
                  <a:pt x="2847927" y="103278"/>
                  <a:pt x="2848297" y="110234"/>
                  <a:pt x="2848000" y="116593"/>
                </a:cubicBezTo>
                <a:cubicBezTo>
                  <a:pt x="2847904" y="126748"/>
                  <a:pt x="2850138" y="132971"/>
                  <a:pt x="2862855" y="133564"/>
                </a:cubicBezTo>
                <a:cubicBezTo>
                  <a:pt x="2876837" y="134091"/>
                  <a:pt x="2883134" y="145174"/>
                  <a:pt x="2884472" y="158421"/>
                </a:cubicBezTo>
                <a:cubicBezTo>
                  <a:pt x="2888015" y="189314"/>
                  <a:pt x="2888015" y="189314"/>
                  <a:pt x="2917709" y="187102"/>
                </a:cubicBezTo>
                <a:cubicBezTo>
                  <a:pt x="2924034" y="186766"/>
                  <a:pt x="2933750" y="178638"/>
                  <a:pt x="2933291" y="193886"/>
                </a:cubicBezTo>
                <a:cubicBezTo>
                  <a:pt x="2930896" y="196550"/>
                  <a:pt x="2928500" y="199215"/>
                  <a:pt x="2926071" y="201247"/>
                </a:cubicBezTo>
                <a:cubicBezTo>
                  <a:pt x="2919018" y="211769"/>
                  <a:pt x="2926709" y="213263"/>
                  <a:pt x="2934433" y="215391"/>
                </a:cubicBezTo>
                <a:cubicBezTo>
                  <a:pt x="2948481" y="217182"/>
                  <a:pt x="2958238" y="221738"/>
                  <a:pt x="2958478" y="238217"/>
                </a:cubicBezTo>
                <a:cubicBezTo>
                  <a:pt x="2958216" y="245207"/>
                  <a:pt x="2963013" y="251930"/>
                  <a:pt x="2965280" y="258786"/>
                </a:cubicBezTo>
                <a:cubicBezTo>
                  <a:pt x="2968380" y="269405"/>
                  <a:pt x="2966953" y="278360"/>
                  <a:pt x="2958500" y="286420"/>
                </a:cubicBezTo>
                <a:cubicBezTo>
                  <a:pt x="2942862" y="302473"/>
                  <a:pt x="2942868" y="314524"/>
                  <a:pt x="2957723" y="331496"/>
                </a:cubicBezTo>
                <a:cubicBezTo>
                  <a:pt x="2961120" y="335755"/>
                  <a:pt x="2965117" y="339348"/>
                  <a:pt x="2968514" y="343608"/>
                </a:cubicBezTo>
                <a:cubicBezTo>
                  <a:pt x="2976642" y="353325"/>
                  <a:pt x="2976513" y="362846"/>
                  <a:pt x="2968162" y="372803"/>
                </a:cubicBezTo>
                <a:cubicBezTo>
                  <a:pt x="2962322" y="379297"/>
                  <a:pt x="2954685" y="385530"/>
                  <a:pt x="2955827" y="394151"/>
                </a:cubicBezTo>
                <a:lnTo>
                  <a:pt x="2960174" y="403426"/>
                </a:lnTo>
                <a:lnTo>
                  <a:pt x="2961076" y="403846"/>
                </a:lnTo>
                <a:cubicBezTo>
                  <a:pt x="2966715" y="404799"/>
                  <a:pt x="2974620" y="407133"/>
                  <a:pt x="2970332" y="395811"/>
                </a:cubicBezTo>
                <a:cubicBezTo>
                  <a:pt x="2973573" y="388459"/>
                  <a:pt x="2973034" y="375070"/>
                  <a:pt x="2986510" y="387644"/>
                </a:cubicBezTo>
                <a:cubicBezTo>
                  <a:pt x="2987416" y="388197"/>
                  <a:pt x="2987869" y="388474"/>
                  <a:pt x="2988222" y="389933"/>
                </a:cubicBezTo>
                <a:cubicBezTo>
                  <a:pt x="2988431" y="398767"/>
                  <a:pt x="2995584" y="404374"/>
                  <a:pt x="2999263" y="411595"/>
                </a:cubicBezTo>
                <a:cubicBezTo>
                  <a:pt x="3002136" y="417078"/>
                  <a:pt x="3007598" y="417301"/>
                  <a:pt x="3011016" y="410679"/>
                </a:cubicBezTo>
                <a:cubicBezTo>
                  <a:pt x="3011746" y="410503"/>
                  <a:pt x="3012929" y="410603"/>
                  <a:pt x="3013559" y="411609"/>
                </a:cubicBezTo>
                <a:cubicBezTo>
                  <a:pt x="3019297" y="411378"/>
                  <a:pt x="3024083" y="416786"/>
                  <a:pt x="3030298" y="413735"/>
                </a:cubicBezTo>
                <a:cubicBezTo>
                  <a:pt x="3043787" y="412014"/>
                  <a:pt x="3056369" y="409739"/>
                  <a:pt x="3068268" y="401449"/>
                </a:cubicBezTo>
                <a:cubicBezTo>
                  <a:pt x="3088946" y="387943"/>
                  <a:pt x="3100100" y="394126"/>
                  <a:pt x="3102837" y="418184"/>
                </a:cubicBezTo>
                <a:cubicBezTo>
                  <a:pt x="3105650" y="444157"/>
                  <a:pt x="3110360" y="447651"/>
                  <a:pt x="3136983" y="442748"/>
                </a:cubicBezTo>
                <a:cubicBezTo>
                  <a:pt x="3137714" y="442572"/>
                  <a:pt x="3137714" y="442572"/>
                  <a:pt x="3138443" y="442395"/>
                </a:cubicBezTo>
                <a:cubicBezTo>
                  <a:pt x="3167611" y="438421"/>
                  <a:pt x="3170707" y="438444"/>
                  <a:pt x="3170756" y="468949"/>
                </a:cubicBezTo>
                <a:cubicBezTo>
                  <a:pt x="3170786" y="477052"/>
                  <a:pt x="3165610" y="487577"/>
                  <a:pt x="3173139" y="491549"/>
                </a:cubicBezTo>
                <a:cubicBezTo>
                  <a:pt x="3182480" y="496625"/>
                  <a:pt x="3188663" y="485470"/>
                  <a:pt x="3195806" y="479877"/>
                </a:cubicBezTo>
                <a:cubicBezTo>
                  <a:pt x="3199379" y="477081"/>
                  <a:pt x="3202497" y="474008"/>
                  <a:pt x="3205615" y="470935"/>
                </a:cubicBezTo>
                <a:cubicBezTo>
                  <a:pt x="3211807" y="470981"/>
                  <a:pt x="3211961" y="474806"/>
                  <a:pt x="3209472" y="478885"/>
                </a:cubicBezTo>
                <a:cubicBezTo>
                  <a:pt x="3207990" y="482335"/>
                  <a:pt x="3205424" y="484502"/>
                  <a:pt x="3205125" y="488051"/>
                </a:cubicBezTo>
                <a:cubicBezTo>
                  <a:pt x="3202160" y="494949"/>
                  <a:pt x="3199196" y="501847"/>
                  <a:pt x="3196684" y="509022"/>
                </a:cubicBezTo>
                <a:cubicBezTo>
                  <a:pt x="3191838" y="524102"/>
                  <a:pt x="3195442" y="529410"/>
                  <a:pt x="3211374" y="529800"/>
                </a:cubicBezTo>
                <a:cubicBezTo>
                  <a:pt x="3218748" y="529946"/>
                  <a:pt x="3226322" y="527725"/>
                  <a:pt x="3233973" y="527417"/>
                </a:cubicBezTo>
                <a:cubicBezTo>
                  <a:pt x="3239259" y="526910"/>
                  <a:pt x="3245826" y="525318"/>
                  <a:pt x="3249429" y="530626"/>
                </a:cubicBezTo>
                <a:cubicBezTo>
                  <a:pt x="3253209" y="536664"/>
                  <a:pt x="3249891" y="542103"/>
                  <a:pt x="3247026" y="547818"/>
                </a:cubicBezTo>
                <a:cubicBezTo>
                  <a:pt x="3243332" y="554894"/>
                  <a:pt x="3238731" y="561416"/>
                  <a:pt x="3234306" y="568668"/>
                </a:cubicBezTo>
                <a:cubicBezTo>
                  <a:pt x="3229606" y="576373"/>
                  <a:pt x="3229837" y="582111"/>
                  <a:pt x="3237166" y="588447"/>
                </a:cubicBezTo>
                <a:cubicBezTo>
                  <a:pt x="3250287" y="599562"/>
                  <a:pt x="3251302" y="610133"/>
                  <a:pt x="3243460" y="624006"/>
                </a:cubicBezTo>
                <a:cubicBezTo>
                  <a:pt x="3226570" y="654750"/>
                  <a:pt x="3227553" y="657215"/>
                  <a:pt x="3261062" y="669573"/>
                </a:cubicBezTo>
                <a:lnTo>
                  <a:pt x="3266803" y="672122"/>
                </a:lnTo>
                <a:lnTo>
                  <a:pt x="3278766" y="670484"/>
                </a:lnTo>
                <a:cubicBezTo>
                  <a:pt x="3288507" y="670829"/>
                  <a:pt x="3297296" y="676813"/>
                  <a:pt x="3301805" y="682673"/>
                </a:cubicBezTo>
                <a:cubicBezTo>
                  <a:pt x="3306944" y="689540"/>
                  <a:pt x="3311300" y="691576"/>
                  <a:pt x="3322422" y="689654"/>
                </a:cubicBezTo>
                <a:cubicBezTo>
                  <a:pt x="3307407" y="701017"/>
                  <a:pt x="3312846" y="704334"/>
                  <a:pt x="3323945" y="705510"/>
                </a:cubicBezTo>
                <a:cubicBezTo>
                  <a:pt x="3320439" y="711766"/>
                  <a:pt x="3316800" y="717475"/>
                  <a:pt x="3314446" y="723502"/>
                </a:cubicBezTo>
                <a:lnTo>
                  <a:pt x="3313394" y="735144"/>
                </a:lnTo>
                <a:lnTo>
                  <a:pt x="3316672" y="734906"/>
                </a:lnTo>
                <a:cubicBezTo>
                  <a:pt x="3319892" y="733450"/>
                  <a:pt x="3322621" y="730761"/>
                  <a:pt x="3325110" y="726681"/>
                </a:cubicBezTo>
                <a:cubicBezTo>
                  <a:pt x="3338105" y="705379"/>
                  <a:pt x="3340571" y="704396"/>
                  <a:pt x="3364340" y="716408"/>
                </a:cubicBezTo>
                <a:cubicBezTo>
                  <a:pt x="3374134" y="721761"/>
                  <a:pt x="3376623" y="717682"/>
                  <a:pt x="3376868" y="709124"/>
                </a:cubicBezTo>
                <a:cubicBezTo>
                  <a:pt x="3382598" y="697694"/>
                  <a:pt x="3386808" y="707104"/>
                  <a:pt x="3391517" y="710599"/>
                </a:cubicBezTo>
                <a:cubicBezTo>
                  <a:pt x="3408219" y="730117"/>
                  <a:pt x="3425587" y="733249"/>
                  <a:pt x="3449715" y="721225"/>
                </a:cubicBezTo>
                <a:cubicBezTo>
                  <a:pt x="3470094" y="711268"/>
                  <a:pt x="3474825" y="711667"/>
                  <a:pt x="3481003" y="726008"/>
                </a:cubicBezTo>
                <a:cubicBezTo>
                  <a:pt x="3480681" y="732653"/>
                  <a:pt x="3476986" y="739728"/>
                  <a:pt x="3483409" y="745513"/>
                </a:cubicBezTo>
                <a:cubicBezTo>
                  <a:pt x="3489632" y="753662"/>
                  <a:pt x="3497913" y="754361"/>
                  <a:pt x="3507576" y="752793"/>
                </a:cubicBezTo>
                <a:cubicBezTo>
                  <a:pt x="3516510" y="751402"/>
                  <a:pt x="3526197" y="746738"/>
                  <a:pt x="3534055" y="755263"/>
                </a:cubicBezTo>
                <a:cubicBezTo>
                  <a:pt x="3533910" y="762639"/>
                  <a:pt x="3533312" y="769737"/>
                  <a:pt x="3535079" y="777034"/>
                </a:cubicBezTo>
                <a:cubicBezTo>
                  <a:pt x="3536139" y="781412"/>
                  <a:pt x="3530355" y="787835"/>
                  <a:pt x="3538990" y="789993"/>
                </a:cubicBezTo>
                <a:cubicBezTo>
                  <a:pt x="3543269" y="790115"/>
                  <a:pt x="3546387" y="787042"/>
                  <a:pt x="3550035" y="786158"/>
                </a:cubicBezTo>
                <a:cubicBezTo>
                  <a:pt x="3550766" y="785982"/>
                  <a:pt x="3551318" y="785076"/>
                  <a:pt x="3551872" y="784169"/>
                </a:cubicBezTo>
                <a:cubicBezTo>
                  <a:pt x="3557356" y="781296"/>
                  <a:pt x="3557878" y="772285"/>
                  <a:pt x="3566159" y="772983"/>
                </a:cubicBezTo>
                <a:cubicBezTo>
                  <a:pt x="3570491" y="778114"/>
                  <a:pt x="3566544" y="782548"/>
                  <a:pt x="3564509" y="786903"/>
                </a:cubicBezTo>
                <a:cubicBezTo>
                  <a:pt x="3562473" y="791258"/>
                  <a:pt x="3560161" y="796068"/>
                  <a:pt x="3558579" y="800700"/>
                </a:cubicBezTo>
                <a:cubicBezTo>
                  <a:pt x="3552074" y="818499"/>
                  <a:pt x="3555953" y="823354"/>
                  <a:pt x="3574904" y="821854"/>
                </a:cubicBezTo>
                <a:cubicBezTo>
                  <a:pt x="3579736" y="821070"/>
                  <a:pt x="3584844" y="819833"/>
                  <a:pt x="3589499" y="818319"/>
                </a:cubicBezTo>
                <a:cubicBezTo>
                  <a:pt x="3600777" y="820223"/>
                  <a:pt x="3602091" y="827244"/>
                  <a:pt x="3597290" y="836133"/>
                </a:cubicBezTo>
                <a:cubicBezTo>
                  <a:pt x="3594978" y="840942"/>
                  <a:pt x="3591937" y="845927"/>
                  <a:pt x="3588718" y="850183"/>
                </a:cubicBezTo>
                <a:cubicBezTo>
                  <a:pt x="3583841" y="857159"/>
                  <a:pt x="3582435" y="862521"/>
                  <a:pt x="3590947" y="868957"/>
                </a:cubicBezTo>
                <a:cubicBezTo>
                  <a:pt x="3600366" y="875947"/>
                  <a:pt x="3599468" y="886593"/>
                  <a:pt x="3594115" y="896388"/>
                </a:cubicBezTo>
                <a:cubicBezTo>
                  <a:pt x="3581925" y="919427"/>
                  <a:pt x="3581925" y="919427"/>
                  <a:pt x="3603504" y="931969"/>
                </a:cubicBezTo>
                <a:cubicBezTo>
                  <a:pt x="3608037" y="934735"/>
                  <a:pt x="3618608" y="933719"/>
                  <a:pt x="3611064" y="944044"/>
                </a:cubicBezTo>
                <a:cubicBezTo>
                  <a:pt x="3608145" y="944751"/>
                  <a:pt x="3605226" y="945458"/>
                  <a:pt x="3602584" y="945712"/>
                </a:cubicBezTo>
                <a:cubicBezTo>
                  <a:pt x="3592721" y="949646"/>
                  <a:pt x="3597331" y="954324"/>
                  <a:pt x="3601663" y="959454"/>
                </a:cubicBezTo>
                <a:cubicBezTo>
                  <a:pt x="3610528" y="967351"/>
                  <a:pt x="3615115" y="975124"/>
                  <a:pt x="3607473" y="986633"/>
                </a:cubicBezTo>
                <a:cubicBezTo>
                  <a:pt x="3603978" y="991342"/>
                  <a:pt x="3604108" y="998262"/>
                  <a:pt x="3602427" y="1004078"/>
                </a:cubicBezTo>
                <a:cubicBezTo>
                  <a:pt x="3599539" y="1012889"/>
                  <a:pt x="3594309" y="1018405"/>
                  <a:pt x="3584645" y="1019972"/>
                </a:cubicBezTo>
                <a:cubicBezTo>
                  <a:pt x="3566224" y="1023661"/>
                  <a:pt x="3560518" y="1031997"/>
                  <a:pt x="3562747" y="1050771"/>
                </a:cubicBezTo>
                <a:cubicBezTo>
                  <a:pt x="3563077" y="1055326"/>
                  <a:pt x="3564138" y="1059705"/>
                  <a:pt x="3564469" y="1064260"/>
                </a:cubicBezTo>
                <a:cubicBezTo>
                  <a:pt x="3565484" y="1074830"/>
                  <a:pt x="3560883" y="1081352"/>
                  <a:pt x="3550390" y="1084279"/>
                </a:cubicBezTo>
                <a:cubicBezTo>
                  <a:pt x="3540903" y="1086577"/>
                  <a:pt x="3529426" y="1087039"/>
                  <a:pt x="3530319" y="1101888"/>
                </a:cubicBezTo>
                <a:cubicBezTo>
                  <a:pt x="3531134" y="1114823"/>
                  <a:pt x="3531949" y="1127760"/>
                  <a:pt x="3548134" y="1130793"/>
                </a:cubicBezTo>
                <a:cubicBezTo>
                  <a:pt x="3549771" y="1131169"/>
                  <a:pt x="3552314" y="1132098"/>
                  <a:pt x="3551837" y="1134918"/>
                </a:cubicBezTo>
                <a:cubicBezTo>
                  <a:pt x="3548896" y="1138720"/>
                  <a:pt x="3544817" y="1136232"/>
                  <a:pt x="3541268" y="1135933"/>
                </a:cubicBezTo>
                <a:cubicBezTo>
                  <a:pt x="3526043" y="1138460"/>
                  <a:pt x="3512146" y="1133715"/>
                  <a:pt x="3498150" y="1130151"/>
                </a:cubicBezTo>
                <a:cubicBezTo>
                  <a:pt x="3490322" y="1129730"/>
                  <a:pt x="3486727" y="1135622"/>
                  <a:pt x="3483133" y="1141514"/>
                </a:cubicBezTo>
                <a:cubicBezTo>
                  <a:pt x="3479815" y="1146952"/>
                  <a:pt x="3476674" y="1153121"/>
                  <a:pt x="3473356" y="1158560"/>
                </a:cubicBezTo>
                <a:cubicBezTo>
                  <a:pt x="3461642" y="1178780"/>
                  <a:pt x="3460914" y="1178957"/>
                  <a:pt x="3440770" y="1169156"/>
                </a:cubicBezTo>
                <a:cubicBezTo>
                  <a:pt x="3436354" y="1187608"/>
                  <a:pt x="3436354" y="1187608"/>
                  <a:pt x="3419032" y="1178283"/>
                </a:cubicBezTo>
                <a:cubicBezTo>
                  <a:pt x="3415859" y="1176348"/>
                  <a:pt x="3412409" y="1174866"/>
                  <a:pt x="3409114" y="1177209"/>
                </a:cubicBezTo>
                <a:cubicBezTo>
                  <a:pt x="3405819" y="1179553"/>
                  <a:pt x="3408162" y="1182848"/>
                  <a:pt x="3408869" y="1185767"/>
                </a:cubicBezTo>
                <a:cubicBezTo>
                  <a:pt x="3410560" y="1191152"/>
                  <a:pt x="3412250" y="1196536"/>
                  <a:pt x="3413211" y="1202098"/>
                </a:cubicBezTo>
                <a:cubicBezTo>
                  <a:pt x="3415409" y="1212768"/>
                  <a:pt x="3420925" y="1217998"/>
                  <a:pt x="3432225" y="1216807"/>
                </a:cubicBezTo>
                <a:cubicBezTo>
                  <a:pt x="3440152" y="1216045"/>
                  <a:pt x="3446143" y="1218458"/>
                  <a:pt x="3448817" y="1226307"/>
                </a:cubicBezTo>
                <a:cubicBezTo>
                  <a:pt x="3448949" y="1233228"/>
                  <a:pt x="3443564" y="1234919"/>
                  <a:pt x="3438732" y="1235703"/>
                </a:cubicBezTo>
                <a:cubicBezTo>
                  <a:pt x="3408736" y="1241036"/>
                  <a:pt x="3391461" y="1262216"/>
                  <a:pt x="3374993" y="1285133"/>
                </a:cubicBezTo>
                <a:cubicBezTo>
                  <a:pt x="3366640" y="1297295"/>
                  <a:pt x="3361480" y="1300211"/>
                  <a:pt x="3354054" y="1294223"/>
                </a:cubicBezTo>
                <a:lnTo>
                  <a:pt x="3347879" y="1287635"/>
                </a:lnTo>
                <a:lnTo>
                  <a:pt x="3338368" y="1296544"/>
                </a:lnTo>
                <a:lnTo>
                  <a:pt x="3337209" y="1300189"/>
                </a:lnTo>
                <a:lnTo>
                  <a:pt x="3345693" y="1300905"/>
                </a:lnTo>
                <a:cubicBezTo>
                  <a:pt x="3367617" y="1303707"/>
                  <a:pt x="3374447" y="1315958"/>
                  <a:pt x="3364647" y="1336101"/>
                </a:cubicBezTo>
                <a:cubicBezTo>
                  <a:pt x="3360576" y="1344812"/>
                  <a:pt x="3354239" y="1352141"/>
                  <a:pt x="3351981" y="1361958"/>
                </a:cubicBezTo>
                <a:cubicBezTo>
                  <a:pt x="3347943" y="1378774"/>
                  <a:pt x="3351546" y="1384082"/>
                  <a:pt x="3368583" y="1382660"/>
                </a:cubicBezTo>
                <a:cubicBezTo>
                  <a:pt x="3373592" y="1382605"/>
                  <a:pt x="3378700" y="1381368"/>
                  <a:pt x="3383532" y="1380584"/>
                </a:cubicBezTo>
                <a:cubicBezTo>
                  <a:pt x="3387910" y="1379524"/>
                  <a:pt x="3392289" y="1378464"/>
                  <a:pt x="3397575" y="1377956"/>
                </a:cubicBezTo>
                <a:cubicBezTo>
                  <a:pt x="3377911" y="1402032"/>
                  <a:pt x="3361956" y="1404737"/>
                  <a:pt x="3338034" y="1388899"/>
                </a:cubicBezTo>
                <a:cubicBezTo>
                  <a:pt x="3326526" y="1381257"/>
                  <a:pt x="3321142" y="1382947"/>
                  <a:pt x="3319514" y="1393771"/>
                </a:cubicBezTo>
                <a:cubicBezTo>
                  <a:pt x="3319264" y="1396729"/>
                  <a:pt x="3320211" y="1401038"/>
                  <a:pt x="3320276" y="1404499"/>
                </a:cubicBezTo>
                <a:lnTo>
                  <a:pt x="3319892" y="1406503"/>
                </a:lnTo>
                <a:lnTo>
                  <a:pt x="3351343" y="1411484"/>
                </a:lnTo>
                <a:cubicBezTo>
                  <a:pt x="3358159" y="1412563"/>
                  <a:pt x="3365666" y="1412677"/>
                  <a:pt x="3370604" y="1418834"/>
                </a:cubicBezTo>
                <a:cubicBezTo>
                  <a:pt x="3371212" y="1418394"/>
                  <a:pt x="3371820" y="1417953"/>
                  <a:pt x="3372427" y="1417510"/>
                </a:cubicBezTo>
                <a:cubicBezTo>
                  <a:pt x="3391694" y="1414650"/>
                  <a:pt x="3410074" y="1420785"/>
                  <a:pt x="3429285" y="1421677"/>
                </a:cubicBezTo>
                <a:cubicBezTo>
                  <a:pt x="3465084" y="1423046"/>
                  <a:pt x="3501241" y="1425548"/>
                  <a:pt x="3537127" y="1416180"/>
                </a:cubicBezTo>
                <a:cubicBezTo>
                  <a:pt x="3547755" y="1413562"/>
                  <a:pt x="3559182" y="1412685"/>
                  <a:pt x="3570029" y="1415478"/>
                </a:cubicBezTo>
                <a:cubicBezTo>
                  <a:pt x="3587609" y="1419874"/>
                  <a:pt x="3603144" y="1430397"/>
                  <a:pt x="3622826" y="1424914"/>
                </a:cubicBezTo>
                <a:cubicBezTo>
                  <a:pt x="3631274" y="1422488"/>
                  <a:pt x="3640905" y="1426164"/>
                  <a:pt x="3649654" y="1428626"/>
                </a:cubicBezTo>
                <a:cubicBezTo>
                  <a:pt x="3654815" y="1429980"/>
                  <a:pt x="3659285" y="1432301"/>
                  <a:pt x="3659254" y="1439284"/>
                </a:cubicBezTo>
                <a:cubicBezTo>
                  <a:pt x="3662047" y="1428438"/>
                  <a:pt x="3669088" y="1424715"/>
                  <a:pt x="3678443" y="1426734"/>
                </a:cubicBezTo>
                <a:cubicBezTo>
                  <a:pt x="3698204" y="1430939"/>
                  <a:pt x="3718962" y="1428851"/>
                  <a:pt x="3736952" y="1440838"/>
                </a:cubicBezTo>
                <a:cubicBezTo>
                  <a:pt x="3741339" y="1443683"/>
                  <a:pt x="3747882" y="1443106"/>
                  <a:pt x="3753042" y="1444462"/>
                </a:cubicBezTo>
                <a:cubicBezTo>
                  <a:pt x="3768966" y="1449134"/>
                  <a:pt x="3785057" y="1452757"/>
                  <a:pt x="3801091" y="1460134"/>
                </a:cubicBezTo>
                <a:cubicBezTo>
                  <a:pt x="3816515" y="1467952"/>
                  <a:pt x="3832850" y="1480215"/>
                  <a:pt x="3852917" y="1479093"/>
                </a:cubicBezTo>
                <a:cubicBezTo>
                  <a:pt x="3862605" y="1479015"/>
                  <a:pt x="3873617" y="1480759"/>
                  <a:pt x="3880072" y="1490918"/>
                </a:cubicBezTo>
                <a:lnTo>
                  <a:pt x="3881728" y="1490643"/>
                </a:lnTo>
                <a:lnTo>
                  <a:pt x="3881727" y="1490645"/>
                </a:lnTo>
                <a:cubicBezTo>
                  <a:pt x="3882639" y="1489982"/>
                  <a:pt x="3882597" y="1490244"/>
                  <a:pt x="3882142" y="1490575"/>
                </a:cubicBezTo>
                <a:lnTo>
                  <a:pt x="3881728" y="1490643"/>
                </a:lnTo>
                <a:lnTo>
                  <a:pt x="3880762" y="1489954"/>
                </a:lnTo>
                <a:cubicBezTo>
                  <a:pt x="3874443" y="1485728"/>
                  <a:pt x="3875024" y="1482057"/>
                  <a:pt x="3881898" y="1479383"/>
                </a:cubicBezTo>
                <a:cubicBezTo>
                  <a:pt x="3884245" y="1478142"/>
                  <a:pt x="3886867" y="1478557"/>
                  <a:pt x="3889489" y="1478972"/>
                </a:cubicBezTo>
                <a:cubicBezTo>
                  <a:pt x="3916868" y="1485996"/>
                  <a:pt x="3945771" y="1476597"/>
                  <a:pt x="3973092" y="1487374"/>
                </a:cubicBezTo>
                <a:cubicBezTo>
                  <a:pt x="3977120" y="1489087"/>
                  <a:pt x="3982696" y="1487820"/>
                  <a:pt x="3987858" y="1489176"/>
                </a:cubicBezTo>
                <a:cubicBezTo>
                  <a:pt x="3988907" y="1489342"/>
                  <a:pt x="3990396" y="1490115"/>
                  <a:pt x="3991362" y="1490805"/>
                </a:cubicBezTo>
                <a:cubicBezTo>
                  <a:pt x="3994176" y="1493402"/>
                  <a:pt x="3994036" y="1497680"/>
                  <a:pt x="3998148" y="1498868"/>
                </a:cubicBezTo>
                <a:cubicBezTo>
                  <a:pt x="3999031" y="1500083"/>
                  <a:pt x="3999389" y="1501215"/>
                  <a:pt x="3999748" y="1502347"/>
                </a:cubicBezTo>
                <a:cubicBezTo>
                  <a:pt x="4000298" y="1505659"/>
                  <a:pt x="4000324" y="1508889"/>
                  <a:pt x="3999825" y="1512035"/>
                </a:cubicBezTo>
                <a:cubicBezTo>
                  <a:pt x="4000018" y="1514215"/>
                  <a:pt x="3999686" y="1516314"/>
                  <a:pt x="3999960" y="1517970"/>
                </a:cubicBezTo>
                <a:cubicBezTo>
                  <a:pt x="4007438" y="1525066"/>
                  <a:pt x="4015111" y="1524131"/>
                  <a:pt x="4023367" y="1519526"/>
                </a:cubicBezTo>
                <a:cubicBezTo>
                  <a:pt x="4031372" y="1516494"/>
                  <a:pt x="4036891" y="1518980"/>
                  <a:pt x="4040531" y="1526545"/>
                </a:cubicBezTo>
                <a:cubicBezTo>
                  <a:pt x="4043371" y="1532370"/>
                  <a:pt x="4040968" y="1537365"/>
                  <a:pt x="4034260" y="1538991"/>
                </a:cubicBezTo>
                <a:cubicBezTo>
                  <a:pt x="4011825" y="1527911"/>
                  <a:pt x="3986514" y="1528204"/>
                  <a:pt x="3962725" y="1522285"/>
                </a:cubicBezTo>
                <a:cubicBezTo>
                  <a:pt x="3952926" y="1519659"/>
                  <a:pt x="3938166" y="1507645"/>
                  <a:pt x="3925435" y="1520144"/>
                </a:cubicBezTo>
                <a:cubicBezTo>
                  <a:pt x="3924137" y="1521550"/>
                  <a:pt x="3919859" y="1521410"/>
                  <a:pt x="3918451" y="1520112"/>
                </a:cubicBezTo>
                <a:cubicBezTo>
                  <a:pt x="3906146" y="1509563"/>
                  <a:pt x="3889143" y="1511708"/>
                  <a:pt x="3875897" y="1503697"/>
                </a:cubicBezTo>
                <a:cubicBezTo>
                  <a:pt x="3868530" y="1499304"/>
                  <a:pt x="3861521" y="1496045"/>
                  <a:pt x="3853899" y="1503438"/>
                </a:cubicBezTo>
                <a:cubicBezTo>
                  <a:pt x="3850088" y="1507135"/>
                  <a:pt x="3844844" y="1506304"/>
                  <a:pt x="3840815" y="1504592"/>
                </a:cubicBezTo>
                <a:cubicBezTo>
                  <a:pt x="3823651" y="1497572"/>
                  <a:pt x="3805298" y="1494666"/>
                  <a:pt x="3787302" y="1492891"/>
                </a:cubicBezTo>
                <a:cubicBezTo>
                  <a:pt x="3774633" y="1491421"/>
                  <a:pt x="3762655" y="1488988"/>
                  <a:pt x="3749846" y="1491797"/>
                </a:cubicBezTo>
                <a:cubicBezTo>
                  <a:pt x="3739302" y="1493890"/>
                  <a:pt x="3728538" y="1490572"/>
                  <a:pt x="3719047" y="1482618"/>
                </a:cubicBezTo>
                <a:cubicBezTo>
                  <a:pt x="3705858" y="1470855"/>
                  <a:pt x="3690979" y="1476561"/>
                  <a:pt x="3687714" y="1493783"/>
                </a:cubicBezTo>
                <a:cubicBezTo>
                  <a:pt x="3687382" y="1495881"/>
                  <a:pt x="3686967" y="1498503"/>
                  <a:pt x="3686552" y="1501125"/>
                </a:cubicBezTo>
                <a:cubicBezTo>
                  <a:pt x="3682233" y="1528393"/>
                  <a:pt x="3673453" y="1532915"/>
                  <a:pt x="3647015" y="1523353"/>
                </a:cubicBezTo>
                <a:cubicBezTo>
                  <a:pt x="3636859" y="1519595"/>
                  <a:pt x="3629684" y="1517383"/>
                  <a:pt x="3624570" y="1532700"/>
                </a:cubicBezTo>
                <a:cubicBezTo>
                  <a:pt x="3620563" y="1544428"/>
                  <a:pt x="3617189" y="1558945"/>
                  <a:pt x="3604598" y="1567165"/>
                </a:cubicBezTo>
                <a:cubicBezTo>
                  <a:pt x="3600430" y="1569730"/>
                  <a:pt x="3601172" y="1575224"/>
                  <a:pt x="3599983" y="1579335"/>
                </a:cubicBezTo>
                <a:cubicBezTo>
                  <a:pt x="3596775" y="1592802"/>
                  <a:pt x="3588245" y="1595753"/>
                  <a:pt x="3576656" y="1587467"/>
                </a:cubicBezTo>
                <a:cubicBezTo>
                  <a:pt x="3573317" y="1584788"/>
                  <a:pt x="3571360" y="1580177"/>
                  <a:pt x="3566998" y="1580562"/>
                </a:cubicBezTo>
                <a:cubicBezTo>
                  <a:pt x="3563161" y="1581030"/>
                  <a:pt x="3554771" y="1579701"/>
                  <a:pt x="3560343" y="1588646"/>
                </a:cubicBezTo>
                <a:cubicBezTo>
                  <a:pt x="3567072" y="1600462"/>
                  <a:pt x="3560390" y="1605317"/>
                  <a:pt x="3549845" y="1607411"/>
                </a:cubicBezTo>
                <a:cubicBezTo>
                  <a:pt x="3544352" y="1608154"/>
                  <a:pt x="3540516" y="1608621"/>
                  <a:pt x="3540926" y="1616211"/>
                </a:cubicBezTo>
                <a:cubicBezTo>
                  <a:pt x="3540978" y="1622671"/>
                  <a:pt x="3541638" y="1628687"/>
                  <a:pt x="3549587" y="1629410"/>
                </a:cubicBezTo>
                <a:cubicBezTo>
                  <a:pt x="3563829" y="1631127"/>
                  <a:pt x="3565038" y="1640456"/>
                  <a:pt x="3563295" y="1651469"/>
                </a:cubicBezTo>
                <a:cubicBezTo>
                  <a:pt x="3562049" y="1659335"/>
                  <a:pt x="3561244" y="1667808"/>
                  <a:pt x="3559475" y="1675591"/>
                </a:cubicBezTo>
                <a:cubicBezTo>
                  <a:pt x="3557372" y="1685472"/>
                  <a:pt x="3553780" y="1694578"/>
                  <a:pt x="3570285" y="1695579"/>
                </a:cubicBezTo>
                <a:cubicBezTo>
                  <a:pt x="3577185" y="1696135"/>
                  <a:pt x="3580160" y="1707894"/>
                  <a:pt x="3589932" y="1707291"/>
                </a:cubicBezTo>
                <a:cubicBezTo>
                  <a:pt x="3596390" y="1707239"/>
                  <a:pt x="3602958" y="1709893"/>
                  <a:pt x="3609724" y="1704514"/>
                </a:cubicBezTo>
                <a:cubicBezTo>
                  <a:pt x="3616489" y="1699135"/>
                  <a:pt x="3624105" y="1701954"/>
                  <a:pt x="3624100" y="1712166"/>
                </a:cubicBezTo>
                <a:cubicBezTo>
                  <a:pt x="3624262" y="1721330"/>
                  <a:pt x="3626880" y="1731958"/>
                  <a:pt x="3616719" y="1738412"/>
                </a:cubicBezTo>
                <a:cubicBezTo>
                  <a:pt x="3613765" y="1740094"/>
                  <a:pt x="3613791" y="1743323"/>
                  <a:pt x="3615472" y="1746279"/>
                </a:cubicBezTo>
                <a:cubicBezTo>
                  <a:pt x="3616714" y="1748624"/>
                  <a:pt x="3617955" y="1750971"/>
                  <a:pt x="3618671" y="1753235"/>
                </a:cubicBezTo>
                <a:cubicBezTo>
                  <a:pt x="3621787" y="1760716"/>
                  <a:pt x="3612151" y="1767253"/>
                  <a:pt x="3616316" y="1774901"/>
                </a:cubicBezTo>
                <a:cubicBezTo>
                  <a:pt x="3620397" y="1783073"/>
                  <a:pt x="3629815" y="1771126"/>
                  <a:pt x="3635028" y="1778940"/>
                </a:cubicBezTo>
                <a:cubicBezTo>
                  <a:pt x="3636351" y="1780762"/>
                  <a:pt x="3639331" y="1782309"/>
                  <a:pt x="3639165" y="1783358"/>
                </a:cubicBezTo>
                <a:cubicBezTo>
                  <a:pt x="3637474" y="1800829"/>
                  <a:pt x="3652400" y="1811794"/>
                  <a:pt x="3656369" y="1827474"/>
                </a:cubicBezTo>
                <a:cubicBezTo>
                  <a:pt x="3657085" y="1829737"/>
                  <a:pt x="3658685" y="1833215"/>
                  <a:pt x="3657386" y="1834623"/>
                </a:cubicBezTo>
                <a:cubicBezTo>
                  <a:pt x="3648825" y="1844555"/>
                  <a:pt x="3652850" y="1856481"/>
                  <a:pt x="3652762" y="1867218"/>
                </a:cubicBezTo>
                <a:cubicBezTo>
                  <a:pt x="3652727" y="1884414"/>
                  <a:pt x="3639638" y="1895780"/>
                  <a:pt x="3633034" y="1910323"/>
                </a:cubicBezTo>
                <a:cubicBezTo>
                  <a:pt x="3629940" y="1916284"/>
                  <a:pt x="3625356" y="1921470"/>
                  <a:pt x="3623144" y="1928646"/>
                </a:cubicBezTo>
                <a:cubicBezTo>
                  <a:pt x="3621872" y="1933283"/>
                  <a:pt x="3618170" y="1939684"/>
                  <a:pt x="3613368" y="1939462"/>
                </a:cubicBezTo>
                <a:cubicBezTo>
                  <a:pt x="3596779" y="1938984"/>
                  <a:pt x="3585374" y="1953304"/>
                  <a:pt x="3569227" y="1953435"/>
                </a:cubicBezTo>
                <a:cubicBezTo>
                  <a:pt x="3565473" y="1953378"/>
                  <a:pt x="3560254" y="1955777"/>
                  <a:pt x="3560447" y="1957957"/>
                </a:cubicBezTo>
                <a:cubicBezTo>
                  <a:pt x="3562732" y="1970683"/>
                  <a:pt x="3550115" y="1975673"/>
                  <a:pt x="3546964" y="1985387"/>
                </a:cubicBezTo>
                <a:cubicBezTo>
                  <a:pt x="3545858" y="1988975"/>
                  <a:pt x="3542764" y="1994935"/>
                  <a:pt x="3540059" y="1995045"/>
                </a:cubicBezTo>
                <a:cubicBezTo>
                  <a:pt x="3525927" y="1996032"/>
                  <a:pt x="3528487" y="2010413"/>
                  <a:pt x="3521556" y="2016841"/>
                </a:cubicBezTo>
                <a:cubicBezTo>
                  <a:pt x="3517745" y="2020538"/>
                  <a:pt x="3519537" y="2026197"/>
                  <a:pt x="3525497" y="2029292"/>
                </a:cubicBezTo>
                <a:lnTo>
                  <a:pt x="3539601" y="2030598"/>
                </a:lnTo>
                <a:lnTo>
                  <a:pt x="3522138" y="2053422"/>
                </a:lnTo>
                <a:lnTo>
                  <a:pt x="3498434" y="2099040"/>
                </a:lnTo>
                <a:lnTo>
                  <a:pt x="3498803" y="2096020"/>
                </a:lnTo>
                <a:cubicBezTo>
                  <a:pt x="3500048" y="2088155"/>
                  <a:pt x="3502701" y="2081586"/>
                  <a:pt x="3507452" y="2075350"/>
                </a:cubicBezTo>
                <a:cubicBezTo>
                  <a:pt x="3515047" y="2064727"/>
                  <a:pt x="3502217" y="2054094"/>
                  <a:pt x="3505010" y="2043248"/>
                </a:cubicBezTo>
                <a:cubicBezTo>
                  <a:pt x="3497503" y="2043135"/>
                  <a:pt x="3490161" y="2041972"/>
                  <a:pt x="3482570" y="2042383"/>
                </a:cubicBezTo>
                <a:cubicBezTo>
                  <a:pt x="3479259" y="2042933"/>
                  <a:pt x="3479119" y="2047211"/>
                  <a:pt x="3478178" y="2049750"/>
                </a:cubicBezTo>
                <a:cubicBezTo>
                  <a:pt x="3474586" y="2058857"/>
                  <a:pt x="3471434" y="2068571"/>
                  <a:pt x="3467318" y="2077595"/>
                </a:cubicBezTo>
                <a:cubicBezTo>
                  <a:pt x="3463808" y="2086178"/>
                  <a:pt x="3455444" y="2088078"/>
                  <a:pt x="3448518" y="2084293"/>
                </a:cubicBezTo>
                <a:cubicBezTo>
                  <a:pt x="3433699" y="2076035"/>
                  <a:pt x="3423045" y="2075421"/>
                  <a:pt x="3416302" y="2094243"/>
                </a:cubicBezTo>
                <a:cubicBezTo>
                  <a:pt x="3413733" y="2100286"/>
                  <a:pt x="3406583" y="2101305"/>
                  <a:pt x="3400649" y="2101439"/>
                </a:cubicBezTo>
                <a:cubicBezTo>
                  <a:pt x="3394715" y="2101575"/>
                  <a:pt x="3392118" y="2104389"/>
                  <a:pt x="3392861" y="2109883"/>
                </a:cubicBezTo>
                <a:cubicBezTo>
                  <a:pt x="3394045" y="2115983"/>
                  <a:pt x="3397690" y="2113335"/>
                  <a:pt x="3402050" y="2112950"/>
                </a:cubicBezTo>
                <a:cubicBezTo>
                  <a:pt x="3427943" y="2108987"/>
                  <a:pt x="3443639" y="2128675"/>
                  <a:pt x="3434326" y="2153540"/>
                </a:cubicBezTo>
                <a:cubicBezTo>
                  <a:pt x="3430402" y="2164744"/>
                  <a:pt x="3427608" y="2175591"/>
                  <a:pt x="3411986" y="2175804"/>
                </a:cubicBezTo>
                <a:cubicBezTo>
                  <a:pt x="3399593" y="2175991"/>
                  <a:pt x="3401961" y="2188192"/>
                  <a:pt x="3401240" y="2196142"/>
                </a:cubicBezTo>
                <a:cubicBezTo>
                  <a:pt x="3399994" y="2204007"/>
                  <a:pt x="3404656" y="2208509"/>
                  <a:pt x="3412689" y="2208706"/>
                </a:cubicBezTo>
                <a:cubicBezTo>
                  <a:pt x="3426131" y="2208684"/>
                  <a:pt x="3433026" y="2219453"/>
                  <a:pt x="3442159" y="2226274"/>
                </a:cubicBezTo>
                <a:cubicBezTo>
                  <a:pt x="3446022" y="2229036"/>
                  <a:pt x="3446849" y="2234005"/>
                  <a:pt x="3446101" y="2238724"/>
                </a:cubicBezTo>
                <a:cubicBezTo>
                  <a:pt x="3439955" y="2277530"/>
                  <a:pt x="3433892" y="2315810"/>
                  <a:pt x="3427747" y="2354615"/>
                </a:cubicBezTo>
                <a:cubicBezTo>
                  <a:pt x="3425587" y="2368250"/>
                  <a:pt x="3419315" y="2380695"/>
                  <a:pt x="3418205" y="2394495"/>
                </a:cubicBezTo>
                <a:cubicBezTo>
                  <a:pt x="3417650" y="2401395"/>
                  <a:pt x="3418476" y="2406364"/>
                  <a:pt x="3426176" y="2408659"/>
                </a:cubicBezTo>
                <a:cubicBezTo>
                  <a:pt x="3440003" y="2412998"/>
                  <a:pt x="3441570" y="2423461"/>
                  <a:pt x="3439494" y="2436571"/>
                </a:cubicBezTo>
                <a:cubicBezTo>
                  <a:pt x="3435508" y="2461742"/>
                  <a:pt x="3444059" y="2472234"/>
                  <a:pt x="3469785" y="2469320"/>
                </a:cubicBezTo>
                <a:cubicBezTo>
                  <a:pt x="3482869" y="2468167"/>
                  <a:pt x="3489075" y="2479901"/>
                  <a:pt x="3500336" y="2480071"/>
                </a:cubicBezTo>
                <a:cubicBezTo>
                  <a:pt x="3500860" y="2480154"/>
                  <a:pt x="3502459" y="2483633"/>
                  <a:pt x="3502210" y="2485206"/>
                </a:cubicBezTo>
                <a:cubicBezTo>
                  <a:pt x="3502289" y="2494894"/>
                  <a:pt x="3502367" y="2504582"/>
                  <a:pt x="3500872" y="2514022"/>
                </a:cubicBezTo>
                <a:cubicBezTo>
                  <a:pt x="3497939" y="2529146"/>
                  <a:pt x="3489846" y="2542916"/>
                  <a:pt x="3493729" y="2559120"/>
                </a:cubicBezTo>
                <a:cubicBezTo>
                  <a:pt x="3494997" y="2564697"/>
                  <a:pt x="3490495" y="2569358"/>
                  <a:pt x="3483071" y="2568720"/>
                </a:cubicBezTo>
                <a:cubicBezTo>
                  <a:pt x="3479150" y="2569711"/>
                  <a:pt x="3480917" y="2572142"/>
                  <a:pt x="3482158" y="2574489"/>
                </a:cubicBezTo>
                <a:cubicBezTo>
                  <a:pt x="3463440" y="2580662"/>
                  <a:pt x="3462964" y="2597251"/>
                  <a:pt x="3459948" y="2612900"/>
                </a:cubicBezTo>
                <a:cubicBezTo>
                  <a:pt x="3458177" y="2620683"/>
                  <a:pt x="3451495" y="2625538"/>
                  <a:pt x="3443380" y="2625865"/>
                </a:cubicBezTo>
                <a:cubicBezTo>
                  <a:pt x="3434216" y="2626027"/>
                  <a:pt x="3424087" y="2625497"/>
                  <a:pt x="3420587" y="2613654"/>
                </a:cubicBezTo>
                <a:cubicBezTo>
                  <a:pt x="3420120" y="2609818"/>
                  <a:pt x="3418822" y="2611224"/>
                  <a:pt x="3417441" y="2613156"/>
                </a:cubicBezTo>
                <a:cubicBezTo>
                  <a:pt x="3388787" y="2620983"/>
                  <a:pt x="3359722" y="2621217"/>
                  <a:pt x="3333756" y="2605278"/>
                </a:cubicBezTo>
                <a:cubicBezTo>
                  <a:pt x="3326912" y="2600969"/>
                  <a:pt x="3328132" y="2589874"/>
                  <a:pt x="3325100" y="2581868"/>
                </a:cubicBezTo>
                <a:cubicBezTo>
                  <a:pt x="3324025" y="2578473"/>
                  <a:pt x="3325547" y="2572262"/>
                  <a:pt x="3318589" y="2575462"/>
                </a:cubicBezTo>
                <a:cubicBezTo>
                  <a:pt x="3312764" y="2578302"/>
                  <a:pt x="3307270" y="2579044"/>
                  <a:pt x="3305204" y="2571729"/>
                </a:cubicBezTo>
                <a:cubicBezTo>
                  <a:pt x="3303303" y="2563365"/>
                  <a:pt x="3308687" y="2559917"/>
                  <a:pt x="3316361" y="2558982"/>
                </a:cubicBezTo>
                <a:cubicBezTo>
                  <a:pt x="3310982" y="2552217"/>
                  <a:pt x="3305437" y="2546501"/>
                  <a:pt x="3307290" y="2538194"/>
                </a:cubicBezTo>
                <a:cubicBezTo>
                  <a:pt x="3308313" y="2535131"/>
                  <a:pt x="3310384" y="2532233"/>
                  <a:pt x="3305747" y="2530962"/>
                </a:cubicBezTo>
                <a:cubicBezTo>
                  <a:pt x="3302160" y="2529856"/>
                  <a:pt x="3299731" y="2531621"/>
                  <a:pt x="3298183" y="2534601"/>
                </a:cubicBezTo>
                <a:cubicBezTo>
                  <a:pt x="3296028" y="2538022"/>
                  <a:pt x="3294066" y="2543625"/>
                  <a:pt x="3289953" y="2542436"/>
                </a:cubicBezTo>
                <a:cubicBezTo>
                  <a:pt x="3285144" y="2541406"/>
                  <a:pt x="3281730" y="2541537"/>
                  <a:pt x="3279280" y="2542477"/>
                </a:cubicBezTo>
                <a:lnTo>
                  <a:pt x="3278980" y="2542776"/>
                </a:lnTo>
                <a:lnTo>
                  <a:pt x="3288743" y="2549150"/>
                </a:lnTo>
                <a:cubicBezTo>
                  <a:pt x="3290250" y="2555156"/>
                  <a:pt x="3286584" y="2556263"/>
                  <a:pt x="3282013" y="2554876"/>
                </a:cubicBezTo>
                <a:lnTo>
                  <a:pt x="3273364" y="2553216"/>
                </a:lnTo>
                <a:lnTo>
                  <a:pt x="3271617" y="2563184"/>
                </a:lnTo>
                <a:cubicBezTo>
                  <a:pt x="3269348" y="2574114"/>
                  <a:pt x="3269702" y="2585458"/>
                  <a:pt x="3259817" y="2593568"/>
                </a:cubicBezTo>
                <a:cubicBezTo>
                  <a:pt x="3255481" y="2597182"/>
                  <a:pt x="3257522" y="2601269"/>
                  <a:pt x="3259480" y="2605879"/>
                </a:cubicBezTo>
                <a:cubicBezTo>
                  <a:pt x="3261796" y="2611621"/>
                  <a:pt x="3265107" y="2611071"/>
                  <a:pt x="3270159" y="2609720"/>
                </a:cubicBezTo>
                <a:cubicBezTo>
                  <a:pt x="3277999" y="2607736"/>
                  <a:pt x="3282911" y="2610664"/>
                  <a:pt x="3284287" y="2618945"/>
                </a:cubicBezTo>
                <a:cubicBezTo>
                  <a:pt x="3286931" y="2632802"/>
                  <a:pt x="3290706" y="2646302"/>
                  <a:pt x="3286808" y="2660735"/>
                </a:cubicBezTo>
                <a:cubicBezTo>
                  <a:pt x="3286213" y="2662792"/>
                  <a:pt x="3285991" y="2665041"/>
                  <a:pt x="3285386" y="2667163"/>
                </a:cubicBezTo>
                <a:lnTo>
                  <a:pt x="3283128" y="2670599"/>
                </a:lnTo>
                <a:lnTo>
                  <a:pt x="3292503" y="2683060"/>
                </a:lnTo>
                <a:lnTo>
                  <a:pt x="3298349" y="2682050"/>
                </a:lnTo>
                <a:cubicBezTo>
                  <a:pt x="3301910" y="2679926"/>
                  <a:pt x="3304962" y="2676781"/>
                  <a:pt x="3307862" y="2673746"/>
                </a:cubicBezTo>
                <a:cubicBezTo>
                  <a:pt x="3316339" y="2664337"/>
                  <a:pt x="3324429" y="2660781"/>
                  <a:pt x="3336874" y="2667053"/>
                </a:cubicBezTo>
                <a:cubicBezTo>
                  <a:pt x="3346339" y="2671777"/>
                  <a:pt x="3356551" y="2671781"/>
                  <a:pt x="3361333" y="2658563"/>
                </a:cubicBezTo>
                <a:cubicBezTo>
                  <a:pt x="3364152" y="2650945"/>
                  <a:pt x="3370475" y="2644959"/>
                  <a:pt x="3378700" y="2647336"/>
                </a:cubicBezTo>
                <a:cubicBezTo>
                  <a:pt x="3386924" y="2649714"/>
                  <a:pt x="3391613" y="2657445"/>
                  <a:pt x="3389842" y="2665227"/>
                </a:cubicBezTo>
                <a:cubicBezTo>
                  <a:pt x="3387932" y="2677289"/>
                  <a:pt x="3403441" y="2684583"/>
                  <a:pt x="3397694" y="2697111"/>
                </a:cubicBezTo>
                <a:cubicBezTo>
                  <a:pt x="3397694" y="2697111"/>
                  <a:pt x="3399101" y="2698409"/>
                  <a:pt x="3400149" y="2698576"/>
                </a:cubicBezTo>
                <a:cubicBezTo>
                  <a:pt x="3408457" y="2700428"/>
                  <a:pt x="3418089" y="2704104"/>
                  <a:pt x="3417201" y="2713102"/>
                </a:cubicBezTo>
                <a:cubicBezTo>
                  <a:pt x="3415815" y="2725246"/>
                  <a:pt x="3419149" y="2738138"/>
                  <a:pt x="3410947" y="2749202"/>
                </a:cubicBezTo>
                <a:cubicBezTo>
                  <a:pt x="3409040" y="2751051"/>
                  <a:pt x="3407301" y="2751850"/>
                  <a:pt x="3404597" y="2751959"/>
                </a:cubicBezTo>
                <a:cubicBezTo>
                  <a:pt x="3400650" y="2749721"/>
                  <a:pt x="3397394" y="2746518"/>
                  <a:pt x="3393284" y="2745329"/>
                </a:cubicBezTo>
                <a:cubicBezTo>
                  <a:pt x="3391710" y="2745080"/>
                  <a:pt x="3390827" y="2743865"/>
                  <a:pt x="3389862" y="2743175"/>
                </a:cubicBezTo>
                <a:cubicBezTo>
                  <a:pt x="3379597" y="2736711"/>
                  <a:pt x="3371762" y="2728483"/>
                  <a:pt x="3369393" y="2716281"/>
                </a:cubicBezTo>
                <a:cubicBezTo>
                  <a:pt x="3368210" y="2710181"/>
                  <a:pt x="3363739" y="2707860"/>
                  <a:pt x="3358136" y="2705898"/>
                </a:cubicBezTo>
                <a:cubicBezTo>
                  <a:pt x="3347981" y="2702139"/>
                  <a:pt x="3336969" y="2700395"/>
                  <a:pt x="3326206" y="2697078"/>
                </a:cubicBezTo>
                <a:cubicBezTo>
                  <a:pt x="3317015" y="2694010"/>
                  <a:pt x="3302759" y="2701932"/>
                  <a:pt x="3295330" y="2711615"/>
                </a:cubicBezTo>
                <a:lnTo>
                  <a:pt x="3292130" y="2718355"/>
                </a:lnTo>
                <a:lnTo>
                  <a:pt x="3297187" y="2727762"/>
                </a:lnTo>
                <a:lnTo>
                  <a:pt x="3289779" y="2725356"/>
                </a:lnTo>
                <a:lnTo>
                  <a:pt x="3287722" y="2734726"/>
                </a:lnTo>
                <a:cubicBezTo>
                  <a:pt x="3287026" y="2739119"/>
                  <a:pt x="3287128" y="2743569"/>
                  <a:pt x="3289609" y="2748262"/>
                </a:cubicBezTo>
                <a:cubicBezTo>
                  <a:pt x="3292175" y="2752432"/>
                  <a:pt x="3290295" y="2757509"/>
                  <a:pt x="3285161" y="2759383"/>
                </a:cubicBezTo>
                <a:cubicBezTo>
                  <a:pt x="3280026" y="2761258"/>
                  <a:pt x="3276329" y="2757447"/>
                  <a:pt x="3274895" y="2752920"/>
                </a:cubicBezTo>
                <a:lnTo>
                  <a:pt x="3271161" y="2736485"/>
                </a:lnTo>
                <a:lnTo>
                  <a:pt x="3266142" y="2736601"/>
                </a:lnTo>
                <a:lnTo>
                  <a:pt x="3258831" y="2739855"/>
                </a:lnTo>
                <a:lnTo>
                  <a:pt x="3262278" y="2745613"/>
                </a:lnTo>
                <a:cubicBezTo>
                  <a:pt x="3263394" y="2750023"/>
                  <a:pt x="3261025" y="2753948"/>
                  <a:pt x="3255571" y="2759535"/>
                </a:cubicBezTo>
                <a:cubicBezTo>
                  <a:pt x="3249305" y="2761769"/>
                  <a:pt x="3241355" y="2761047"/>
                  <a:pt x="3238454" y="2769189"/>
                </a:cubicBezTo>
                <a:cubicBezTo>
                  <a:pt x="3233288" y="2778045"/>
                  <a:pt x="3235796" y="2785969"/>
                  <a:pt x="3240926" y="2794307"/>
                </a:cubicBezTo>
                <a:cubicBezTo>
                  <a:pt x="3245615" y="2802038"/>
                  <a:pt x="3253615" y="2809218"/>
                  <a:pt x="3248725" y="2819731"/>
                </a:cubicBezTo>
                <a:cubicBezTo>
                  <a:pt x="3241851" y="2822406"/>
                  <a:pt x="3235060" y="2824555"/>
                  <a:pt x="3228986" y="2828968"/>
                </a:cubicBezTo>
                <a:cubicBezTo>
                  <a:pt x="3225341" y="2831618"/>
                  <a:pt x="3217200" y="2828715"/>
                  <a:pt x="3218493" y="2837521"/>
                </a:cubicBezTo>
                <a:cubicBezTo>
                  <a:pt x="3220010" y="2841524"/>
                  <a:pt x="3224039" y="2843237"/>
                  <a:pt x="3226246" y="2846274"/>
                </a:cubicBezTo>
                <a:cubicBezTo>
                  <a:pt x="3226687" y="2846882"/>
                  <a:pt x="3227735" y="2847048"/>
                  <a:pt x="3228785" y="2847214"/>
                </a:cubicBezTo>
                <a:cubicBezTo>
                  <a:pt x="3233529" y="2851191"/>
                  <a:pt x="3242060" y="2848241"/>
                  <a:pt x="3244569" y="2856164"/>
                </a:cubicBezTo>
                <a:cubicBezTo>
                  <a:pt x="3241474" y="2862124"/>
                  <a:pt x="3235872" y="2860162"/>
                  <a:pt x="3231069" y="2859939"/>
                </a:cubicBezTo>
                <a:cubicBezTo>
                  <a:pt x="3226267" y="2859716"/>
                  <a:pt x="3220940" y="2859411"/>
                  <a:pt x="3216055" y="2859712"/>
                </a:cubicBezTo>
                <a:cubicBezTo>
                  <a:pt x="3197119" y="2860475"/>
                  <a:pt x="3194108" y="2865911"/>
                  <a:pt x="3202712" y="2882863"/>
                </a:cubicBezTo>
                <a:cubicBezTo>
                  <a:pt x="3205277" y="2887032"/>
                  <a:pt x="3208366" y="2891284"/>
                  <a:pt x="3211539" y="2895012"/>
                </a:cubicBezTo>
                <a:cubicBezTo>
                  <a:pt x="3214073" y="2906164"/>
                  <a:pt x="3208082" y="2910053"/>
                  <a:pt x="3198034" y="2908999"/>
                </a:cubicBezTo>
                <a:cubicBezTo>
                  <a:pt x="3192708" y="2908693"/>
                  <a:pt x="3186940" y="2907781"/>
                  <a:pt x="3181779" y="2906425"/>
                </a:cubicBezTo>
                <a:cubicBezTo>
                  <a:pt x="3173471" y="2904572"/>
                  <a:pt x="3167978" y="2905314"/>
                  <a:pt x="3165269" y="2915636"/>
                </a:cubicBezTo>
                <a:cubicBezTo>
                  <a:pt x="3162392" y="2927007"/>
                  <a:pt x="3152205" y="2930232"/>
                  <a:pt x="3141111" y="2929013"/>
                </a:cubicBezTo>
                <a:cubicBezTo>
                  <a:pt x="3115166" y="2926516"/>
                  <a:pt x="3115166" y="2926516"/>
                  <a:pt x="3111788" y="2951246"/>
                </a:cubicBezTo>
                <a:cubicBezTo>
                  <a:pt x="3110957" y="2956489"/>
                  <a:pt x="3115921" y="2965877"/>
                  <a:pt x="3103501" y="2962833"/>
                </a:cubicBezTo>
                <a:cubicBezTo>
                  <a:pt x="3101736" y="2960405"/>
                  <a:pt x="3099970" y="2957975"/>
                  <a:pt x="3098730" y="2955628"/>
                </a:cubicBezTo>
                <a:cubicBezTo>
                  <a:pt x="3091336" y="2948006"/>
                  <a:pt x="3088766" y="2954051"/>
                  <a:pt x="3085672" y="2960010"/>
                </a:cubicBezTo>
                <a:lnTo>
                  <a:pt x="3081075" y="2967665"/>
                </a:lnTo>
                <a:lnTo>
                  <a:pt x="3086646" y="2973865"/>
                </a:lnTo>
                <a:cubicBezTo>
                  <a:pt x="3082765" y="2979344"/>
                  <a:pt x="3077484" y="2976633"/>
                  <a:pt x="3072757" y="2975754"/>
                </a:cubicBezTo>
                <a:lnTo>
                  <a:pt x="3067356" y="2974923"/>
                </a:lnTo>
                <a:lnTo>
                  <a:pt x="3062755" y="2975733"/>
                </a:lnTo>
                <a:cubicBezTo>
                  <a:pt x="3057070" y="2974295"/>
                  <a:pt x="3050720" y="2977052"/>
                  <a:pt x="3044703" y="2977712"/>
                </a:cubicBezTo>
                <a:lnTo>
                  <a:pt x="3040222" y="2977051"/>
                </a:lnTo>
                <a:lnTo>
                  <a:pt x="3038819" y="2983436"/>
                </a:lnTo>
                <a:cubicBezTo>
                  <a:pt x="3039046" y="2986401"/>
                  <a:pt x="3039976" y="2990082"/>
                  <a:pt x="3041525" y="2994574"/>
                </a:cubicBezTo>
                <a:cubicBezTo>
                  <a:pt x="3043494" y="2999055"/>
                  <a:pt x="3045971" y="3003690"/>
                  <a:pt x="3048604" y="3007817"/>
                </a:cubicBezTo>
                <a:cubicBezTo>
                  <a:pt x="3049585" y="3019212"/>
                  <a:pt x="3043117" y="3022243"/>
                  <a:pt x="3033310" y="3019823"/>
                </a:cubicBezTo>
                <a:cubicBezTo>
                  <a:pt x="3028074" y="3018789"/>
                  <a:pt x="3022487" y="3017094"/>
                  <a:pt x="3017560" y="3015045"/>
                </a:cubicBezTo>
                <a:cubicBezTo>
                  <a:pt x="3013572" y="3013557"/>
                  <a:pt x="3010193" y="3012808"/>
                  <a:pt x="3007298" y="3013664"/>
                </a:cubicBezTo>
                <a:lnTo>
                  <a:pt x="3000754" y="3020997"/>
                </a:lnTo>
                <a:lnTo>
                  <a:pt x="3001671" y="3021465"/>
                </a:lnTo>
                <a:cubicBezTo>
                  <a:pt x="3004090" y="3027015"/>
                  <a:pt x="2999125" y="3031007"/>
                  <a:pt x="2995069" y="3033588"/>
                </a:cubicBezTo>
                <a:cubicBezTo>
                  <a:pt x="2966756" y="3050907"/>
                  <a:pt x="2963849" y="3081180"/>
                  <a:pt x="2954465" y="3108485"/>
                </a:cubicBezTo>
                <a:cubicBezTo>
                  <a:pt x="2952244" y="3115040"/>
                  <a:pt x="2957144" y="3118592"/>
                  <a:pt x="2960471" y="3122730"/>
                </a:cubicBezTo>
                <a:cubicBezTo>
                  <a:pt x="2964716" y="3128855"/>
                  <a:pt x="2974348" y="3134054"/>
                  <a:pt x="2970885" y="3141609"/>
                </a:cubicBezTo>
                <a:cubicBezTo>
                  <a:pt x="2966513" y="3150575"/>
                  <a:pt x="2956954" y="3141230"/>
                  <a:pt x="2950245" y="3143900"/>
                </a:cubicBezTo>
                <a:cubicBezTo>
                  <a:pt x="2933758" y="3149664"/>
                  <a:pt x="2931698" y="3154727"/>
                  <a:pt x="2937957" y="3170134"/>
                </a:cubicBezTo>
                <a:cubicBezTo>
                  <a:pt x="2941292" y="3177671"/>
                  <a:pt x="2941813" y="3186791"/>
                  <a:pt x="2945149" y="3194327"/>
                </a:cubicBezTo>
                <a:cubicBezTo>
                  <a:pt x="2949672" y="3211811"/>
                  <a:pt x="2950876" y="3228558"/>
                  <a:pt x="2943374" y="3245492"/>
                </a:cubicBezTo>
                <a:cubicBezTo>
                  <a:pt x="2939748" y="3254539"/>
                  <a:pt x="2931141" y="3260780"/>
                  <a:pt x="2924099" y="3263038"/>
                </a:cubicBezTo>
                <a:cubicBezTo>
                  <a:pt x="2915896" y="3265546"/>
                  <a:pt x="2912505" y="3268954"/>
                  <a:pt x="2910544" y="3280070"/>
                </a:cubicBezTo>
                <a:cubicBezTo>
                  <a:pt x="2904942" y="3262092"/>
                  <a:pt x="2899979" y="3266085"/>
                  <a:pt x="2895111" y="3276129"/>
                </a:cubicBezTo>
                <a:cubicBezTo>
                  <a:pt x="2885713" y="3265292"/>
                  <a:pt x="2878556" y="3254697"/>
                  <a:pt x="2863294" y="3252663"/>
                </a:cubicBezTo>
                <a:cubicBezTo>
                  <a:pt x="2853589" y="3251609"/>
                  <a:pt x="2844372" y="3246078"/>
                  <a:pt x="2834578" y="3242372"/>
                </a:cubicBezTo>
                <a:cubicBezTo>
                  <a:pt x="2815404" y="3234626"/>
                  <a:pt x="2799080" y="3238897"/>
                  <a:pt x="2785273" y="3254770"/>
                </a:cubicBezTo>
                <a:cubicBezTo>
                  <a:pt x="2782296" y="3257845"/>
                  <a:pt x="2778905" y="3261253"/>
                  <a:pt x="2775514" y="3264662"/>
                </a:cubicBezTo>
                <a:cubicBezTo>
                  <a:pt x="2771296" y="3268736"/>
                  <a:pt x="2767500" y="3275876"/>
                  <a:pt x="2760612" y="3273241"/>
                </a:cubicBezTo>
                <a:cubicBezTo>
                  <a:pt x="2754055" y="3271019"/>
                  <a:pt x="2757519" y="3263464"/>
                  <a:pt x="2756924" y="3258492"/>
                </a:cubicBezTo>
                <a:cubicBezTo>
                  <a:pt x="2756502" y="3255424"/>
                  <a:pt x="2756908" y="3251691"/>
                  <a:pt x="2754004" y="3250621"/>
                </a:cubicBezTo>
                <a:cubicBezTo>
                  <a:pt x="2750019" y="3249056"/>
                  <a:pt x="2748786" y="3253454"/>
                  <a:pt x="2747464" y="3255198"/>
                </a:cubicBezTo>
                <a:cubicBezTo>
                  <a:pt x="2734745" y="3274966"/>
                  <a:pt x="2715086" y="3271699"/>
                  <a:pt x="2697171" y="3269754"/>
                </a:cubicBezTo>
                <a:cubicBezTo>
                  <a:pt x="2690702" y="3269336"/>
                  <a:pt x="2681718" y="3270557"/>
                  <a:pt x="2675868" y="3265425"/>
                </a:cubicBezTo>
                <a:lnTo>
                  <a:pt x="2673392" y="3261362"/>
                </a:lnTo>
                <a:lnTo>
                  <a:pt x="2671104" y="3263092"/>
                </a:lnTo>
                <a:cubicBezTo>
                  <a:pt x="2666552" y="3263613"/>
                  <a:pt x="2664247" y="3261124"/>
                  <a:pt x="2662639" y="3257802"/>
                </a:cubicBezTo>
                <a:lnTo>
                  <a:pt x="2660869" y="3253543"/>
                </a:lnTo>
                <a:lnTo>
                  <a:pt x="2650158" y="3249077"/>
                </a:lnTo>
                <a:lnTo>
                  <a:pt x="2645756" y="3244534"/>
                </a:lnTo>
                <a:lnTo>
                  <a:pt x="2645179" y="3248918"/>
                </a:lnTo>
                <a:cubicBezTo>
                  <a:pt x="2641114" y="3279761"/>
                  <a:pt x="2615735" y="3286951"/>
                  <a:pt x="2593191" y="3294739"/>
                </a:cubicBezTo>
                <a:cubicBezTo>
                  <a:pt x="2582551" y="3298941"/>
                  <a:pt x="2568205" y="3309155"/>
                  <a:pt x="2555482" y="3295150"/>
                </a:cubicBezTo>
                <a:cubicBezTo>
                  <a:pt x="2534031" y="3302297"/>
                  <a:pt x="2515642" y="3294718"/>
                  <a:pt x="2497398" y="3286039"/>
                </a:cubicBezTo>
                <a:lnTo>
                  <a:pt x="2490388" y="3282957"/>
                </a:lnTo>
                <a:lnTo>
                  <a:pt x="2483284" y="3290519"/>
                </a:lnTo>
                <a:lnTo>
                  <a:pt x="2482076" y="3297985"/>
                </a:lnTo>
                <a:lnTo>
                  <a:pt x="2485672" y="3308429"/>
                </a:lnTo>
                <a:cubicBezTo>
                  <a:pt x="2485806" y="3310799"/>
                  <a:pt x="2485025" y="3312769"/>
                  <a:pt x="2482573" y="3314037"/>
                </a:cubicBezTo>
                <a:lnTo>
                  <a:pt x="2480335" y="3314275"/>
                </a:lnTo>
                <a:lnTo>
                  <a:pt x="2480624" y="3329114"/>
                </a:lnTo>
                <a:cubicBezTo>
                  <a:pt x="2479979" y="3335540"/>
                  <a:pt x="2477620" y="3341494"/>
                  <a:pt x="2470723" y="3346053"/>
                </a:cubicBezTo>
                <a:cubicBezTo>
                  <a:pt x="2460376" y="3344167"/>
                  <a:pt x="2450521" y="3341704"/>
                  <a:pt x="2439847" y="3342529"/>
                </a:cubicBezTo>
                <a:cubicBezTo>
                  <a:pt x="2433442" y="3343024"/>
                  <a:pt x="2425721" y="3333418"/>
                  <a:pt x="2420715" y="3345080"/>
                </a:cubicBezTo>
                <a:cubicBezTo>
                  <a:pt x="2419567" y="3351075"/>
                  <a:pt x="2423182" y="3356165"/>
                  <a:pt x="2423593" y="3361502"/>
                </a:cubicBezTo>
                <a:cubicBezTo>
                  <a:pt x="2423675" y="3362570"/>
                  <a:pt x="2424824" y="3363555"/>
                  <a:pt x="2425975" y="3364541"/>
                </a:cubicBezTo>
                <a:cubicBezTo>
                  <a:pt x="2428769" y="3372915"/>
                  <a:pt x="2441333" y="3375703"/>
                  <a:pt x="2438462" y="3387201"/>
                </a:cubicBezTo>
                <a:cubicBezTo>
                  <a:pt x="2430252" y="3392130"/>
                  <a:pt x="2424912" y="3385562"/>
                  <a:pt x="2419245" y="3381705"/>
                </a:cubicBezTo>
                <a:cubicBezTo>
                  <a:pt x="2413579" y="3377846"/>
                  <a:pt x="2407338" y="3373495"/>
                  <a:pt x="2401177" y="3370212"/>
                </a:cubicBezTo>
                <a:cubicBezTo>
                  <a:pt x="2377607" y="3356996"/>
                  <a:pt x="2369889" y="3361351"/>
                  <a:pt x="2367679" y="3388368"/>
                </a:cubicBezTo>
                <a:cubicBezTo>
                  <a:pt x="2367681" y="3395347"/>
                  <a:pt x="2368257" y="3402819"/>
                  <a:pt x="2369327" y="3409717"/>
                </a:cubicBezTo>
                <a:cubicBezTo>
                  <a:pt x="2364076" y="3425156"/>
                  <a:pt x="2353893" y="3425405"/>
                  <a:pt x="2342476" y="3416622"/>
                </a:cubicBezTo>
                <a:cubicBezTo>
                  <a:pt x="2336234" y="3412270"/>
                  <a:pt x="2329910" y="3406853"/>
                  <a:pt x="2324654" y="3401353"/>
                </a:cubicBezTo>
                <a:cubicBezTo>
                  <a:pt x="2320301" y="3397124"/>
                  <a:pt x="2316317" y="3394210"/>
                  <a:pt x="2312047" y="3393667"/>
                </a:cubicBezTo>
                <a:lnTo>
                  <a:pt x="2299300" y="3399488"/>
                </a:lnTo>
                <a:lnTo>
                  <a:pt x="2300228" y="3400626"/>
                </a:lnTo>
                <a:cubicBezTo>
                  <a:pt x="2300204" y="3409258"/>
                  <a:pt x="2291433" y="3411624"/>
                  <a:pt x="2284657" y="3412668"/>
                </a:cubicBezTo>
                <a:cubicBezTo>
                  <a:pt x="2237761" y="3419045"/>
                  <a:pt x="2216610" y="3456901"/>
                  <a:pt x="2188704" y="3487168"/>
                </a:cubicBezTo>
                <a:cubicBezTo>
                  <a:pt x="2182045" y="3494454"/>
                  <a:pt x="2186406" y="3501902"/>
                  <a:pt x="2188378" y="3509212"/>
                </a:cubicBezTo>
                <a:cubicBezTo>
                  <a:pt x="2190408" y="3519642"/>
                  <a:pt x="2200003" y="3531952"/>
                  <a:pt x="2191148" y="3539830"/>
                </a:cubicBezTo>
                <a:cubicBezTo>
                  <a:pt x="2180300" y="3549029"/>
                  <a:pt x="2173177" y="3531348"/>
                  <a:pt x="2162887" y="3530987"/>
                </a:cubicBezTo>
                <a:cubicBezTo>
                  <a:pt x="2138058" y="3529060"/>
                  <a:pt x="2132466" y="3534489"/>
                  <a:pt x="2131803" y="3558191"/>
                </a:cubicBezTo>
                <a:cubicBezTo>
                  <a:pt x="2131837" y="3569945"/>
                  <a:pt x="2127289" y="3582150"/>
                  <a:pt x="2127323" y="3593902"/>
                </a:cubicBezTo>
                <a:cubicBezTo>
                  <a:pt x="2123203" y="3619322"/>
                  <a:pt x="2115173" y="3641877"/>
                  <a:pt x="2095670" y="3659684"/>
                </a:cubicBezTo>
                <a:cubicBezTo>
                  <a:pt x="2085748" y="3669416"/>
                  <a:pt x="2070932" y="3672630"/>
                  <a:pt x="2060444" y="3671539"/>
                </a:cubicBezTo>
                <a:cubicBezTo>
                  <a:pt x="2048297" y="3670111"/>
                  <a:pt x="2041916" y="3672616"/>
                  <a:pt x="2032982" y="3686004"/>
                </a:cubicBezTo>
                <a:cubicBezTo>
                  <a:pt x="2035977" y="3659320"/>
                  <a:pt x="2027206" y="3661688"/>
                  <a:pt x="2015093" y="3672010"/>
                </a:cubicBezTo>
                <a:cubicBezTo>
                  <a:pt x="2009037" y="3652473"/>
                  <a:pt x="2005767" y="3634536"/>
                  <a:pt x="1987008" y="3623131"/>
                </a:cubicBezTo>
                <a:cubicBezTo>
                  <a:pt x="1974942" y="3616191"/>
                  <a:pt x="1966079" y="3603684"/>
                  <a:pt x="1955418" y="3593230"/>
                </a:cubicBezTo>
                <a:cubicBezTo>
                  <a:pt x="1934826" y="3572124"/>
                  <a:pt x="1911064" y="3568340"/>
                  <a:pt x="1883937" y="3581147"/>
                </a:cubicBezTo>
                <a:cubicBezTo>
                  <a:pt x="1878288" y="3583457"/>
                  <a:pt x="1871906" y="3585962"/>
                  <a:pt x="1865526" y="3588467"/>
                </a:cubicBezTo>
                <a:cubicBezTo>
                  <a:pt x="1857682" y="3591367"/>
                  <a:pt x="1848632" y="3598513"/>
                  <a:pt x="1841150" y="3591124"/>
                </a:cubicBezTo>
                <a:cubicBezTo>
                  <a:pt x="1833863" y="3584462"/>
                  <a:pt x="1842717" y="3576586"/>
                  <a:pt x="1844793" y="3569752"/>
                </a:cubicBezTo>
                <a:cubicBezTo>
                  <a:pt x="1846001" y="3565506"/>
                  <a:pt x="1848670" y="3560865"/>
                  <a:pt x="1845492" y="3557803"/>
                </a:cubicBezTo>
                <a:cubicBezTo>
                  <a:pt x="1841187" y="3553474"/>
                  <a:pt x="1837057" y="3558510"/>
                  <a:pt x="1834329" y="3560030"/>
                </a:cubicBezTo>
                <a:cubicBezTo>
                  <a:pt x="1806391" y="3578544"/>
                  <a:pt x="1782596" y="3563008"/>
                  <a:pt x="1760322" y="3550197"/>
                </a:cubicBezTo>
                <a:cubicBezTo>
                  <a:pt x="1749380" y="3544524"/>
                  <a:pt x="1730935" y="3540090"/>
                  <a:pt x="1733314" y="3519845"/>
                </a:cubicBezTo>
                <a:cubicBezTo>
                  <a:pt x="1691352" y="3495095"/>
                  <a:pt x="1705916" y="3438629"/>
                  <a:pt x="1671934" y="3408590"/>
                </a:cubicBezTo>
                <a:cubicBezTo>
                  <a:pt x="1665972" y="3403926"/>
                  <a:pt x="1663072" y="3396083"/>
                  <a:pt x="1655345" y="3405224"/>
                </a:cubicBezTo>
                <a:cubicBezTo>
                  <a:pt x="1645285" y="3417348"/>
                  <a:pt x="1642722" y="3407845"/>
                  <a:pt x="1640552" y="3399806"/>
                </a:cubicBezTo>
                <a:lnTo>
                  <a:pt x="1637976" y="3390256"/>
                </a:lnTo>
                <a:lnTo>
                  <a:pt x="1618072" y="3387135"/>
                </a:lnTo>
                <a:lnTo>
                  <a:pt x="1615043" y="3382230"/>
                </a:lnTo>
                <a:lnTo>
                  <a:pt x="1596941" y="3395104"/>
                </a:lnTo>
                <a:cubicBezTo>
                  <a:pt x="1583413" y="3388558"/>
                  <a:pt x="1595388" y="3380625"/>
                  <a:pt x="1596004" y="3374186"/>
                </a:cubicBezTo>
                <a:cubicBezTo>
                  <a:pt x="1589899" y="3371911"/>
                  <a:pt x="1581976" y="3380323"/>
                  <a:pt x="1578147" y="3371945"/>
                </a:cubicBezTo>
                <a:lnTo>
                  <a:pt x="1578554" y="3370072"/>
                </a:lnTo>
                <a:lnTo>
                  <a:pt x="1564569" y="3381484"/>
                </a:lnTo>
                <a:cubicBezTo>
                  <a:pt x="1555951" y="3391072"/>
                  <a:pt x="1549450" y="3404954"/>
                  <a:pt x="1533082" y="3402615"/>
                </a:cubicBezTo>
                <a:cubicBezTo>
                  <a:pt x="1526596" y="3394333"/>
                  <a:pt x="1520861" y="3385951"/>
                  <a:pt x="1512331" y="3379479"/>
                </a:cubicBezTo>
                <a:cubicBezTo>
                  <a:pt x="1507215" y="3375597"/>
                  <a:pt x="1507818" y="3363287"/>
                  <a:pt x="1496332" y="3368684"/>
                </a:cubicBezTo>
                <a:cubicBezTo>
                  <a:pt x="1491493" y="3372404"/>
                  <a:pt x="1490817" y="3378610"/>
                  <a:pt x="1487582" y="3382875"/>
                </a:cubicBezTo>
                <a:cubicBezTo>
                  <a:pt x="1486932" y="3383729"/>
                  <a:pt x="1487139" y="3385227"/>
                  <a:pt x="1487345" y="3386728"/>
                </a:cubicBezTo>
                <a:cubicBezTo>
                  <a:pt x="1483873" y="3394847"/>
                  <a:pt x="1491418" y="3405273"/>
                  <a:pt x="1481637" y="3411963"/>
                </a:cubicBezTo>
                <a:cubicBezTo>
                  <a:pt x="1472225" y="3410198"/>
                  <a:pt x="1472594" y="3401742"/>
                  <a:pt x="1470917" y="3395095"/>
                </a:cubicBezTo>
                <a:cubicBezTo>
                  <a:pt x="1469241" y="3388447"/>
                  <a:pt x="1467462" y="3381050"/>
                  <a:pt x="1465036" y="3374505"/>
                </a:cubicBezTo>
                <a:cubicBezTo>
                  <a:pt x="1456185" y="3348974"/>
                  <a:pt x="1447523" y="3347105"/>
                  <a:pt x="1427933" y="3365840"/>
                </a:cubicBezTo>
                <a:cubicBezTo>
                  <a:pt x="1423299" y="3371059"/>
                  <a:pt x="1418769" y="3377031"/>
                  <a:pt x="1414989" y="3382899"/>
                </a:cubicBezTo>
                <a:cubicBezTo>
                  <a:pt x="1400812" y="3390958"/>
                  <a:pt x="1393032" y="3384383"/>
                  <a:pt x="1390328" y="3370234"/>
                </a:cubicBezTo>
                <a:cubicBezTo>
                  <a:pt x="1388548" y="3362836"/>
                  <a:pt x="1387417" y="3354586"/>
                  <a:pt x="1387138" y="3346982"/>
                </a:cubicBezTo>
                <a:cubicBezTo>
                  <a:pt x="1386242" y="3334879"/>
                  <a:pt x="1382963" y="3327687"/>
                  <a:pt x="1367757" y="3328245"/>
                </a:cubicBezTo>
                <a:cubicBezTo>
                  <a:pt x="1351050" y="3329009"/>
                  <a:pt x="1342448" y="3316434"/>
                  <a:pt x="1339537" y="3300787"/>
                </a:cubicBezTo>
                <a:cubicBezTo>
                  <a:pt x="1332245" y="3264343"/>
                  <a:pt x="1332245" y="3264343"/>
                  <a:pt x="1297095" y="3269929"/>
                </a:cubicBezTo>
                <a:cubicBezTo>
                  <a:pt x="1289595" y="3270957"/>
                  <a:pt x="1278829" y="3281605"/>
                  <a:pt x="1277860" y="3263398"/>
                </a:cubicBezTo>
                <a:cubicBezTo>
                  <a:pt x="1280448" y="3259987"/>
                  <a:pt x="1283036" y="3256573"/>
                  <a:pt x="1285729" y="3253912"/>
                </a:cubicBezTo>
                <a:cubicBezTo>
                  <a:pt x="1293083" y="3240677"/>
                  <a:pt x="1283773" y="3239661"/>
                  <a:pt x="1274362" y="3237896"/>
                </a:cubicBezTo>
                <a:cubicBezTo>
                  <a:pt x="1257450" y="3237158"/>
                  <a:pt x="1245376" y="3232702"/>
                  <a:pt x="1243451" y="3213097"/>
                </a:cubicBezTo>
                <a:cubicBezTo>
                  <a:pt x="1243069" y="3204745"/>
                  <a:pt x="1236687" y="3197214"/>
                  <a:pt x="1233305" y="3189274"/>
                </a:cubicBezTo>
                <a:lnTo>
                  <a:pt x="1231404" y="3176435"/>
                </a:lnTo>
                <a:lnTo>
                  <a:pt x="1223095" y="3189026"/>
                </a:lnTo>
                <a:cubicBezTo>
                  <a:pt x="1218169" y="3198801"/>
                  <a:pt x="1211403" y="3208052"/>
                  <a:pt x="1202226" y="3214473"/>
                </a:cubicBezTo>
                <a:cubicBezTo>
                  <a:pt x="1187451" y="3224966"/>
                  <a:pt x="1169354" y="3229919"/>
                  <a:pt x="1160715" y="3248436"/>
                </a:cubicBezTo>
                <a:cubicBezTo>
                  <a:pt x="1157062" y="3256430"/>
                  <a:pt x="1148006" y="3261353"/>
                  <a:pt x="1140446" y="3266397"/>
                </a:cubicBezTo>
                <a:cubicBezTo>
                  <a:pt x="1136060" y="3269437"/>
                  <a:pt x="1131389" y="3271323"/>
                  <a:pt x="1126105" y="3266756"/>
                </a:cubicBezTo>
                <a:cubicBezTo>
                  <a:pt x="1132527" y="3275932"/>
                  <a:pt x="1130774" y="3283701"/>
                  <a:pt x="1123155" y="3289494"/>
                </a:cubicBezTo>
                <a:cubicBezTo>
                  <a:pt x="1107107" y="3301768"/>
                  <a:pt x="1095191" y="3318892"/>
                  <a:pt x="1074384" y="3324758"/>
                </a:cubicBezTo>
                <a:cubicBezTo>
                  <a:pt x="1069369" y="3326241"/>
                  <a:pt x="1065553" y="3331585"/>
                  <a:pt x="1061166" y="3334623"/>
                </a:cubicBezTo>
                <a:cubicBezTo>
                  <a:pt x="1047258" y="3343678"/>
                  <a:pt x="1034041" y="3353543"/>
                  <a:pt x="1018008" y="3360921"/>
                </a:cubicBezTo>
                <a:cubicBezTo>
                  <a:pt x="1002036" y="3367552"/>
                  <a:pt x="982097" y="3371981"/>
                  <a:pt x="969896" y="3387953"/>
                </a:cubicBezTo>
                <a:cubicBezTo>
                  <a:pt x="963654" y="3395362"/>
                  <a:pt x="955166" y="3402592"/>
                  <a:pt x="943250" y="3400885"/>
                </a:cubicBezTo>
                <a:lnTo>
                  <a:pt x="942382" y="3402321"/>
                </a:lnTo>
                <a:lnTo>
                  <a:pt x="942381" y="3402321"/>
                </a:lnTo>
                <a:cubicBezTo>
                  <a:pt x="942292" y="3403444"/>
                  <a:pt x="942120" y="3403242"/>
                  <a:pt x="942165" y="3402681"/>
                </a:cubicBezTo>
                <a:lnTo>
                  <a:pt x="942382" y="3402321"/>
                </a:lnTo>
                <a:lnTo>
                  <a:pt x="943534" y="3402037"/>
                </a:lnTo>
                <a:cubicBezTo>
                  <a:pt x="950854" y="3399987"/>
                  <a:pt x="953264" y="3402816"/>
                  <a:pt x="950824" y="3409777"/>
                </a:cubicBezTo>
                <a:cubicBezTo>
                  <a:pt x="950240" y="3412366"/>
                  <a:pt x="948219" y="3414088"/>
                  <a:pt x="946198" y="3415809"/>
                </a:cubicBezTo>
                <a:cubicBezTo>
                  <a:pt x="923055" y="3432035"/>
                  <a:pt x="911392" y="3460101"/>
                  <a:pt x="885435" y="3473841"/>
                </a:cubicBezTo>
                <a:cubicBezTo>
                  <a:pt x="881513" y="3475787"/>
                  <a:pt x="878849" y="3480846"/>
                  <a:pt x="874462" y="3483885"/>
                </a:cubicBezTo>
                <a:cubicBezTo>
                  <a:pt x="873653" y="3484573"/>
                  <a:pt x="872097" y="3485202"/>
                  <a:pt x="870944" y="3485487"/>
                </a:cubicBezTo>
                <a:cubicBezTo>
                  <a:pt x="867142" y="3485935"/>
                  <a:pt x="863984" y="3483046"/>
                  <a:pt x="860406" y="3485396"/>
                </a:cubicBezTo>
                <a:cubicBezTo>
                  <a:pt x="858909" y="3485276"/>
                  <a:pt x="857817" y="3484812"/>
                  <a:pt x="856724" y="3484348"/>
                </a:cubicBezTo>
                <a:cubicBezTo>
                  <a:pt x="853849" y="3482611"/>
                  <a:pt x="851380" y="3480530"/>
                  <a:pt x="849315" y="3478105"/>
                </a:cubicBezTo>
                <a:cubicBezTo>
                  <a:pt x="847533" y="3476833"/>
                  <a:pt x="846155" y="3475216"/>
                  <a:pt x="844719" y="3474347"/>
                </a:cubicBezTo>
                <a:cubicBezTo>
                  <a:pt x="834465" y="3475410"/>
                  <a:pt x="830184" y="3481847"/>
                  <a:pt x="828312" y="3491112"/>
                </a:cubicBezTo>
                <a:cubicBezTo>
                  <a:pt x="825408" y="3499166"/>
                  <a:pt x="819929" y="3501740"/>
                  <a:pt x="811816" y="3499584"/>
                </a:cubicBezTo>
                <a:cubicBezTo>
                  <a:pt x="805544" y="3497952"/>
                  <a:pt x="803313" y="3492878"/>
                  <a:pt x="806443" y="3486725"/>
                </a:cubicBezTo>
                <a:cubicBezTo>
                  <a:pt x="829451" y="3476892"/>
                  <a:pt x="845693" y="3457477"/>
                  <a:pt x="865663" y="3443258"/>
                </a:cubicBezTo>
                <a:cubicBezTo>
                  <a:pt x="874030" y="3437526"/>
                  <a:pt x="892757" y="3434129"/>
                  <a:pt x="891545" y="3416330"/>
                </a:cubicBezTo>
                <a:cubicBezTo>
                  <a:pt x="891322" y="3414428"/>
                  <a:pt x="894210" y="3411271"/>
                  <a:pt x="896111" y="3411046"/>
                </a:cubicBezTo>
                <a:cubicBezTo>
                  <a:pt x="912129" y="3408562"/>
                  <a:pt x="921560" y="3394252"/>
                  <a:pt x="936260" y="3389402"/>
                </a:cubicBezTo>
                <a:cubicBezTo>
                  <a:pt x="944389" y="3386664"/>
                  <a:pt x="951424" y="3383461"/>
                  <a:pt x="950766" y="3372862"/>
                </a:cubicBezTo>
                <a:cubicBezTo>
                  <a:pt x="950437" y="3367564"/>
                  <a:pt x="954479" y="3364121"/>
                  <a:pt x="958401" y="3362175"/>
                </a:cubicBezTo>
                <a:cubicBezTo>
                  <a:pt x="974897" y="3353704"/>
                  <a:pt x="989043" y="3341655"/>
                  <a:pt x="1002097" y="3329141"/>
                </a:cubicBezTo>
                <a:cubicBezTo>
                  <a:pt x="1011454" y="3320474"/>
                  <a:pt x="1021094" y="3312960"/>
                  <a:pt x="1027292" y="3301404"/>
                </a:cubicBezTo>
                <a:cubicBezTo>
                  <a:pt x="1032562" y="3292035"/>
                  <a:pt x="1042083" y="3286017"/>
                  <a:pt x="1054298" y="3283982"/>
                </a:cubicBezTo>
                <a:cubicBezTo>
                  <a:pt x="1071812" y="3281618"/>
                  <a:pt x="1077157" y="3266603"/>
                  <a:pt x="1066200" y="3252921"/>
                </a:cubicBezTo>
                <a:cubicBezTo>
                  <a:pt x="1064823" y="3251305"/>
                  <a:pt x="1063101" y="3249284"/>
                  <a:pt x="1061380" y="3247263"/>
                </a:cubicBezTo>
                <a:cubicBezTo>
                  <a:pt x="1043478" y="3226245"/>
                  <a:pt x="1045754" y="3216635"/>
                  <a:pt x="1070214" y="3202775"/>
                </a:cubicBezTo>
                <a:cubicBezTo>
                  <a:pt x="1079675" y="3197507"/>
                  <a:pt x="1086022" y="3193495"/>
                  <a:pt x="1077715" y="3179648"/>
                </a:cubicBezTo>
                <a:lnTo>
                  <a:pt x="1077647" y="3179528"/>
                </a:lnTo>
                <a:lnTo>
                  <a:pt x="1068969" y="3165555"/>
                </a:lnTo>
                <a:lnTo>
                  <a:pt x="1069713" y="3165435"/>
                </a:lnTo>
                <a:lnTo>
                  <a:pt x="1068029" y="3162443"/>
                </a:lnTo>
                <a:cubicBezTo>
                  <a:pt x="1065277" y="3156243"/>
                  <a:pt x="1063556" y="3149514"/>
                  <a:pt x="1064529" y="3142060"/>
                </a:cubicBezTo>
                <a:lnTo>
                  <a:pt x="1063050" y="3137376"/>
                </a:lnTo>
                <a:lnTo>
                  <a:pt x="1062498" y="3137761"/>
                </a:lnTo>
                <a:cubicBezTo>
                  <a:pt x="1052435" y="3148475"/>
                  <a:pt x="1037477" y="3156143"/>
                  <a:pt x="1034473" y="3173009"/>
                </a:cubicBezTo>
                <a:cubicBezTo>
                  <a:pt x="1027398" y="3176098"/>
                  <a:pt x="1020944" y="3178756"/>
                  <a:pt x="1013870" y="3181846"/>
                </a:cubicBezTo>
                <a:cubicBezTo>
                  <a:pt x="1010144" y="3184446"/>
                  <a:pt x="1007040" y="3186611"/>
                  <a:pt x="1003316" y="3189210"/>
                </a:cubicBezTo>
                <a:cubicBezTo>
                  <a:pt x="995792" y="3200920"/>
                  <a:pt x="982826" y="3203507"/>
                  <a:pt x="970293" y="3206712"/>
                </a:cubicBezTo>
                <a:cubicBezTo>
                  <a:pt x="961052" y="3206699"/>
                  <a:pt x="951190" y="3207117"/>
                  <a:pt x="947984" y="3194585"/>
                </a:cubicBezTo>
                <a:cubicBezTo>
                  <a:pt x="960126" y="3163033"/>
                  <a:pt x="976297" y="3133287"/>
                  <a:pt x="1001074" y="3113231"/>
                </a:cubicBezTo>
                <a:cubicBezTo>
                  <a:pt x="999831" y="3114098"/>
                  <a:pt x="998777" y="3113909"/>
                  <a:pt x="996669" y="3113534"/>
                </a:cubicBezTo>
                <a:cubicBezTo>
                  <a:pt x="1005163" y="3105531"/>
                  <a:pt x="1013126" y="3097263"/>
                  <a:pt x="1020438" y="3088642"/>
                </a:cubicBezTo>
                <a:lnTo>
                  <a:pt x="1038396" y="3064220"/>
                </a:lnTo>
                <a:lnTo>
                  <a:pt x="1027366" y="3055851"/>
                </a:lnTo>
                <a:cubicBezTo>
                  <a:pt x="1022201" y="3049788"/>
                  <a:pt x="1016290" y="3043665"/>
                  <a:pt x="1011529" y="3037259"/>
                </a:cubicBezTo>
                <a:cubicBezTo>
                  <a:pt x="1005392" y="3029234"/>
                  <a:pt x="1000812" y="3020582"/>
                  <a:pt x="989315" y="3032467"/>
                </a:cubicBezTo>
                <a:cubicBezTo>
                  <a:pt x="984405" y="3037347"/>
                  <a:pt x="973538" y="3031957"/>
                  <a:pt x="967639" y="3039771"/>
                </a:cubicBezTo>
                <a:cubicBezTo>
                  <a:pt x="963478" y="3044710"/>
                  <a:pt x="957190" y="3047973"/>
                  <a:pt x="956876" y="3056610"/>
                </a:cubicBezTo>
                <a:cubicBezTo>
                  <a:pt x="956561" y="3065247"/>
                  <a:pt x="949465" y="3069199"/>
                  <a:pt x="941712" y="3062552"/>
                </a:cubicBezTo>
                <a:cubicBezTo>
                  <a:pt x="934647" y="3056714"/>
                  <a:pt x="924872" y="3051788"/>
                  <a:pt x="926580" y="3039873"/>
                </a:cubicBezTo>
                <a:cubicBezTo>
                  <a:pt x="927222" y="3036535"/>
                  <a:pt x="924754" y="3034454"/>
                  <a:pt x="921415" y="3033810"/>
                </a:cubicBezTo>
                <a:cubicBezTo>
                  <a:pt x="918825" y="3033227"/>
                  <a:pt x="916236" y="3032642"/>
                  <a:pt x="914050" y="3031714"/>
                </a:cubicBezTo>
                <a:cubicBezTo>
                  <a:pt x="906342" y="3029214"/>
                  <a:pt x="907644" y="3017642"/>
                  <a:pt x="899127" y="3015831"/>
                </a:cubicBezTo>
                <a:cubicBezTo>
                  <a:pt x="890265" y="3013615"/>
                  <a:pt x="893214" y="3028539"/>
                  <a:pt x="883887" y="3027417"/>
                </a:cubicBezTo>
                <a:cubicBezTo>
                  <a:pt x="881642" y="3027237"/>
                  <a:pt x="878530" y="3028494"/>
                  <a:pt x="877840" y="3027685"/>
                </a:cubicBezTo>
                <a:cubicBezTo>
                  <a:pt x="865672" y="3015035"/>
                  <a:pt x="847633" y="3019241"/>
                  <a:pt x="833143" y="3012056"/>
                </a:cubicBezTo>
                <a:cubicBezTo>
                  <a:pt x="830958" y="3011127"/>
                  <a:pt x="827276" y="3010080"/>
                  <a:pt x="827051" y="3008178"/>
                </a:cubicBezTo>
                <a:cubicBezTo>
                  <a:pt x="825076" y="2995215"/>
                  <a:pt x="813400" y="2990513"/>
                  <a:pt x="805303" y="2983463"/>
                </a:cubicBezTo>
                <a:cubicBezTo>
                  <a:pt x="792265" y="2972251"/>
                  <a:pt x="792146" y="2954915"/>
                  <a:pt x="785396" y="2940440"/>
                </a:cubicBezTo>
                <a:cubicBezTo>
                  <a:pt x="782882" y="2934213"/>
                  <a:pt x="781923" y="2927357"/>
                  <a:pt x="777912" y="2921010"/>
                </a:cubicBezTo>
                <a:cubicBezTo>
                  <a:pt x="775218" y="2917027"/>
                  <a:pt x="772764" y="2910052"/>
                  <a:pt x="776057" y="2906550"/>
                </a:cubicBezTo>
                <a:cubicBezTo>
                  <a:pt x="787210" y="2894261"/>
                  <a:pt x="783753" y="2876283"/>
                  <a:pt x="794156" y="2863934"/>
                </a:cubicBezTo>
                <a:cubicBezTo>
                  <a:pt x="796642" y="2861120"/>
                  <a:pt x="798214" y="2855595"/>
                  <a:pt x="796433" y="2854323"/>
                </a:cubicBezTo>
                <a:cubicBezTo>
                  <a:pt x="785281" y="2847781"/>
                  <a:pt x="789697" y="2834952"/>
                  <a:pt x="784369" y="2826241"/>
                </a:cubicBezTo>
                <a:cubicBezTo>
                  <a:pt x="782364" y="2823067"/>
                  <a:pt x="779849" y="2816840"/>
                  <a:pt x="781525" y="2814714"/>
                </a:cubicBezTo>
                <a:cubicBezTo>
                  <a:pt x="789969" y="2803338"/>
                  <a:pt x="777380" y="2795928"/>
                  <a:pt x="777006" y="2786482"/>
                </a:cubicBezTo>
                <a:cubicBezTo>
                  <a:pt x="776678" y="2781183"/>
                  <a:pt x="771214" y="2778863"/>
                  <a:pt x="764987" y="2781377"/>
                </a:cubicBezTo>
                <a:lnTo>
                  <a:pt x="754819" y="2791238"/>
                </a:lnTo>
                <a:lnTo>
                  <a:pt x="748844" y="2763129"/>
                </a:lnTo>
                <a:lnTo>
                  <a:pt x="730809" y="2718412"/>
                </a:lnTo>
                <a:lnTo>
                  <a:pt x="725651" y="2720140"/>
                </a:lnTo>
                <a:lnTo>
                  <a:pt x="727215" y="2721285"/>
                </a:lnTo>
                <a:cubicBezTo>
                  <a:pt x="727327" y="2723643"/>
                  <a:pt x="724670" y="2726304"/>
                  <a:pt x="719629" y="2729726"/>
                </a:cubicBezTo>
                <a:cubicBezTo>
                  <a:pt x="711195" y="2735805"/>
                  <a:pt x="706468" y="2743552"/>
                  <a:pt x="704062" y="2753308"/>
                </a:cubicBezTo>
                <a:cubicBezTo>
                  <a:pt x="703253" y="2757538"/>
                  <a:pt x="703040" y="2762726"/>
                  <a:pt x="700079" y="2765644"/>
                </a:cubicBezTo>
                <a:cubicBezTo>
                  <a:pt x="684219" y="2781958"/>
                  <a:pt x="678430" y="2805005"/>
                  <a:pt x="663000" y="2821583"/>
                </a:cubicBezTo>
                <a:cubicBezTo>
                  <a:pt x="652802" y="2832489"/>
                  <a:pt x="654837" y="2837867"/>
                  <a:pt x="668823" y="2841084"/>
                </a:cubicBezTo>
                <a:cubicBezTo>
                  <a:pt x="689025" y="2845729"/>
                  <a:pt x="695491" y="2860305"/>
                  <a:pt x="685585" y="2878480"/>
                </a:cubicBezTo>
                <a:cubicBezTo>
                  <a:pt x="683484" y="2881923"/>
                  <a:pt x="681646" y="2884936"/>
                  <a:pt x="680405" y="2888905"/>
                </a:cubicBezTo>
                <a:cubicBezTo>
                  <a:pt x="674490" y="2905378"/>
                  <a:pt x="674584" y="2904256"/>
                  <a:pt x="659234" y="2898435"/>
                </a:cubicBezTo>
                <a:cubicBezTo>
                  <a:pt x="630256" y="2887843"/>
                  <a:pt x="608271" y="2866754"/>
                  <a:pt x="583400" y="2850398"/>
                </a:cubicBezTo>
                <a:cubicBezTo>
                  <a:pt x="577374" y="2846722"/>
                  <a:pt x="572040" y="2842878"/>
                  <a:pt x="565656" y="2840755"/>
                </a:cubicBezTo>
                <a:cubicBezTo>
                  <a:pt x="562811" y="2839609"/>
                  <a:pt x="559820" y="2834832"/>
                  <a:pt x="557530" y="2840523"/>
                </a:cubicBezTo>
                <a:cubicBezTo>
                  <a:pt x="555597" y="2844659"/>
                  <a:pt x="555218" y="2849154"/>
                  <a:pt x="559953" y="2852042"/>
                </a:cubicBezTo>
                <a:cubicBezTo>
                  <a:pt x="561675" y="2853093"/>
                  <a:pt x="563490" y="2853019"/>
                  <a:pt x="565475" y="2853639"/>
                </a:cubicBezTo>
                <a:cubicBezTo>
                  <a:pt x="569444" y="2854879"/>
                  <a:pt x="575609" y="2851552"/>
                  <a:pt x="577550" y="2858053"/>
                </a:cubicBezTo>
                <a:cubicBezTo>
                  <a:pt x="579491" y="2864554"/>
                  <a:pt x="572035" y="2867092"/>
                  <a:pt x="567497" y="2872594"/>
                </a:cubicBezTo>
                <a:cubicBezTo>
                  <a:pt x="577799" y="2871199"/>
                  <a:pt x="585663" y="2871862"/>
                  <a:pt x="592456" y="2877187"/>
                </a:cubicBezTo>
                <a:cubicBezTo>
                  <a:pt x="596236" y="2880675"/>
                  <a:pt x="599322" y="2884329"/>
                  <a:pt x="592034" y="2887562"/>
                </a:cubicBezTo>
                <a:cubicBezTo>
                  <a:pt x="582513" y="2877028"/>
                  <a:pt x="570373" y="2881436"/>
                  <a:pt x="558685" y="2883167"/>
                </a:cubicBezTo>
                <a:cubicBezTo>
                  <a:pt x="548814" y="2884822"/>
                  <a:pt x="539732" y="2885188"/>
                  <a:pt x="536016" y="2872881"/>
                </a:cubicBezTo>
                <a:cubicBezTo>
                  <a:pt x="531996" y="2866884"/>
                  <a:pt x="534550" y="2860763"/>
                  <a:pt x="534593" y="2854883"/>
                </a:cubicBezTo>
                <a:cubicBezTo>
                  <a:pt x="534468" y="2848310"/>
                  <a:pt x="532863" y="2843194"/>
                  <a:pt x="524713" y="2845902"/>
                </a:cubicBezTo>
                <a:cubicBezTo>
                  <a:pt x="519054" y="2851309"/>
                  <a:pt x="513392" y="2856715"/>
                  <a:pt x="507469" y="2862552"/>
                </a:cubicBezTo>
                <a:cubicBezTo>
                  <a:pt x="505200" y="2865303"/>
                  <a:pt x="503719" y="2866762"/>
                  <a:pt x="500538" y="2864230"/>
                </a:cubicBezTo>
                <a:cubicBezTo>
                  <a:pt x="507365" y="2853039"/>
                  <a:pt x="512735" y="2840365"/>
                  <a:pt x="517410" y="2827861"/>
                </a:cubicBezTo>
                <a:cubicBezTo>
                  <a:pt x="521990" y="2816479"/>
                  <a:pt x="517182" y="2811774"/>
                  <a:pt x="505852" y="2811950"/>
                </a:cubicBezTo>
                <a:cubicBezTo>
                  <a:pt x="499279" y="2812074"/>
                  <a:pt x="492611" y="2813322"/>
                  <a:pt x="485775" y="2813877"/>
                </a:cubicBezTo>
                <a:cubicBezTo>
                  <a:pt x="473919" y="2814915"/>
                  <a:pt x="470665" y="2810566"/>
                  <a:pt x="475676" y="2799448"/>
                </a:cubicBezTo>
                <a:cubicBezTo>
                  <a:pt x="477610" y="2795311"/>
                  <a:pt x="479974" y="2791437"/>
                  <a:pt x="482504" y="2788255"/>
                </a:cubicBezTo>
                <a:cubicBezTo>
                  <a:pt x="489406" y="2778880"/>
                  <a:pt x="491623" y="2771373"/>
                  <a:pt x="480453" y="2761605"/>
                </a:cubicBezTo>
                <a:cubicBezTo>
                  <a:pt x="470311" y="2753056"/>
                  <a:pt x="476015" y="2741769"/>
                  <a:pt x="482055" y="2731868"/>
                </a:cubicBezTo>
                <a:cubicBezTo>
                  <a:pt x="492034" y="2715511"/>
                  <a:pt x="490932" y="2712476"/>
                  <a:pt x="474837" y="2702067"/>
                </a:cubicBezTo>
                <a:cubicBezTo>
                  <a:pt x="469839" y="2699608"/>
                  <a:pt x="462835" y="2699470"/>
                  <a:pt x="461682" y="2691678"/>
                </a:cubicBezTo>
                <a:cubicBezTo>
                  <a:pt x="463710" y="2686418"/>
                  <a:pt x="467700" y="2684718"/>
                  <a:pt x="472720" y="2684237"/>
                </a:cubicBezTo>
                <a:cubicBezTo>
                  <a:pt x="478863" y="2683848"/>
                  <a:pt x="478716" y="2680216"/>
                  <a:pt x="476156" y="2675700"/>
                </a:cubicBezTo>
                <a:cubicBezTo>
                  <a:pt x="464890" y="2667056"/>
                  <a:pt x="455968" y="2657477"/>
                  <a:pt x="465852" y="2642243"/>
                </a:cubicBezTo>
                <a:cubicBezTo>
                  <a:pt x="464582" y="2638514"/>
                  <a:pt x="466252" y="2634808"/>
                  <a:pt x="466201" y="2630051"/>
                </a:cubicBezTo>
                <a:cubicBezTo>
                  <a:pt x="458650" y="2633715"/>
                  <a:pt x="457629" y="2643133"/>
                  <a:pt x="450174" y="2645673"/>
                </a:cubicBezTo>
                <a:cubicBezTo>
                  <a:pt x="446111" y="2645556"/>
                  <a:pt x="442382" y="2646826"/>
                  <a:pt x="438844" y="2645849"/>
                </a:cubicBezTo>
                <a:cubicBezTo>
                  <a:pt x="424690" y="2641940"/>
                  <a:pt x="413863" y="2644196"/>
                  <a:pt x="407612" y="2659282"/>
                </a:cubicBezTo>
                <a:cubicBezTo>
                  <a:pt x="403652" y="2668680"/>
                  <a:pt x="396144" y="2666462"/>
                  <a:pt x="388301" y="2662859"/>
                </a:cubicBezTo>
                <a:cubicBezTo>
                  <a:pt x="371323" y="2654864"/>
                  <a:pt x="371323" y="2654864"/>
                  <a:pt x="372054" y="2673030"/>
                </a:cubicBezTo>
                <a:cubicBezTo>
                  <a:pt x="371938" y="2677094"/>
                  <a:pt x="370195" y="2678982"/>
                  <a:pt x="366153" y="2675927"/>
                </a:cubicBezTo>
                <a:cubicBezTo>
                  <a:pt x="358184" y="2665750"/>
                  <a:pt x="353442" y="2652225"/>
                  <a:pt x="337020" y="2651066"/>
                </a:cubicBezTo>
                <a:cubicBezTo>
                  <a:pt x="326908" y="2650213"/>
                  <a:pt x="318497" y="2653351"/>
                  <a:pt x="309559" y="2657350"/>
                </a:cubicBezTo>
                <a:cubicBezTo>
                  <a:pt x="292546" y="2665872"/>
                  <a:pt x="287549" y="2663415"/>
                  <a:pt x="286125" y="2645417"/>
                </a:cubicBezTo>
                <a:cubicBezTo>
                  <a:pt x="285087" y="2633560"/>
                  <a:pt x="279325" y="2629453"/>
                  <a:pt x="268162" y="2630323"/>
                </a:cubicBezTo>
                <a:cubicBezTo>
                  <a:pt x="242635" y="2632470"/>
                  <a:pt x="242203" y="2632206"/>
                  <a:pt x="242903" y="2607826"/>
                </a:cubicBezTo>
                <a:cubicBezTo>
                  <a:pt x="243398" y="2599267"/>
                  <a:pt x="240122" y="2597859"/>
                  <a:pt x="232834" y="2601092"/>
                </a:cubicBezTo>
                <a:cubicBezTo>
                  <a:pt x="226669" y="2604420"/>
                  <a:pt x="224707" y="2600860"/>
                  <a:pt x="223794" y="2595578"/>
                </a:cubicBezTo>
                <a:cubicBezTo>
                  <a:pt x="225991" y="2591010"/>
                  <a:pt x="227492" y="2586611"/>
                  <a:pt x="229257" y="2581782"/>
                </a:cubicBezTo>
                <a:cubicBezTo>
                  <a:pt x="230761" y="2577383"/>
                  <a:pt x="235612" y="2576207"/>
                  <a:pt x="239172" y="2574244"/>
                </a:cubicBezTo>
                <a:cubicBezTo>
                  <a:pt x="244643" y="2571085"/>
                  <a:pt x="247532" y="2566350"/>
                  <a:pt x="246021" y="2560112"/>
                </a:cubicBezTo>
                <a:cubicBezTo>
                  <a:pt x="244846" y="2555259"/>
                  <a:pt x="240709" y="2553327"/>
                  <a:pt x="236215" y="2552948"/>
                </a:cubicBezTo>
                <a:cubicBezTo>
                  <a:pt x="229475" y="2552379"/>
                  <a:pt x="225389" y="2555203"/>
                  <a:pt x="222405" y="2561062"/>
                </a:cubicBezTo>
                <a:cubicBezTo>
                  <a:pt x="220472" y="2565200"/>
                  <a:pt x="222414" y="2571700"/>
                  <a:pt x="216081" y="2574334"/>
                </a:cubicBezTo>
                <a:cubicBezTo>
                  <a:pt x="208028" y="2575917"/>
                  <a:pt x="200309" y="2578887"/>
                  <a:pt x="191941" y="2576145"/>
                </a:cubicBezTo>
                <a:cubicBezTo>
                  <a:pt x="187059" y="2569623"/>
                  <a:pt x="191333" y="2564552"/>
                  <a:pt x="194915" y="2559649"/>
                </a:cubicBezTo>
                <a:cubicBezTo>
                  <a:pt x="200073" y="2552163"/>
                  <a:pt x="203414" y="2544751"/>
                  <a:pt x="194993" y="2537251"/>
                </a:cubicBezTo>
                <a:cubicBezTo>
                  <a:pt x="192076" y="2534290"/>
                  <a:pt x="191761" y="2529963"/>
                  <a:pt x="192141" y="2525470"/>
                </a:cubicBezTo>
                <a:cubicBezTo>
                  <a:pt x="191586" y="2518633"/>
                  <a:pt x="194306" y="2513205"/>
                  <a:pt x="197888" y="2508302"/>
                </a:cubicBezTo>
                <a:cubicBezTo>
                  <a:pt x="200682" y="2504692"/>
                  <a:pt x="202090" y="2501415"/>
                  <a:pt x="200221" y="2496731"/>
                </a:cubicBezTo>
                <a:cubicBezTo>
                  <a:pt x="201148" y="2488435"/>
                  <a:pt x="188191" y="2486439"/>
                  <a:pt x="191458" y="2477209"/>
                </a:cubicBezTo>
                <a:cubicBezTo>
                  <a:pt x="199410" y="2466112"/>
                  <a:pt x="184373" y="2464618"/>
                  <a:pt x="183220" y="2456827"/>
                </a:cubicBezTo>
                <a:cubicBezTo>
                  <a:pt x="183036" y="2434860"/>
                  <a:pt x="191344" y="2422207"/>
                  <a:pt x="210079" y="2414736"/>
                </a:cubicBezTo>
                <a:cubicBezTo>
                  <a:pt x="220832" y="2410663"/>
                  <a:pt x="223240" y="2400908"/>
                  <a:pt x="221583" y="2391038"/>
                </a:cubicBezTo>
                <a:cubicBezTo>
                  <a:pt x="218845" y="2375192"/>
                  <a:pt x="220749" y="2363360"/>
                  <a:pt x="240133" y="2361599"/>
                </a:cubicBezTo>
                <a:cubicBezTo>
                  <a:pt x="245152" y="2361117"/>
                  <a:pt x="248377" y="2357768"/>
                  <a:pt x="247894" y="2352749"/>
                </a:cubicBezTo>
                <a:cubicBezTo>
                  <a:pt x="247266" y="2344097"/>
                  <a:pt x="248717" y="2334941"/>
                  <a:pt x="240633" y="2328828"/>
                </a:cubicBezTo>
                <a:cubicBezTo>
                  <a:pt x="237620" y="2326989"/>
                  <a:pt x="234177" y="2324888"/>
                  <a:pt x="229872" y="2322262"/>
                </a:cubicBezTo>
                <a:cubicBezTo>
                  <a:pt x="243638" y="2320029"/>
                  <a:pt x="255347" y="2315359"/>
                  <a:pt x="267736" y="2324097"/>
                </a:cubicBezTo>
                <a:cubicBezTo>
                  <a:pt x="274361" y="2328730"/>
                  <a:pt x="280694" y="2326095"/>
                  <a:pt x="284895" y="2319208"/>
                </a:cubicBezTo>
                <a:cubicBezTo>
                  <a:pt x="288309" y="2313612"/>
                  <a:pt x="291986" y="2307586"/>
                  <a:pt x="294969" y="2301727"/>
                </a:cubicBezTo>
                <a:cubicBezTo>
                  <a:pt x="300579" y="2291564"/>
                  <a:pt x="307290" y="2284435"/>
                  <a:pt x="319825" y="2296809"/>
                </a:cubicBezTo>
                <a:cubicBezTo>
                  <a:pt x="321414" y="2280649"/>
                  <a:pt x="327746" y="2278015"/>
                  <a:pt x="338486" y="2287520"/>
                </a:cubicBezTo>
                <a:cubicBezTo>
                  <a:pt x="340208" y="2288570"/>
                  <a:pt x="342360" y="2289882"/>
                  <a:pt x="344964" y="2288518"/>
                </a:cubicBezTo>
                <a:cubicBezTo>
                  <a:pt x="347832" y="2286723"/>
                  <a:pt x="346467" y="2284119"/>
                  <a:pt x="345963" y="2282040"/>
                </a:cubicBezTo>
                <a:cubicBezTo>
                  <a:pt x="343178" y="2272809"/>
                  <a:pt x="343376" y="2261411"/>
                  <a:pt x="334886" y="2257174"/>
                </a:cubicBezTo>
                <a:lnTo>
                  <a:pt x="328066" y="2256305"/>
                </a:lnTo>
                <a:lnTo>
                  <a:pt x="326915" y="2256930"/>
                </a:lnTo>
                <a:cubicBezTo>
                  <a:pt x="323018" y="2257983"/>
                  <a:pt x="319190" y="2257583"/>
                  <a:pt x="316061" y="2254318"/>
                </a:cubicBezTo>
                <a:cubicBezTo>
                  <a:pt x="307739" y="2245367"/>
                  <a:pt x="295779" y="2239513"/>
                  <a:pt x="292711" y="2226086"/>
                </a:cubicBezTo>
                <a:lnTo>
                  <a:pt x="293665" y="2222983"/>
                </a:lnTo>
                <a:lnTo>
                  <a:pt x="287973" y="2218310"/>
                </a:lnTo>
                <a:cubicBezTo>
                  <a:pt x="279889" y="2212198"/>
                  <a:pt x="272959" y="2213875"/>
                  <a:pt x="268137" y="2222747"/>
                </a:cubicBezTo>
                <a:cubicBezTo>
                  <a:pt x="263672" y="2230065"/>
                  <a:pt x="259901" y="2237215"/>
                  <a:pt x="255699" y="2244103"/>
                </a:cubicBezTo>
                <a:cubicBezTo>
                  <a:pt x="253862" y="2247115"/>
                  <a:pt x="252694" y="2252901"/>
                  <a:pt x="246742" y="2251040"/>
                </a:cubicBezTo>
                <a:cubicBezTo>
                  <a:pt x="242342" y="2249538"/>
                  <a:pt x="242983" y="2244614"/>
                  <a:pt x="242837" y="2240980"/>
                </a:cubicBezTo>
                <a:cubicBezTo>
                  <a:pt x="243019" y="2228097"/>
                  <a:pt x="243893" y="2215045"/>
                  <a:pt x="244074" y="2202161"/>
                </a:cubicBezTo>
                <a:cubicBezTo>
                  <a:pt x="245241" y="2196375"/>
                  <a:pt x="250186" y="2194077"/>
                  <a:pt x="254872" y="2192209"/>
                </a:cubicBezTo>
                <a:cubicBezTo>
                  <a:pt x="261467" y="2189144"/>
                  <a:pt x="267140" y="2184927"/>
                  <a:pt x="272556" y="2180404"/>
                </a:cubicBezTo>
                <a:lnTo>
                  <a:pt x="280288" y="2173876"/>
                </a:lnTo>
                <a:lnTo>
                  <a:pt x="280101" y="2172712"/>
                </a:lnTo>
                <a:cubicBezTo>
                  <a:pt x="280627" y="2170945"/>
                  <a:pt x="281671" y="2169160"/>
                  <a:pt x="282418" y="2167586"/>
                </a:cubicBezTo>
                <a:cubicBezTo>
                  <a:pt x="283225" y="2166276"/>
                  <a:pt x="283768" y="2165030"/>
                  <a:pt x="284250" y="2163518"/>
                </a:cubicBezTo>
                <a:cubicBezTo>
                  <a:pt x="284933" y="2161679"/>
                  <a:pt x="284697" y="2159499"/>
                  <a:pt x="282733" y="2158286"/>
                </a:cubicBezTo>
                <a:cubicBezTo>
                  <a:pt x="281034" y="2157010"/>
                  <a:pt x="279307" y="2157977"/>
                  <a:pt x="277970" y="2159412"/>
                </a:cubicBezTo>
                <a:cubicBezTo>
                  <a:pt x="275901" y="2161299"/>
                  <a:pt x="273770" y="2162920"/>
                  <a:pt x="270762" y="2160837"/>
                </a:cubicBezTo>
                <a:cubicBezTo>
                  <a:pt x="268019" y="2158689"/>
                  <a:pt x="268716" y="2155728"/>
                  <a:pt x="269741" y="2152970"/>
                </a:cubicBezTo>
                <a:cubicBezTo>
                  <a:pt x="269942" y="2152643"/>
                  <a:pt x="270346" y="2151989"/>
                  <a:pt x="270486" y="2151396"/>
                </a:cubicBezTo>
                <a:cubicBezTo>
                  <a:pt x="273684" y="2143652"/>
                  <a:pt x="272780" y="2142187"/>
                  <a:pt x="264354" y="2140825"/>
                </a:cubicBezTo>
                <a:cubicBezTo>
                  <a:pt x="260337" y="2140376"/>
                  <a:pt x="257112" y="2139742"/>
                  <a:pt x="256578" y="2135115"/>
                </a:cubicBezTo>
                <a:cubicBezTo>
                  <a:pt x="256326" y="2134056"/>
                  <a:pt x="256139" y="2133262"/>
                  <a:pt x="256216" y="2132405"/>
                </a:cubicBezTo>
                <a:cubicBezTo>
                  <a:pt x="256739" y="2127529"/>
                  <a:pt x="253683" y="2124057"/>
                  <a:pt x="249309" y="2125651"/>
                </a:cubicBezTo>
                <a:cubicBezTo>
                  <a:pt x="244936" y="2127244"/>
                  <a:pt x="242784" y="2125236"/>
                  <a:pt x="241768" y="2122122"/>
                </a:cubicBezTo>
                <a:cubicBezTo>
                  <a:pt x="238798" y="2111921"/>
                  <a:pt x="231946" y="2111306"/>
                  <a:pt x="222886" y="2113166"/>
                </a:cubicBezTo>
                <a:cubicBezTo>
                  <a:pt x="216472" y="2114404"/>
                  <a:pt x="209745" y="2114317"/>
                  <a:pt x="202956" y="2113965"/>
                </a:cubicBezTo>
                <a:cubicBezTo>
                  <a:pt x="199794" y="2113595"/>
                  <a:pt x="197566" y="2112444"/>
                  <a:pt x="196020" y="2109455"/>
                </a:cubicBezTo>
                <a:cubicBezTo>
                  <a:pt x="193150" y="2104402"/>
                  <a:pt x="190873" y="2099210"/>
                  <a:pt x="189879" y="2093818"/>
                </a:cubicBezTo>
                <a:lnTo>
                  <a:pt x="190909" y="2082560"/>
                </a:lnTo>
                <a:lnTo>
                  <a:pt x="176927" y="2076952"/>
                </a:lnTo>
                <a:cubicBezTo>
                  <a:pt x="171587" y="2075541"/>
                  <a:pt x="166146" y="2074290"/>
                  <a:pt x="161150" y="2071832"/>
                </a:cubicBezTo>
                <a:cubicBezTo>
                  <a:pt x="149169" y="2066295"/>
                  <a:pt x="147827" y="2060750"/>
                  <a:pt x="156976" y="2051565"/>
                </a:cubicBezTo>
                <a:cubicBezTo>
                  <a:pt x="159412" y="2049507"/>
                  <a:pt x="162015" y="2048143"/>
                  <a:pt x="164190" y="2046515"/>
                </a:cubicBezTo>
                <a:cubicBezTo>
                  <a:pt x="174965" y="2039504"/>
                  <a:pt x="180216" y="2030894"/>
                  <a:pt x="176598" y="2017463"/>
                </a:cubicBezTo>
                <a:cubicBezTo>
                  <a:pt x="173744" y="2005682"/>
                  <a:pt x="173400" y="1993659"/>
                  <a:pt x="172362" y="1981804"/>
                </a:cubicBezTo>
                <a:cubicBezTo>
                  <a:pt x="171137" y="1972194"/>
                  <a:pt x="167715" y="1967155"/>
                  <a:pt x="157391" y="1971489"/>
                </a:cubicBezTo>
                <a:cubicBezTo>
                  <a:pt x="151490" y="1974385"/>
                  <a:pt x="145515" y="1975465"/>
                  <a:pt x="140371" y="1969374"/>
                </a:cubicBezTo>
                <a:cubicBezTo>
                  <a:pt x="138378" y="1958117"/>
                  <a:pt x="144754" y="1949602"/>
                  <a:pt x="147853" y="1939681"/>
                </a:cubicBezTo>
                <a:cubicBezTo>
                  <a:pt x="150238" y="1932866"/>
                  <a:pt x="154177" y="1926409"/>
                  <a:pt x="158285" y="1920645"/>
                </a:cubicBezTo>
                <a:lnTo>
                  <a:pt x="160830" y="1915989"/>
                </a:lnTo>
                <a:lnTo>
                  <a:pt x="159493" y="1915963"/>
                </a:lnTo>
                <a:cubicBezTo>
                  <a:pt x="156770" y="1917445"/>
                  <a:pt x="154758" y="1914846"/>
                  <a:pt x="153790" y="1913117"/>
                </a:cubicBezTo>
                <a:cubicBezTo>
                  <a:pt x="149781" y="1906797"/>
                  <a:pt x="144530" y="1904683"/>
                  <a:pt x="137462" y="1905516"/>
                </a:cubicBezTo>
                <a:cubicBezTo>
                  <a:pt x="133103" y="1905988"/>
                  <a:pt x="131933" y="1904586"/>
                  <a:pt x="133579" y="1899724"/>
                </a:cubicBezTo>
                <a:lnTo>
                  <a:pt x="133105" y="1895728"/>
                </a:lnTo>
                <a:lnTo>
                  <a:pt x="129392" y="1898293"/>
                </a:lnTo>
                <a:cubicBezTo>
                  <a:pt x="125128" y="1901895"/>
                  <a:pt x="120702" y="1904068"/>
                  <a:pt x="116047" y="1904919"/>
                </a:cubicBezTo>
                <a:lnTo>
                  <a:pt x="112975" y="1904648"/>
                </a:lnTo>
                <a:lnTo>
                  <a:pt x="113239" y="1905442"/>
                </a:lnTo>
                <a:cubicBezTo>
                  <a:pt x="112962" y="1906485"/>
                  <a:pt x="111881" y="1907231"/>
                  <a:pt x="109733" y="1907599"/>
                </a:cubicBezTo>
                <a:cubicBezTo>
                  <a:pt x="103848" y="1908711"/>
                  <a:pt x="98521" y="1907454"/>
                  <a:pt x="93271" y="1905341"/>
                </a:cubicBezTo>
                <a:cubicBezTo>
                  <a:pt x="86510" y="1902745"/>
                  <a:pt x="83272" y="1903231"/>
                  <a:pt x="78716" y="1908782"/>
                </a:cubicBezTo>
                <a:cubicBezTo>
                  <a:pt x="76912" y="1910606"/>
                  <a:pt x="75560" y="1913163"/>
                  <a:pt x="74146" y="1915454"/>
                </a:cubicBezTo>
                <a:cubicBezTo>
                  <a:pt x="73540" y="1916436"/>
                  <a:pt x="73060" y="1917947"/>
                  <a:pt x="71611" y="1917731"/>
                </a:cubicBezTo>
                <a:cubicBezTo>
                  <a:pt x="69898" y="1917576"/>
                  <a:pt x="69320" y="1916316"/>
                  <a:pt x="69334" y="1915194"/>
                </a:cubicBezTo>
                <a:cubicBezTo>
                  <a:pt x="69267" y="1910178"/>
                  <a:pt x="66898" y="1909619"/>
                  <a:pt x="62727" y="1910885"/>
                </a:cubicBezTo>
                <a:cubicBezTo>
                  <a:pt x="57497" y="1912401"/>
                  <a:pt x="52978" y="1909836"/>
                  <a:pt x="49191" y="1906817"/>
                </a:cubicBezTo>
                <a:cubicBezTo>
                  <a:pt x="46121" y="1904467"/>
                  <a:pt x="44205" y="1904641"/>
                  <a:pt x="42777" y="1908054"/>
                </a:cubicBezTo>
                <a:cubicBezTo>
                  <a:pt x="42094" y="1909893"/>
                  <a:pt x="41286" y="1911202"/>
                  <a:pt x="39043" y="1911174"/>
                </a:cubicBezTo>
                <a:cubicBezTo>
                  <a:pt x="36008" y="1911332"/>
                  <a:pt x="36036" y="1909089"/>
                  <a:pt x="35068" y="1907360"/>
                </a:cubicBezTo>
                <a:cubicBezTo>
                  <a:pt x="34553" y="1906364"/>
                  <a:pt x="34240" y="1905040"/>
                  <a:pt x="33663" y="1903778"/>
                </a:cubicBezTo>
                <a:cubicBezTo>
                  <a:pt x="31179" y="1896818"/>
                  <a:pt x="26833" y="1896168"/>
                  <a:pt x="21749" y="1901843"/>
                </a:cubicBezTo>
                <a:cubicBezTo>
                  <a:pt x="21079" y="1902560"/>
                  <a:pt x="20676" y="1903216"/>
                  <a:pt x="19945" y="1903668"/>
                </a:cubicBezTo>
                <a:cubicBezTo>
                  <a:pt x="18544" y="1904837"/>
                  <a:pt x="16552" y="1905867"/>
                  <a:pt x="15118" y="1904528"/>
                </a:cubicBezTo>
                <a:cubicBezTo>
                  <a:pt x="13747" y="1903456"/>
                  <a:pt x="14367" y="1901352"/>
                  <a:pt x="15175" y="1900043"/>
                </a:cubicBezTo>
                <a:cubicBezTo>
                  <a:pt x="15983" y="1898733"/>
                  <a:pt x="16854" y="1897689"/>
                  <a:pt x="17990" y="1896581"/>
                </a:cubicBezTo>
                <a:cubicBezTo>
                  <a:pt x="19467" y="1894554"/>
                  <a:pt x="19621" y="1892840"/>
                  <a:pt x="17531" y="1891099"/>
                </a:cubicBezTo>
                <a:cubicBezTo>
                  <a:pt x="12901" y="1886881"/>
                  <a:pt x="11058" y="1881446"/>
                  <a:pt x="9478" y="1875949"/>
                </a:cubicBezTo>
                <a:cubicBezTo>
                  <a:pt x="7384" y="1869454"/>
                  <a:pt x="6551" y="1862383"/>
                  <a:pt x="3397" y="1856139"/>
                </a:cubicBezTo>
                <a:cubicBezTo>
                  <a:pt x="2305" y="1853881"/>
                  <a:pt x="3580" y="1852182"/>
                  <a:pt x="4652" y="1850811"/>
                </a:cubicBezTo>
                <a:lnTo>
                  <a:pt x="7981" y="1845163"/>
                </a:lnTo>
                <a:lnTo>
                  <a:pt x="7180" y="1842047"/>
                </a:lnTo>
                <a:cubicBezTo>
                  <a:pt x="5049" y="1837794"/>
                  <a:pt x="219" y="1836029"/>
                  <a:pt x="0" y="1830579"/>
                </a:cubicBezTo>
                <a:cubicBezTo>
                  <a:pt x="5734" y="1826989"/>
                  <a:pt x="926" y="1822283"/>
                  <a:pt x="1735" y="1818053"/>
                </a:cubicBezTo>
                <a:cubicBezTo>
                  <a:pt x="5675" y="1811595"/>
                  <a:pt x="6170" y="1803037"/>
                  <a:pt x="16041" y="1801382"/>
                </a:cubicBezTo>
                <a:cubicBezTo>
                  <a:pt x="19674" y="1801234"/>
                  <a:pt x="20484" y="1797003"/>
                  <a:pt x="19907" y="1793107"/>
                </a:cubicBezTo>
                <a:cubicBezTo>
                  <a:pt x="18659" y="1786439"/>
                  <a:pt x="20423" y="1781609"/>
                  <a:pt x="27281" y="1778114"/>
                </a:cubicBezTo>
                <a:cubicBezTo>
                  <a:pt x="35357" y="1773591"/>
                  <a:pt x="29520" y="1767666"/>
                  <a:pt x="27243" y="1759781"/>
                </a:cubicBezTo>
                <a:cubicBezTo>
                  <a:pt x="39843" y="1763333"/>
                  <a:pt x="49115" y="1760721"/>
                  <a:pt x="55513" y="1749265"/>
                </a:cubicBezTo>
                <a:cubicBezTo>
                  <a:pt x="56826" y="1747112"/>
                  <a:pt x="64544" y="1744143"/>
                  <a:pt x="70592" y="1744880"/>
                </a:cubicBezTo>
                <a:cubicBezTo>
                  <a:pt x="81996" y="1746519"/>
                  <a:pt x="88372" y="1738006"/>
                  <a:pt x="96805" y="1731928"/>
                </a:cubicBezTo>
                <a:cubicBezTo>
                  <a:pt x="96718" y="1743688"/>
                  <a:pt x="102335" y="1744163"/>
                  <a:pt x="110075" y="1738252"/>
                </a:cubicBezTo>
                <a:cubicBezTo>
                  <a:pt x="113972" y="1737675"/>
                  <a:pt x="117941" y="1738915"/>
                  <a:pt x="121332" y="1736259"/>
                </a:cubicBezTo>
                <a:cubicBezTo>
                  <a:pt x="123244" y="1735062"/>
                  <a:pt x="125418" y="1733436"/>
                  <a:pt x="127329" y="1732239"/>
                </a:cubicBezTo>
                <a:cubicBezTo>
                  <a:pt x="129503" y="1730611"/>
                  <a:pt x="132034" y="1727432"/>
                  <a:pt x="133588" y="1727788"/>
                </a:cubicBezTo>
                <a:cubicBezTo>
                  <a:pt x="137558" y="1729028"/>
                  <a:pt x="134333" y="1732377"/>
                  <a:pt x="134144" y="1734624"/>
                </a:cubicBezTo>
                <a:cubicBezTo>
                  <a:pt x="134027" y="1738688"/>
                  <a:pt x="133743" y="1742059"/>
                  <a:pt x="133196" y="1745861"/>
                </a:cubicBezTo>
                <a:cubicBezTo>
                  <a:pt x="134109" y="1751141"/>
                  <a:pt x="138507" y="1752644"/>
                  <a:pt x="143265" y="1752593"/>
                </a:cubicBezTo>
                <a:cubicBezTo>
                  <a:pt x="146132" y="1750798"/>
                  <a:pt x="149429" y="1749265"/>
                  <a:pt x="152296" y="1747470"/>
                </a:cubicBezTo>
                <a:cubicBezTo>
                  <a:pt x="155929" y="1747324"/>
                  <a:pt x="155215" y="1750431"/>
                  <a:pt x="155718" y="1752512"/>
                </a:cubicBezTo>
                <a:cubicBezTo>
                  <a:pt x="150371" y="1762244"/>
                  <a:pt x="150306" y="1771063"/>
                  <a:pt x="161592" y="1776769"/>
                </a:cubicBezTo>
                <a:cubicBezTo>
                  <a:pt x="166160" y="1778965"/>
                  <a:pt x="169940" y="1782451"/>
                  <a:pt x="166956" y="1788310"/>
                </a:cubicBezTo>
                <a:lnTo>
                  <a:pt x="166316" y="1794564"/>
                </a:lnTo>
                <a:lnTo>
                  <a:pt x="168319" y="1794045"/>
                </a:lnTo>
                <a:cubicBezTo>
                  <a:pt x="170704" y="1792608"/>
                  <a:pt x="172889" y="1790623"/>
                  <a:pt x="174958" y="1788737"/>
                </a:cubicBezTo>
                <a:cubicBezTo>
                  <a:pt x="177089" y="1787114"/>
                  <a:pt x="178552" y="1786209"/>
                  <a:pt x="181371" y="1787500"/>
                </a:cubicBezTo>
                <a:lnTo>
                  <a:pt x="198329" y="1792737"/>
                </a:lnTo>
                <a:lnTo>
                  <a:pt x="201544" y="1788737"/>
                </a:lnTo>
                <a:cubicBezTo>
                  <a:pt x="209117" y="1782135"/>
                  <a:pt x="212049" y="1771518"/>
                  <a:pt x="221079" y="1766397"/>
                </a:cubicBezTo>
                <a:cubicBezTo>
                  <a:pt x="222656" y="1763814"/>
                  <a:pt x="223969" y="1761662"/>
                  <a:pt x="225545" y="1759079"/>
                </a:cubicBezTo>
                <a:cubicBezTo>
                  <a:pt x="224274" y="1755351"/>
                  <a:pt x="226807" y="1752170"/>
                  <a:pt x="226230" y="1748274"/>
                </a:cubicBezTo>
                <a:cubicBezTo>
                  <a:pt x="225266" y="1738235"/>
                  <a:pt x="215533" y="1732889"/>
                  <a:pt x="211965" y="1724214"/>
                </a:cubicBezTo>
                <a:cubicBezTo>
                  <a:pt x="209666" y="1719269"/>
                  <a:pt x="206937" y="1714059"/>
                  <a:pt x="210257" y="1709587"/>
                </a:cubicBezTo>
                <a:cubicBezTo>
                  <a:pt x="213576" y="1705115"/>
                  <a:pt x="219361" y="1706282"/>
                  <a:pt x="224023" y="1707353"/>
                </a:cubicBezTo>
                <a:cubicBezTo>
                  <a:pt x="230239" y="1708782"/>
                  <a:pt x="235835" y="1712197"/>
                  <a:pt x="242241" y="1711379"/>
                </a:cubicBezTo>
                <a:cubicBezTo>
                  <a:pt x="246757" y="1708818"/>
                  <a:pt x="250966" y="1712568"/>
                  <a:pt x="255293" y="1712253"/>
                </a:cubicBezTo>
                <a:cubicBezTo>
                  <a:pt x="258160" y="1710459"/>
                  <a:pt x="260858" y="1707971"/>
                  <a:pt x="264324" y="1707132"/>
                </a:cubicBezTo>
                <a:cubicBezTo>
                  <a:pt x="276339" y="1696151"/>
                  <a:pt x="287494" y="1684644"/>
                  <a:pt x="281407" y="1665575"/>
                </a:cubicBezTo>
                <a:cubicBezTo>
                  <a:pt x="278364" y="1656039"/>
                  <a:pt x="285842" y="1650559"/>
                  <a:pt x="295355" y="1650457"/>
                </a:cubicBezTo>
                <a:cubicBezTo>
                  <a:pt x="303052" y="1650427"/>
                  <a:pt x="310654" y="1651521"/>
                  <a:pt x="318183" y="1650798"/>
                </a:cubicBezTo>
                <a:cubicBezTo>
                  <a:pt x="334890" y="1648585"/>
                  <a:pt x="347239" y="1638991"/>
                  <a:pt x="336105" y="1612706"/>
                </a:cubicBezTo>
                <a:cubicBezTo>
                  <a:pt x="337965" y="1606753"/>
                  <a:pt x="331771" y="1602383"/>
                  <a:pt x="332244" y="1596765"/>
                </a:cubicBezTo>
                <a:cubicBezTo>
                  <a:pt x="336227" y="1584428"/>
                  <a:pt x="336920" y="1584260"/>
                  <a:pt x="345508" y="1592453"/>
                </a:cubicBezTo>
                <a:cubicBezTo>
                  <a:pt x="353067" y="1599427"/>
                  <a:pt x="362894" y="1603650"/>
                  <a:pt x="372459" y="1608304"/>
                </a:cubicBezTo>
                <a:cubicBezTo>
                  <a:pt x="369037" y="1603263"/>
                  <a:pt x="371159" y="1596879"/>
                  <a:pt x="366520" y="1592867"/>
                </a:cubicBezTo>
                <a:cubicBezTo>
                  <a:pt x="363768" y="1590598"/>
                  <a:pt x="361974" y="1587731"/>
                  <a:pt x="362257" y="1584360"/>
                </a:cubicBezTo>
                <a:cubicBezTo>
                  <a:pt x="362796" y="1569922"/>
                  <a:pt x="353663" y="1565531"/>
                  <a:pt x="341471" y="1565181"/>
                </a:cubicBezTo>
                <a:cubicBezTo>
                  <a:pt x="335707" y="1561075"/>
                  <a:pt x="329214" y="1573653"/>
                  <a:pt x="324093" y="1564622"/>
                </a:cubicBezTo>
                <a:cubicBezTo>
                  <a:pt x="317985" y="1548492"/>
                  <a:pt x="331985" y="1538131"/>
                  <a:pt x="335369" y="1524838"/>
                </a:cubicBezTo>
                <a:cubicBezTo>
                  <a:pt x="339279" y="1510684"/>
                  <a:pt x="344741" y="1496888"/>
                  <a:pt x="346666" y="1482115"/>
                </a:cubicBezTo>
                <a:cubicBezTo>
                  <a:pt x="348117" y="1472959"/>
                  <a:pt x="345841" y="1465071"/>
                  <a:pt x="338449" y="1458790"/>
                </a:cubicBezTo>
                <a:cubicBezTo>
                  <a:pt x="329768" y="1451722"/>
                  <a:pt x="322428" y="1450197"/>
                  <a:pt x="315695" y="1460266"/>
                </a:cubicBezTo>
                <a:cubicBezTo>
                  <a:pt x="311063" y="1466891"/>
                  <a:pt x="303008" y="1468475"/>
                  <a:pt x="297610" y="1473451"/>
                </a:cubicBezTo>
                <a:cubicBezTo>
                  <a:pt x="279874" y="1474445"/>
                  <a:pt x="263547" y="1472163"/>
                  <a:pt x="259036" y="1450509"/>
                </a:cubicBezTo>
                <a:cubicBezTo>
                  <a:pt x="258291" y="1445920"/>
                  <a:pt x="254542" y="1450129"/>
                  <a:pt x="253178" y="1447526"/>
                </a:cubicBezTo>
                <a:cubicBezTo>
                  <a:pt x="251667" y="1441288"/>
                  <a:pt x="255511" y="1435955"/>
                  <a:pt x="255985" y="1430337"/>
                </a:cubicBezTo>
                <a:cubicBezTo>
                  <a:pt x="259063" y="1423355"/>
                  <a:pt x="266614" y="1419692"/>
                  <a:pt x="268401" y="1411922"/>
                </a:cubicBezTo>
                <a:cubicBezTo>
                  <a:pt x="279943" y="1406560"/>
                  <a:pt x="291482" y="1401195"/>
                  <a:pt x="304630" y="1400946"/>
                </a:cubicBezTo>
                <a:cubicBezTo>
                  <a:pt x="306877" y="1401137"/>
                  <a:pt x="319527" y="1409445"/>
                  <a:pt x="320032" y="1411524"/>
                </a:cubicBezTo>
                <a:cubicBezTo>
                  <a:pt x="321017" y="1418623"/>
                  <a:pt x="325416" y="1420125"/>
                  <a:pt x="331486" y="1417921"/>
                </a:cubicBezTo>
                <a:cubicBezTo>
                  <a:pt x="350483" y="1410019"/>
                  <a:pt x="370414" y="1404458"/>
                  <a:pt x="388646" y="1394907"/>
                </a:cubicBezTo>
                <a:cubicBezTo>
                  <a:pt x="403578" y="1386888"/>
                  <a:pt x="406773" y="1375842"/>
                  <a:pt x="399615" y="1361433"/>
                </a:cubicBezTo>
                <a:cubicBezTo>
                  <a:pt x="397820" y="1358567"/>
                  <a:pt x="396025" y="1355699"/>
                  <a:pt x="394231" y="1352832"/>
                </a:cubicBezTo>
                <a:cubicBezTo>
                  <a:pt x="381089" y="1328867"/>
                  <a:pt x="383664" y="1319806"/>
                  <a:pt x="408825" y="1308576"/>
                </a:cubicBezTo>
                <a:cubicBezTo>
                  <a:pt x="419842" y="1304074"/>
                  <a:pt x="428107" y="1297303"/>
                  <a:pt x="433980" y="1286710"/>
                </a:cubicBezTo>
                <a:cubicBezTo>
                  <a:pt x="443097" y="1269827"/>
                  <a:pt x="459782" y="1270555"/>
                  <a:pt x="475774" y="1271450"/>
                </a:cubicBezTo>
                <a:cubicBezTo>
                  <a:pt x="480721" y="1269153"/>
                  <a:pt x="486673" y="1271012"/>
                  <a:pt x="492912" y="1269501"/>
                </a:cubicBezTo>
                <a:cubicBezTo>
                  <a:pt x="482391" y="1265445"/>
                  <a:pt x="472469" y="1262347"/>
                  <a:pt x="466485" y="1252791"/>
                </a:cubicBezTo>
                <a:cubicBezTo>
                  <a:pt x="466317" y="1252096"/>
                  <a:pt x="465456" y="1251572"/>
                  <a:pt x="464596" y="1251046"/>
                </a:cubicBezTo>
                <a:cubicBezTo>
                  <a:pt x="464166" y="1250783"/>
                  <a:pt x="463997" y="1250091"/>
                  <a:pt x="464260" y="1249660"/>
                </a:cubicBezTo>
                <a:cubicBezTo>
                  <a:pt x="466074" y="1214735"/>
                  <a:pt x="452261" y="1187999"/>
                  <a:pt x="426403" y="1164545"/>
                </a:cubicBezTo>
                <a:cubicBezTo>
                  <a:pt x="410593" y="1150766"/>
                  <a:pt x="412139" y="1140485"/>
                  <a:pt x="424723" y="1122763"/>
                </a:cubicBezTo>
                <a:cubicBezTo>
                  <a:pt x="435204" y="1108485"/>
                  <a:pt x="431176" y="1091852"/>
                  <a:pt x="431810" y="1076290"/>
                </a:cubicBezTo>
                <a:cubicBezTo>
                  <a:pt x="430971" y="1072825"/>
                  <a:pt x="431256" y="1069454"/>
                  <a:pt x="432233" y="1065915"/>
                </a:cubicBezTo>
                <a:cubicBezTo>
                  <a:pt x="435777" y="1042679"/>
                  <a:pt x="438627" y="1019610"/>
                  <a:pt x="433350" y="996308"/>
                </a:cubicBezTo>
                <a:cubicBezTo>
                  <a:pt x="435904" y="990187"/>
                  <a:pt x="432911" y="985409"/>
                  <a:pt x="429489" y="980368"/>
                </a:cubicBezTo>
                <a:cubicBezTo>
                  <a:pt x="425659" y="972124"/>
                  <a:pt x="427541" y="963231"/>
                  <a:pt x="426913" y="954578"/>
                </a:cubicBezTo>
                <a:cubicBezTo>
                  <a:pt x="419457" y="957118"/>
                  <a:pt x="416809" y="964362"/>
                  <a:pt x="412104" y="969171"/>
                </a:cubicBezTo>
                <a:cubicBezTo>
                  <a:pt x="404174" y="977327"/>
                  <a:pt x="396835" y="975803"/>
                  <a:pt x="396826" y="965166"/>
                </a:cubicBezTo>
                <a:cubicBezTo>
                  <a:pt x="396190" y="945876"/>
                  <a:pt x="383779" y="940077"/>
                  <a:pt x="368670" y="936766"/>
                </a:cubicBezTo>
                <a:cubicBezTo>
                  <a:pt x="360039" y="934455"/>
                  <a:pt x="353488" y="931639"/>
                  <a:pt x="354173" y="920835"/>
                </a:cubicBezTo>
                <a:cubicBezTo>
                  <a:pt x="354457" y="917463"/>
                  <a:pt x="353188" y="913735"/>
                  <a:pt x="350867" y="911730"/>
                </a:cubicBezTo>
                <a:cubicBezTo>
                  <a:pt x="338143" y="901603"/>
                  <a:pt x="338061" y="889151"/>
                  <a:pt x="344649" y="875449"/>
                </a:cubicBezTo>
                <a:cubicBezTo>
                  <a:pt x="347128" y="867511"/>
                  <a:pt x="350039" y="859836"/>
                  <a:pt x="346207" y="851592"/>
                </a:cubicBezTo>
                <a:cubicBezTo>
                  <a:pt x="346063" y="847959"/>
                  <a:pt x="347732" y="844253"/>
                  <a:pt x="345076" y="840860"/>
                </a:cubicBezTo>
                <a:cubicBezTo>
                  <a:pt x="342992" y="836045"/>
                  <a:pt x="342027" y="832060"/>
                  <a:pt x="343163" y="8289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7D792863-086B-47CC-A08E-76E4DB79A440}"/>
              </a:ext>
            </a:extLst>
          </p:cNvPr>
          <p:cNvSpPr/>
          <p:nvPr/>
        </p:nvSpPr>
        <p:spPr>
          <a:xfrm>
            <a:off x="843064" y="572701"/>
            <a:ext cx="1892960" cy="1847670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0E5D4EE-9CCF-4987-937B-F9DFCBFBD041}"/>
              </a:ext>
            </a:extLst>
          </p:cNvPr>
          <p:cNvSpPr>
            <a:spLocks/>
          </p:cNvSpPr>
          <p:nvPr/>
        </p:nvSpPr>
        <p:spPr bwMode="auto">
          <a:xfrm rot="3516856">
            <a:off x="-261744" y="335050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4CCE9C9-365E-4726-8A36-A66D788D4B92}"/>
              </a:ext>
            </a:extLst>
          </p:cNvPr>
          <p:cNvSpPr/>
          <p:nvPr/>
        </p:nvSpPr>
        <p:spPr>
          <a:xfrm rot="3494497">
            <a:off x="2863371" y="933396"/>
            <a:ext cx="1398052" cy="2219996"/>
          </a:xfrm>
          <a:custGeom>
            <a:avLst/>
            <a:gdLst>
              <a:gd name="connsiteX0" fmla="*/ 808709 w 1552416"/>
              <a:gd name="connsiteY0" fmla="*/ 2007805 h 2465114"/>
              <a:gd name="connsiteX1" fmla="*/ 805222 w 1552416"/>
              <a:gd name="connsiteY1" fmla="*/ 2011321 h 2465114"/>
              <a:gd name="connsiteX2" fmla="*/ 806643 w 1552416"/>
              <a:gd name="connsiteY2" fmla="*/ 2012083 h 2465114"/>
              <a:gd name="connsiteX3" fmla="*/ 814629 w 1552416"/>
              <a:gd name="connsiteY3" fmla="*/ 2008716 h 2465114"/>
              <a:gd name="connsiteX4" fmla="*/ 832543 w 1552416"/>
              <a:gd name="connsiteY4" fmla="*/ 1983999 h 2465114"/>
              <a:gd name="connsiteX5" fmla="*/ 834160 w 1552416"/>
              <a:gd name="connsiteY5" fmla="*/ 1992745 h 2465114"/>
              <a:gd name="connsiteX6" fmla="*/ 845417 w 1552416"/>
              <a:gd name="connsiteY6" fmla="*/ 2001019 h 2465114"/>
              <a:gd name="connsiteX7" fmla="*/ 845990 w 1552416"/>
              <a:gd name="connsiteY7" fmla="*/ 2000929 h 2465114"/>
              <a:gd name="connsiteX8" fmla="*/ 843940 w 1552416"/>
              <a:gd name="connsiteY8" fmla="*/ 1990068 h 2465114"/>
              <a:gd name="connsiteX9" fmla="*/ 430301 w 1552416"/>
              <a:gd name="connsiteY9" fmla="*/ 1634800 h 2465114"/>
              <a:gd name="connsiteX10" fmla="*/ 422431 w 1552416"/>
              <a:gd name="connsiteY10" fmla="*/ 1642346 h 2465114"/>
              <a:gd name="connsiteX11" fmla="*/ 396909 w 1552416"/>
              <a:gd name="connsiteY11" fmla="*/ 1668690 h 2465114"/>
              <a:gd name="connsiteX12" fmla="*/ 414193 w 1552416"/>
              <a:gd name="connsiteY12" fmla="*/ 1660524 h 2465114"/>
              <a:gd name="connsiteX13" fmla="*/ 430549 w 1552416"/>
              <a:gd name="connsiteY13" fmla="*/ 1638491 h 2465114"/>
              <a:gd name="connsiteX14" fmla="*/ 1233126 w 1552416"/>
              <a:gd name="connsiteY14" fmla="*/ 195929 h 2465114"/>
              <a:gd name="connsiteX15" fmla="*/ 1246446 w 1552416"/>
              <a:gd name="connsiteY15" fmla="*/ 205446 h 2465114"/>
              <a:gd name="connsiteX16" fmla="*/ 1242873 w 1552416"/>
              <a:gd name="connsiteY16" fmla="*/ 204263 h 2465114"/>
              <a:gd name="connsiteX17" fmla="*/ 1233419 w 1552416"/>
              <a:gd name="connsiteY17" fmla="*/ 197368 h 2465114"/>
              <a:gd name="connsiteX18" fmla="*/ 665522 w 1552416"/>
              <a:gd name="connsiteY18" fmla="*/ 124 h 2465114"/>
              <a:gd name="connsiteX19" fmla="*/ 715851 w 1552416"/>
              <a:gd name="connsiteY19" fmla="*/ 11645 h 2465114"/>
              <a:gd name="connsiteX20" fmla="*/ 736496 w 1552416"/>
              <a:gd name="connsiteY20" fmla="*/ 43009 h 2465114"/>
              <a:gd name="connsiteX21" fmla="*/ 762645 w 1552416"/>
              <a:gd name="connsiteY21" fmla="*/ 104729 h 2465114"/>
              <a:gd name="connsiteX22" fmla="*/ 776619 w 1552416"/>
              <a:gd name="connsiteY22" fmla="*/ 110864 h 2465114"/>
              <a:gd name="connsiteX23" fmla="*/ 836522 w 1552416"/>
              <a:gd name="connsiteY23" fmla="*/ 108286 h 2465114"/>
              <a:gd name="connsiteX24" fmla="*/ 865962 w 1552416"/>
              <a:gd name="connsiteY24" fmla="*/ 118739 h 2465114"/>
              <a:gd name="connsiteX25" fmla="*/ 892991 w 1552416"/>
              <a:gd name="connsiteY25" fmla="*/ 138617 h 2465114"/>
              <a:gd name="connsiteX26" fmla="*/ 926753 w 1552416"/>
              <a:gd name="connsiteY26" fmla="*/ 133612 h 2465114"/>
              <a:gd name="connsiteX27" fmla="*/ 961903 w 1552416"/>
              <a:gd name="connsiteY27" fmla="*/ 142665 h 2465114"/>
              <a:gd name="connsiteX28" fmla="*/ 1014348 w 1552416"/>
              <a:gd name="connsiteY28" fmla="*/ 149175 h 2465114"/>
              <a:gd name="connsiteX29" fmla="*/ 1045925 w 1552416"/>
              <a:gd name="connsiteY29" fmla="*/ 105136 h 2465114"/>
              <a:gd name="connsiteX30" fmla="*/ 1070278 w 1552416"/>
              <a:gd name="connsiteY30" fmla="*/ 84058 h 2465114"/>
              <a:gd name="connsiteX31" fmla="*/ 1074508 w 1552416"/>
              <a:gd name="connsiteY31" fmla="*/ 82605 h 2465114"/>
              <a:gd name="connsiteX32" fmla="*/ 1079637 w 1552416"/>
              <a:gd name="connsiteY32" fmla="*/ 86269 h 2465114"/>
              <a:gd name="connsiteX33" fmla="*/ 1064472 w 1552416"/>
              <a:gd name="connsiteY33" fmla="*/ 118440 h 2465114"/>
              <a:gd name="connsiteX34" fmla="*/ 1046690 w 1552416"/>
              <a:gd name="connsiteY34" fmla="*/ 155166 h 2465114"/>
              <a:gd name="connsiteX35" fmla="*/ 1087478 w 1552416"/>
              <a:gd name="connsiteY35" fmla="*/ 221285 h 2465114"/>
              <a:gd name="connsiteX36" fmla="*/ 1143028 w 1552416"/>
              <a:gd name="connsiteY36" fmla="*/ 259222 h 2465114"/>
              <a:gd name="connsiteX37" fmla="*/ 1148390 w 1552416"/>
              <a:gd name="connsiteY37" fmla="*/ 271218 h 2465114"/>
              <a:gd name="connsiteX38" fmla="*/ 1172539 w 1552416"/>
              <a:gd name="connsiteY38" fmla="*/ 278854 h 2465114"/>
              <a:gd name="connsiteX39" fmla="*/ 1204023 w 1552416"/>
              <a:gd name="connsiteY39" fmla="*/ 242340 h 2465114"/>
              <a:gd name="connsiteX40" fmla="*/ 1224801 w 1552416"/>
              <a:gd name="connsiteY40" fmla="*/ 232771 h 2465114"/>
              <a:gd name="connsiteX41" fmla="*/ 1254252 w 1552416"/>
              <a:gd name="connsiteY41" fmla="*/ 234872 h 2465114"/>
              <a:gd name="connsiteX42" fmla="*/ 1267420 w 1552416"/>
              <a:gd name="connsiteY42" fmla="*/ 224385 h 2465114"/>
              <a:gd name="connsiteX43" fmla="*/ 1266675 w 1552416"/>
              <a:gd name="connsiteY43" fmla="*/ 219898 h 2465114"/>
              <a:gd name="connsiteX44" fmla="*/ 1332157 w 1552416"/>
              <a:gd name="connsiteY44" fmla="*/ 266681 h 2465114"/>
              <a:gd name="connsiteX45" fmla="*/ 1331329 w 1552416"/>
              <a:gd name="connsiteY45" fmla="*/ 267656 h 2465114"/>
              <a:gd name="connsiteX46" fmla="*/ 1332633 w 1552416"/>
              <a:gd name="connsiteY46" fmla="*/ 275564 h 2465114"/>
              <a:gd name="connsiteX47" fmla="*/ 1319351 w 1552416"/>
              <a:gd name="connsiteY47" fmla="*/ 377923 h 2465114"/>
              <a:gd name="connsiteX48" fmla="*/ 1269663 w 1552416"/>
              <a:gd name="connsiteY48" fmla="*/ 416236 h 2465114"/>
              <a:gd name="connsiteX49" fmla="*/ 1262777 w 1552416"/>
              <a:gd name="connsiteY49" fmla="*/ 431113 h 2465114"/>
              <a:gd name="connsiteX50" fmla="*/ 1280857 w 1552416"/>
              <a:gd name="connsiteY50" fmla="*/ 461895 h 2465114"/>
              <a:gd name="connsiteX51" fmla="*/ 1278937 w 1552416"/>
              <a:gd name="connsiteY51" fmla="*/ 476282 h 2465114"/>
              <a:gd name="connsiteX52" fmla="*/ 1268690 w 1552416"/>
              <a:gd name="connsiteY52" fmla="*/ 533246 h 2465114"/>
              <a:gd name="connsiteX53" fmla="*/ 1281673 w 1552416"/>
              <a:gd name="connsiteY53" fmla="*/ 537808 h 2465114"/>
              <a:gd name="connsiteX54" fmla="*/ 1318969 w 1552416"/>
              <a:gd name="connsiteY54" fmla="*/ 551661 h 2465114"/>
              <a:gd name="connsiteX55" fmla="*/ 1310315 w 1552416"/>
              <a:gd name="connsiteY55" fmla="*/ 590930 h 2465114"/>
              <a:gd name="connsiteX56" fmla="*/ 1289956 w 1552416"/>
              <a:gd name="connsiteY56" fmla="*/ 596282 h 2465114"/>
              <a:gd name="connsiteX57" fmla="*/ 1275685 w 1552416"/>
              <a:gd name="connsiteY57" fmla="*/ 629426 h 2465114"/>
              <a:gd name="connsiteX58" fmla="*/ 1290384 w 1552416"/>
              <a:gd name="connsiteY58" fmla="*/ 651356 h 2465114"/>
              <a:gd name="connsiteX59" fmla="*/ 1307484 w 1552416"/>
              <a:gd name="connsiteY59" fmla="*/ 672214 h 2465114"/>
              <a:gd name="connsiteX60" fmla="*/ 1313664 w 1552416"/>
              <a:gd name="connsiteY60" fmla="*/ 692481 h 2465114"/>
              <a:gd name="connsiteX61" fmla="*/ 1295869 w 1552416"/>
              <a:gd name="connsiteY61" fmla="*/ 698414 h 2465114"/>
              <a:gd name="connsiteX62" fmla="*/ 1256632 w 1552416"/>
              <a:gd name="connsiteY62" fmla="*/ 715653 h 2465114"/>
              <a:gd name="connsiteX63" fmla="*/ 1255446 w 1552416"/>
              <a:gd name="connsiteY63" fmla="*/ 737482 h 2465114"/>
              <a:gd name="connsiteX64" fmla="*/ 1288665 w 1552416"/>
              <a:gd name="connsiteY64" fmla="*/ 769274 h 2465114"/>
              <a:gd name="connsiteX65" fmla="*/ 1312169 w 1552416"/>
              <a:gd name="connsiteY65" fmla="*/ 829584 h 2465114"/>
              <a:gd name="connsiteX66" fmla="*/ 1318604 w 1552416"/>
              <a:gd name="connsiteY66" fmla="*/ 843980 h 2465114"/>
              <a:gd name="connsiteX67" fmla="*/ 1343489 w 1552416"/>
              <a:gd name="connsiteY67" fmla="*/ 859059 h 2465114"/>
              <a:gd name="connsiteX68" fmla="*/ 1379201 w 1552416"/>
              <a:gd name="connsiteY68" fmla="*/ 882254 h 2465114"/>
              <a:gd name="connsiteX69" fmla="*/ 1388905 w 1552416"/>
              <a:gd name="connsiteY69" fmla="*/ 862088 h 2465114"/>
              <a:gd name="connsiteX70" fmla="*/ 1402492 w 1552416"/>
              <a:gd name="connsiteY70" fmla="*/ 847384 h 2465114"/>
              <a:gd name="connsiteX71" fmla="*/ 1430359 w 1552416"/>
              <a:gd name="connsiteY71" fmla="*/ 858828 h 2465114"/>
              <a:gd name="connsiteX72" fmla="*/ 1421983 w 1552416"/>
              <a:gd name="connsiteY72" fmla="*/ 875522 h 2465114"/>
              <a:gd name="connsiteX73" fmla="*/ 1412451 w 1552416"/>
              <a:gd name="connsiteY73" fmla="*/ 888991 h 2465114"/>
              <a:gd name="connsiteX74" fmla="*/ 1451310 w 1552416"/>
              <a:gd name="connsiteY74" fmla="*/ 910204 h 2465114"/>
              <a:gd name="connsiteX75" fmla="*/ 1470351 w 1552416"/>
              <a:gd name="connsiteY75" fmla="*/ 899972 h 2465114"/>
              <a:gd name="connsiteX76" fmla="*/ 1491027 w 1552416"/>
              <a:gd name="connsiteY76" fmla="*/ 906281 h 2465114"/>
              <a:gd name="connsiteX77" fmla="*/ 1490505 w 1552416"/>
              <a:gd name="connsiteY77" fmla="*/ 926374 h 2465114"/>
              <a:gd name="connsiteX78" fmla="*/ 1460032 w 1552416"/>
              <a:gd name="connsiteY78" fmla="*/ 947757 h 2465114"/>
              <a:gd name="connsiteX79" fmla="*/ 1444096 w 1552416"/>
              <a:gd name="connsiteY79" fmla="*/ 989416 h 2465114"/>
              <a:gd name="connsiteX80" fmla="*/ 1470878 w 1552416"/>
              <a:gd name="connsiteY80" fmla="*/ 1074455 h 2465114"/>
              <a:gd name="connsiteX81" fmla="*/ 1484515 w 1552416"/>
              <a:gd name="connsiteY81" fmla="*/ 1085634 h 2465114"/>
              <a:gd name="connsiteX82" fmla="*/ 1552416 w 1552416"/>
              <a:gd name="connsiteY82" fmla="*/ 1104814 h 2465114"/>
              <a:gd name="connsiteX83" fmla="*/ 1499705 w 1552416"/>
              <a:gd name="connsiteY83" fmla="*/ 1112527 h 2465114"/>
              <a:gd name="connsiteX84" fmla="*/ 1446942 w 1552416"/>
              <a:gd name="connsiteY84" fmla="*/ 1162000 h 2465114"/>
              <a:gd name="connsiteX85" fmla="*/ 1466933 w 1552416"/>
              <a:gd name="connsiteY85" fmla="*/ 1186748 h 2465114"/>
              <a:gd name="connsiteX86" fmla="*/ 1486617 w 1552416"/>
              <a:gd name="connsiteY86" fmla="*/ 1191484 h 2465114"/>
              <a:gd name="connsiteX87" fmla="*/ 1461120 w 1552416"/>
              <a:gd name="connsiteY87" fmla="*/ 1204024 h 2465114"/>
              <a:gd name="connsiteX88" fmla="*/ 1449106 w 1552416"/>
              <a:gd name="connsiteY88" fmla="*/ 1217737 h 2465114"/>
              <a:gd name="connsiteX89" fmla="*/ 1473356 w 1552416"/>
              <a:gd name="connsiteY89" fmla="*/ 1277138 h 2465114"/>
              <a:gd name="connsiteX90" fmla="*/ 1497310 w 1552416"/>
              <a:gd name="connsiteY90" fmla="*/ 1308176 h 2465114"/>
              <a:gd name="connsiteX91" fmla="*/ 1510150 w 1552416"/>
              <a:gd name="connsiteY91" fmla="*/ 1362024 h 2465114"/>
              <a:gd name="connsiteX92" fmla="*/ 1531785 w 1552416"/>
              <a:gd name="connsiteY92" fmla="*/ 1394960 h 2465114"/>
              <a:gd name="connsiteX93" fmla="*/ 1541050 w 1552416"/>
              <a:gd name="connsiteY93" fmla="*/ 1395715 h 2465114"/>
              <a:gd name="connsiteX94" fmla="*/ 1512395 w 1552416"/>
              <a:gd name="connsiteY94" fmla="*/ 1418588 h 2465114"/>
              <a:gd name="connsiteX95" fmla="*/ 1487704 w 1552416"/>
              <a:gd name="connsiteY95" fmla="*/ 1447751 h 2465114"/>
              <a:gd name="connsiteX96" fmla="*/ 1498103 w 1552416"/>
              <a:gd name="connsiteY96" fmla="*/ 1468436 h 2465114"/>
              <a:gd name="connsiteX97" fmla="*/ 1518676 w 1552416"/>
              <a:gd name="connsiteY97" fmla="*/ 1490621 h 2465114"/>
              <a:gd name="connsiteX98" fmla="*/ 1500534 w 1552416"/>
              <a:gd name="connsiteY98" fmla="*/ 1509951 h 2465114"/>
              <a:gd name="connsiteX99" fmla="*/ 1492913 w 1552416"/>
              <a:gd name="connsiteY99" fmla="*/ 1517384 h 2465114"/>
              <a:gd name="connsiteX100" fmla="*/ 1504394 w 1552416"/>
              <a:gd name="connsiteY100" fmla="*/ 1532117 h 2465114"/>
              <a:gd name="connsiteX101" fmla="*/ 1519911 w 1552416"/>
              <a:gd name="connsiteY101" fmla="*/ 1562318 h 2465114"/>
              <a:gd name="connsiteX102" fmla="*/ 1529011 w 1552416"/>
              <a:gd name="connsiteY102" fmla="*/ 1629061 h 2465114"/>
              <a:gd name="connsiteX103" fmla="*/ 1529153 w 1552416"/>
              <a:gd name="connsiteY103" fmla="*/ 1647419 h 2465114"/>
              <a:gd name="connsiteX104" fmla="*/ 1530082 w 1552416"/>
              <a:gd name="connsiteY104" fmla="*/ 1699103 h 2465114"/>
              <a:gd name="connsiteX105" fmla="*/ 1522042 w 1552416"/>
              <a:gd name="connsiteY105" fmla="*/ 1710754 h 2465114"/>
              <a:gd name="connsiteX106" fmla="*/ 1487166 w 1552416"/>
              <a:gd name="connsiteY106" fmla="*/ 1746768 h 2465114"/>
              <a:gd name="connsiteX107" fmla="*/ 1481691 w 1552416"/>
              <a:gd name="connsiteY107" fmla="*/ 1759000 h 2465114"/>
              <a:gd name="connsiteX108" fmla="*/ 1442943 w 1552416"/>
              <a:gd name="connsiteY108" fmla="*/ 1781201 h 2465114"/>
              <a:gd name="connsiteX109" fmla="*/ 1414463 w 1552416"/>
              <a:gd name="connsiteY109" fmla="*/ 1797375 h 2465114"/>
              <a:gd name="connsiteX110" fmla="*/ 1389364 w 1552416"/>
              <a:gd name="connsiteY110" fmla="*/ 1822403 h 2465114"/>
              <a:gd name="connsiteX111" fmla="*/ 1378004 w 1552416"/>
              <a:gd name="connsiteY111" fmla="*/ 1842732 h 2465114"/>
              <a:gd name="connsiteX112" fmla="*/ 1375490 w 1552416"/>
              <a:gd name="connsiteY112" fmla="*/ 1868033 h 2465114"/>
              <a:gd name="connsiteX113" fmla="*/ 1380853 w 1552416"/>
              <a:gd name="connsiteY113" fmla="*/ 1880030 h 2465114"/>
              <a:gd name="connsiteX114" fmla="*/ 1400375 w 1552416"/>
              <a:gd name="connsiteY114" fmla="*/ 1883112 h 2465114"/>
              <a:gd name="connsiteX115" fmla="*/ 1416228 w 1552416"/>
              <a:gd name="connsiteY115" fmla="*/ 1908269 h 2465114"/>
              <a:gd name="connsiteX116" fmla="*/ 1403203 w 1552416"/>
              <a:gd name="connsiteY116" fmla="*/ 1937114 h 2465114"/>
              <a:gd name="connsiteX117" fmla="*/ 1376714 w 1552416"/>
              <a:gd name="connsiteY117" fmla="*/ 1948082 h 2465114"/>
              <a:gd name="connsiteX118" fmla="*/ 1364047 w 1552416"/>
              <a:gd name="connsiteY118" fmla="*/ 1955179 h 2465114"/>
              <a:gd name="connsiteX119" fmla="*/ 1372454 w 1552416"/>
              <a:gd name="connsiteY119" fmla="*/ 1981071 h 2465114"/>
              <a:gd name="connsiteX120" fmla="*/ 1375845 w 1552416"/>
              <a:gd name="connsiteY120" fmla="*/ 1981571 h 2465114"/>
              <a:gd name="connsiteX121" fmla="*/ 1396603 w 1552416"/>
              <a:gd name="connsiteY121" fmla="*/ 1988706 h 2465114"/>
              <a:gd name="connsiteX122" fmla="*/ 1390687 w 1552416"/>
              <a:gd name="connsiteY122" fmla="*/ 2021860 h 2465114"/>
              <a:gd name="connsiteX123" fmla="*/ 1367417 w 1552416"/>
              <a:gd name="connsiteY123" fmla="*/ 2040026 h 2465114"/>
              <a:gd name="connsiteX124" fmla="*/ 1352615 w 1552416"/>
              <a:gd name="connsiteY124" fmla="*/ 2033972 h 2465114"/>
              <a:gd name="connsiteX125" fmla="*/ 1346169 w 1552416"/>
              <a:gd name="connsiteY125" fmla="*/ 2027928 h 2465114"/>
              <a:gd name="connsiteX126" fmla="*/ 1340285 w 1552416"/>
              <a:gd name="connsiteY126" fmla="*/ 2036025 h 2465114"/>
              <a:gd name="connsiteX127" fmla="*/ 1340427 w 1552416"/>
              <a:gd name="connsiteY127" fmla="*/ 2054383 h 2465114"/>
              <a:gd name="connsiteX128" fmla="*/ 1308463 w 1552416"/>
              <a:gd name="connsiteY128" fmla="*/ 2077583 h 2465114"/>
              <a:gd name="connsiteX129" fmla="*/ 1302426 w 1552416"/>
              <a:gd name="connsiteY129" fmla="*/ 2075675 h 2465114"/>
              <a:gd name="connsiteX130" fmla="*/ 1260870 w 1552416"/>
              <a:gd name="connsiteY130" fmla="*/ 2094811 h 2465114"/>
              <a:gd name="connsiteX131" fmla="*/ 1239172 w 1552416"/>
              <a:gd name="connsiteY131" fmla="*/ 2111987 h 2465114"/>
              <a:gd name="connsiteX132" fmla="*/ 1226015 w 1552416"/>
              <a:gd name="connsiteY132" fmla="*/ 2114122 h 2465114"/>
              <a:gd name="connsiteX133" fmla="*/ 1180045 w 1552416"/>
              <a:gd name="connsiteY133" fmla="*/ 2156243 h 2465114"/>
              <a:gd name="connsiteX134" fmla="*/ 1169584 w 1552416"/>
              <a:gd name="connsiteY134" fmla="*/ 2185669 h 2465114"/>
              <a:gd name="connsiteX135" fmla="*/ 1152862 w 1552416"/>
              <a:gd name="connsiteY135" fmla="*/ 2194002 h 2465114"/>
              <a:gd name="connsiteX136" fmla="*/ 1147172 w 1552416"/>
              <a:gd name="connsiteY136" fmla="*/ 2178697 h 2465114"/>
              <a:gd name="connsiteX137" fmla="*/ 1112869 w 1552416"/>
              <a:gd name="connsiteY137" fmla="*/ 2152858 h 2465114"/>
              <a:gd name="connsiteX138" fmla="*/ 1076544 w 1552416"/>
              <a:gd name="connsiteY138" fmla="*/ 2157281 h 2465114"/>
              <a:gd name="connsiteX139" fmla="*/ 1047114 w 1552416"/>
              <a:gd name="connsiteY139" fmla="*/ 2138477 h 2465114"/>
              <a:gd name="connsiteX140" fmla="*/ 979285 w 1552416"/>
              <a:gd name="connsiteY140" fmla="*/ 2128475 h 2465114"/>
              <a:gd name="connsiteX141" fmla="*/ 967527 w 1552416"/>
              <a:gd name="connsiteY141" fmla="*/ 2136318 h 2465114"/>
              <a:gd name="connsiteX142" fmla="*/ 935810 w 1552416"/>
              <a:gd name="connsiteY142" fmla="*/ 2094356 h 2465114"/>
              <a:gd name="connsiteX143" fmla="*/ 909761 w 1552416"/>
              <a:gd name="connsiteY143" fmla="*/ 2092858 h 2465114"/>
              <a:gd name="connsiteX144" fmla="*/ 890923 w 1552416"/>
              <a:gd name="connsiteY144" fmla="*/ 2097756 h 2465114"/>
              <a:gd name="connsiteX145" fmla="*/ 889951 w 1552416"/>
              <a:gd name="connsiteY145" fmla="*/ 2099239 h 2465114"/>
              <a:gd name="connsiteX146" fmla="*/ 903914 w 1552416"/>
              <a:gd name="connsiteY146" fmla="*/ 2149570 h 2465114"/>
              <a:gd name="connsiteX147" fmla="*/ 913150 w 1552416"/>
              <a:gd name="connsiteY147" fmla="*/ 2162655 h 2465114"/>
              <a:gd name="connsiteX148" fmla="*/ 991659 w 1552416"/>
              <a:gd name="connsiteY148" fmla="*/ 2161116 h 2465114"/>
              <a:gd name="connsiteX149" fmla="*/ 1036302 w 1552416"/>
              <a:gd name="connsiteY149" fmla="*/ 2174970 h 2465114"/>
              <a:gd name="connsiteX150" fmla="*/ 1038611 w 1552416"/>
              <a:gd name="connsiteY150" fmla="*/ 2189594 h 2465114"/>
              <a:gd name="connsiteX151" fmla="*/ 1036302 w 1552416"/>
              <a:gd name="connsiteY151" fmla="*/ 2265794 h 2465114"/>
              <a:gd name="connsiteX152" fmla="*/ 1033992 w 1552416"/>
              <a:gd name="connsiteY152" fmla="*/ 2268873 h 2465114"/>
              <a:gd name="connsiteX153" fmla="*/ 995508 w 1552416"/>
              <a:gd name="connsiteY153" fmla="*/ 2241164 h 2465114"/>
              <a:gd name="connsiteX154" fmla="*/ 992429 w 1552416"/>
              <a:gd name="connsiteY154" fmla="*/ 2234237 h 2465114"/>
              <a:gd name="connsiteX155" fmla="*/ 967799 w 1552416"/>
              <a:gd name="connsiteY155" fmla="*/ 2214994 h 2465114"/>
              <a:gd name="connsiteX156" fmla="*/ 937011 w 1552416"/>
              <a:gd name="connsiteY156" fmla="*/ 2214994 h 2465114"/>
              <a:gd name="connsiteX157" fmla="*/ 916999 w 1552416"/>
              <a:gd name="connsiteY157" fmla="*/ 2219612 h 2465114"/>
              <a:gd name="connsiteX158" fmla="*/ 915459 w 1552416"/>
              <a:gd name="connsiteY158" fmla="*/ 2254249 h 2465114"/>
              <a:gd name="connsiteX159" fmla="*/ 910841 w 1552416"/>
              <a:gd name="connsiteY159" fmla="*/ 2287346 h 2465114"/>
              <a:gd name="connsiteX160" fmla="*/ 906992 w 1552416"/>
              <a:gd name="connsiteY160" fmla="*/ 2324291 h 2465114"/>
              <a:gd name="connsiteX161" fmla="*/ 919308 w 1552416"/>
              <a:gd name="connsiteY161" fmla="*/ 2397413 h 2465114"/>
              <a:gd name="connsiteX162" fmla="*/ 892368 w 1552416"/>
              <a:gd name="connsiteY162" fmla="*/ 2427430 h 2465114"/>
              <a:gd name="connsiteX163" fmla="*/ 883132 w 1552416"/>
              <a:gd name="connsiteY163" fmla="*/ 2442824 h 2465114"/>
              <a:gd name="connsiteX164" fmla="*/ 876974 w 1552416"/>
              <a:gd name="connsiteY164" fmla="*/ 2456679 h 2465114"/>
              <a:gd name="connsiteX165" fmla="*/ 769986 w 1552416"/>
              <a:gd name="connsiteY165" fmla="*/ 2448982 h 2465114"/>
              <a:gd name="connsiteX166" fmla="*/ 771526 w 1552416"/>
              <a:gd name="connsiteY166" fmla="*/ 2443594 h 2465114"/>
              <a:gd name="connsiteX167" fmla="*/ 833871 w 1552416"/>
              <a:gd name="connsiteY167" fmla="*/ 2430509 h 2465114"/>
              <a:gd name="connsiteX168" fmla="*/ 865429 w 1552416"/>
              <a:gd name="connsiteY168" fmla="*/ 2385867 h 2465114"/>
              <a:gd name="connsiteX169" fmla="*/ 863120 w 1552416"/>
              <a:gd name="connsiteY169" fmla="*/ 2359697 h 2465114"/>
              <a:gd name="connsiteX170" fmla="*/ 852344 w 1552416"/>
              <a:gd name="connsiteY170" fmla="*/ 2339685 h 2465114"/>
              <a:gd name="connsiteX171" fmla="*/ 820786 w 1552416"/>
              <a:gd name="connsiteY171" fmla="*/ 2288116 h 2465114"/>
              <a:gd name="connsiteX172" fmla="*/ 805393 w 1552416"/>
              <a:gd name="connsiteY172" fmla="*/ 2276570 h 2465114"/>
              <a:gd name="connsiteX173" fmla="*/ 771526 w 1552416"/>
              <a:gd name="connsiteY173" fmla="*/ 2268104 h 2465114"/>
              <a:gd name="connsiteX174" fmla="*/ 738429 w 1552416"/>
              <a:gd name="connsiteY174" fmla="*/ 2262716 h 2465114"/>
              <a:gd name="connsiteX175" fmla="*/ 734580 w 1552416"/>
              <a:gd name="connsiteY175" fmla="*/ 2249631 h 2465114"/>
              <a:gd name="connsiteX176" fmla="*/ 725344 w 1552416"/>
              <a:gd name="connsiteY176" fmla="*/ 2235006 h 2465114"/>
              <a:gd name="connsiteX177" fmla="*/ 712259 w 1552416"/>
              <a:gd name="connsiteY177" fmla="*/ 2224231 h 2465114"/>
              <a:gd name="connsiteX178" fmla="*/ 707641 w 1552416"/>
              <a:gd name="connsiteY178" fmla="*/ 2215764 h 2465114"/>
              <a:gd name="connsiteX179" fmla="*/ 672235 w 1552416"/>
              <a:gd name="connsiteY179" fmla="*/ 2189594 h 2465114"/>
              <a:gd name="connsiteX180" fmla="*/ 663768 w 1552416"/>
              <a:gd name="connsiteY180" fmla="*/ 2176509 h 2465114"/>
              <a:gd name="connsiteX181" fmla="*/ 646064 w 1552416"/>
              <a:gd name="connsiteY181" fmla="*/ 2181127 h 2465114"/>
              <a:gd name="connsiteX182" fmla="*/ 641446 w 1552416"/>
              <a:gd name="connsiteY182" fmla="*/ 2198831 h 2465114"/>
              <a:gd name="connsiteX183" fmla="*/ 628362 w 1552416"/>
              <a:gd name="connsiteY183" fmla="*/ 2211915 h 2465114"/>
              <a:gd name="connsiteX184" fmla="*/ 612967 w 1552416"/>
              <a:gd name="connsiteY184" fmla="*/ 2213455 h 2465114"/>
              <a:gd name="connsiteX185" fmla="*/ 603731 w 1552416"/>
              <a:gd name="connsiteY185" fmla="*/ 2212685 h 2465114"/>
              <a:gd name="connsiteX186" fmla="*/ 609119 w 1552416"/>
              <a:gd name="connsiteY186" fmla="*/ 2202679 h 2465114"/>
              <a:gd name="connsiteX187" fmla="*/ 624513 w 1552416"/>
              <a:gd name="connsiteY187" fmla="*/ 2185746 h 2465114"/>
              <a:gd name="connsiteX188" fmla="*/ 637598 w 1552416"/>
              <a:gd name="connsiteY188" fmla="*/ 2159576 h 2465114"/>
              <a:gd name="connsiteX189" fmla="*/ 629132 w 1552416"/>
              <a:gd name="connsiteY189" fmla="*/ 2146491 h 2465114"/>
              <a:gd name="connsiteX190" fmla="*/ 619894 w 1552416"/>
              <a:gd name="connsiteY190" fmla="*/ 2154188 h 2465114"/>
              <a:gd name="connsiteX191" fmla="*/ 592955 w 1552416"/>
              <a:gd name="connsiteY191" fmla="*/ 2190364 h 2465114"/>
              <a:gd name="connsiteX192" fmla="*/ 575252 w 1552416"/>
              <a:gd name="connsiteY192" fmla="*/ 2212685 h 2465114"/>
              <a:gd name="connsiteX193" fmla="*/ 566785 w 1552416"/>
              <a:gd name="connsiteY193" fmla="*/ 2212685 h 2465114"/>
              <a:gd name="connsiteX194" fmla="*/ 566785 w 1552416"/>
              <a:gd name="connsiteY194" fmla="*/ 2172661 h 2465114"/>
              <a:gd name="connsiteX195" fmla="*/ 565246 w 1552416"/>
              <a:gd name="connsiteY195" fmla="*/ 2172661 h 2465114"/>
              <a:gd name="connsiteX196" fmla="*/ 539076 w 1552416"/>
              <a:gd name="connsiteY196" fmla="*/ 2194982 h 2465114"/>
              <a:gd name="connsiteX197" fmla="*/ 530610 w 1552416"/>
              <a:gd name="connsiteY197" fmla="*/ 2181127 h 2465114"/>
              <a:gd name="connsiteX198" fmla="*/ 539846 w 1552416"/>
              <a:gd name="connsiteY198" fmla="*/ 2155728 h 2465114"/>
              <a:gd name="connsiteX199" fmla="*/ 561397 w 1552416"/>
              <a:gd name="connsiteY199" fmla="*/ 2092612 h 2465114"/>
              <a:gd name="connsiteX200" fmla="*/ 538307 w 1552416"/>
              <a:gd name="connsiteY200" fmla="*/ 2042582 h 2465114"/>
              <a:gd name="connsiteX201" fmla="*/ 513676 w 1552416"/>
              <a:gd name="connsiteY201" fmla="*/ 2024879 h 2465114"/>
              <a:gd name="connsiteX202" fmla="*/ 473652 w 1552416"/>
              <a:gd name="connsiteY202" fmla="*/ 2018722 h 2465114"/>
              <a:gd name="connsiteX203" fmla="*/ 429010 w 1552416"/>
              <a:gd name="connsiteY203" fmla="*/ 1987164 h 2465114"/>
              <a:gd name="connsiteX204" fmla="*/ 425931 w 1552416"/>
              <a:gd name="connsiteY204" fmla="*/ 1952528 h 2465114"/>
              <a:gd name="connsiteX205" fmla="*/ 408228 w 1552416"/>
              <a:gd name="connsiteY205" fmla="*/ 1925588 h 2465114"/>
              <a:gd name="connsiteX206" fmla="*/ 390525 w 1552416"/>
              <a:gd name="connsiteY206" fmla="*/ 1900958 h 2465114"/>
              <a:gd name="connsiteX207" fmla="*/ 350500 w 1552416"/>
              <a:gd name="connsiteY207" fmla="*/ 1894031 h 2465114"/>
              <a:gd name="connsiteX208" fmla="*/ 267373 w 1552416"/>
              <a:gd name="connsiteY208" fmla="*/ 1910964 h 2465114"/>
              <a:gd name="connsiteX209" fmla="*/ 225040 w 1552416"/>
              <a:gd name="connsiteY209" fmla="*/ 1875558 h 2465114"/>
              <a:gd name="connsiteX210" fmla="*/ 221961 w 1552416"/>
              <a:gd name="connsiteY210" fmla="*/ 1837843 h 2465114"/>
              <a:gd name="connsiteX211" fmla="*/ 227349 w 1552416"/>
              <a:gd name="connsiteY211" fmla="*/ 1787813 h 2465114"/>
              <a:gd name="connsiteX212" fmla="*/ 246591 w 1552416"/>
              <a:gd name="connsiteY212" fmla="*/ 1787043 h 2465114"/>
              <a:gd name="connsiteX213" fmla="*/ 228119 w 1552416"/>
              <a:gd name="connsiteY213" fmla="*/ 1765491 h 2465114"/>
              <a:gd name="connsiteX214" fmla="*/ 298931 w 1552416"/>
              <a:gd name="connsiteY214" fmla="*/ 1596928 h 2465114"/>
              <a:gd name="connsiteX215" fmla="*/ 346652 w 1552416"/>
              <a:gd name="connsiteY215" fmla="*/ 1656195 h 2465114"/>
              <a:gd name="connsiteX216" fmla="*/ 361501 w 1552416"/>
              <a:gd name="connsiteY216" fmla="*/ 1660735 h 2465114"/>
              <a:gd name="connsiteX217" fmla="*/ 365925 w 1552416"/>
              <a:gd name="connsiteY217" fmla="*/ 1649703 h 2465114"/>
              <a:gd name="connsiteX218" fmla="*/ 368015 w 1552416"/>
              <a:gd name="connsiteY218" fmla="*/ 1624340 h 2465114"/>
              <a:gd name="connsiteX219" fmla="*/ 380192 w 1552416"/>
              <a:gd name="connsiteY219" fmla="*/ 1612281 h 2465114"/>
              <a:gd name="connsiteX220" fmla="*/ 407089 w 1552416"/>
              <a:gd name="connsiteY220" fmla="*/ 1605448 h 2465114"/>
              <a:gd name="connsiteX221" fmla="*/ 415547 w 1552416"/>
              <a:gd name="connsiteY221" fmla="*/ 1589580 h 2465114"/>
              <a:gd name="connsiteX222" fmla="*/ 402237 w 1552416"/>
              <a:gd name="connsiteY222" fmla="*/ 1581709 h 2465114"/>
              <a:gd name="connsiteX223" fmla="*/ 298685 w 1552416"/>
              <a:gd name="connsiteY223" fmla="*/ 1556865 h 2465114"/>
              <a:gd name="connsiteX224" fmla="*/ 238732 w 1552416"/>
              <a:gd name="connsiteY224" fmla="*/ 1533560 h 2465114"/>
              <a:gd name="connsiteX225" fmla="*/ 194584 w 1552416"/>
              <a:gd name="connsiteY225" fmla="*/ 1441885 h 2465114"/>
              <a:gd name="connsiteX226" fmla="*/ 175636 w 1552416"/>
              <a:gd name="connsiteY226" fmla="*/ 1376949 h 2465114"/>
              <a:gd name="connsiteX227" fmla="*/ 201001 w 1552416"/>
              <a:gd name="connsiteY227" fmla="*/ 1337699 h 2465114"/>
              <a:gd name="connsiteX228" fmla="*/ 230576 w 1552416"/>
              <a:gd name="connsiteY228" fmla="*/ 1307219 h 2465114"/>
              <a:gd name="connsiteX229" fmla="*/ 254347 w 1552416"/>
              <a:gd name="connsiteY229" fmla="*/ 1285664 h 2465114"/>
              <a:gd name="connsiteX230" fmla="*/ 237605 w 1552416"/>
              <a:gd name="connsiteY230" fmla="*/ 1243058 h 2465114"/>
              <a:gd name="connsiteX231" fmla="*/ 201801 w 1552416"/>
              <a:gd name="connsiteY231" fmla="*/ 1227388 h 2465114"/>
              <a:gd name="connsiteX232" fmla="*/ 140112 w 1552416"/>
              <a:gd name="connsiteY232" fmla="*/ 1203419 h 2465114"/>
              <a:gd name="connsiteX233" fmla="*/ 122807 w 1552416"/>
              <a:gd name="connsiteY233" fmla="*/ 1214314 h 2465114"/>
              <a:gd name="connsiteX234" fmla="*/ 96113 w 1552416"/>
              <a:gd name="connsiteY234" fmla="*/ 1257036 h 2465114"/>
              <a:gd name="connsiteX235" fmla="*/ 38458 w 1552416"/>
              <a:gd name="connsiteY235" fmla="*/ 1248535 h 2465114"/>
              <a:gd name="connsiteX236" fmla="*/ 29153 w 1552416"/>
              <a:gd name="connsiteY236" fmla="*/ 1213546 h 2465114"/>
              <a:gd name="connsiteX237" fmla="*/ 12391 w 1552416"/>
              <a:gd name="connsiteY237" fmla="*/ 1187643 h 2465114"/>
              <a:gd name="connsiteX238" fmla="*/ 81 w 1552416"/>
              <a:gd name="connsiteY238" fmla="*/ 1172993 h 2465114"/>
              <a:gd name="connsiteX239" fmla="*/ 13658 w 1552416"/>
              <a:gd name="connsiteY239" fmla="*/ 1166641 h 2465114"/>
              <a:gd name="connsiteX240" fmla="*/ 142679 w 1552416"/>
              <a:gd name="connsiteY240" fmla="*/ 1176546 h 2465114"/>
              <a:gd name="connsiteX241" fmla="*/ 239171 w 1552416"/>
              <a:gd name="connsiteY241" fmla="*/ 1211513 h 2465114"/>
              <a:gd name="connsiteX242" fmla="*/ 235719 w 1552416"/>
              <a:gd name="connsiteY242" fmla="*/ 1208616 h 2465114"/>
              <a:gd name="connsiteX243" fmla="*/ 234276 w 1552416"/>
              <a:gd name="connsiteY243" fmla="*/ 1199764 h 2465114"/>
              <a:gd name="connsiteX244" fmla="*/ 250440 w 1552416"/>
              <a:gd name="connsiteY244" fmla="*/ 1196685 h 2465114"/>
              <a:gd name="connsiteX245" fmla="*/ 292773 w 1552416"/>
              <a:gd name="connsiteY245" fmla="*/ 1205152 h 2465114"/>
              <a:gd name="connsiteX246" fmla="*/ 293536 w 1552416"/>
              <a:gd name="connsiteY246" fmla="*/ 1205788 h 2465114"/>
              <a:gd name="connsiteX247" fmla="*/ 307663 w 1552416"/>
              <a:gd name="connsiteY247" fmla="*/ 1191042 h 2465114"/>
              <a:gd name="connsiteX248" fmla="*/ 350231 w 1552416"/>
              <a:gd name="connsiteY248" fmla="*/ 1156773 h 2465114"/>
              <a:gd name="connsiteX249" fmla="*/ 353724 w 1552416"/>
              <a:gd name="connsiteY249" fmla="*/ 1141396 h 2465114"/>
              <a:gd name="connsiteX250" fmla="*/ 328677 w 1552416"/>
              <a:gd name="connsiteY250" fmla="*/ 1124663 h 2465114"/>
              <a:gd name="connsiteX251" fmla="*/ 254423 w 1552416"/>
              <a:gd name="connsiteY251" fmla="*/ 1091914 h 2465114"/>
              <a:gd name="connsiteX252" fmla="*/ 198863 w 1552416"/>
              <a:gd name="connsiteY252" fmla="*/ 1062329 h 2465114"/>
              <a:gd name="connsiteX253" fmla="*/ 174939 w 1552416"/>
              <a:gd name="connsiteY253" fmla="*/ 1073879 h 2465114"/>
              <a:gd name="connsiteX254" fmla="*/ 161270 w 1552416"/>
              <a:gd name="connsiteY254" fmla="*/ 1087756 h 2465114"/>
              <a:gd name="connsiteX255" fmla="*/ 143506 w 1552416"/>
              <a:gd name="connsiteY255" fmla="*/ 1068633 h 2465114"/>
              <a:gd name="connsiteX256" fmla="*/ 151955 w 1552416"/>
              <a:gd name="connsiteY256" fmla="*/ 1061118 h 2465114"/>
              <a:gd name="connsiteX257" fmla="*/ 186309 w 1552416"/>
              <a:gd name="connsiteY257" fmla="*/ 1045197 h 2465114"/>
              <a:gd name="connsiteX258" fmla="*/ 199548 w 1552416"/>
              <a:gd name="connsiteY258" fmla="*/ 1043889 h 2465114"/>
              <a:gd name="connsiteX259" fmla="*/ 342999 w 1552416"/>
              <a:gd name="connsiteY259" fmla="*/ 1117403 h 2465114"/>
              <a:gd name="connsiteX260" fmla="*/ 385045 w 1552416"/>
              <a:gd name="connsiteY260" fmla="*/ 1103228 h 2465114"/>
              <a:gd name="connsiteX261" fmla="*/ 407816 w 1552416"/>
              <a:gd name="connsiteY261" fmla="*/ 1088452 h 2465114"/>
              <a:gd name="connsiteX262" fmla="*/ 425855 w 1552416"/>
              <a:gd name="connsiteY262" fmla="*/ 1084999 h 2465114"/>
              <a:gd name="connsiteX263" fmla="*/ 437962 w 1552416"/>
              <a:gd name="connsiteY263" fmla="*/ 1063761 h 2465114"/>
              <a:gd name="connsiteX264" fmla="*/ 425571 w 1552416"/>
              <a:gd name="connsiteY264" fmla="*/ 1048283 h 2465114"/>
              <a:gd name="connsiteX265" fmla="*/ 397121 w 1552416"/>
              <a:gd name="connsiteY265" fmla="*/ 1039402 h 2465114"/>
              <a:gd name="connsiteX266" fmla="*/ 368019 w 1552416"/>
              <a:gd name="connsiteY266" fmla="*/ 1023905 h 2465114"/>
              <a:gd name="connsiteX267" fmla="*/ 361094 w 1552416"/>
              <a:gd name="connsiteY267" fmla="*/ 1008297 h 2465114"/>
              <a:gd name="connsiteX268" fmla="*/ 355311 w 1552416"/>
              <a:gd name="connsiteY268" fmla="*/ 1004069 h 2465114"/>
              <a:gd name="connsiteX269" fmla="*/ 353579 w 1552416"/>
              <a:gd name="connsiteY269" fmla="*/ 981940 h 2465114"/>
              <a:gd name="connsiteX270" fmla="*/ 365125 w 1552416"/>
              <a:gd name="connsiteY270" fmla="*/ 954231 h 2465114"/>
              <a:gd name="connsiteX271" fmla="*/ 348192 w 1552416"/>
              <a:gd name="connsiteY271" fmla="*/ 915746 h 2465114"/>
              <a:gd name="connsiteX272" fmla="*/ 329719 w 1552416"/>
              <a:gd name="connsiteY272" fmla="*/ 911897 h 2465114"/>
              <a:gd name="connsiteX273" fmla="*/ 326640 w 1552416"/>
              <a:gd name="connsiteY273" fmla="*/ 913437 h 2465114"/>
              <a:gd name="connsiteX274" fmla="*/ 318173 w 1552416"/>
              <a:gd name="connsiteY274" fmla="*/ 911897 h 2465114"/>
              <a:gd name="connsiteX275" fmla="*/ 269682 w 1552416"/>
              <a:gd name="connsiteY275" fmla="*/ 903430 h 2465114"/>
              <a:gd name="connsiteX276" fmla="*/ 245052 w 1552416"/>
              <a:gd name="connsiteY276" fmla="*/ 887267 h 2465114"/>
              <a:gd name="connsiteX277" fmla="*/ 260446 w 1552416"/>
              <a:gd name="connsiteY277" fmla="*/ 872643 h 2465114"/>
              <a:gd name="connsiteX278" fmla="*/ 313555 w 1552416"/>
              <a:gd name="connsiteY278" fmla="*/ 859558 h 2465114"/>
              <a:gd name="connsiteX279" fmla="*/ 352040 w 1552416"/>
              <a:gd name="connsiteY279" fmla="*/ 846473 h 2465114"/>
              <a:gd name="connsiteX280" fmla="*/ 361276 w 1552416"/>
              <a:gd name="connsiteY280" fmla="*/ 848782 h 2465114"/>
              <a:gd name="connsiteX281" fmla="*/ 358197 w 1552416"/>
              <a:gd name="connsiteY281" fmla="*/ 853400 h 2465114"/>
              <a:gd name="connsiteX282" fmla="*/ 362046 w 1552416"/>
              <a:gd name="connsiteY282" fmla="*/ 851091 h 2465114"/>
              <a:gd name="connsiteX283" fmla="*/ 397452 w 1552416"/>
              <a:gd name="connsiteY283" fmla="*/ 836467 h 2465114"/>
              <a:gd name="connsiteX284" fmla="*/ 402840 w 1552416"/>
              <a:gd name="connsiteY284" fmla="*/ 769503 h 2465114"/>
              <a:gd name="connsiteX285" fmla="*/ 383597 w 1552416"/>
              <a:gd name="connsiteY285" fmla="*/ 735637 h 2465114"/>
              <a:gd name="connsiteX286" fmla="*/ 361276 w 1552416"/>
              <a:gd name="connsiteY286" fmla="*/ 717934 h 2465114"/>
              <a:gd name="connsiteX287" fmla="*/ 348192 w 1552416"/>
              <a:gd name="connsiteY287" fmla="*/ 700231 h 2465114"/>
              <a:gd name="connsiteX288" fmla="*/ 345113 w 1552416"/>
              <a:gd name="connsiteY288" fmla="*/ 677140 h 2465114"/>
              <a:gd name="connsiteX289" fmla="*/ 359259 w 1552416"/>
              <a:gd name="connsiteY289" fmla="*/ 673306 h 2465114"/>
              <a:gd name="connsiteX290" fmla="*/ 360028 w 1552416"/>
              <a:gd name="connsiteY290" fmla="*/ 663933 h 2465114"/>
              <a:gd name="connsiteX291" fmla="*/ 351908 w 1552416"/>
              <a:gd name="connsiteY291" fmla="*/ 607114 h 2465114"/>
              <a:gd name="connsiteX292" fmla="*/ 343736 w 1552416"/>
              <a:gd name="connsiteY292" fmla="*/ 592055 h 2465114"/>
              <a:gd name="connsiteX293" fmla="*/ 350173 w 1552416"/>
              <a:gd name="connsiteY293" fmla="*/ 538808 h 2465114"/>
              <a:gd name="connsiteX294" fmla="*/ 355159 w 1552416"/>
              <a:gd name="connsiteY294" fmla="*/ 521613 h 2465114"/>
              <a:gd name="connsiteX295" fmla="*/ 353208 w 1552416"/>
              <a:gd name="connsiteY295" fmla="*/ 493412 h 2465114"/>
              <a:gd name="connsiteX296" fmla="*/ 335118 w 1552416"/>
              <a:gd name="connsiteY296" fmla="*/ 470982 h 2465114"/>
              <a:gd name="connsiteX297" fmla="*/ 315730 w 1552416"/>
              <a:gd name="connsiteY297" fmla="*/ 426967 h 2465114"/>
              <a:gd name="connsiteX298" fmla="*/ 319561 w 1552416"/>
              <a:gd name="connsiteY298" fmla="*/ 406546 h 2465114"/>
              <a:gd name="connsiteX299" fmla="*/ 322146 w 1552416"/>
              <a:gd name="connsiteY299" fmla="*/ 390424 h 2465114"/>
              <a:gd name="connsiteX300" fmla="*/ 344313 w 1552416"/>
              <a:gd name="connsiteY300" fmla="*/ 394915 h 2465114"/>
              <a:gd name="connsiteX301" fmla="*/ 358931 w 1552416"/>
              <a:gd name="connsiteY301" fmla="*/ 416018 h 2465114"/>
              <a:gd name="connsiteX302" fmla="*/ 391171 w 1552416"/>
              <a:gd name="connsiteY302" fmla="*/ 370244 h 2465114"/>
              <a:gd name="connsiteX303" fmla="*/ 380772 w 1552416"/>
              <a:gd name="connsiteY303" fmla="*/ 349558 h 2465114"/>
              <a:gd name="connsiteX304" fmla="*/ 357216 w 1552416"/>
              <a:gd name="connsiteY304" fmla="*/ 331008 h 2465114"/>
              <a:gd name="connsiteX305" fmla="*/ 341363 w 1552416"/>
              <a:gd name="connsiteY305" fmla="*/ 305851 h 2465114"/>
              <a:gd name="connsiteX306" fmla="*/ 357350 w 1552416"/>
              <a:gd name="connsiteY306" fmla="*/ 290075 h 2465114"/>
              <a:gd name="connsiteX307" fmla="*/ 374665 w 1552416"/>
              <a:gd name="connsiteY307" fmla="*/ 270828 h 2465114"/>
              <a:gd name="connsiteX308" fmla="*/ 374288 w 1552416"/>
              <a:gd name="connsiteY308" fmla="*/ 241636 h 2465114"/>
              <a:gd name="connsiteX309" fmla="*/ 404392 w 1552416"/>
              <a:gd name="connsiteY309" fmla="*/ 250354 h 2465114"/>
              <a:gd name="connsiteX310" fmla="*/ 415966 w 1552416"/>
              <a:gd name="connsiteY310" fmla="*/ 257561 h 2465114"/>
              <a:gd name="connsiteX311" fmla="*/ 432433 w 1552416"/>
              <a:gd name="connsiteY311" fmla="*/ 255099 h 2465114"/>
              <a:gd name="connsiteX312" fmla="*/ 430963 w 1552416"/>
              <a:gd name="connsiteY312" fmla="*/ 240213 h 2465114"/>
              <a:gd name="connsiteX313" fmla="*/ 429584 w 1552416"/>
              <a:gd name="connsiteY313" fmla="*/ 217801 h 2465114"/>
              <a:gd name="connsiteX314" fmla="*/ 453825 w 1552416"/>
              <a:gd name="connsiteY314" fmla="*/ 217912 h 2465114"/>
              <a:gd name="connsiteX315" fmla="*/ 458289 w 1552416"/>
              <a:gd name="connsiteY315" fmla="*/ 220811 h 2465114"/>
              <a:gd name="connsiteX316" fmla="*/ 492807 w 1552416"/>
              <a:gd name="connsiteY316" fmla="*/ 206545 h 2465114"/>
              <a:gd name="connsiteX317" fmla="*/ 513268 w 1552416"/>
              <a:gd name="connsiteY317" fmla="*/ 185317 h 2465114"/>
              <a:gd name="connsiteX318" fmla="*/ 521624 w 1552416"/>
              <a:gd name="connsiteY318" fmla="*/ 185326 h 2465114"/>
              <a:gd name="connsiteX319" fmla="*/ 544895 w 1552416"/>
              <a:gd name="connsiteY319" fmla="*/ 167160 h 2465114"/>
              <a:gd name="connsiteX320" fmla="*/ 558655 w 1552416"/>
              <a:gd name="connsiteY320" fmla="*/ 145758 h 2465114"/>
              <a:gd name="connsiteX321" fmla="*/ 593470 w 1552416"/>
              <a:gd name="connsiteY321" fmla="*/ 92213 h 2465114"/>
              <a:gd name="connsiteX322" fmla="*/ 599172 w 1552416"/>
              <a:gd name="connsiteY322" fmla="*/ 31523 h 2465114"/>
              <a:gd name="connsiteX323" fmla="*/ 615660 w 1552416"/>
              <a:gd name="connsiteY323" fmla="*/ 12357 h 2465114"/>
              <a:gd name="connsiteX324" fmla="*/ 665522 w 1552416"/>
              <a:gd name="connsiteY324" fmla="*/ 124 h 2465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1552416" h="2465114">
                <a:moveTo>
                  <a:pt x="808709" y="2007805"/>
                </a:moveTo>
                <a:lnTo>
                  <a:pt x="805222" y="2011321"/>
                </a:lnTo>
                <a:lnTo>
                  <a:pt x="806643" y="2012083"/>
                </a:lnTo>
                <a:cubicBezTo>
                  <a:pt x="810011" y="2012757"/>
                  <a:pt x="812705" y="2011795"/>
                  <a:pt x="814629" y="2008716"/>
                </a:cubicBezTo>
                <a:close/>
                <a:moveTo>
                  <a:pt x="832543" y="1983999"/>
                </a:moveTo>
                <a:lnTo>
                  <a:pt x="834160" y="1992745"/>
                </a:lnTo>
                <a:cubicBezTo>
                  <a:pt x="836373" y="1996593"/>
                  <a:pt x="840029" y="1999480"/>
                  <a:pt x="845417" y="2001019"/>
                </a:cubicBezTo>
                <a:lnTo>
                  <a:pt x="845990" y="2000929"/>
                </a:lnTo>
                <a:lnTo>
                  <a:pt x="843940" y="1990068"/>
                </a:lnTo>
                <a:close/>
                <a:moveTo>
                  <a:pt x="430301" y="1634800"/>
                </a:moveTo>
                <a:lnTo>
                  <a:pt x="422431" y="1642346"/>
                </a:lnTo>
                <a:lnTo>
                  <a:pt x="396909" y="1668690"/>
                </a:lnTo>
                <a:lnTo>
                  <a:pt x="414193" y="1660524"/>
                </a:lnTo>
                <a:cubicBezTo>
                  <a:pt x="420543" y="1655232"/>
                  <a:pt x="426123" y="1647920"/>
                  <a:pt x="430549" y="1638491"/>
                </a:cubicBezTo>
                <a:close/>
                <a:moveTo>
                  <a:pt x="1233126" y="195929"/>
                </a:moveTo>
                <a:lnTo>
                  <a:pt x="1246446" y="205446"/>
                </a:lnTo>
                <a:lnTo>
                  <a:pt x="1242873" y="204263"/>
                </a:lnTo>
                <a:cubicBezTo>
                  <a:pt x="1238532" y="202604"/>
                  <a:pt x="1235390" y="200409"/>
                  <a:pt x="1233419" y="197368"/>
                </a:cubicBezTo>
                <a:close/>
                <a:moveTo>
                  <a:pt x="665522" y="124"/>
                </a:moveTo>
                <a:cubicBezTo>
                  <a:pt x="682256" y="-694"/>
                  <a:pt x="699068" y="2447"/>
                  <a:pt x="715851" y="11645"/>
                </a:cubicBezTo>
                <a:cubicBezTo>
                  <a:pt x="728252" y="18771"/>
                  <a:pt x="736598" y="27133"/>
                  <a:pt x="736496" y="43009"/>
                </a:cubicBezTo>
                <a:cubicBezTo>
                  <a:pt x="735473" y="66493"/>
                  <a:pt x="749100" y="86024"/>
                  <a:pt x="762645" y="104729"/>
                </a:cubicBezTo>
                <a:cubicBezTo>
                  <a:pt x="765700" y="110272"/>
                  <a:pt x="770746" y="110609"/>
                  <a:pt x="776619" y="110864"/>
                </a:cubicBezTo>
                <a:cubicBezTo>
                  <a:pt x="796723" y="111383"/>
                  <a:pt x="816745" y="111075"/>
                  <a:pt x="836522" y="108286"/>
                </a:cubicBezTo>
                <a:cubicBezTo>
                  <a:pt x="848933" y="107060"/>
                  <a:pt x="857616" y="110378"/>
                  <a:pt x="865962" y="118739"/>
                </a:cubicBezTo>
                <a:cubicBezTo>
                  <a:pt x="874226" y="126274"/>
                  <a:pt x="881744" y="134717"/>
                  <a:pt x="892991" y="138617"/>
                </a:cubicBezTo>
                <a:cubicBezTo>
                  <a:pt x="905066" y="142435"/>
                  <a:pt x="915158" y="143108"/>
                  <a:pt x="926753" y="133612"/>
                </a:cubicBezTo>
                <a:cubicBezTo>
                  <a:pt x="940584" y="121389"/>
                  <a:pt x="954314" y="125043"/>
                  <a:pt x="961903" y="142665"/>
                </a:cubicBezTo>
                <a:cubicBezTo>
                  <a:pt x="975765" y="173029"/>
                  <a:pt x="990985" y="174866"/>
                  <a:pt x="1014348" y="149175"/>
                </a:cubicBezTo>
                <a:cubicBezTo>
                  <a:pt x="1027271" y="136207"/>
                  <a:pt x="1034821" y="119595"/>
                  <a:pt x="1045925" y="105136"/>
                </a:cubicBezTo>
                <a:cubicBezTo>
                  <a:pt x="1052636" y="96957"/>
                  <a:pt x="1059394" y="89244"/>
                  <a:pt x="1070278" y="84058"/>
                </a:cubicBezTo>
                <a:lnTo>
                  <a:pt x="1074508" y="82605"/>
                </a:lnTo>
                <a:lnTo>
                  <a:pt x="1079637" y="86269"/>
                </a:lnTo>
                <a:lnTo>
                  <a:pt x="1064472" y="118440"/>
                </a:lnTo>
                <a:cubicBezTo>
                  <a:pt x="1058696" y="130807"/>
                  <a:pt x="1052993" y="142852"/>
                  <a:pt x="1046690" y="155166"/>
                </a:cubicBezTo>
                <a:cubicBezTo>
                  <a:pt x="1034165" y="180622"/>
                  <a:pt x="1058763" y="226627"/>
                  <a:pt x="1087478" y="221285"/>
                </a:cubicBezTo>
                <a:cubicBezTo>
                  <a:pt x="1121157" y="215452"/>
                  <a:pt x="1133712" y="232584"/>
                  <a:pt x="1143028" y="259222"/>
                </a:cubicBezTo>
                <a:cubicBezTo>
                  <a:pt x="1145091" y="263193"/>
                  <a:pt x="1146327" y="267247"/>
                  <a:pt x="1148390" y="271218"/>
                </a:cubicBezTo>
                <a:cubicBezTo>
                  <a:pt x="1155152" y="288923"/>
                  <a:pt x="1156889" y="289586"/>
                  <a:pt x="1172539" y="278854"/>
                </a:cubicBezTo>
                <a:cubicBezTo>
                  <a:pt x="1185788" y="269194"/>
                  <a:pt x="1195402" y="256553"/>
                  <a:pt x="1204023" y="242340"/>
                </a:cubicBezTo>
                <a:cubicBezTo>
                  <a:pt x="1208998" y="233497"/>
                  <a:pt x="1213636" y="229699"/>
                  <a:pt x="1224801" y="232771"/>
                </a:cubicBezTo>
                <a:cubicBezTo>
                  <a:pt x="1234230" y="235180"/>
                  <a:pt x="1244241" y="235026"/>
                  <a:pt x="1254252" y="234872"/>
                </a:cubicBezTo>
                <a:cubicBezTo>
                  <a:pt x="1260953" y="235045"/>
                  <a:pt x="1266418" y="231165"/>
                  <a:pt x="1267420" y="224385"/>
                </a:cubicBezTo>
                <a:lnTo>
                  <a:pt x="1266675" y="219898"/>
                </a:lnTo>
                <a:lnTo>
                  <a:pt x="1332157" y="266681"/>
                </a:lnTo>
                <a:lnTo>
                  <a:pt x="1331329" y="267656"/>
                </a:lnTo>
                <a:cubicBezTo>
                  <a:pt x="1330820" y="269898"/>
                  <a:pt x="1331479" y="272338"/>
                  <a:pt x="1332633" y="275564"/>
                </a:cubicBezTo>
                <a:cubicBezTo>
                  <a:pt x="1344584" y="311963"/>
                  <a:pt x="1338669" y="345116"/>
                  <a:pt x="1319351" y="377923"/>
                </a:cubicBezTo>
                <a:cubicBezTo>
                  <a:pt x="1307909" y="397426"/>
                  <a:pt x="1291677" y="410721"/>
                  <a:pt x="1269663" y="416236"/>
                </a:cubicBezTo>
                <a:cubicBezTo>
                  <a:pt x="1259897" y="418871"/>
                  <a:pt x="1258569" y="422342"/>
                  <a:pt x="1262777" y="431113"/>
                </a:cubicBezTo>
                <a:cubicBezTo>
                  <a:pt x="1267977" y="441455"/>
                  <a:pt x="1272512" y="453534"/>
                  <a:pt x="1280857" y="461895"/>
                </a:cubicBezTo>
                <a:cubicBezTo>
                  <a:pt x="1287303" y="467939"/>
                  <a:pt x="1285975" y="471411"/>
                  <a:pt x="1278937" y="476282"/>
                </a:cubicBezTo>
                <a:cubicBezTo>
                  <a:pt x="1263951" y="485278"/>
                  <a:pt x="1258117" y="519258"/>
                  <a:pt x="1268690" y="533246"/>
                </a:cubicBezTo>
                <a:cubicBezTo>
                  <a:pt x="1272489" y="537881"/>
                  <a:pt x="1277454" y="537390"/>
                  <a:pt x="1281673" y="537808"/>
                </a:cubicBezTo>
                <a:cubicBezTo>
                  <a:pt x="1295239" y="539808"/>
                  <a:pt x="1308059" y="542718"/>
                  <a:pt x="1318969" y="551661"/>
                </a:cubicBezTo>
                <a:cubicBezTo>
                  <a:pt x="1336406" y="567475"/>
                  <a:pt x="1332994" y="583679"/>
                  <a:pt x="1310315" y="590930"/>
                </a:cubicBezTo>
                <a:cubicBezTo>
                  <a:pt x="1303860" y="593238"/>
                  <a:pt x="1296412" y="593974"/>
                  <a:pt x="1289956" y="596282"/>
                </a:cubicBezTo>
                <a:cubicBezTo>
                  <a:pt x="1272243" y="603042"/>
                  <a:pt x="1268095" y="611803"/>
                  <a:pt x="1275685" y="629426"/>
                </a:cubicBezTo>
                <a:cubicBezTo>
                  <a:pt x="1279066" y="638278"/>
                  <a:pt x="1284684" y="644403"/>
                  <a:pt x="1290384" y="651356"/>
                </a:cubicBezTo>
                <a:cubicBezTo>
                  <a:pt x="1296912" y="658227"/>
                  <a:pt x="1302530" y="664353"/>
                  <a:pt x="1307484" y="672214"/>
                </a:cubicBezTo>
                <a:cubicBezTo>
                  <a:pt x="1311366" y="677676"/>
                  <a:pt x="1314584" y="684875"/>
                  <a:pt x="1313664" y="692481"/>
                </a:cubicBezTo>
                <a:cubicBezTo>
                  <a:pt x="1311334" y="702732"/>
                  <a:pt x="1301579" y="697015"/>
                  <a:pt x="1295869" y="698414"/>
                </a:cubicBezTo>
                <a:cubicBezTo>
                  <a:pt x="1282129" y="703112"/>
                  <a:pt x="1267317" y="705411"/>
                  <a:pt x="1256632" y="715653"/>
                </a:cubicBezTo>
                <a:cubicBezTo>
                  <a:pt x="1249838" y="723004"/>
                  <a:pt x="1248755" y="728957"/>
                  <a:pt x="1255446" y="737482"/>
                </a:cubicBezTo>
                <a:cubicBezTo>
                  <a:pt x="1264946" y="749070"/>
                  <a:pt x="1277674" y="759504"/>
                  <a:pt x="1288665" y="769274"/>
                </a:cubicBezTo>
                <a:cubicBezTo>
                  <a:pt x="1307011" y="785834"/>
                  <a:pt x="1322048" y="802720"/>
                  <a:pt x="1312169" y="829584"/>
                </a:cubicBezTo>
                <a:cubicBezTo>
                  <a:pt x="1310340" y="836446"/>
                  <a:pt x="1314886" y="840172"/>
                  <a:pt x="1318604" y="843980"/>
                </a:cubicBezTo>
                <a:cubicBezTo>
                  <a:pt x="1325214" y="851678"/>
                  <a:pt x="1334806" y="855741"/>
                  <a:pt x="1343489" y="859059"/>
                </a:cubicBezTo>
                <a:cubicBezTo>
                  <a:pt x="1357381" y="864367"/>
                  <a:pt x="1371110" y="868022"/>
                  <a:pt x="1379201" y="882254"/>
                </a:cubicBezTo>
                <a:cubicBezTo>
                  <a:pt x="1386158" y="876556"/>
                  <a:pt x="1386168" y="868204"/>
                  <a:pt x="1388905" y="862088"/>
                </a:cubicBezTo>
                <a:cubicBezTo>
                  <a:pt x="1391644" y="855972"/>
                  <a:pt x="1393309" y="847457"/>
                  <a:pt x="1402492" y="847384"/>
                </a:cubicBezTo>
                <a:cubicBezTo>
                  <a:pt x="1413331" y="847149"/>
                  <a:pt x="1424332" y="848567"/>
                  <a:pt x="1430359" y="858828"/>
                </a:cubicBezTo>
                <a:cubicBezTo>
                  <a:pt x="1436222" y="867435"/>
                  <a:pt x="1435303" y="875041"/>
                  <a:pt x="1421983" y="875522"/>
                </a:cubicBezTo>
                <a:cubicBezTo>
                  <a:pt x="1412799" y="875594"/>
                  <a:pt x="1411716" y="881547"/>
                  <a:pt x="1412451" y="888991"/>
                </a:cubicBezTo>
                <a:cubicBezTo>
                  <a:pt x="1412839" y="909829"/>
                  <a:pt x="1433177" y="921182"/>
                  <a:pt x="1451310" y="910204"/>
                </a:cubicBezTo>
                <a:cubicBezTo>
                  <a:pt x="1457684" y="907069"/>
                  <a:pt x="1463149" y="903189"/>
                  <a:pt x="1470351" y="899972"/>
                </a:cubicBezTo>
                <a:cubicBezTo>
                  <a:pt x="1478462" y="897500"/>
                  <a:pt x="1485326" y="899328"/>
                  <a:pt x="1491027" y="906281"/>
                </a:cubicBezTo>
                <a:cubicBezTo>
                  <a:pt x="1497554" y="913151"/>
                  <a:pt x="1493989" y="919349"/>
                  <a:pt x="1490505" y="926374"/>
                </a:cubicBezTo>
                <a:cubicBezTo>
                  <a:pt x="1484202" y="938688"/>
                  <a:pt x="1472036" y="942396"/>
                  <a:pt x="1460032" y="947757"/>
                </a:cubicBezTo>
                <a:cubicBezTo>
                  <a:pt x="1431225" y="960624"/>
                  <a:pt x="1431225" y="960624"/>
                  <a:pt x="1444096" y="989416"/>
                </a:cubicBezTo>
                <a:cubicBezTo>
                  <a:pt x="1456057" y="1017463"/>
                  <a:pt x="1467110" y="1044764"/>
                  <a:pt x="1470878" y="1074455"/>
                </a:cubicBezTo>
                <a:cubicBezTo>
                  <a:pt x="1471859" y="1084379"/>
                  <a:pt x="1477732" y="1084634"/>
                  <a:pt x="1484515" y="1085634"/>
                </a:cubicBezTo>
                <a:cubicBezTo>
                  <a:pt x="1506601" y="1089298"/>
                  <a:pt x="1528849" y="1094616"/>
                  <a:pt x="1552416" y="1104814"/>
                </a:cubicBezTo>
                <a:cubicBezTo>
                  <a:pt x="1534039" y="1113311"/>
                  <a:pt x="1517163" y="1111637"/>
                  <a:pt x="1499705" y="1112527"/>
                </a:cubicBezTo>
                <a:cubicBezTo>
                  <a:pt x="1463134" y="1114470"/>
                  <a:pt x="1447893" y="1129337"/>
                  <a:pt x="1446942" y="1162000"/>
                </a:cubicBezTo>
                <a:cubicBezTo>
                  <a:pt x="1445930" y="1177131"/>
                  <a:pt x="1451712" y="1184911"/>
                  <a:pt x="1466933" y="1186748"/>
                </a:cubicBezTo>
                <a:cubicBezTo>
                  <a:pt x="1473715" y="1187748"/>
                  <a:pt x="1480335" y="1187094"/>
                  <a:pt x="1486617" y="1191484"/>
                </a:cubicBezTo>
                <a:cubicBezTo>
                  <a:pt x="1480978" y="1202062"/>
                  <a:pt x="1470222" y="1203125"/>
                  <a:pt x="1461120" y="1204024"/>
                </a:cubicBezTo>
                <a:cubicBezTo>
                  <a:pt x="1451190" y="1205005"/>
                  <a:pt x="1449116" y="1209385"/>
                  <a:pt x="1449106" y="1217737"/>
                </a:cubicBezTo>
                <a:cubicBezTo>
                  <a:pt x="1449739" y="1241057"/>
                  <a:pt x="1459893" y="1259261"/>
                  <a:pt x="1473356" y="1277138"/>
                </a:cubicBezTo>
                <a:cubicBezTo>
                  <a:pt x="1481038" y="1287236"/>
                  <a:pt x="1489628" y="1298078"/>
                  <a:pt x="1497310" y="1308176"/>
                </a:cubicBezTo>
                <a:cubicBezTo>
                  <a:pt x="1508955" y="1324562"/>
                  <a:pt x="1514062" y="1342430"/>
                  <a:pt x="1510150" y="1362024"/>
                </a:cubicBezTo>
                <a:cubicBezTo>
                  <a:pt x="1507064" y="1381536"/>
                  <a:pt x="1512927" y="1390143"/>
                  <a:pt x="1531785" y="1394960"/>
                </a:cubicBezTo>
                <a:cubicBezTo>
                  <a:pt x="1534348" y="1395542"/>
                  <a:pt x="1536831" y="1395297"/>
                  <a:pt x="1541050" y="1395715"/>
                </a:cubicBezTo>
                <a:cubicBezTo>
                  <a:pt x="1534910" y="1409683"/>
                  <a:pt x="1522744" y="1413390"/>
                  <a:pt x="1512395" y="1418588"/>
                </a:cubicBezTo>
                <a:cubicBezTo>
                  <a:pt x="1499647" y="1424858"/>
                  <a:pt x="1490453" y="1433282"/>
                  <a:pt x="1487704" y="1447751"/>
                </a:cubicBezTo>
                <a:cubicBezTo>
                  <a:pt x="1484548" y="1458084"/>
                  <a:pt x="1486938" y="1465364"/>
                  <a:pt x="1498103" y="1468436"/>
                </a:cubicBezTo>
                <a:cubicBezTo>
                  <a:pt x="1510096" y="1471427"/>
                  <a:pt x="1518115" y="1476480"/>
                  <a:pt x="1518676" y="1490621"/>
                </a:cubicBezTo>
                <a:cubicBezTo>
                  <a:pt x="1519984" y="1503854"/>
                  <a:pt x="1510218" y="1506488"/>
                  <a:pt x="1500534" y="1509951"/>
                </a:cubicBezTo>
                <a:cubicBezTo>
                  <a:pt x="1497306" y="1511104"/>
                  <a:pt x="1491513" y="1511677"/>
                  <a:pt x="1492913" y="1517384"/>
                </a:cubicBezTo>
                <a:cubicBezTo>
                  <a:pt x="1493566" y="1524000"/>
                  <a:pt x="1497611" y="1531116"/>
                  <a:pt x="1504394" y="1532117"/>
                </a:cubicBezTo>
                <a:cubicBezTo>
                  <a:pt x="1523088" y="1535280"/>
                  <a:pt x="1522577" y="1547022"/>
                  <a:pt x="1519911" y="1562318"/>
                </a:cubicBezTo>
                <a:cubicBezTo>
                  <a:pt x="1517152" y="1585138"/>
                  <a:pt x="1520185" y="1607385"/>
                  <a:pt x="1529011" y="1629061"/>
                </a:cubicBezTo>
                <a:cubicBezTo>
                  <a:pt x="1531320" y="1635514"/>
                  <a:pt x="1532719" y="1641221"/>
                  <a:pt x="1529153" y="1647419"/>
                </a:cubicBezTo>
                <a:cubicBezTo>
                  <a:pt x="1520031" y="1665022"/>
                  <a:pt x="1515791" y="1681308"/>
                  <a:pt x="1530082" y="1699103"/>
                </a:cubicBezTo>
                <a:cubicBezTo>
                  <a:pt x="1534954" y="1706138"/>
                  <a:pt x="1527088" y="1711090"/>
                  <a:pt x="1522042" y="1710754"/>
                </a:cubicBezTo>
                <a:cubicBezTo>
                  <a:pt x="1494165" y="1707662"/>
                  <a:pt x="1486452" y="1722621"/>
                  <a:pt x="1487166" y="1746768"/>
                </a:cubicBezTo>
                <a:cubicBezTo>
                  <a:pt x="1486748" y="1750985"/>
                  <a:pt x="1483765" y="1754620"/>
                  <a:pt x="1481691" y="1759000"/>
                </a:cubicBezTo>
                <a:cubicBezTo>
                  <a:pt x="1470658" y="1782638"/>
                  <a:pt x="1469166" y="1784456"/>
                  <a:pt x="1442943" y="1781201"/>
                </a:cubicBezTo>
                <a:cubicBezTo>
                  <a:pt x="1428551" y="1779282"/>
                  <a:pt x="1419612" y="1781835"/>
                  <a:pt x="1414463" y="1797375"/>
                </a:cubicBezTo>
                <a:cubicBezTo>
                  <a:pt x="1410561" y="1808617"/>
                  <a:pt x="1402439" y="1819441"/>
                  <a:pt x="1389364" y="1822403"/>
                </a:cubicBezTo>
                <a:cubicBezTo>
                  <a:pt x="1377116" y="1825283"/>
                  <a:pt x="1377105" y="1833635"/>
                  <a:pt x="1378004" y="1842732"/>
                </a:cubicBezTo>
                <a:cubicBezTo>
                  <a:pt x="1378903" y="1851829"/>
                  <a:pt x="1380547" y="1860018"/>
                  <a:pt x="1375490" y="1868033"/>
                </a:cubicBezTo>
                <a:cubicBezTo>
                  <a:pt x="1371925" y="1874231"/>
                  <a:pt x="1376471" y="1877958"/>
                  <a:pt x="1380853" y="1880030"/>
                </a:cubicBezTo>
                <a:cubicBezTo>
                  <a:pt x="1387718" y="1881857"/>
                  <a:pt x="1393673" y="1882939"/>
                  <a:pt x="1400375" y="1883112"/>
                </a:cubicBezTo>
                <a:cubicBezTo>
                  <a:pt x="1422460" y="1886776"/>
                  <a:pt x="1423451" y="1888348"/>
                  <a:pt x="1416228" y="1908269"/>
                </a:cubicBezTo>
                <a:cubicBezTo>
                  <a:pt x="1413071" y="1918602"/>
                  <a:pt x="1407268" y="1927526"/>
                  <a:pt x="1403203" y="1937114"/>
                </a:cubicBezTo>
                <a:cubicBezTo>
                  <a:pt x="1397645" y="1948519"/>
                  <a:pt x="1392088" y="1959925"/>
                  <a:pt x="1376714" y="1948082"/>
                </a:cubicBezTo>
                <a:cubicBezTo>
                  <a:pt x="1371341" y="1944437"/>
                  <a:pt x="1364967" y="1947572"/>
                  <a:pt x="1364047" y="1955179"/>
                </a:cubicBezTo>
                <a:cubicBezTo>
                  <a:pt x="1362464" y="1964521"/>
                  <a:pt x="1360134" y="1974773"/>
                  <a:pt x="1372454" y="1981071"/>
                </a:cubicBezTo>
                <a:cubicBezTo>
                  <a:pt x="1373281" y="1980990"/>
                  <a:pt x="1374108" y="1980908"/>
                  <a:pt x="1375845" y="1981571"/>
                </a:cubicBezTo>
                <a:cubicBezTo>
                  <a:pt x="1382710" y="1983399"/>
                  <a:pt x="1393722" y="1976465"/>
                  <a:pt x="1396603" y="1988706"/>
                </a:cubicBezTo>
                <a:cubicBezTo>
                  <a:pt x="1399401" y="2000121"/>
                  <a:pt x="1397154" y="2011200"/>
                  <a:pt x="1390687" y="2021860"/>
                </a:cubicBezTo>
                <a:cubicBezTo>
                  <a:pt x="1384803" y="2029957"/>
                  <a:pt x="1376191" y="2035818"/>
                  <a:pt x="1367417" y="2040026"/>
                </a:cubicBezTo>
                <a:cubicBezTo>
                  <a:pt x="1360214" y="2043242"/>
                  <a:pt x="1354422" y="2043815"/>
                  <a:pt x="1352615" y="2033972"/>
                </a:cubicBezTo>
                <a:cubicBezTo>
                  <a:pt x="1351460" y="2030746"/>
                  <a:pt x="1349479" y="2027601"/>
                  <a:pt x="1346169" y="2027928"/>
                </a:cubicBezTo>
                <a:cubicBezTo>
                  <a:pt x="1340377" y="2028500"/>
                  <a:pt x="1339958" y="2032717"/>
                  <a:pt x="1340285" y="2036025"/>
                </a:cubicBezTo>
                <a:cubicBezTo>
                  <a:pt x="1340111" y="2042723"/>
                  <a:pt x="1340683" y="2048512"/>
                  <a:pt x="1340427" y="2054383"/>
                </a:cubicBezTo>
                <a:cubicBezTo>
                  <a:pt x="1339906" y="2074477"/>
                  <a:pt x="1327402" y="2083228"/>
                  <a:pt x="1308463" y="2077583"/>
                </a:cubicBezTo>
                <a:cubicBezTo>
                  <a:pt x="1305899" y="2077002"/>
                  <a:pt x="1304163" y="2076338"/>
                  <a:pt x="1302426" y="2075675"/>
                </a:cubicBezTo>
                <a:cubicBezTo>
                  <a:pt x="1274559" y="2064231"/>
                  <a:pt x="1270503" y="2065467"/>
                  <a:pt x="1260870" y="2094811"/>
                </a:cubicBezTo>
                <a:cubicBezTo>
                  <a:pt x="1256967" y="2106053"/>
                  <a:pt x="1251747" y="2112415"/>
                  <a:pt x="1239172" y="2111987"/>
                </a:cubicBezTo>
                <a:cubicBezTo>
                  <a:pt x="1234126" y="2111650"/>
                  <a:pt x="1230070" y="2112886"/>
                  <a:pt x="1226015" y="2114122"/>
                </a:cubicBezTo>
                <a:cubicBezTo>
                  <a:pt x="1201274" y="2117401"/>
                  <a:pt x="1183141" y="2128379"/>
                  <a:pt x="1180045" y="2156243"/>
                </a:cubicBezTo>
                <a:cubicBezTo>
                  <a:pt x="1178544" y="2166412"/>
                  <a:pt x="1175386" y="2176745"/>
                  <a:pt x="1169584" y="2185669"/>
                </a:cubicBezTo>
                <a:cubicBezTo>
                  <a:pt x="1166019" y="2191867"/>
                  <a:pt x="1159726" y="2195829"/>
                  <a:pt x="1152862" y="2194002"/>
                </a:cubicBezTo>
                <a:cubicBezTo>
                  <a:pt x="1144342" y="2192339"/>
                  <a:pt x="1146916" y="2184568"/>
                  <a:pt x="1147172" y="2178697"/>
                </a:cubicBezTo>
                <a:cubicBezTo>
                  <a:pt x="1146887" y="2141981"/>
                  <a:pt x="1146887" y="2141981"/>
                  <a:pt x="1112869" y="2152858"/>
                </a:cubicBezTo>
                <a:cubicBezTo>
                  <a:pt x="1100703" y="2156565"/>
                  <a:pt x="1089201" y="2158536"/>
                  <a:pt x="1076544" y="2157281"/>
                </a:cubicBezTo>
                <a:cubicBezTo>
                  <a:pt x="1063806" y="2155199"/>
                  <a:pt x="1053631" y="2153699"/>
                  <a:pt x="1047114" y="2138477"/>
                </a:cubicBezTo>
                <a:cubicBezTo>
                  <a:pt x="1036634" y="2116965"/>
                  <a:pt x="1004538" y="2113455"/>
                  <a:pt x="979285" y="2128475"/>
                </a:cubicBezTo>
                <a:cubicBezTo>
                  <a:pt x="975311" y="2130538"/>
                  <a:pt x="972247" y="2133346"/>
                  <a:pt x="967527" y="2136318"/>
                </a:cubicBezTo>
                <a:cubicBezTo>
                  <a:pt x="962338" y="2117623"/>
                  <a:pt x="955658" y="2100746"/>
                  <a:pt x="935810" y="2094356"/>
                </a:cubicBezTo>
                <a:cubicBezTo>
                  <a:pt x="926754" y="2091493"/>
                  <a:pt x="918191" y="2091504"/>
                  <a:pt x="909761" y="2092858"/>
                </a:cubicBezTo>
                <a:lnTo>
                  <a:pt x="890923" y="2097756"/>
                </a:lnTo>
                <a:lnTo>
                  <a:pt x="889951" y="2099239"/>
                </a:lnTo>
                <a:cubicBezTo>
                  <a:pt x="881833" y="2116665"/>
                  <a:pt x="886596" y="2130520"/>
                  <a:pt x="903914" y="2149570"/>
                </a:cubicBezTo>
                <a:cubicBezTo>
                  <a:pt x="907762" y="2153419"/>
                  <a:pt x="913150" y="2156498"/>
                  <a:pt x="913150" y="2162655"/>
                </a:cubicBezTo>
                <a:cubicBezTo>
                  <a:pt x="939320" y="2157267"/>
                  <a:pt x="965489" y="2160346"/>
                  <a:pt x="991659" y="2161116"/>
                </a:cubicBezTo>
                <a:cubicBezTo>
                  <a:pt x="1006283" y="2166504"/>
                  <a:pt x="1023986" y="2162655"/>
                  <a:pt x="1036302" y="2174970"/>
                </a:cubicBezTo>
                <a:cubicBezTo>
                  <a:pt x="1039380" y="2179588"/>
                  <a:pt x="1040150" y="2184976"/>
                  <a:pt x="1038611" y="2189594"/>
                </a:cubicBezTo>
                <a:cubicBezTo>
                  <a:pt x="1028605" y="2214994"/>
                  <a:pt x="1031683" y="2240394"/>
                  <a:pt x="1036302" y="2265794"/>
                </a:cubicBezTo>
                <a:cubicBezTo>
                  <a:pt x="1035532" y="2267334"/>
                  <a:pt x="1034762" y="2268104"/>
                  <a:pt x="1033992" y="2268873"/>
                </a:cubicBezTo>
                <a:cubicBezTo>
                  <a:pt x="1019368" y="2262716"/>
                  <a:pt x="1010901" y="2246552"/>
                  <a:pt x="995508" y="2241164"/>
                </a:cubicBezTo>
                <a:cubicBezTo>
                  <a:pt x="991659" y="2239625"/>
                  <a:pt x="991659" y="2237316"/>
                  <a:pt x="992429" y="2234237"/>
                </a:cubicBezTo>
                <a:cubicBezTo>
                  <a:pt x="997817" y="2210376"/>
                  <a:pt x="988580" y="2207297"/>
                  <a:pt x="967799" y="2214994"/>
                </a:cubicBezTo>
                <a:cubicBezTo>
                  <a:pt x="958562" y="2218073"/>
                  <a:pt x="947017" y="2216534"/>
                  <a:pt x="937011" y="2214994"/>
                </a:cubicBezTo>
                <a:cubicBezTo>
                  <a:pt x="928544" y="2214225"/>
                  <a:pt x="916999" y="2209606"/>
                  <a:pt x="916999" y="2219612"/>
                </a:cubicBezTo>
                <a:cubicBezTo>
                  <a:pt x="917768" y="2231158"/>
                  <a:pt x="897756" y="2240394"/>
                  <a:pt x="915459" y="2254249"/>
                </a:cubicBezTo>
                <a:cubicBezTo>
                  <a:pt x="925465" y="2262716"/>
                  <a:pt x="920077" y="2278110"/>
                  <a:pt x="910841" y="2287346"/>
                </a:cubicBezTo>
                <a:cubicBezTo>
                  <a:pt x="898526" y="2299661"/>
                  <a:pt x="903144" y="2309667"/>
                  <a:pt x="906992" y="2324291"/>
                </a:cubicBezTo>
                <a:cubicBezTo>
                  <a:pt x="913150" y="2348152"/>
                  <a:pt x="921617" y="2372013"/>
                  <a:pt x="919308" y="2397413"/>
                </a:cubicBezTo>
                <a:cubicBezTo>
                  <a:pt x="917768" y="2412807"/>
                  <a:pt x="905453" y="2422043"/>
                  <a:pt x="892368" y="2427430"/>
                </a:cubicBezTo>
                <a:cubicBezTo>
                  <a:pt x="883901" y="2430509"/>
                  <a:pt x="879283" y="2433588"/>
                  <a:pt x="883132" y="2442824"/>
                </a:cubicBezTo>
                <a:cubicBezTo>
                  <a:pt x="886211" y="2448982"/>
                  <a:pt x="883132" y="2455909"/>
                  <a:pt x="876974" y="2456679"/>
                </a:cubicBezTo>
                <a:cubicBezTo>
                  <a:pt x="840799" y="2461297"/>
                  <a:pt x="803853" y="2476691"/>
                  <a:pt x="769986" y="2448982"/>
                </a:cubicBezTo>
                <a:cubicBezTo>
                  <a:pt x="769217" y="2446673"/>
                  <a:pt x="769986" y="2443594"/>
                  <a:pt x="771526" y="2443594"/>
                </a:cubicBezTo>
                <a:cubicBezTo>
                  <a:pt x="793847" y="2445903"/>
                  <a:pt x="812320" y="2430509"/>
                  <a:pt x="833871" y="2430509"/>
                </a:cubicBezTo>
                <a:cubicBezTo>
                  <a:pt x="859271" y="2430509"/>
                  <a:pt x="873895" y="2409728"/>
                  <a:pt x="865429" y="2385867"/>
                </a:cubicBezTo>
                <a:cubicBezTo>
                  <a:pt x="861580" y="2376631"/>
                  <a:pt x="871586" y="2367394"/>
                  <a:pt x="863120" y="2359697"/>
                </a:cubicBezTo>
                <a:cubicBezTo>
                  <a:pt x="853114" y="2355849"/>
                  <a:pt x="853883" y="2347382"/>
                  <a:pt x="852344" y="2339685"/>
                </a:cubicBezTo>
                <a:cubicBezTo>
                  <a:pt x="848496" y="2318134"/>
                  <a:pt x="840799" y="2299661"/>
                  <a:pt x="820786" y="2288116"/>
                </a:cubicBezTo>
                <a:cubicBezTo>
                  <a:pt x="815398" y="2285037"/>
                  <a:pt x="810780" y="2279649"/>
                  <a:pt x="805393" y="2276570"/>
                </a:cubicBezTo>
                <a:cubicBezTo>
                  <a:pt x="795386" y="2270413"/>
                  <a:pt x="788459" y="2255788"/>
                  <a:pt x="771526" y="2268104"/>
                </a:cubicBezTo>
                <a:cubicBezTo>
                  <a:pt x="764598" y="2272722"/>
                  <a:pt x="749204" y="2268104"/>
                  <a:pt x="738429" y="2262716"/>
                </a:cubicBezTo>
                <a:cubicBezTo>
                  <a:pt x="732271" y="2259637"/>
                  <a:pt x="733041" y="2255019"/>
                  <a:pt x="734580" y="2249631"/>
                </a:cubicBezTo>
                <a:cubicBezTo>
                  <a:pt x="736890" y="2241164"/>
                  <a:pt x="731502" y="2238085"/>
                  <a:pt x="725344" y="2235006"/>
                </a:cubicBezTo>
                <a:cubicBezTo>
                  <a:pt x="720726" y="2231928"/>
                  <a:pt x="716108" y="2228079"/>
                  <a:pt x="712259" y="2224231"/>
                </a:cubicBezTo>
                <a:cubicBezTo>
                  <a:pt x="708411" y="2222691"/>
                  <a:pt x="707641" y="2219612"/>
                  <a:pt x="707641" y="2215764"/>
                </a:cubicBezTo>
                <a:cubicBezTo>
                  <a:pt x="693786" y="2210376"/>
                  <a:pt x="675314" y="2209606"/>
                  <a:pt x="672235" y="2189594"/>
                </a:cubicBezTo>
                <a:cubicBezTo>
                  <a:pt x="673005" y="2182667"/>
                  <a:pt x="666077" y="2181127"/>
                  <a:pt x="663768" y="2176509"/>
                </a:cubicBezTo>
                <a:cubicBezTo>
                  <a:pt x="657611" y="2175740"/>
                  <a:pt x="651453" y="2178049"/>
                  <a:pt x="646064" y="2181127"/>
                </a:cubicBezTo>
                <a:cubicBezTo>
                  <a:pt x="645294" y="2187285"/>
                  <a:pt x="647604" y="2194212"/>
                  <a:pt x="641446" y="2198831"/>
                </a:cubicBezTo>
                <a:cubicBezTo>
                  <a:pt x="638368" y="2204988"/>
                  <a:pt x="634520" y="2208837"/>
                  <a:pt x="628362" y="2211915"/>
                </a:cubicBezTo>
                <a:cubicBezTo>
                  <a:pt x="623743" y="2219612"/>
                  <a:pt x="618355" y="2211915"/>
                  <a:pt x="612967" y="2213455"/>
                </a:cubicBezTo>
                <a:cubicBezTo>
                  <a:pt x="609888" y="2214994"/>
                  <a:pt x="606040" y="2217303"/>
                  <a:pt x="603731" y="2212685"/>
                </a:cubicBezTo>
                <a:cubicBezTo>
                  <a:pt x="601422" y="2208067"/>
                  <a:pt x="604501" y="2204218"/>
                  <a:pt x="609119" y="2202679"/>
                </a:cubicBezTo>
                <a:cubicBezTo>
                  <a:pt x="617585" y="2200370"/>
                  <a:pt x="619125" y="2191134"/>
                  <a:pt x="624513" y="2185746"/>
                </a:cubicBezTo>
                <a:cubicBezTo>
                  <a:pt x="629132" y="2177279"/>
                  <a:pt x="632980" y="2168043"/>
                  <a:pt x="637598" y="2159576"/>
                </a:cubicBezTo>
                <a:cubicBezTo>
                  <a:pt x="636828" y="2153419"/>
                  <a:pt x="637598" y="2146491"/>
                  <a:pt x="629132" y="2146491"/>
                </a:cubicBezTo>
                <a:cubicBezTo>
                  <a:pt x="623743" y="2146491"/>
                  <a:pt x="619894" y="2148801"/>
                  <a:pt x="619894" y="2154188"/>
                </a:cubicBezTo>
                <a:cubicBezTo>
                  <a:pt x="621434" y="2174200"/>
                  <a:pt x="606040" y="2181127"/>
                  <a:pt x="592955" y="2190364"/>
                </a:cubicBezTo>
                <a:cubicBezTo>
                  <a:pt x="588337" y="2198831"/>
                  <a:pt x="604501" y="2224231"/>
                  <a:pt x="575252" y="2212685"/>
                </a:cubicBezTo>
                <a:cubicBezTo>
                  <a:pt x="572943" y="2212685"/>
                  <a:pt x="569864" y="2212685"/>
                  <a:pt x="566785" y="2212685"/>
                </a:cubicBezTo>
                <a:cubicBezTo>
                  <a:pt x="550622" y="2199600"/>
                  <a:pt x="550622" y="2198061"/>
                  <a:pt x="566785" y="2172661"/>
                </a:cubicBezTo>
                <a:cubicBezTo>
                  <a:pt x="566016" y="2172661"/>
                  <a:pt x="566016" y="2172661"/>
                  <a:pt x="565246" y="2172661"/>
                </a:cubicBezTo>
                <a:cubicBezTo>
                  <a:pt x="556010" y="2180358"/>
                  <a:pt x="547543" y="2187285"/>
                  <a:pt x="539076" y="2194982"/>
                </a:cubicBezTo>
                <a:cubicBezTo>
                  <a:pt x="529070" y="2194982"/>
                  <a:pt x="526761" y="2189594"/>
                  <a:pt x="530610" y="2181127"/>
                </a:cubicBezTo>
                <a:cubicBezTo>
                  <a:pt x="533688" y="2172661"/>
                  <a:pt x="536767" y="2164195"/>
                  <a:pt x="539846" y="2155728"/>
                </a:cubicBezTo>
                <a:cubicBezTo>
                  <a:pt x="552931" y="2136485"/>
                  <a:pt x="557549" y="2114934"/>
                  <a:pt x="561397" y="2092612"/>
                </a:cubicBezTo>
                <a:cubicBezTo>
                  <a:pt x="565246" y="2071061"/>
                  <a:pt x="557549" y="2054127"/>
                  <a:pt x="538307" y="2042582"/>
                </a:cubicBezTo>
                <a:cubicBezTo>
                  <a:pt x="529840" y="2037195"/>
                  <a:pt x="521373" y="2031807"/>
                  <a:pt x="513676" y="2024879"/>
                </a:cubicBezTo>
                <a:cubicBezTo>
                  <a:pt x="501361" y="2014104"/>
                  <a:pt x="489046" y="2012564"/>
                  <a:pt x="473652" y="2018722"/>
                </a:cubicBezTo>
                <a:cubicBezTo>
                  <a:pt x="441325" y="2031037"/>
                  <a:pt x="429010" y="2021801"/>
                  <a:pt x="429010" y="1987164"/>
                </a:cubicBezTo>
                <a:cubicBezTo>
                  <a:pt x="429010" y="1975619"/>
                  <a:pt x="432088" y="1963303"/>
                  <a:pt x="425931" y="1952528"/>
                </a:cubicBezTo>
                <a:cubicBezTo>
                  <a:pt x="419003" y="1944061"/>
                  <a:pt x="413616" y="1934824"/>
                  <a:pt x="408228" y="1925588"/>
                </a:cubicBezTo>
                <a:cubicBezTo>
                  <a:pt x="402840" y="1917122"/>
                  <a:pt x="396682" y="1909425"/>
                  <a:pt x="390525" y="1900958"/>
                </a:cubicBezTo>
                <a:cubicBezTo>
                  <a:pt x="372822" y="1877097"/>
                  <a:pt x="372822" y="1877867"/>
                  <a:pt x="350500" y="1894031"/>
                </a:cubicBezTo>
                <a:cubicBezTo>
                  <a:pt x="325870" y="1911734"/>
                  <a:pt x="298161" y="1918661"/>
                  <a:pt x="267373" y="1910964"/>
                </a:cubicBezTo>
                <a:cubicBezTo>
                  <a:pt x="247361" y="1905576"/>
                  <a:pt x="245822" y="1879407"/>
                  <a:pt x="225040" y="1875558"/>
                </a:cubicBezTo>
                <a:cubicBezTo>
                  <a:pt x="230428" y="1862473"/>
                  <a:pt x="221961" y="1850928"/>
                  <a:pt x="221961" y="1837843"/>
                </a:cubicBezTo>
                <a:cubicBezTo>
                  <a:pt x="222731" y="1820909"/>
                  <a:pt x="232737" y="1804746"/>
                  <a:pt x="227349" y="1787813"/>
                </a:cubicBezTo>
                <a:cubicBezTo>
                  <a:pt x="233506" y="1782425"/>
                  <a:pt x="243513" y="1799358"/>
                  <a:pt x="246591" y="1787043"/>
                </a:cubicBezTo>
                <a:cubicBezTo>
                  <a:pt x="249670" y="1774728"/>
                  <a:pt x="236585" y="1770879"/>
                  <a:pt x="228119" y="1765491"/>
                </a:cubicBezTo>
                <a:cubicBezTo>
                  <a:pt x="295852" y="1745479"/>
                  <a:pt x="318943" y="1694679"/>
                  <a:pt x="298931" y="1596928"/>
                </a:cubicBezTo>
                <a:cubicBezTo>
                  <a:pt x="316634" y="1616940"/>
                  <a:pt x="326640" y="1640031"/>
                  <a:pt x="346652" y="1656195"/>
                </a:cubicBezTo>
                <a:lnTo>
                  <a:pt x="361501" y="1660735"/>
                </a:lnTo>
                <a:lnTo>
                  <a:pt x="365925" y="1649703"/>
                </a:lnTo>
                <a:cubicBezTo>
                  <a:pt x="368035" y="1641457"/>
                  <a:pt x="368873" y="1633023"/>
                  <a:pt x="368015" y="1624340"/>
                </a:cubicBezTo>
                <a:cubicBezTo>
                  <a:pt x="367862" y="1614333"/>
                  <a:pt x="371008" y="1612353"/>
                  <a:pt x="380192" y="1612281"/>
                </a:cubicBezTo>
                <a:cubicBezTo>
                  <a:pt x="389375" y="1612208"/>
                  <a:pt x="399305" y="1611227"/>
                  <a:pt x="407089" y="1605448"/>
                </a:cubicBezTo>
                <a:cubicBezTo>
                  <a:pt x="411645" y="1600822"/>
                  <a:pt x="415292" y="1595451"/>
                  <a:pt x="415547" y="1589580"/>
                </a:cubicBezTo>
                <a:cubicBezTo>
                  <a:pt x="414812" y="1582137"/>
                  <a:pt x="407365" y="1582873"/>
                  <a:pt x="402237" y="1581709"/>
                </a:cubicBezTo>
                <a:cubicBezTo>
                  <a:pt x="367996" y="1573400"/>
                  <a:pt x="333836" y="1565919"/>
                  <a:pt x="298685" y="1556865"/>
                </a:cubicBezTo>
                <a:cubicBezTo>
                  <a:pt x="278173" y="1552211"/>
                  <a:pt x="257416" y="1545075"/>
                  <a:pt x="238732" y="1533560"/>
                </a:cubicBezTo>
                <a:cubicBezTo>
                  <a:pt x="202438" y="1512927"/>
                  <a:pt x="188658" y="1483390"/>
                  <a:pt x="194584" y="1441885"/>
                </a:cubicBezTo>
                <a:cubicBezTo>
                  <a:pt x="200919" y="1404515"/>
                  <a:pt x="200919" y="1404515"/>
                  <a:pt x="175636" y="1376949"/>
                </a:cubicBezTo>
                <a:cubicBezTo>
                  <a:pt x="187976" y="1366544"/>
                  <a:pt x="194862" y="1351667"/>
                  <a:pt x="201001" y="1337699"/>
                </a:cubicBezTo>
                <a:cubicBezTo>
                  <a:pt x="207142" y="1323731"/>
                  <a:pt x="215181" y="1312081"/>
                  <a:pt x="230576" y="1307219"/>
                </a:cubicBezTo>
                <a:cubicBezTo>
                  <a:pt x="241915" y="1303594"/>
                  <a:pt x="253254" y="1299969"/>
                  <a:pt x="254347" y="1285664"/>
                </a:cubicBezTo>
                <a:cubicBezTo>
                  <a:pt x="256023" y="1268797"/>
                  <a:pt x="253643" y="1253165"/>
                  <a:pt x="237605" y="1243058"/>
                </a:cubicBezTo>
                <a:cubicBezTo>
                  <a:pt x="226859" y="1235768"/>
                  <a:pt x="213875" y="1231205"/>
                  <a:pt x="201801" y="1227388"/>
                </a:cubicBezTo>
                <a:cubicBezTo>
                  <a:pt x="181044" y="1220252"/>
                  <a:pt x="159541" y="1214026"/>
                  <a:pt x="140112" y="1203419"/>
                </a:cubicBezTo>
                <a:cubicBezTo>
                  <a:pt x="128620" y="1197038"/>
                  <a:pt x="123155" y="1200919"/>
                  <a:pt x="122807" y="1214314"/>
                </a:cubicBezTo>
                <a:cubicBezTo>
                  <a:pt x="123940" y="1234245"/>
                  <a:pt x="114572" y="1249367"/>
                  <a:pt x="96113" y="1257036"/>
                </a:cubicBezTo>
                <a:cubicBezTo>
                  <a:pt x="76081" y="1265696"/>
                  <a:pt x="52341" y="1262196"/>
                  <a:pt x="38458" y="1248535"/>
                </a:cubicBezTo>
                <a:cubicBezTo>
                  <a:pt x="28295" y="1238683"/>
                  <a:pt x="25414" y="1226441"/>
                  <a:pt x="29153" y="1213546"/>
                </a:cubicBezTo>
                <a:cubicBezTo>
                  <a:pt x="33393" y="1197260"/>
                  <a:pt x="26038" y="1190470"/>
                  <a:pt x="12391" y="1187643"/>
                </a:cubicBezTo>
                <a:cubicBezTo>
                  <a:pt x="3871" y="1185980"/>
                  <a:pt x="-675" y="1182253"/>
                  <a:pt x="81" y="1172993"/>
                </a:cubicBezTo>
                <a:cubicBezTo>
                  <a:pt x="756" y="1162905"/>
                  <a:pt x="8693" y="1167131"/>
                  <a:pt x="13658" y="1166641"/>
                </a:cubicBezTo>
                <a:cubicBezTo>
                  <a:pt x="57798" y="1165203"/>
                  <a:pt x="100899" y="1168043"/>
                  <a:pt x="142679" y="1176546"/>
                </a:cubicBezTo>
                <a:lnTo>
                  <a:pt x="239171" y="1211513"/>
                </a:lnTo>
                <a:lnTo>
                  <a:pt x="235719" y="1208616"/>
                </a:lnTo>
                <a:cubicBezTo>
                  <a:pt x="233507" y="1206307"/>
                  <a:pt x="232352" y="1203613"/>
                  <a:pt x="234276" y="1199764"/>
                </a:cubicBezTo>
                <a:cubicBezTo>
                  <a:pt x="237355" y="1193606"/>
                  <a:pt x="245052" y="1195915"/>
                  <a:pt x="250440" y="1196685"/>
                </a:cubicBezTo>
                <a:cubicBezTo>
                  <a:pt x="264294" y="1198994"/>
                  <a:pt x="278919" y="1202073"/>
                  <a:pt x="292773" y="1205152"/>
                </a:cubicBezTo>
                <a:lnTo>
                  <a:pt x="293536" y="1205788"/>
                </a:lnTo>
                <a:lnTo>
                  <a:pt x="307663" y="1191042"/>
                </a:lnTo>
                <a:cubicBezTo>
                  <a:pt x="319676" y="1177328"/>
                  <a:pt x="331690" y="1163615"/>
                  <a:pt x="350231" y="1156773"/>
                </a:cubicBezTo>
                <a:cubicBezTo>
                  <a:pt x="359169" y="1154220"/>
                  <a:pt x="358515" y="1147603"/>
                  <a:pt x="353724" y="1141396"/>
                </a:cubicBezTo>
                <a:cubicBezTo>
                  <a:pt x="347115" y="1133698"/>
                  <a:pt x="340506" y="1126000"/>
                  <a:pt x="328677" y="1124663"/>
                </a:cubicBezTo>
                <a:cubicBezTo>
                  <a:pt x="301464" y="1119835"/>
                  <a:pt x="277570" y="1106329"/>
                  <a:pt x="254423" y="1091914"/>
                </a:cubicBezTo>
                <a:cubicBezTo>
                  <a:pt x="236567" y="1080317"/>
                  <a:pt x="218793" y="1069546"/>
                  <a:pt x="198863" y="1062329"/>
                </a:cubicBezTo>
                <a:cubicBezTo>
                  <a:pt x="184889" y="1056194"/>
                  <a:pt x="177686" y="1059411"/>
                  <a:pt x="174939" y="1073879"/>
                </a:cubicBezTo>
                <a:cubicBezTo>
                  <a:pt x="174019" y="1081485"/>
                  <a:pt x="173181" y="1089919"/>
                  <a:pt x="161270" y="1087756"/>
                </a:cubicBezTo>
                <a:cubicBezTo>
                  <a:pt x="150186" y="1085510"/>
                  <a:pt x="145314" y="1078475"/>
                  <a:pt x="143506" y="1068633"/>
                </a:cubicBezTo>
                <a:cubicBezTo>
                  <a:pt x="142853" y="1062017"/>
                  <a:pt x="147817" y="1061526"/>
                  <a:pt x="151955" y="1061118"/>
                </a:cubicBezTo>
                <a:cubicBezTo>
                  <a:pt x="165112" y="1058982"/>
                  <a:pt x="176369" y="1054530"/>
                  <a:pt x="186309" y="1045197"/>
                </a:cubicBezTo>
                <a:cubicBezTo>
                  <a:pt x="190865" y="1040572"/>
                  <a:pt x="194338" y="1041899"/>
                  <a:pt x="199548" y="1043889"/>
                </a:cubicBezTo>
                <a:cubicBezTo>
                  <a:pt x="249909" y="1063132"/>
                  <a:pt x="303171" y="1077912"/>
                  <a:pt x="342999" y="1117403"/>
                </a:cubicBezTo>
                <a:cubicBezTo>
                  <a:pt x="354981" y="1128745"/>
                  <a:pt x="380060" y="1120422"/>
                  <a:pt x="385045" y="1103228"/>
                </a:cubicBezTo>
                <a:cubicBezTo>
                  <a:pt x="389612" y="1090250"/>
                  <a:pt x="396068" y="1087942"/>
                  <a:pt x="407816" y="1088452"/>
                </a:cubicBezTo>
                <a:cubicBezTo>
                  <a:pt x="413689" y="1088707"/>
                  <a:pt x="420227" y="1087226"/>
                  <a:pt x="425855" y="1084999"/>
                </a:cubicBezTo>
                <a:cubicBezTo>
                  <a:pt x="435540" y="1081537"/>
                  <a:pt x="437206" y="1073022"/>
                  <a:pt x="437962" y="1063761"/>
                </a:cubicBezTo>
                <a:cubicBezTo>
                  <a:pt x="438718" y="1054500"/>
                  <a:pt x="432517" y="1050937"/>
                  <a:pt x="425571" y="1048283"/>
                </a:cubicBezTo>
                <a:cubicBezTo>
                  <a:pt x="416888" y="1044965"/>
                  <a:pt x="406632" y="1042638"/>
                  <a:pt x="397121" y="1039402"/>
                </a:cubicBezTo>
                <a:cubicBezTo>
                  <a:pt x="386784" y="1036248"/>
                  <a:pt x="376364" y="1032267"/>
                  <a:pt x="368019" y="1023905"/>
                </a:cubicBezTo>
                <a:lnTo>
                  <a:pt x="361094" y="1008297"/>
                </a:lnTo>
                <a:lnTo>
                  <a:pt x="355311" y="1004069"/>
                </a:lnTo>
                <a:cubicBezTo>
                  <a:pt x="351847" y="999451"/>
                  <a:pt x="352040" y="993101"/>
                  <a:pt x="353579" y="981940"/>
                </a:cubicBezTo>
                <a:cubicBezTo>
                  <a:pt x="351270" y="970394"/>
                  <a:pt x="360506" y="963467"/>
                  <a:pt x="365125" y="954231"/>
                </a:cubicBezTo>
                <a:cubicBezTo>
                  <a:pt x="375900" y="931909"/>
                  <a:pt x="372052" y="921903"/>
                  <a:pt x="348192" y="915746"/>
                </a:cubicBezTo>
                <a:cubicBezTo>
                  <a:pt x="342034" y="914206"/>
                  <a:pt x="335876" y="913437"/>
                  <a:pt x="329719" y="911897"/>
                </a:cubicBezTo>
                <a:cubicBezTo>
                  <a:pt x="328179" y="912667"/>
                  <a:pt x="327410" y="912667"/>
                  <a:pt x="326640" y="913437"/>
                </a:cubicBezTo>
                <a:cubicBezTo>
                  <a:pt x="323561" y="914976"/>
                  <a:pt x="320482" y="914206"/>
                  <a:pt x="318173" y="911897"/>
                </a:cubicBezTo>
                <a:cubicBezTo>
                  <a:pt x="301240" y="914976"/>
                  <a:pt x="286616" y="903430"/>
                  <a:pt x="269682" y="903430"/>
                </a:cubicBezTo>
                <a:cubicBezTo>
                  <a:pt x="256597" y="904970"/>
                  <a:pt x="248131" y="898043"/>
                  <a:pt x="245052" y="887267"/>
                </a:cubicBezTo>
                <a:cubicBezTo>
                  <a:pt x="242743" y="877261"/>
                  <a:pt x="254288" y="877261"/>
                  <a:pt x="260446" y="872643"/>
                </a:cubicBezTo>
                <a:cubicBezTo>
                  <a:pt x="278919" y="871104"/>
                  <a:pt x="295852" y="863407"/>
                  <a:pt x="313555" y="859558"/>
                </a:cubicBezTo>
                <a:cubicBezTo>
                  <a:pt x="325101" y="851091"/>
                  <a:pt x="338955" y="848782"/>
                  <a:pt x="352040" y="846473"/>
                </a:cubicBezTo>
                <a:cubicBezTo>
                  <a:pt x="355119" y="846473"/>
                  <a:pt x="358197" y="847243"/>
                  <a:pt x="361276" y="848782"/>
                </a:cubicBezTo>
                <a:cubicBezTo>
                  <a:pt x="360506" y="850322"/>
                  <a:pt x="358967" y="851861"/>
                  <a:pt x="358197" y="853400"/>
                </a:cubicBezTo>
                <a:cubicBezTo>
                  <a:pt x="359737" y="852631"/>
                  <a:pt x="360506" y="851861"/>
                  <a:pt x="362046" y="851091"/>
                </a:cubicBezTo>
                <a:cubicBezTo>
                  <a:pt x="370513" y="838776"/>
                  <a:pt x="382828" y="833388"/>
                  <a:pt x="397452" y="836467"/>
                </a:cubicBezTo>
                <a:cubicBezTo>
                  <a:pt x="419773" y="815685"/>
                  <a:pt x="418234" y="793364"/>
                  <a:pt x="402840" y="769503"/>
                </a:cubicBezTo>
                <a:cubicBezTo>
                  <a:pt x="395913" y="758728"/>
                  <a:pt x="389755" y="747182"/>
                  <a:pt x="383597" y="735637"/>
                </a:cubicBezTo>
                <a:cubicBezTo>
                  <a:pt x="375900" y="729479"/>
                  <a:pt x="368973" y="724091"/>
                  <a:pt x="361276" y="717934"/>
                </a:cubicBezTo>
                <a:cubicBezTo>
                  <a:pt x="353579" y="714855"/>
                  <a:pt x="352040" y="706388"/>
                  <a:pt x="348192" y="700231"/>
                </a:cubicBezTo>
                <a:cubicBezTo>
                  <a:pt x="349731" y="692534"/>
                  <a:pt x="335876" y="684067"/>
                  <a:pt x="345113" y="677140"/>
                </a:cubicBezTo>
                <a:lnTo>
                  <a:pt x="359259" y="673306"/>
                </a:lnTo>
                <a:lnTo>
                  <a:pt x="360028" y="663933"/>
                </a:lnTo>
                <a:cubicBezTo>
                  <a:pt x="367332" y="644839"/>
                  <a:pt x="361234" y="625400"/>
                  <a:pt x="351908" y="607114"/>
                </a:cubicBezTo>
                <a:cubicBezTo>
                  <a:pt x="348854" y="601570"/>
                  <a:pt x="345881" y="596853"/>
                  <a:pt x="343736" y="592055"/>
                </a:cubicBezTo>
                <a:cubicBezTo>
                  <a:pt x="326647" y="562844"/>
                  <a:pt x="326647" y="562844"/>
                  <a:pt x="350173" y="538808"/>
                </a:cubicBezTo>
                <a:cubicBezTo>
                  <a:pt x="354729" y="534182"/>
                  <a:pt x="357630" y="529720"/>
                  <a:pt x="355159" y="521613"/>
                </a:cubicBezTo>
                <a:cubicBezTo>
                  <a:pt x="352605" y="512679"/>
                  <a:pt x="352452" y="502673"/>
                  <a:pt x="353208" y="493412"/>
                </a:cubicBezTo>
                <a:cubicBezTo>
                  <a:pt x="355129" y="479027"/>
                  <a:pt x="347110" y="473973"/>
                  <a:pt x="335118" y="470982"/>
                </a:cubicBezTo>
                <a:cubicBezTo>
                  <a:pt x="296575" y="461428"/>
                  <a:pt x="296575" y="461428"/>
                  <a:pt x="315730" y="426967"/>
                </a:cubicBezTo>
                <a:cubicBezTo>
                  <a:pt x="319295" y="420769"/>
                  <a:pt x="320296" y="413990"/>
                  <a:pt x="319561" y="406546"/>
                </a:cubicBezTo>
                <a:cubicBezTo>
                  <a:pt x="318989" y="400757"/>
                  <a:pt x="312462" y="393886"/>
                  <a:pt x="322146" y="390424"/>
                </a:cubicBezTo>
                <a:cubicBezTo>
                  <a:pt x="330175" y="387126"/>
                  <a:pt x="338531" y="387135"/>
                  <a:pt x="344313" y="394915"/>
                </a:cubicBezTo>
                <a:cubicBezTo>
                  <a:pt x="349931" y="401040"/>
                  <a:pt x="353976" y="408157"/>
                  <a:pt x="358931" y="416018"/>
                </a:cubicBezTo>
                <a:cubicBezTo>
                  <a:pt x="378054" y="406614"/>
                  <a:pt x="385440" y="388347"/>
                  <a:pt x="391171" y="370244"/>
                </a:cubicBezTo>
                <a:cubicBezTo>
                  <a:pt x="394491" y="361565"/>
                  <a:pt x="386309" y="354857"/>
                  <a:pt x="380772" y="349558"/>
                </a:cubicBezTo>
                <a:cubicBezTo>
                  <a:pt x="372590" y="342851"/>
                  <a:pt x="364490" y="336970"/>
                  <a:pt x="357216" y="331008"/>
                </a:cubicBezTo>
                <a:cubicBezTo>
                  <a:pt x="349034" y="324300"/>
                  <a:pt x="343252" y="316521"/>
                  <a:pt x="341363" y="305851"/>
                </a:cubicBezTo>
                <a:cubicBezTo>
                  <a:pt x="339146" y="291874"/>
                  <a:pt x="342957" y="288157"/>
                  <a:pt x="357350" y="290075"/>
                </a:cubicBezTo>
                <a:cubicBezTo>
                  <a:pt x="375216" y="293321"/>
                  <a:pt x="378863" y="287950"/>
                  <a:pt x="374665" y="270828"/>
                </a:cubicBezTo>
                <a:cubicBezTo>
                  <a:pt x="372858" y="260985"/>
                  <a:pt x="363358" y="249397"/>
                  <a:pt x="374288" y="241636"/>
                </a:cubicBezTo>
                <a:cubicBezTo>
                  <a:pt x="384473" y="234785"/>
                  <a:pt x="395464" y="244555"/>
                  <a:pt x="404392" y="250354"/>
                </a:cubicBezTo>
                <a:cubicBezTo>
                  <a:pt x="408029" y="253335"/>
                  <a:pt x="411584" y="255489"/>
                  <a:pt x="415966" y="257561"/>
                </a:cubicBezTo>
                <a:cubicBezTo>
                  <a:pt x="421258" y="260379"/>
                  <a:pt x="427958" y="260552"/>
                  <a:pt x="432433" y="255099"/>
                </a:cubicBezTo>
                <a:cubicBezTo>
                  <a:pt x="436989" y="250474"/>
                  <a:pt x="434762" y="244848"/>
                  <a:pt x="430963" y="240213"/>
                </a:cubicBezTo>
                <a:cubicBezTo>
                  <a:pt x="426090" y="233178"/>
                  <a:pt x="422045" y="226062"/>
                  <a:pt x="429584" y="217801"/>
                </a:cubicBezTo>
                <a:cubicBezTo>
                  <a:pt x="437204" y="210368"/>
                  <a:pt x="445887" y="213686"/>
                  <a:pt x="453825" y="217912"/>
                </a:cubicBezTo>
                <a:cubicBezTo>
                  <a:pt x="454734" y="218657"/>
                  <a:pt x="456552" y="220148"/>
                  <a:pt x="458289" y="220811"/>
                </a:cubicBezTo>
                <a:cubicBezTo>
                  <a:pt x="480445" y="233654"/>
                  <a:pt x="485246" y="231510"/>
                  <a:pt x="492807" y="206545"/>
                </a:cubicBezTo>
                <a:cubicBezTo>
                  <a:pt x="495800" y="194558"/>
                  <a:pt x="499038" y="185052"/>
                  <a:pt x="513268" y="185317"/>
                </a:cubicBezTo>
                <a:cubicBezTo>
                  <a:pt x="516578" y="184989"/>
                  <a:pt x="519060" y="184744"/>
                  <a:pt x="521624" y="185326"/>
                </a:cubicBezTo>
                <a:cubicBezTo>
                  <a:pt x="536181" y="188899"/>
                  <a:pt x="547939" y="181056"/>
                  <a:pt x="544895" y="167160"/>
                </a:cubicBezTo>
                <a:cubicBezTo>
                  <a:pt x="541851" y="153264"/>
                  <a:pt x="548808" y="147567"/>
                  <a:pt x="558655" y="145758"/>
                </a:cubicBezTo>
                <a:cubicBezTo>
                  <a:pt x="590762" y="140917"/>
                  <a:pt x="595421" y="120414"/>
                  <a:pt x="593470" y="92213"/>
                </a:cubicBezTo>
                <a:cubicBezTo>
                  <a:pt x="592337" y="72283"/>
                  <a:pt x="595341" y="51944"/>
                  <a:pt x="599172" y="31523"/>
                </a:cubicBezTo>
                <a:cubicBezTo>
                  <a:pt x="601583" y="22099"/>
                  <a:pt x="605975" y="15819"/>
                  <a:pt x="615660" y="12357"/>
                </a:cubicBezTo>
                <a:cubicBezTo>
                  <a:pt x="632132" y="5720"/>
                  <a:pt x="648788" y="943"/>
                  <a:pt x="665522" y="124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31E508F-0A20-421A-AE75-14F7B273F646}"/>
              </a:ext>
            </a:extLst>
          </p:cNvPr>
          <p:cNvSpPr>
            <a:spLocks/>
          </p:cNvSpPr>
          <p:nvPr/>
        </p:nvSpPr>
        <p:spPr bwMode="auto">
          <a:xfrm rot="3516856">
            <a:off x="3394900" y="181355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1FAF7A6-4DCE-4ECC-A5AA-764EE25A5ED2}"/>
              </a:ext>
            </a:extLst>
          </p:cNvPr>
          <p:cNvSpPr/>
          <p:nvPr/>
        </p:nvSpPr>
        <p:spPr>
          <a:xfrm rot="16200000">
            <a:off x="2929773" y="2468218"/>
            <a:ext cx="1635850" cy="1368088"/>
          </a:xfrm>
          <a:custGeom>
            <a:avLst/>
            <a:gdLst>
              <a:gd name="connsiteX0" fmla="*/ 1658032 w 1871671"/>
              <a:gd name="connsiteY0" fmla="*/ 170642 h 1565309"/>
              <a:gd name="connsiteX1" fmla="*/ 1664022 w 1871671"/>
              <a:gd name="connsiteY1" fmla="*/ 186763 h 1565309"/>
              <a:gd name="connsiteX2" fmla="*/ 1667412 w 1871671"/>
              <a:gd name="connsiteY2" fmla="*/ 192211 h 1565309"/>
              <a:gd name="connsiteX3" fmla="*/ 1684422 w 1871671"/>
              <a:gd name="connsiteY3" fmla="*/ 193100 h 1565309"/>
              <a:gd name="connsiteX4" fmla="*/ 1689986 w 1871671"/>
              <a:gd name="connsiteY4" fmla="*/ 189789 h 1565309"/>
              <a:gd name="connsiteX5" fmla="*/ 1696534 w 1871671"/>
              <a:gd name="connsiteY5" fmla="*/ 191679 h 1565309"/>
              <a:gd name="connsiteX6" fmla="*/ 1698538 w 1871671"/>
              <a:gd name="connsiteY6" fmla="*/ 193839 h 1565309"/>
              <a:gd name="connsiteX7" fmla="*/ 1711764 w 1871671"/>
              <a:gd name="connsiteY7" fmla="*/ 194536 h 1565309"/>
              <a:gd name="connsiteX8" fmla="*/ 1724882 w 1871671"/>
              <a:gd name="connsiteY8" fmla="*/ 185434 h 1565309"/>
              <a:gd name="connsiteX9" fmla="*/ 1698792 w 1871671"/>
              <a:gd name="connsiteY9" fmla="*/ 163501 h 1565309"/>
              <a:gd name="connsiteX10" fmla="*/ 1674063 w 1871671"/>
              <a:gd name="connsiteY10" fmla="*/ 151882 h 1565309"/>
              <a:gd name="connsiteX11" fmla="*/ 1670423 w 1871671"/>
              <a:gd name="connsiteY11" fmla="*/ 159487 h 1565309"/>
              <a:gd name="connsiteX12" fmla="*/ 1658032 w 1871671"/>
              <a:gd name="connsiteY12" fmla="*/ 170642 h 1565309"/>
              <a:gd name="connsiteX13" fmla="*/ 1622735 w 1871671"/>
              <a:gd name="connsiteY13" fmla="*/ 171115 h 1565309"/>
              <a:gd name="connsiteX14" fmla="*/ 1620302 w 1871671"/>
              <a:gd name="connsiteY14" fmla="*/ 178240 h 1565309"/>
              <a:gd name="connsiteX15" fmla="*/ 1617947 w 1871671"/>
              <a:gd name="connsiteY15" fmla="*/ 192895 h 1565309"/>
              <a:gd name="connsiteX16" fmla="*/ 1629543 w 1871671"/>
              <a:gd name="connsiteY16" fmla="*/ 192240 h 1565309"/>
              <a:gd name="connsiteX17" fmla="*/ 1626305 w 1871671"/>
              <a:gd name="connsiteY17" fmla="*/ 187427 h 1565309"/>
              <a:gd name="connsiteX18" fmla="*/ 1628474 w 1871671"/>
              <a:gd name="connsiteY18" fmla="*/ 165172 h 1565309"/>
              <a:gd name="connsiteX19" fmla="*/ 1622735 w 1871671"/>
              <a:gd name="connsiteY19" fmla="*/ 171115 h 1565309"/>
              <a:gd name="connsiteX20" fmla="*/ 1516850 w 1871671"/>
              <a:gd name="connsiteY20" fmla="*/ 256260 h 1565309"/>
              <a:gd name="connsiteX21" fmla="*/ 1509790 w 1871671"/>
              <a:gd name="connsiteY21" fmla="*/ 275237 h 1565309"/>
              <a:gd name="connsiteX22" fmla="*/ 1508128 w 1871671"/>
              <a:gd name="connsiteY22" fmla="*/ 285328 h 1565309"/>
              <a:gd name="connsiteX23" fmla="*/ 1509612 w 1871671"/>
              <a:gd name="connsiteY23" fmla="*/ 287996 h 1565309"/>
              <a:gd name="connsiteX24" fmla="*/ 1512358 w 1871671"/>
              <a:gd name="connsiteY24" fmla="*/ 289356 h 1565309"/>
              <a:gd name="connsiteX25" fmla="*/ 1511135 w 1871671"/>
              <a:gd name="connsiteY25" fmla="*/ 275987 h 1565309"/>
              <a:gd name="connsiteX26" fmla="*/ 1523713 w 1871671"/>
              <a:gd name="connsiteY26" fmla="*/ 264496 h 1565309"/>
              <a:gd name="connsiteX27" fmla="*/ 1516850 w 1871671"/>
              <a:gd name="connsiteY27" fmla="*/ 256260 h 1565309"/>
              <a:gd name="connsiteX28" fmla="*/ 1002172 w 1871671"/>
              <a:gd name="connsiteY28" fmla="*/ 520370 h 1565309"/>
              <a:gd name="connsiteX29" fmla="*/ 1002782 w 1871671"/>
              <a:gd name="connsiteY29" fmla="*/ 520831 h 1565309"/>
              <a:gd name="connsiteX30" fmla="*/ 1013655 w 1871671"/>
              <a:gd name="connsiteY30" fmla="*/ 509559 h 1565309"/>
              <a:gd name="connsiteX31" fmla="*/ 1043544 w 1871671"/>
              <a:gd name="connsiteY31" fmla="*/ 474343 h 1565309"/>
              <a:gd name="connsiteX32" fmla="*/ 1047888 w 1871671"/>
              <a:gd name="connsiteY32" fmla="*/ 469714 h 1565309"/>
              <a:gd name="connsiteX33" fmla="*/ 1050888 w 1871671"/>
              <a:gd name="connsiteY33" fmla="*/ 464337 h 1565309"/>
              <a:gd name="connsiteX34" fmla="*/ 1026465 w 1871671"/>
              <a:gd name="connsiteY34" fmla="*/ 493900 h 1565309"/>
              <a:gd name="connsiteX35" fmla="*/ 743374 w 1871671"/>
              <a:gd name="connsiteY35" fmla="*/ 659170 h 1565309"/>
              <a:gd name="connsiteX36" fmla="*/ 748536 w 1871671"/>
              <a:gd name="connsiteY36" fmla="*/ 661672 h 1565309"/>
              <a:gd name="connsiteX37" fmla="*/ 755415 w 1871671"/>
              <a:gd name="connsiteY37" fmla="*/ 651176 h 1565309"/>
              <a:gd name="connsiteX38" fmla="*/ 260404 w 1871671"/>
              <a:gd name="connsiteY38" fmla="*/ 967747 h 1565309"/>
              <a:gd name="connsiteX39" fmla="*/ 256791 w 1871671"/>
              <a:gd name="connsiteY39" fmla="*/ 977070 h 1565309"/>
              <a:gd name="connsiteX40" fmla="*/ 262050 w 1871671"/>
              <a:gd name="connsiteY40" fmla="*/ 974628 h 1565309"/>
              <a:gd name="connsiteX41" fmla="*/ 265598 w 1871671"/>
              <a:gd name="connsiteY41" fmla="*/ 969446 h 1565309"/>
              <a:gd name="connsiteX42" fmla="*/ 32 w 1871671"/>
              <a:gd name="connsiteY42" fmla="*/ 832161 h 1565309"/>
              <a:gd name="connsiteX43" fmla="*/ 10947 w 1871671"/>
              <a:gd name="connsiteY43" fmla="*/ 830813 h 1565309"/>
              <a:gd name="connsiteX44" fmla="*/ 34734 w 1871671"/>
              <a:gd name="connsiteY44" fmla="*/ 822929 h 1565309"/>
              <a:gd name="connsiteX45" fmla="*/ 92304 w 1871671"/>
              <a:gd name="connsiteY45" fmla="*/ 776603 h 1565309"/>
              <a:gd name="connsiteX46" fmla="*/ 122827 w 1871671"/>
              <a:gd name="connsiteY46" fmla="*/ 764544 h 1565309"/>
              <a:gd name="connsiteX47" fmla="*/ 230889 w 1871671"/>
              <a:gd name="connsiteY47" fmla="*/ 744621 h 1565309"/>
              <a:gd name="connsiteX48" fmla="*/ 302968 w 1871671"/>
              <a:gd name="connsiteY48" fmla="*/ 651743 h 1565309"/>
              <a:gd name="connsiteX49" fmla="*/ 445280 w 1871671"/>
              <a:gd name="connsiteY49" fmla="*/ 712618 h 1565309"/>
              <a:gd name="connsiteX50" fmla="*/ 544723 w 1871671"/>
              <a:gd name="connsiteY50" fmla="*/ 662326 h 1565309"/>
              <a:gd name="connsiteX51" fmla="*/ 548289 w 1871671"/>
              <a:gd name="connsiteY51" fmla="*/ 674892 h 1565309"/>
              <a:gd name="connsiteX52" fmla="*/ 570344 w 1871671"/>
              <a:gd name="connsiteY52" fmla="*/ 674855 h 1565309"/>
              <a:gd name="connsiteX53" fmla="*/ 603014 w 1871671"/>
              <a:gd name="connsiteY53" fmla="*/ 656412 h 1565309"/>
              <a:gd name="connsiteX54" fmla="*/ 608176 w 1871671"/>
              <a:gd name="connsiteY54" fmla="*/ 635675 h 1565309"/>
              <a:gd name="connsiteX55" fmla="*/ 650433 w 1871671"/>
              <a:gd name="connsiteY55" fmla="*/ 615342 h 1565309"/>
              <a:gd name="connsiteX56" fmla="*/ 660890 w 1871671"/>
              <a:gd name="connsiteY56" fmla="*/ 619428 h 1565309"/>
              <a:gd name="connsiteX57" fmla="*/ 677065 w 1871671"/>
              <a:gd name="connsiteY57" fmla="*/ 608353 h 1565309"/>
              <a:gd name="connsiteX58" fmla="*/ 718138 w 1871671"/>
              <a:gd name="connsiteY58" fmla="*/ 591603 h 1565309"/>
              <a:gd name="connsiteX59" fmla="*/ 719106 w 1871671"/>
              <a:gd name="connsiteY59" fmla="*/ 593025 h 1565309"/>
              <a:gd name="connsiteX60" fmla="*/ 717607 w 1871671"/>
              <a:gd name="connsiteY60" fmla="*/ 595713 h 1565309"/>
              <a:gd name="connsiteX61" fmla="*/ 719624 w 1871671"/>
              <a:gd name="connsiteY61" fmla="*/ 596838 h 1565309"/>
              <a:gd name="connsiteX62" fmla="*/ 723377 w 1871671"/>
              <a:gd name="connsiteY62" fmla="*/ 587696 h 1565309"/>
              <a:gd name="connsiteX63" fmla="*/ 717318 w 1871671"/>
              <a:gd name="connsiteY63" fmla="*/ 578526 h 1565309"/>
              <a:gd name="connsiteX64" fmla="*/ 742155 w 1871671"/>
              <a:gd name="connsiteY64" fmla="*/ 552362 h 1565309"/>
              <a:gd name="connsiteX65" fmla="*/ 761692 w 1871671"/>
              <a:gd name="connsiteY65" fmla="*/ 542850 h 1565309"/>
              <a:gd name="connsiteX66" fmla="*/ 764768 w 1871671"/>
              <a:gd name="connsiteY66" fmla="*/ 515909 h 1565309"/>
              <a:gd name="connsiteX67" fmla="*/ 735127 w 1871671"/>
              <a:gd name="connsiteY67" fmla="*/ 497198 h 1565309"/>
              <a:gd name="connsiteX68" fmla="*/ 707560 w 1871671"/>
              <a:gd name="connsiteY68" fmla="*/ 460889 h 1565309"/>
              <a:gd name="connsiteX69" fmla="*/ 669838 w 1871671"/>
              <a:gd name="connsiteY69" fmla="*/ 411633 h 1565309"/>
              <a:gd name="connsiteX70" fmla="*/ 714859 w 1871671"/>
              <a:gd name="connsiteY70" fmla="*/ 399839 h 1565309"/>
              <a:gd name="connsiteX71" fmla="*/ 746229 w 1871671"/>
              <a:gd name="connsiteY71" fmla="*/ 411888 h 1565309"/>
              <a:gd name="connsiteX72" fmla="*/ 758198 w 1871671"/>
              <a:gd name="connsiteY72" fmla="*/ 427437 h 1565309"/>
              <a:gd name="connsiteX73" fmla="*/ 786383 w 1871671"/>
              <a:gd name="connsiteY73" fmla="*/ 440793 h 1565309"/>
              <a:gd name="connsiteX74" fmla="*/ 798948 w 1871671"/>
              <a:gd name="connsiteY74" fmla="*/ 417025 h 1565309"/>
              <a:gd name="connsiteX75" fmla="*/ 832938 w 1871671"/>
              <a:gd name="connsiteY75" fmla="*/ 387435 h 1565309"/>
              <a:gd name="connsiteX76" fmla="*/ 854510 w 1871671"/>
              <a:gd name="connsiteY76" fmla="*/ 383784 h 1565309"/>
              <a:gd name="connsiteX77" fmla="*/ 894789 w 1871671"/>
              <a:gd name="connsiteY77" fmla="*/ 398498 h 1565309"/>
              <a:gd name="connsiteX78" fmla="*/ 898420 w 1871671"/>
              <a:gd name="connsiteY78" fmla="*/ 403171 h 1565309"/>
              <a:gd name="connsiteX79" fmla="*/ 978354 w 1871671"/>
              <a:gd name="connsiteY79" fmla="*/ 300488 h 1565309"/>
              <a:gd name="connsiteX80" fmla="*/ 1003001 w 1871671"/>
              <a:gd name="connsiteY80" fmla="*/ 227864 h 1565309"/>
              <a:gd name="connsiteX81" fmla="*/ 1006946 w 1871671"/>
              <a:gd name="connsiteY81" fmla="*/ 193930 h 1565309"/>
              <a:gd name="connsiteX82" fmla="*/ 1022991 w 1871671"/>
              <a:gd name="connsiteY82" fmla="*/ 166745 h 1565309"/>
              <a:gd name="connsiteX83" fmla="*/ 1077177 w 1871671"/>
              <a:gd name="connsiteY83" fmla="*/ 88565 h 1565309"/>
              <a:gd name="connsiteX84" fmla="*/ 1117682 w 1871671"/>
              <a:gd name="connsiteY84" fmla="*/ 53871 h 1565309"/>
              <a:gd name="connsiteX85" fmla="*/ 1221766 w 1871671"/>
              <a:gd name="connsiteY85" fmla="*/ 0 h 1565309"/>
              <a:gd name="connsiteX86" fmla="*/ 1159943 w 1871671"/>
              <a:gd name="connsiteY86" fmla="*/ 41310 h 1565309"/>
              <a:gd name="connsiteX87" fmla="*/ 1113905 w 1871671"/>
              <a:gd name="connsiteY87" fmla="*/ 76443 h 1565309"/>
              <a:gd name="connsiteX88" fmla="*/ 1188061 w 1871671"/>
              <a:gd name="connsiteY88" fmla="*/ 36723 h 1565309"/>
              <a:gd name="connsiteX89" fmla="*/ 1255454 w 1871671"/>
              <a:gd name="connsiteY89" fmla="*/ 17028 h 1565309"/>
              <a:gd name="connsiteX90" fmla="*/ 1305703 w 1871671"/>
              <a:gd name="connsiteY90" fmla="*/ 10685 h 1565309"/>
              <a:gd name="connsiteX91" fmla="*/ 1319974 w 1871671"/>
              <a:gd name="connsiteY91" fmla="*/ 15120 h 1565309"/>
              <a:gd name="connsiteX92" fmla="*/ 1298423 w 1871671"/>
              <a:gd name="connsiteY92" fmla="*/ 26895 h 1565309"/>
              <a:gd name="connsiteX93" fmla="*/ 1237405 w 1871671"/>
              <a:gd name="connsiteY93" fmla="*/ 35164 h 1565309"/>
              <a:gd name="connsiteX94" fmla="*/ 1161169 w 1871671"/>
              <a:gd name="connsiteY94" fmla="*/ 67553 h 1565309"/>
              <a:gd name="connsiteX95" fmla="*/ 1163858 w 1871671"/>
              <a:gd name="connsiteY95" fmla="*/ 69053 h 1565309"/>
              <a:gd name="connsiteX96" fmla="*/ 1181440 w 1871671"/>
              <a:gd name="connsiteY96" fmla="*/ 61233 h 1565309"/>
              <a:gd name="connsiteX97" fmla="*/ 1182488 w 1871671"/>
              <a:gd name="connsiteY97" fmla="*/ 60936 h 1565309"/>
              <a:gd name="connsiteX98" fmla="*/ 1244942 w 1871671"/>
              <a:gd name="connsiteY98" fmla="*/ 43774 h 1565309"/>
              <a:gd name="connsiteX99" fmla="*/ 1363680 w 1871671"/>
              <a:gd name="connsiteY99" fmla="*/ 31568 h 1565309"/>
              <a:gd name="connsiteX100" fmla="*/ 1369886 w 1871671"/>
              <a:gd name="connsiteY100" fmla="*/ 31504 h 1565309"/>
              <a:gd name="connsiteX101" fmla="*/ 1385177 w 1871671"/>
              <a:gd name="connsiteY101" fmla="*/ 51491 h 1565309"/>
              <a:gd name="connsiteX102" fmla="*/ 1386069 w 1871671"/>
              <a:gd name="connsiteY102" fmla="*/ 54633 h 1565309"/>
              <a:gd name="connsiteX103" fmla="*/ 1386741 w 1871671"/>
              <a:gd name="connsiteY103" fmla="*/ 55008 h 1565309"/>
              <a:gd name="connsiteX104" fmla="*/ 1407387 w 1871671"/>
              <a:gd name="connsiteY104" fmla="*/ 48016 h 1565309"/>
              <a:gd name="connsiteX105" fmla="*/ 1411717 w 1871671"/>
              <a:gd name="connsiteY105" fmla="*/ 51313 h 1565309"/>
              <a:gd name="connsiteX106" fmla="*/ 1397625 w 1871671"/>
              <a:gd name="connsiteY106" fmla="*/ 73418 h 1565309"/>
              <a:gd name="connsiteX107" fmla="*/ 1403816 w 1871671"/>
              <a:gd name="connsiteY107" fmla="*/ 81278 h 1565309"/>
              <a:gd name="connsiteX108" fmla="*/ 1407254 w 1871671"/>
              <a:gd name="connsiteY108" fmla="*/ 81433 h 1565309"/>
              <a:gd name="connsiteX109" fmla="*/ 1418215 w 1871671"/>
              <a:gd name="connsiteY109" fmla="*/ 98124 h 1565309"/>
              <a:gd name="connsiteX110" fmla="*/ 1425984 w 1871671"/>
              <a:gd name="connsiteY110" fmla="*/ 101576 h 1565309"/>
              <a:gd name="connsiteX111" fmla="*/ 1478831 w 1871671"/>
              <a:gd name="connsiteY111" fmla="*/ 106376 h 1565309"/>
              <a:gd name="connsiteX112" fmla="*/ 1484442 w 1871671"/>
              <a:gd name="connsiteY112" fmla="*/ 104218 h 1565309"/>
              <a:gd name="connsiteX113" fmla="*/ 1513039 w 1871671"/>
              <a:gd name="connsiteY113" fmla="*/ 81391 h 1565309"/>
              <a:gd name="connsiteX114" fmla="*/ 1522258 w 1871671"/>
              <a:gd name="connsiteY114" fmla="*/ 68025 h 1565309"/>
              <a:gd name="connsiteX115" fmla="*/ 1528243 w 1871671"/>
              <a:gd name="connsiteY115" fmla="*/ 65194 h 1565309"/>
              <a:gd name="connsiteX116" fmla="*/ 1532341 w 1871671"/>
              <a:gd name="connsiteY116" fmla="*/ 73650 h 1565309"/>
              <a:gd name="connsiteX117" fmla="*/ 1524079 w 1871671"/>
              <a:gd name="connsiteY117" fmla="*/ 96362 h 1565309"/>
              <a:gd name="connsiteX118" fmla="*/ 1530749 w 1871671"/>
              <a:gd name="connsiteY118" fmla="*/ 85982 h 1565309"/>
              <a:gd name="connsiteX119" fmla="*/ 1536594 w 1871671"/>
              <a:gd name="connsiteY119" fmla="*/ 78666 h 1565309"/>
              <a:gd name="connsiteX120" fmla="*/ 1542204 w 1871671"/>
              <a:gd name="connsiteY120" fmla="*/ 76507 h 1565309"/>
              <a:gd name="connsiteX121" fmla="*/ 1569105 w 1871671"/>
              <a:gd name="connsiteY121" fmla="*/ 83580 h 1565309"/>
              <a:gd name="connsiteX122" fmla="*/ 1569169 w 1871671"/>
              <a:gd name="connsiteY122" fmla="*/ 89786 h 1565309"/>
              <a:gd name="connsiteX123" fmla="*/ 1566970 w 1871671"/>
              <a:gd name="connsiteY123" fmla="*/ 107949 h 1565309"/>
              <a:gd name="connsiteX124" fmla="*/ 1626438 w 1871671"/>
              <a:gd name="connsiteY124" fmla="*/ 88240 h 1565309"/>
              <a:gd name="connsiteX125" fmla="*/ 1633974 w 1871671"/>
              <a:gd name="connsiteY125" fmla="*/ 96851 h 1565309"/>
              <a:gd name="connsiteX126" fmla="*/ 1632899 w 1871671"/>
              <a:gd name="connsiteY126" fmla="*/ 112997 h 1565309"/>
              <a:gd name="connsiteX127" fmla="*/ 1637572 w 1871671"/>
              <a:gd name="connsiteY127" fmla="*/ 108184 h 1565309"/>
              <a:gd name="connsiteX128" fmla="*/ 1642006 w 1871671"/>
              <a:gd name="connsiteY128" fmla="*/ 100729 h 1565309"/>
              <a:gd name="connsiteX129" fmla="*/ 1646842 w 1871671"/>
              <a:gd name="connsiteY129" fmla="*/ 97171 h 1565309"/>
              <a:gd name="connsiteX130" fmla="*/ 1647431 w 1871671"/>
              <a:gd name="connsiteY130" fmla="*/ 96425 h 1565309"/>
              <a:gd name="connsiteX131" fmla="*/ 1648835 w 1871671"/>
              <a:gd name="connsiteY131" fmla="*/ 95705 h 1565309"/>
              <a:gd name="connsiteX132" fmla="*/ 1657764 w 1871671"/>
              <a:gd name="connsiteY132" fmla="*/ 89136 h 1565309"/>
              <a:gd name="connsiteX133" fmla="*/ 1661838 w 1871671"/>
              <a:gd name="connsiteY133" fmla="*/ 90134 h 1565309"/>
              <a:gd name="connsiteX134" fmla="*/ 1665919 w 1871671"/>
              <a:gd name="connsiteY134" fmla="*/ 83822 h 1565309"/>
              <a:gd name="connsiteX135" fmla="*/ 1688865 w 1871671"/>
              <a:gd name="connsiteY135" fmla="*/ 86927 h 1565309"/>
              <a:gd name="connsiteX136" fmla="*/ 1686035 w 1871671"/>
              <a:gd name="connsiteY136" fmla="*/ 118069 h 1565309"/>
              <a:gd name="connsiteX137" fmla="*/ 1685979 w 1871671"/>
              <a:gd name="connsiteY137" fmla="*/ 118235 h 1565309"/>
              <a:gd name="connsiteX138" fmla="*/ 1686041 w 1871671"/>
              <a:gd name="connsiteY138" fmla="*/ 118302 h 1565309"/>
              <a:gd name="connsiteX139" fmla="*/ 1756385 w 1871671"/>
              <a:gd name="connsiteY139" fmla="*/ 119681 h 1565309"/>
              <a:gd name="connsiteX140" fmla="*/ 1785688 w 1871671"/>
              <a:gd name="connsiteY140" fmla="*/ 50170 h 1565309"/>
              <a:gd name="connsiteX141" fmla="*/ 1778511 w 1871671"/>
              <a:gd name="connsiteY141" fmla="*/ 22838 h 1565309"/>
              <a:gd name="connsiteX142" fmla="*/ 1782792 w 1871671"/>
              <a:gd name="connsiteY142" fmla="*/ 6455 h 1565309"/>
              <a:gd name="connsiteX143" fmla="*/ 1812767 w 1871671"/>
              <a:gd name="connsiteY143" fmla="*/ 31789 h 1565309"/>
              <a:gd name="connsiteX144" fmla="*/ 1805364 w 1871671"/>
              <a:gd name="connsiteY144" fmla="*/ 78382 h 1565309"/>
              <a:gd name="connsiteX145" fmla="*/ 1820384 w 1871671"/>
              <a:gd name="connsiteY145" fmla="*/ 87877 h 1565309"/>
              <a:gd name="connsiteX146" fmla="*/ 1838477 w 1871671"/>
              <a:gd name="connsiteY146" fmla="*/ 106925 h 1565309"/>
              <a:gd name="connsiteX147" fmla="*/ 1836015 w 1871671"/>
              <a:gd name="connsiteY147" fmla="*/ 110259 h 1565309"/>
              <a:gd name="connsiteX148" fmla="*/ 1810552 w 1871671"/>
              <a:gd name="connsiteY148" fmla="*/ 134632 h 1565309"/>
              <a:gd name="connsiteX149" fmla="*/ 1816731 w 1871671"/>
              <a:gd name="connsiteY149" fmla="*/ 150566 h 1565309"/>
              <a:gd name="connsiteX150" fmla="*/ 1816502 w 1871671"/>
              <a:gd name="connsiteY150" fmla="*/ 154484 h 1565309"/>
              <a:gd name="connsiteX151" fmla="*/ 1820540 w 1871671"/>
              <a:gd name="connsiteY151" fmla="*/ 178610 h 1565309"/>
              <a:gd name="connsiteX152" fmla="*/ 1853452 w 1871671"/>
              <a:gd name="connsiteY152" fmla="*/ 226193 h 1565309"/>
              <a:gd name="connsiteX153" fmla="*/ 1844653 w 1871671"/>
              <a:gd name="connsiteY153" fmla="*/ 281172 h 1565309"/>
              <a:gd name="connsiteX154" fmla="*/ 1824810 w 1871671"/>
              <a:gd name="connsiteY154" fmla="*/ 338835 h 1565309"/>
              <a:gd name="connsiteX155" fmla="*/ 1825910 w 1871671"/>
              <a:gd name="connsiteY155" fmla="*/ 340714 h 1565309"/>
              <a:gd name="connsiteX156" fmla="*/ 1802539 w 1871671"/>
              <a:gd name="connsiteY156" fmla="*/ 396659 h 1565309"/>
              <a:gd name="connsiteX157" fmla="*/ 1772160 w 1871671"/>
              <a:gd name="connsiteY157" fmla="*/ 409404 h 1565309"/>
              <a:gd name="connsiteX158" fmla="*/ 1797828 w 1871671"/>
              <a:gd name="connsiteY158" fmla="*/ 436000 h 1565309"/>
              <a:gd name="connsiteX159" fmla="*/ 1814338 w 1871671"/>
              <a:gd name="connsiteY159" fmla="*/ 445883 h 1565309"/>
              <a:gd name="connsiteX160" fmla="*/ 1804912 w 1871671"/>
              <a:gd name="connsiteY160" fmla="*/ 454558 h 1565309"/>
              <a:gd name="connsiteX161" fmla="*/ 1790372 w 1871671"/>
              <a:gd name="connsiteY161" fmla="*/ 452350 h 1565309"/>
              <a:gd name="connsiteX162" fmla="*/ 1757734 w 1871671"/>
              <a:gd name="connsiteY162" fmla="*/ 449389 h 1565309"/>
              <a:gd name="connsiteX163" fmla="*/ 1735022 w 1871671"/>
              <a:gd name="connsiteY163" fmla="*/ 478458 h 1565309"/>
              <a:gd name="connsiteX164" fmla="*/ 1747767 w 1871671"/>
              <a:gd name="connsiteY164" fmla="*/ 508837 h 1565309"/>
              <a:gd name="connsiteX165" fmla="*/ 1749765 w 1871671"/>
              <a:gd name="connsiteY165" fmla="*/ 531634 h 1565309"/>
              <a:gd name="connsiteX166" fmla="*/ 1738202 w 1871671"/>
              <a:gd name="connsiteY166" fmla="*/ 537066 h 1565309"/>
              <a:gd name="connsiteX167" fmla="*/ 1737990 w 1871671"/>
              <a:gd name="connsiteY167" fmla="*/ 537040 h 1565309"/>
              <a:gd name="connsiteX168" fmla="*/ 1727348 w 1871671"/>
              <a:gd name="connsiteY168" fmla="*/ 547683 h 1565309"/>
              <a:gd name="connsiteX169" fmla="*/ 1744494 w 1871671"/>
              <a:gd name="connsiteY169" fmla="*/ 582691 h 1565309"/>
              <a:gd name="connsiteX170" fmla="*/ 1775930 w 1871671"/>
              <a:gd name="connsiteY170" fmla="*/ 595551 h 1565309"/>
              <a:gd name="connsiteX171" fmla="*/ 1828084 w 1871671"/>
              <a:gd name="connsiteY171" fmla="*/ 640560 h 1565309"/>
              <a:gd name="connsiteX172" fmla="*/ 1830228 w 1871671"/>
              <a:gd name="connsiteY172" fmla="*/ 675569 h 1565309"/>
              <a:gd name="connsiteX173" fmla="*/ 1836657 w 1871671"/>
              <a:gd name="connsiteY173" fmla="*/ 704146 h 1565309"/>
              <a:gd name="connsiteX174" fmla="*/ 1819510 w 1871671"/>
              <a:gd name="connsiteY174" fmla="*/ 717006 h 1565309"/>
              <a:gd name="connsiteX175" fmla="*/ 1768071 w 1871671"/>
              <a:gd name="connsiteY175" fmla="*/ 730581 h 1565309"/>
              <a:gd name="connsiteX176" fmla="*/ 1733063 w 1871671"/>
              <a:gd name="connsiteY176" fmla="*/ 752014 h 1565309"/>
              <a:gd name="connsiteX177" fmla="*/ 1704485 w 1871671"/>
              <a:gd name="connsiteY177" fmla="*/ 814171 h 1565309"/>
              <a:gd name="connsiteX178" fmla="*/ 1706628 w 1871671"/>
              <a:gd name="connsiteY178" fmla="*/ 832747 h 1565309"/>
              <a:gd name="connsiteX179" fmla="*/ 1703056 w 1871671"/>
              <a:gd name="connsiteY179" fmla="*/ 855609 h 1565309"/>
              <a:gd name="connsiteX180" fmla="*/ 1684481 w 1871671"/>
              <a:gd name="connsiteY180" fmla="*/ 847036 h 1565309"/>
              <a:gd name="connsiteX181" fmla="*/ 1673765 w 1871671"/>
              <a:gd name="connsiteY181" fmla="*/ 843463 h 1565309"/>
              <a:gd name="connsiteX182" fmla="*/ 1673050 w 1871671"/>
              <a:gd name="connsiteY182" fmla="*/ 854180 h 1565309"/>
              <a:gd name="connsiteX183" fmla="*/ 1645900 w 1871671"/>
              <a:gd name="connsiteY183" fmla="*/ 919195 h 1565309"/>
              <a:gd name="connsiteX184" fmla="*/ 1611608 w 1871671"/>
              <a:gd name="connsiteY184" fmla="*/ 936342 h 1565309"/>
              <a:gd name="connsiteX185" fmla="*/ 1554452 w 1871671"/>
              <a:gd name="connsiteY185" fmla="*/ 953845 h 1565309"/>
              <a:gd name="connsiteX186" fmla="*/ 1546673 w 1871671"/>
              <a:gd name="connsiteY186" fmla="*/ 954145 h 1565309"/>
              <a:gd name="connsiteX187" fmla="*/ 1543541 w 1871671"/>
              <a:gd name="connsiteY187" fmla="*/ 964219 h 1565309"/>
              <a:gd name="connsiteX188" fmla="*/ 1545758 w 1871671"/>
              <a:gd name="connsiteY188" fmla="*/ 971581 h 1565309"/>
              <a:gd name="connsiteX189" fmla="*/ 1553690 w 1871671"/>
              <a:gd name="connsiteY189" fmla="*/ 979530 h 1565309"/>
              <a:gd name="connsiteX190" fmla="*/ 1553351 w 1871671"/>
              <a:gd name="connsiteY190" fmla="*/ 986035 h 1565309"/>
              <a:gd name="connsiteX191" fmla="*/ 1551411 w 1871671"/>
              <a:gd name="connsiteY191" fmla="*/ 987248 h 1565309"/>
              <a:gd name="connsiteX192" fmla="*/ 1558275 w 1871671"/>
              <a:gd name="connsiteY192" fmla="*/ 1000687 h 1565309"/>
              <a:gd name="connsiteX193" fmla="*/ 1556757 w 1871671"/>
              <a:gd name="connsiteY193" fmla="*/ 1020576 h 1565309"/>
              <a:gd name="connsiteX194" fmla="*/ 1526961 w 1871671"/>
              <a:gd name="connsiteY194" fmla="*/ 1031087 h 1565309"/>
              <a:gd name="connsiteX195" fmla="*/ 1510604 w 1871671"/>
              <a:gd name="connsiteY195" fmla="*/ 1041928 h 1565309"/>
              <a:gd name="connsiteX196" fmla="*/ 1520539 w 1871671"/>
              <a:gd name="connsiteY196" fmla="*/ 1055662 h 1565309"/>
              <a:gd name="connsiteX197" fmla="*/ 1524069 w 1871671"/>
              <a:gd name="connsiteY197" fmla="*/ 1057380 h 1565309"/>
              <a:gd name="connsiteX198" fmla="*/ 1545563 w 1871671"/>
              <a:gd name="connsiteY198" fmla="*/ 1072544 h 1565309"/>
              <a:gd name="connsiteX199" fmla="*/ 1525549 w 1871671"/>
              <a:gd name="connsiteY199" fmla="*/ 1076065 h 1565309"/>
              <a:gd name="connsiteX200" fmla="*/ 1503920 w 1871671"/>
              <a:gd name="connsiteY200" fmla="*/ 1073595 h 1565309"/>
              <a:gd name="connsiteX201" fmla="*/ 1481369 w 1871671"/>
              <a:gd name="connsiteY201" fmla="*/ 1105092 h 1565309"/>
              <a:gd name="connsiteX202" fmla="*/ 1492371 w 1871671"/>
              <a:gd name="connsiteY202" fmla="*/ 1123877 h 1565309"/>
              <a:gd name="connsiteX203" fmla="*/ 1470894 w 1871671"/>
              <a:gd name="connsiteY203" fmla="*/ 1142132 h 1565309"/>
              <a:gd name="connsiteX204" fmla="*/ 1447809 w 1871671"/>
              <a:gd name="connsiteY204" fmla="*/ 1136099 h 1565309"/>
              <a:gd name="connsiteX205" fmla="*/ 1432865 w 1871671"/>
              <a:gd name="connsiteY205" fmla="*/ 1134679 h 1565309"/>
              <a:gd name="connsiteX206" fmla="*/ 1423800 w 1871671"/>
              <a:gd name="connsiteY206" fmla="*/ 1145670 h 1565309"/>
              <a:gd name="connsiteX207" fmla="*/ 1425154 w 1871671"/>
              <a:gd name="connsiteY207" fmla="*/ 1146298 h 1565309"/>
              <a:gd name="connsiteX208" fmla="*/ 1416275 w 1871671"/>
              <a:gd name="connsiteY208" fmla="*/ 1164232 h 1565309"/>
              <a:gd name="connsiteX209" fmla="*/ 1361685 w 1871671"/>
              <a:gd name="connsiteY209" fmla="*/ 1275020 h 1565309"/>
              <a:gd name="connsiteX210" fmla="*/ 1371191 w 1871671"/>
              <a:gd name="connsiteY210" fmla="*/ 1295318 h 1565309"/>
              <a:gd name="connsiteX211" fmla="*/ 1387341 w 1871671"/>
              <a:gd name="connsiteY211" fmla="*/ 1322078 h 1565309"/>
              <a:gd name="connsiteX212" fmla="*/ 1357571 w 1871671"/>
              <a:gd name="connsiteY212" fmla="*/ 1326563 h 1565309"/>
              <a:gd name="connsiteX213" fmla="*/ 1341252 w 1871671"/>
              <a:gd name="connsiteY213" fmla="*/ 1365259 h 1565309"/>
              <a:gd name="connsiteX214" fmla="*/ 1353038 w 1871671"/>
              <a:gd name="connsiteY214" fmla="*/ 1399900 h 1565309"/>
              <a:gd name="connsiteX215" fmla="*/ 1353356 w 1871671"/>
              <a:gd name="connsiteY215" fmla="*/ 1474118 h 1565309"/>
              <a:gd name="connsiteX216" fmla="*/ 1326424 w 1871671"/>
              <a:gd name="connsiteY216" fmla="*/ 1500623 h 1565309"/>
              <a:gd name="connsiteX217" fmla="*/ 1307751 w 1871671"/>
              <a:gd name="connsiteY217" fmla="*/ 1526062 h 1565309"/>
              <a:gd name="connsiteX218" fmla="*/ 1285172 w 1871671"/>
              <a:gd name="connsiteY218" fmla="*/ 1521225 h 1565309"/>
              <a:gd name="connsiteX219" fmla="*/ 1237756 w 1871671"/>
              <a:gd name="connsiteY219" fmla="*/ 1489028 h 1565309"/>
              <a:gd name="connsiteX220" fmla="*/ 1195576 w 1871671"/>
              <a:gd name="connsiteY220" fmla="*/ 1475742 h 1565309"/>
              <a:gd name="connsiteX221" fmla="*/ 1124852 w 1871671"/>
              <a:gd name="connsiteY221" fmla="*/ 1496486 h 1565309"/>
              <a:gd name="connsiteX222" fmla="*/ 1111275 w 1871671"/>
              <a:gd name="connsiteY222" fmla="*/ 1511367 h 1565309"/>
              <a:gd name="connsiteX223" fmla="*/ 1090171 w 1871671"/>
              <a:gd name="connsiteY223" fmla="*/ 1524637 h 1565309"/>
              <a:gd name="connsiteX224" fmla="*/ 1083997 w 1871671"/>
              <a:gd name="connsiteY224" fmla="*/ 1503478 h 1565309"/>
              <a:gd name="connsiteX225" fmla="*/ 1079321 w 1871671"/>
              <a:gd name="connsiteY225" fmla="*/ 1492243 h 1565309"/>
              <a:gd name="connsiteX226" fmla="*/ 1070106 w 1871671"/>
              <a:gd name="connsiteY226" fmla="*/ 1499243 h 1565309"/>
              <a:gd name="connsiteX227" fmla="*/ 998072 w 1871671"/>
              <a:gd name="connsiteY227" fmla="*/ 1523169 h 1565309"/>
              <a:gd name="connsiteX228" fmla="*/ 959881 w 1871671"/>
              <a:gd name="connsiteY228" fmla="*/ 1507432 h 1565309"/>
              <a:gd name="connsiteX229" fmla="*/ 854284 w 1871671"/>
              <a:gd name="connsiteY229" fmla="*/ 1433017 h 1565309"/>
              <a:gd name="connsiteX230" fmla="*/ 837620 w 1871671"/>
              <a:gd name="connsiteY230" fmla="*/ 1437318 h 1565309"/>
              <a:gd name="connsiteX231" fmla="*/ 821686 w 1871671"/>
              <a:gd name="connsiteY231" fmla="*/ 1438943 h 1565309"/>
              <a:gd name="connsiteX232" fmla="*/ 815083 w 1871671"/>
              <a:gd name="connsiteY232" fmla="*/ 1431358 h 1565309"/>
              <a:gd name="connsiteX233" fmla="*/ 795498 w 1871671"/>
              <a:gd name="connsiteY233" fmla="*/ 1437357 h 1565309"/>
              <a:gd name="connsiteX234" fmla="*/ 790547 w 1871671"/>
              <a:gd name="connsiteY234" fmla="*/ 1434220 h 1565309"/>
              <a:gd name="connsiteX235" fmla="*/ 779724 w 1871671"/>
              <a:gd name="connsiteY235" fmla="*/ 1454041 h 1565309"/>
              <a:gd name="connsiteX236" fmla="*/ 769563 w 1871671"/>
              <a:gd name="connsiteY236" fmla="*/ 1435334 h 1565309"/>
              <a:gd name="connsiteX237" fmla="*/ 752241 w 1871671"/>
              <a:gd name="connsiteY237" fmla="*/ 1441227 h 1565309"/>
              <a:gd name="connsiteX238" fmla="*/ 751780 w 1871671"/>
              <a:gd name="connsiteY238" fmla="*/ 1439334 h 1565309"/>
              <a:gd name="connsiteX239" fmla="*/ 744070 w 1871671"/>
              <a:gd name="connsiteY239" fmla="*/ 1455986 h 1565309"/>
              <a:gd name="connsiteX240" fmla="*/ 724681 w 1871671"/>
              <a:gd name="connsiteY240" fmla="*/ 1489310 h 1565309"/>
              <a:gd name="connsiteX241" fmla="*/ 695421 w 1871671"/>
              <a:gd name="connsiteY241" fmla="*/ 1477387 h 1565309"/>
              <a:gd name="connsiteX242" fmla="*/ 675992 w 1871671"/>
              <a:gd name="connsiteY242" fmla="*/ 1474633 h 1565309"/>
              <a:gd name="connsiteX243" fmla="*/ 674303 w 1871671"/>
              <a:gd name="connsiteY243" fmla="*/ 1491499 h 1565309"/>
              <a:gd name="connsiteX244" fmla="*/ 675801 w 1871671"/>
              <a:gd name="connsiteY244" fmla="*/ 1495127 h 1565309"/>
              <a:gd name="connsiteX245" fmla="*/ 681806 w 1871671"/>
              <a:gd name="connsiteY245" fmla="*/ 1520737 h 1565309"/>
              <a:gd name="connsiteX246" fmla="*/ 664503 w 1871671"/>
              <a:gd name="connsiteY246" fmla="*/ 1510083 h 1565309"/>
              <a:gd name="connsiteX247" fmla="*/ 649969 w 1871671"/>
              <a:gd name="connsiteY247" fmla="*/ 1493875 h 1565309"/>
              <a:gd name="connsiteX248" fmla="*/ 612193 w 1871671"/>
              <a:gd name="connsiteY248" fmla="*/ 1502454 h 1565309"/>
              <a:gd name="connsiteX249" fmla="*/ 607947 w 1871671"/>
              <a:gd name="connsiteY249" fmla="*/ 1523807 h 1565309"/>
              <a:gd name="connsiteX250" fmla="*/ 579768 w 1871671"/>
              <a:gd name="connsiteY250" fmla="*/ 1523197 h 1565309"/>
              <a:gd name="connsiteX251" fmla="*/ 566510 w 1871671"/>
              <a:gd name="connsiteY251" fmla="*/ 1503358 h 1565309"/>
              <a:gd name="connsiteX252" fmla="*/ 540457 w 1871671"/>
              <a:gd name="connsiteY252" fmla="*/ 1494847 h 1565309"/>
              <a:gd name="connsiteX253" fmla="*/ 502445 w 1871671"/>
              <a:gd name="connsiteY253" fmla="*/ 1482295 h 1565309"/>
              <a:gd name="connsiteX254" fmla="*/ 449919 w 1871671"/>
              <a:gd name="connsiteY254" fmla="*/ 1472959 h 1565309"/>
              <a:gd name="connsiteX255" fmla="*/ 429429 w 1871671"/>
              <a:gd name="connsiteY255" fmla="*/ 1475543 h 1565309"/>
              <a:gd name="connsiteX256" fmla="*/ 432404 w 1871671"/>
              <a:gd name="connsiteY256" fmla="*/ 1463371 h 1565309"/>
              <a:gd name="connsiteX257" fmla="*/ 414888 w 1871671"/>
              <a:gd name="connsiteY257" fmla="*/ 1453784 h 1565309"/>
              <a:gd name="connsiteX258" fmla="*/ 375599 w 1871671"/>
              <a:gd name="connsiteY258" fmla="*/ 1444860 h 1565309"/>
              <a:gd name="connsiteX259" fmla="*/ 355727 w 1871671"/>
              <a:gd name="connsiteY259" fmla="*/ 1427592 h 1565309"/>
              <a:gd name="connsiteX260" fmla="*/ 345658 w 1871671"/>
              <a:gd name="connsiteY260" fmla="*/ 1394514 h 1565309"/>
              <a:gd name="connsiteX261" fmla="*/ 318494 w 1871671"/>
              <a:gd name="connsiteY261" fmla="*/ 1346938 h 1565309"/>
              <a:gd name="connsiteX262" fmla="*/ 299702 w 1871671"/>
              <a:gd name="connsiteY262" fmla="*/ 1340981 h 1565309"/>
              <a:gd name="connsiteX263" fmla="*/ 281950 w 1871671"/>
              <a:gd name="connsiteY263" fmla="*/ 1310260 h 1565309"/>
              <a:gd name="connsiteX264" fmla="*/ 271022 w 1871671"/>
              <a:gd name="connsiteY264" fmla="*/ 1273128 h 1565309"/>
              <a:gd name="connsiteX265" fmla="*/ 264384 w 1871671"/>
              <a:gd name="connsiteY265" fmla="*/ 1271344 h 1565309"/>
              <a:gd name="connsiteX266" fmla="*/ 264571 w 1871671"/>
              <a:gd name="connsiteY266" fmla="*/ 1318216 h 1565309"/>
              <a:gd name="connsiteX267" fmla="*/ 265775 w 1871671"/>
              <a:gd name="connsiteY267" fmla="*/ 1367802 h 1565309"/>
              <a:gd name="connsiteX268" fmla="*/ 291071 w 1871671"/>
              <a:gd name="connsiteY268" fmla="*/ 1395133 h 1565309"/>
              <a:gd name="connsiteX269" fmla="*/ 297560 w 1871671"/>
              <a:gd name="connsiteY269" fmla="*/ 1404041 h 1565309"/>
              <a:gd name="connsiteX270" fmla="*/ 261129 w 1871671"/>
              <a:gd name="connsiteY270" fmla="*/ 1417211 h 1565309"/>
              <a:gd name="connsiteX271" fmla="*/ 237018 w 1871671"/>
              <a:gd name="connsiteY271" fmla="*/ 1439896 h 1565309"/>
              <a:gd name="connsiteX272" fmla="*/ 240764 w 1871671"/>
              <a:gd name="connsiteY272" fmla="*/ 1479002 h 1565309"/>
              <a:gd name="connsiteX273" fmla="*/ 226606 w 1871671"/>
              <a:gd name="connsiteY273" fmla="*/ 1494901 h 1565309"/>
              <a:gd name="connsiteX274" fmla="*/ 194936 w 1871671"/>
              <a:gd name="connsiteY274" fmla="*/ 1478997 h 1565309"/>
              <a:gd name="connsiteX275" fmla="*/ 206080 w 1871671"/>
              <a:gd name="connsiteY275" fmla="*/ 1476400 h 1565309"/>
              <a:gd name="connsiteX276" fmla="*/ 201781 w 1871671"/>
              <a:gd name="connsiteY276" fmla="*/ 1411427 h 1565309"/>
              <a:gd name="connsiteX277" fmla="*/ 176658 w 1871671"/>
              <a:gd name="connsiteY277" fmla="*/ 1456464 h 1565309"/>
              <a:gd name="connsiteX278" fmla="*/ 166713 w 1871671"/>
              <a:gd name="connsiteY278" fmla="*/ 1501153 h 1565309"/>
              <a:gd name="connsiteX279" fmla="*/ 151807 w 1871671"/>
              <a:gd name="connsiteY279" fmla="*/ 1518396 h 1565309"/>
              <a:gd name="connsiteX280" fmla="*/ 145433 w 1871671"/>
              <a:gd name="connsiteY280" fmla="*/ 1529823 h 1565309"/>
              <a:gd name="connsiteX281" fmla="*/ 123027 w 1871671"/>
              <a:gd name="connsiteY281" fmla="*/ 1560512 h 1565309"/>
              <a:gd name="connsiteX282" fmla="*/ 97237 w 1871671"/>
              <a:gd name="connsiteY282" fmla="*/ 1559346 h 1565309"/>
              <a:gd name="connsiteX283" fmla="*/ 109591 w 1871671"/>
              <a:gd name="connsiteY283" fmla="*/ 1461357 h 1565309"/>
              <a:gd name="connsiteX284" fmla="*/ 105699 w 1871671"/>
              <a:gd name="connsiteY284" fmla="*/ 1463593 h 1565309"/>
              <a:gd name="connsiteX285" fmla="*/ 117669 w 1871671"/>
              <a:gd name="connsiteY285" fmla="*/ 1328374 h 1565309"/>
              <a:gd name="connsiteX286" fmla="*/ 98619 w 1871671"/>
              <a:gd name="connsiteY286" fmla="*/ 1277204 h 1565309"/>
              <a:gd name="connsiteX287" fmla="*/ 87658 w 1871671"/>
              <a:gd name="connsiteY287" fmla="*/ 1260514 h 1565309"/>
              <a:gd name="connsiteX288" fmla="*/ 12336 w 1871671"/>
              <a:gd name="connsiteY288" fmla="*/ 1196465 h 1565309"/>
              <a:gd name="connsiteX289" fmla="*/ 52232 w 1871671"/>
              <a:gd name="connsiteY289" fmla="*/ 1167602 h 1565309"/>
              <a:gd name="connsiteX290" fmla="*/ 56499 w 1871671"/>
              <a:gd name="connsiteY290" fmla="*/ 1164694 h 1565309"/>
              <a:gd name="connsiteX291" fmla="*/ 103263 w 1871671"/>
              <a:gd name="connsiteY291" fmla="*/ 1098238 h 1565309"/>
              <a:gd name="connsiteX292" fmla="*/ 106560 w 1871671"/>
              <a:gd name="connsiteY292" fmla="*/ 1093908 h 1565309"/>
              <a:gd name="connsiteX293" fmla="*/ 112934 w 1871671"/>
              <a:gd name="connsiteY293" fmla="*/ 1082480 h 1565309"/>
              <a:gd name="connsiteX294" fmla="*/ 108088 w 1871671"/>
              <a:gd name="connsiteY294" fmla="*/ 1075370 h 1565309"/>
              <a:gd name="connsiteX295" fmla="*/ 118668 w 1871671"/>
              <a:gd name="connsiteY295" fmla="*/ 1009001 h 1565309"/>
              <a:gd name="connsiteX296" fmla="*/ 116729 w 1871671"/>
              <a:gd name="connsiteY296" fmla="*/ 1006157 h 1565309"/>
              <a:gd name="connsiteX297" fmla="*/ 110722 w 1871671"/>
              <a:gd name="connsiteY297" fmla="*/ 983175 h 1565309"/>
              <a:gd name="connsiteX298" fmla="*/ 104564 w 1871671"/>
              <a:gd name="connsiteY298" fmla="*/ 978731 h 1565309"/>
              <a:gd name="connsiteX299" fmla="*/ 70921 w 1871671"/>
              <a:gd name="connsiteY299" fmla="*/ 997388 h 1565309"/>
              <a:gd name="connsiteX300" fmla="*/ 70229 w 1871671"/>
              <a:gd name="connsiteY300" fmla="*/ 1019256 h 1565309"/>
              <a:gd name="connsiteX301" fmla="*/ 70547 w 1871671"/>
              <a:gd name="connsiteY301" fmla="*/ 1039964 h 1565309"/>
              <a:gd name="connsiteX302" fmla="*/ 69481 w 1871671"/>
              <a:gd name="connsiteY302" fmla="*/ 952207 h 1565309"/>
              <a:gd name="connsiteX303" fmla="*/ 67052 w 1871671"/>
              <a:gd name="connsiteY303" fmla="*/ 924552 h 1565309"/>
              <a:gd name="connsiteX304" fmla="*/ 44593 w 1871671"/>
              <a:gd name="connsiteY304" fmla="*/ 915171 h 1565309"/>
              <a:gd name="connsiteX305" fmla="*/ 54152 w 1871671"/>
              <a:gd name="connsiteY305" fmla="*/ 896313 h 1565309"/>
              <a:gd name="connsiteX306" fmla="*/ 64228 w 1871671"/>
              <a:gd name="connsiteY306" fmla="*/ 890660 h 1565309"/>
              <a:gd name="connsiteX307" fmla="*/ 56396 w 1871671"/>
              <a:gd name="connsiteY307" fmla="*/ 877317 h 1565309"/>
              <a:gd name="connsiteX308" fmla="*/ 56849 w 1871671"/>
              <a:gd name="connsiteY308" fmla="*/ 874925 h 1565309"/>
              <a:gd name="connsiteX309" fmla="*/ 53785 w 1871671"/>
              <a:gd name="connsiteY309" fmla="*/ 874098 h 1565309"/>
              <a:gd name="connsiteX310" fmla="*/ 1961 w 1871671"/>
              <a:gd name="connsiteY310" fmla="*/ 839021 h 1565309"/>
              <a:gd name="connsiteX311" fmla="*/ 32 w 1871671"/>
              <a:gd name="connsiteY311" fmla="*/ 832161 h 156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871671" h="1565309">
                <a:moveTo>
                  <a:pt x="1658032" y="170642"/>
                </a:moveTo>
                <a:cubicBezTo>
                  <a:pt x="1656118" y="174862"/>
                  <a:pt x="1657268" y="179911"/>
                  <a:pt x="1664022" y="186763"/>
                </a:cubicBezTo>
                <a:lnTo>
                  <a:pt x="1667412" y="192211"/>
                </a:lnTo>
                <a:lnTo>
                  <a:pt x="1684422" y="193100"/>
                </a:lnTo>
                <a:lnTo>
                  <a:pt x="1689986" y="189789"/>
                </a:lnTo>
                <a:cubicBezTo>
                  <a:pt x="1692950" y="189018"/>
                  <a:pt x="1695603" y="189397"/>
                  <a:pt x="1696534" y="191679"/>
                </a:cubicBezTo>
                <a:lnTo>
                  <a:pt x="1698538" y="193839"/>
                </a:lnTo>
                <a:lnTo>
                  <a:pt x="1711764" y="194536"/>
                </a:lnTo>
                <a:cubicBezTo>
                  <a:pt x="1718256" y="194045"/>
                  <a:pt x="1723600" y="191861"/>
                  <a:pt x="1724882" y="185434"/>
                </a:cubicBezTo>
                <a:cubicBezTo>
                  <a:pt x="1727996" y="173519"/>
                  <a:pt x="1710318" y="168104"/>
                  <a:pt x="1698792" y="163501"/>
                </a:cubicBezTo>
                <a:lnTo>
                  <a:pt x="1674063" y="151882"/>
                </a:lnTo>
                <a:lnTo>
                  <a:pt x="1670423" y="159487"/>
                </a:lnTo>
                <a:cubicBezTo>
                  <a:pt x="1664922" y="163028"/>
                  <a:pt x="1659945" y="166421"/>
                  <a:pt x="1658032" y="170642"/>
                </a:cubicBezTo>
                <a:close/>
                <a:moveTo>
                  <a:pt x="1622735" y="171115"/>
                </a:moveTo>
                <a:cubicBezTo>
                  <a:pt x="1621637" y="173477"/>
                  <a:pt x="1621091" y="176036"/>
                  <a:pt x="1620302" y="178240"/>
                </a:cubicBezTo>
                <a:lnTo>
                  <a:pt x="1617947" y="192895"/>
                </a:lnTo>
                <a:lnTo>
                  <a:pt x="1629543" y="192240"/>
                </a:lnTo>
                <a:lnTo>
                  <a:pt x="1626305" y="187427"/>
                </a:lnTo>
                <a:cubicBezTo>
                  <a:pt x="1625195" y="180529"/>
                  <a:pt x="1626405" y="172831"/>
                  <a:pt x="1628474" y="165172"/>
                </a:cubicBezTo>
                <a:cubicBezTo>
                  <a:pt x="1625481" y="166587"/>
                  <a:pt x="1623832" y="168752"/>
                  <a:pt x="1622735" y="171115"/>
                </a:cubicBezTo>
                <a:close/>
                <a:moveTo>
                  <a:pt x="1516850" y="256260"/>
                </a:moveTo>
                <a:cubicBezTo>
                  <a:pt x="1513475" y="262310"/>
                  <a:pt x="1510773" y="268735"/>
                  <a:pt x="1509790" y="275237"/>
                </a:cubicBezTo>
                <a:cubicBezTo>
                  <a:pt x="1508775" y="278637"/>
                  <a:pt x="1507928" y="282131"/>
                  <a:pt x="1508128" y="285328"/>
                </a:cubicBezTo>
                <a:lnTo>
                  <a:pt x="1509612" y="287996"/>
                </a:lnTo>
                <a:lnTo>
                  <a:pt x="1512358" y="289356"/>
                </a:lnTo>
                <a:lnTo>
                  <a:pt x="1511135" y="275987"/>
                </a:lnTo>
                <a:cubicBezTo>
                  <a:pt x="1513462" y="270235"/>
                  <a:pt x="1518103" y="266655"/>
                  <a:pt x="1523713" y="264496"/>
                </a:cubicBezTo>
                <a:cubicBezTo>
                  <a:pt x="1519680" y="262247"/>
                  <a:pt x="1517366" y="260074"/>
                  <a:pt x="1516850" y="256260"/>
                </a:cubicBezTo>
                <a:close/>
                <a:moveTo>
                  <a:pt x="1002172" y="520370"/>
                </a:moveTo>
                <a:lnTo>
                  <a:pt x="1002782" y="520831"/>
                </a:lnTo>
                <a:lnTo>
                  <a:pt x="1013655" y="509559"/>
                </a:lnTo>
                <a:cubicBezTo>
                  <a:pt x="1024197" y="498363"/>
                  <a:pt x="1034365" y="486849"/>
                  <a:pt x="1043544" y="474343"/>
                </a:cubicBezTo>
                <a:cubicBezTo>
                  <a:pt x="1044670" y="472325"/>
                  <a:pt x="1046092" y="471356"/>
                  <a:pt x="1047888" y="469714"/>
                </a:cubicBezTo>
                <a:cubicBezTo>
                  <a:pt x="1049013" y="467698"/>
                  <a:pt x="1049763" y="466353"/>
                  <a:pt x="1050888" y="464337"/>
                </a:cubicBezTo>
                <a:cubicBezTo>
                  <a:pt x="1041230" y="472170"/>
                  <a:pt x="1035154" y="484644"/>
                  <a:pt x="1026465" y="493900"/>
                </a:cubicBezTo>
                <a:close/>
                <a:moveTo>
                  <a:pt x="743374" y="659170"/>
                </a:moveTo>
                <a:lnTo>
                  <a:pt x="748536" y="661672"/>
                </a:lnTo>
                <a:lnTo>
                  <a:pt x="755415" y="651176"/>
                </a:lnTo>
                <a:close/>
                <a:moveTo>
                  <a:pt x="260404" y="967747"/>
                </a:moveTo>
                <a:lnTo>
                  <a:pt x="256791" y="977070"/>
                </a:lnTo>
                <a:lnTo>
                  <a:pt x="262050" y="974628"/>
                </a:lnTo>
                <a:lnTo>
                  <a:pt x="265598" y="969446"/>
                </a:lnTo>
                <a:close/>
                <a:moveTo>
                  <a:pt x="32" y="832161"/>
                </a:moveTo>
                <a:cubicBezTo>
                  <a:pt x="566" y="827501"/>
                  <a:pt x="7418" y="828845"/>
                  <a:pt x="10947" y="830813"/>
                </a:cubicBezTo>
                <a:cubicBezTo>
                  <a:pt x="22671" y="838235"/>
                  <a:pt x="26795" y="830840"/>
                  <a:pt x="34734" y="822929"/>
                </a:cubicBezTo>
                <a:cubicBezTo>
                  <a:pt x="51735" y="805092"/>
                  <a:pt x="68064" y="786878"/>
                  <a:pt x="92304" y="776603"/>
                </a:cubicBezTo>
                <a:cubicBezTo>
                  <a:pt x="102181" y="771537"/>
                  <a:pt x="110792" y="764001"/>
                  <a:pt x="122827" y="764544"/>
                </a:cubicBezTo>
                <a:cubicBezTo>
                  <a:pt x="160871" y="769021"/>
                  <a:pt x="196694" y="761681"/>
                  <a:pt x="230889" y="744621"/>
                </a:cubicBezTo>
                <a:cubicBezTo>
                  <a:pt x="264645" y="722026"/>
                  <a:pt x="288098" y="691041"/>
                  <a:pt x="302968" y="651743"/>
                </a:cubicBezTo>
                <a:cubicBezTo>
                  <a:pt x="341617" y="696217"/>
                  <a:pt x="388231" y="716931"/>
                  <a:pt x="445280" y="712618"/>
                </a:cubicBezTo>
                <a:cubicBezTo>
                  <a:pt x="484167" y="706105"/>
                  <a:pt x="515970" y="688591"/>
                  <a:pt x="544723" y="662326"/>
                </a:cubicBezTo>
                <a:cubicBezTo>
                  <a:pt x="546959" y="666217"/>
                  <a:pt x="546053" y="671001"/>
                  <a:pt x="548289" y="674892"/>
                </a:cubicBezTo>
                <a:cubicBezTo>
                  <a:pt x="555528" y="682455"/>
                  <a:pt x="564655" y="678733"/>
                  <a:pt x="570344" y="674855"/>
                </a:cubicBezTo>
                <a:lnTo>
                  <a:pt x="603014" y="656412"/>
                </a:lnTo>
                <a:lnTo>
                  <a:pt x="608176" y="635675"/>
                </a:lnTo>
                <a:cubicBezTo>
                  <a:pt x="616187" y="617128"/>
                  <a:pt x="629281" y="609145"/>
                  <a:pt x="650433" y="615342"/>
                </a:cubicBezTo>
                <a:lnTo>
                  <a:pt x="660890" y="619428"/>
                </a:lnTo>
                <a:lnTo>
                  <a:pt x="677065" y="608353"/>
                </a:lnTo>
                <a:cubicBezTo>
                  <a:pt x="687848" y="598504"/>
                  <a:pt x="700724" y="588059"/>
                  <a:pt x="718138" y="591603"/>
                </a:cubicBezTo>
                <a:cubicBezTo>
                  <a:pt x="718513" y="590931"/>
                  <a:pt x="718809" y="591978"/>
                  <a:pt x="719106" y="593025"/>
                </a:cubicBezTo>
                <a:cubicBezTo>
                  <a:pt x="719404" y="594072"/>
                  <a:pt x="719029" y="594744"/>
                  <a:pt x="717607" y="595713"/>
                </a:cubicBezTo>
                <a:cubicBezTo>
                  <a:pt x="718280" y="596089"/>
                  <a:pt x="718951" y="596463"/>
                  <a:pt x="719624" y="596838"/>
                </a:cubicBezTo>
                <a:lnTo>
                  <a:pt x="723377" y="587696"/>
                </a:lnTo>
                <a:lnTo>
                  <a:pt x="717318" y="578526"/>
                </a:lnTo>
                <a:cubicBezTo>
                  <a:pt x="710378" y="564857"/>
                  <a:pt x="717350" y="560598"/>
                  <a:pt x="742155" y="552362"/>
                </a:cubicBezTo>
                <a:cubicBezTo>
                  <a:pt x="749104" y="550253"/>
                  <a:pt x="755398" y="546551"/>
                  <a:pt x="761692" y="542850"/>
                </a:cubicBezTo>
                <a:cubicBezTo>
                  <a:pt x="774787" y="534866"/>
                  <a:pt x="773615" y="525672"/>
                  <a:pt x="764768" y="515909"/>
                </a:cubicBezTo>
                <a:cubicBezTo>
                  <a:pt x="756500" y="506653"/>
                  <a:pt x="745776" y="501383"/>
                  <a:pt x="735127" y="497198"/>
                </a:cubicBezTo>
                <a:cubicBezTo>
                  <a:pt x="717738" y="490199"/>
                  <a:pt x="708238" y="478846"/>
                  <a:pt x="707560" y="460889"/>
                </a:cubicBezTo>
                <a:cubicBezTo>
                  <a:pt x="706514" y="437503"/>
                  <a:pt x="697148" y="420139"/>
                  <a:pt x="669838" y="411633"/>
                </a:cubicBezTo>
                <a:cubicBezTo>
                  <a:pt x="687499" y="406612"/>
                  <a:pt x="701395" y="402393"/>
                  <a:pt x="714859" y="399839"/>
                </a:cubicBezTo>
                <a:cubicBezTo>
                  <a:pt x="727237" y="397360"/>
                  <a:pt x="737961" y="402630"/>
                  <a:pt x="746229" y="411888"/>
                </a:cubicBezTo>
                <a:cubicBezTo>
                  <a:pt x="750363" y="416515"/>
                  <a:pt x="754065" y="422809"/>
                  <a:pt x="758198" y="427437"/>
                </a:cubicBezTo>
                <a:cubicBezTo>
                  <a:pt x="765811" y="435102"/>
                  <a:pt x="773573" y="444938"/>
                  <a:pt x="786383" y="440793"/>
                </a:cubicBezTo>
                <a:cubicBezTo>
                  <a:pt x="798181" y="437807"/>
                  <a:pt x="797947" y="426367"/>
                  <a:pt x="798948" y="417025"/>
                </a:cubicBezTo>
                <a:cubicBezTo>
                  <a:pt x="801382" y="396675"/>
                  <a:pt x="812810" y="388260"/>
                  <a:pt x="832938" y="387435"/>
                </a:cubicBezTo>
                <a:cubicBezTo>
                  <a:pt x="840034" y="387497"/>
                  <a:pt x="847487" y="384808"/>
                  <a:pt x="854510" y="383784"/>
                </a:cubicBezTo>
                <a:cubicBezTo>
                  <a:pt x="870652" y="380503"/>
                  <a:pt x="883980" y="383960"/>
                  <a:pt x="894789" y="398498"/>
                </a:cubicBezTo>
                <a:lnTo>
                  <a:pt x="898420" y="403171"/>
                </a:lnTo>
                <a:lnTo>
                  <a:pt x="978354" y="300488"/>
                </a:lnTo>
                <a:cubicBezTo>
                  <a:pt x="993042" y="280478"/>
                  <a:pt x="1001459" y="254326"/>
                  <a:pt x="1003001" y="227864"/>
                </a:cubicBezTo>
                <a:cubicBezTo>
                  <a:pt x="1004216" y="216203"/>
                  <a:pt x="1005730" y="205590"/>
                  <a:pt x="1006946" y="193930"/>
                </a:cubicBezTo>
                <a:cubicBezTo>
                  <a:pt x="1024592" y="192316"/>
                  <a:pt x="1021555" y="175639"/>
                  <a:pt x="1022991" y="166745"/>
                </a:cubicBezTo>
                <a:cubicBezTo>
                  <a:pt x="1028062" y="130795"/>
                  <a:pt x="1053143" y="109531"/>
                  <a:pt x="1077177" y="88565"/>
                </a:cubicBezTo>
                <a:cubicBezTo>
                  <a:pt x="1090428" y="77448"/>
                  <a:pt x="1101741" y="63488"/>
                  <a:pt x="1117682" y="53871"/>
                </a:cubicBezTo>
                <a:cubicBezTo>
                  <a:pt x="1151361" y="32997"/>
                  <a:pt x="1183694" y="11372"/>
                  <a:pt x="1221766" y="0"/>
                </a:cubicBezTo>
                <a:cubicBezTo>
                  <a:pt x="1202451" y="15667"/>
                  <a:pt x="1182464" y="30957"/>
                  <a:pt x="1159943" y="41310"/>
                </a:cubicBezTo>
                <a:cubicBezTo>
                  <a:pt x="1141314" y="49427"/>
                  <a:pt x="1125671" y="60091"/>
                  <a:pt x="1113905" y="76443"/>
                </a:cubicBezTo>
                <a:cubicBezTo>
                  <a:pt x="1138973" y="63104"/>
                  <a:pt x="1163963" y="51485"/>
                  <a:pt x="1188061" y="36723"/>
                </a:cubicBezTo>
                <a:cubicBezTo>
                  <a:pt x="1209315" y="23902"/>
                  <a:pt x="1230258" y="17957"/>
                  <a:pt x="1255454" y="17028"/>
                </a:cubicBezTo>
                <a:cubicBezTo>
                  <a:pt x="1272350" y="16759"/>
                  <a:pt x="1287915" y="7814"/>
                  <a:pt x="1305703" y="10685"/>
                </a:cubicBezTo>
                <a:cubicBezTo>
                  <a:pt x="1310486" y="11591"/>
                  <a:pt x="1315269" y="12496"/>
                  <a:pt x="1319974" y="15120"/>
                </a:cubicBezTo>
                <a:cubicBezTo>
                  <a:pt x="1316366" y="26329"/>
                  <a:pt x="1306723" y="26237"/>
                  <a:pt x="1298423" y="26895"/>
                </a:cubicBezTo>
                <a:cubicBezTo>
                  <a:pt x="1277636" y="29401"/>
                  <a:pt x="1257818" y="33330"/>
                  <a:pt x="1237405" y="35164"/>
                </a:cubicBezTo>
                <a:cubicBezTo>
                  <a:pt x="1209366" y="38031"/>
                  <a:pt x="1185565" y="53839"/>
                  <a:pt x="1161169" y="67553"/>
                </a:cubicBezTo>
                <a:cubicBezTo>
                  <a:pt x="1162513" y="68303"/>
                  <a:pt x="1163186" y="68678"/>
                  <a:pt x="1163858" y="69053"/>
                </a:cubicBezTo>
                <a:cubicBezTo>
                  <a:pt x="1169469" y="66895"/>
                  <a:pt x="1174860" y="61969"/>
                  <a:pt x="1181440" y="61233"/>
                </a:cubicBezTo>
                <a:cubicBezTo>
                  <a:pt x="1182112" y="61608"/>
                  <a:pt x="1182488" y="60936"/>
                  <a:pt x="1182488" y="60936"/>
                </a:cubicBezTo>
                <a:cubicBezTo>
                  <a:pt x="1201350" y="47661"/>
                  <a:pt x="1224826" y="46655"/>
                  <a:pt x="1244942" y="43774"/>
                </a:cubicBezTo>
                <a:cubicBezTo>
                  <a:pt x="1283827" y="37262"/>
                  <a:pt x="1323024" y="23873"/>
                  <a:pt x="1363680" y="31568"/>
                </a:cubicBezTo>
                <a:cubicBezTo>
                  <a:pt x="1365025" y="32319"/>
                  <a:pt x="1367792" y="32099"/>
                  <a:pt x="1369886" y="31504"/>
                </a:cubicBezTo>
                <a:cubicBezTo>
                  <a:pt x="1392018" y="29748"/>
                  <a:pt x="1392018" y="29748"/>
                  <a:pt x="1385177" y="51491"/>
                </a:cubicBezTo>
                <a:cubicBezTo>
                  <a:pt x="1385475" y="52539"/>
                  <a:pt x="1385771" y="53586"/>
                  <a:pt x="1386069" y="54633"/>
                </a:cubicBezTo>
                <a:cubicBezTo>
                  <a:pt x="1386069" y="54633"/>
                  <a:pt x="1386741" y="55008"/>
                  <a:pt x="1386741" y="55008"/>
                </a:cubicBezTo>
                <a:cubicBezTo>
                  <a:pt x="1396152" y="60257"/>
                  <a:pt x="1400135" y="48377"/>
                  <a:pt x="1407387" y="48016"/>
                </a:cubicBezTo>
                <a:cubicBezTo>
                  <a:pt x="1409107" y="48094"/>
                  <a:pt x="1411123" y="49219"/>
                  <a:pt x="1411717" y="51313"/>
                </a:cubicBezTo>
                <a:cubicBezTo>
                  <a:pt x="1406920" y="58332"/>
                  <a:pt x="1402421" y="66399"/>
                  <a:pt x="1397625" y="73418"/>
                </a:cubicBezTo>
                <a:cubicBezTo>
                  <a:pt x="1399563" y="76262"/>
                  <a:pt x="1401877" y="78434"/>
                  <a:pt x="1403816" y="81278"/>
                </a:cubicBezTo>
                <a:cubicBezTo>
                  <a:pt x="1404862" y="80981"/>
                  <a:pt x="1405910" y="80683"/>
                  <a:pt x="1407254" y="81433"/>
                </a:cubicBezTo>
                <a:cubicBezTo>
                  <a:pt x="1415023" y="84886"/>
                  <a:pt x="1420698" y="88932"/>
                  <a:pt x="1418215" y="98124"/>
                </a:cubicBezTo>
                <a:cubicBezTo>
                  <a:pt x="1421654" y="98279"/>
                  <a:pt x="1424717" y="99107"/>
                  <a:pt x="1425984" y="101576"/>
                </a:cubicBezTo>
                <a:cubicBezTo>
                  <a:pt x="1441792" y="125377"/>
                  <a:pt x="1460577" y="113821"/>
                  <a:pt x="1478831" y="106376"/>
                </a:cubicBezTo>
                <a:cubicBezTo>
                  <a:pt x="1480926" y="105783"/>
                  <a:pt x="1482347" y="104813"/>
                  <a:pt x="1484442" y="104218"/>
                </a:cubicBezTo>
                <a:cubicBezTo>
                  <a:pt x="1497680" y="101027"/>
                  <a:pt x="1507635" y="94241"/>
                  <a:pt x="1513039" y="81391"/>
                </a:cubicBezTo>
                <a:cubicBezTo>
                  <a:pt x="1515664" y="76686"/>
                  <a:pt x="1518288" y="71981"/>
                  <a:pt x="1522258" y="68025"/>
                </a:cubicBezTo>
                <a:cubicBezTo>
                  <a:pt x="1524055" y="66384"/>
                  <a:pt x="1526150" y="65789"/>
                  <a:pt x="1528243" y="65194"/>
                </a:cubicBezTo>
                <a:cubicBezTo>
                  <a:pt x="1531605" y="67070"/>
                  <a:pt x="1532497" y="70211"/>
                  <a:pt x="1532341" y="73650"/>
                </a:cubicBezTo>
                <a:cubicBezTo>
                  <a:pt x="1531280" y="81871"/>
                  <a:pt x="1526483" y="88890"/>
                  <a:pt x="1524079" y="96362"/>
                </a:cubicBezTo>
                <a:cubicBezTo>
                  <a:pt x="1526625" y="93376"/>
                  <a:pt x="1528500" y="90015"/>
                  <a:pt x="1530749" y="85982"/>
                </a:cubicBezTo>
                <a:cubicBezTo>
                  <a:pt x="1532249" y="83293"/>
                  <a:pt x="1534421" y="80980"/>
                  <a:pt x="1536594" y="78666"/>
                </a:cubicBezTo>
                <a:cubicBezTo>
                  <a:pt x="1538016" y="77696"/>
                  <a:pt x="1540110" y="77102"/>
                  <a:pt x="1542204" y="76507"/>
                </a:cubicBezTo>
                <a:cubicBezTo>
                  <a:pt x="1551473" y="77271"/>
                  <a:pt x="1560664" y="79753"/>
                  <a:pt x="1569105" y="83580"/>
                </a:cubicBezTo>
                <a:cubicBezTo>
                  <a:pt x="1569700" y="85675"/>
                  <a:pt x="1569247" y="88067"/>
                  <a:pt x="1569169" y="89786"/>
                </a:cubicBezTo>
                <a:cubicBezTo>
                  <a:pt x="1567514" y="95914"/>
                  <a:pt x="1562795" y="101213"/>
                  <a:pt x="1566970" y="107949"/>
                </a:cubicBezTo>
                <a:cubicBezTo>
                  <a:pt x="1586944" y="100582"/>
                  <a:pt x="1606245" y="92841"/>
                  <a:pt x="1626438" y="88240"/>
                </a:cubicBezTo>
                <a:cubicBezTo>
                  <a:pt x="1631221" y="89146"/>
                  <a:pt x="1633832" y="92365"/>
                  <a:pt x="1633974" y="96851"/>
                </a:cubicBezTo>
                <a:cubicBezTo>
                  <a:pt x="1634413" y="102384"/>
                  <a:pt x="1630444" y="106339"/>
                  <a:pt x="1632899" y="112997"/>
                </a:cubicBezTo>
                <a:lnTo>
                  <a:pt x="1637572" y="108184"/>
                </a:lnTo>
                <a:lnTo>
                  <a:pt x="1642006" y="100729"/>
                </a:lnTo>
                <a:lnTo>
                  <a:pt x="1646842" y="97171"/>
                </a:lnTo>
                <a:lnTo>
                  <a:pt x="1647431" y="96425"/>
                </a:lnTo>
                <a:lnTo>
                  <a:pt x="1648835" y="95705"/>
                </a:lnTo>
                <a:lnTo>
                  <a:pt x="1657764" y="89136"/>
                </a:lnTo>
                <a:lnTo>
                  <a:pt x="1661838" y="90134"/>
                </a:lnTo>
                <a:lnTo>
                  <a:pt x="1665919" y="83822"/>
                </a:lnTo>
                <a:cubicBezTo>
                  <a:pt x="1672655" y="79648"/>
                  <a:pt x="1678187" y="79209"/>
                  <a:pt x="1688865" y="86927"/>
                </a:cubicBezTo>
                <a:cubicBezTo>
                  <a:pt x="1692322" y="98110"/>
                  <a:pt x="1689800" y="108161"/>
                  <a:pt x="1686035" y="118069"/>
                </a:cubicBezTo>
                <a:lnTo>
                  <a:pt x="1685979" y="118235"/>
                </a:lnTo>
                <a:lnTo>
                  <a:pt x="1686041" y="118302"/>
                </a:lnTo>
                <a:cubicBezTo>
                  <a:pt x="1707442" y="133442"/>
                  <a:pt x="1735517" y="133321"/>
                  <a:pt x="1756385" y="119681"/>
                </a:cubicBezTo>
                <a:cubicBezTo>
                  <a:pt x="1777634" y="105346"/>
                  <a:pt x="1792281" y="79738"/>
                  <a:pt x="1785688" y="50170"/>
                </a:cubicBezTo>
                <a:cubicBezTo>
                  <a:pt x="1783911" y="41750"/>
                  <a:pt x="1792626" y="29709"/>
                  <a:pt x="1778511" y="22838"/>
                </a:cubicBezTo>
                <a:cubicBezTo>
                  <a:pt x="1774237" y="20925"/>
                  <a:pt x="1772493" y="9331"/>
                  <a:pt x="1782792" y="6455"/>
                </a:cubicBezTo>
                <a:cubicBezTo>
                  <a:pt x="1797136" y="9407"/>
                  <a:pt x="1811285" y="13104"/>
                  <a:pt x="1812767" y="31789"/>
                </a:cubicBezTo>
                <a:cubicBezTo>
                  <a:pt x="1814086" y="48045"/>
                  <a:pt x="1803103" y="62677"/>
                  <a:pt x="1805364" y="78382"/>
                </a:cubicBezTo>
                <a:cubicBezTo>
                  <a:pt x="1806395" y="86608"/>
                  <a:pt x="1806455" y="98557"/>
                  <a:pt x="1820384" y="87877"/>
                </a:cubicBezTo>
                <a:cubicBezTo>
                  <a:pt x="1831943" y="89307"/>
                  <a:pt x="1850307" y="82968"/>
                  <a:pt x="1838477" y="106925"/>
                </a:cubicBezTo>
                <a:cubicBezTo>
                  <a:pt x="1838088" y="108414"/>
                  <a:pt x="1837893" y="109159"/>
                  <a:pt x="1836015" y="110259"/>
                </a:cubicBezTo>
                <a:cubicBezTo>
                  <a:pt x="1823838" y="114237"/>
                  <a:pt x="1819040" y="126508"/>
                  <a:pt x="1810552" y="134632"/>
                </a:cubicBezTo>
                <a:cubicBezTo>
                  <a:pt x="1804139" y="140910"/>
                  <a:pt x="1806110" y="148586"/>
                  <a:pt x="1816731" y="150566"/>
                </a:cubicBezTo>
                <a:cubicBezTo>
                  <a:pt x="1817281" y="151506"/>
                  <a:pt x="1817636" y="153189"/>
                  <a:pt x="1816502" y="154484"/>
                </a:cubicBezTo>
                <a:cubicBezTo>
                  <a:pt x="1819219" y="162354"/>
                  <a:pt x="1813710" y="171256"/>
                  <a:pt x="1820540" y="178610"/>
                </a:cubicBezTo>
                <a:cubicBezTo>
                  <a:pt x="1828562" y="196618"/>
                  <a:pt x="1836975" y="213135"/>
                  <a:pt x="1853452" y="226193"/>
                </a:cubicBezTo>
                <a:cubicBezTo>
                  <a:pt x="1880836" y="249260"/>
                  <a:pt x="1876910" y="267327"/>
                  <a:pt x="1844653" y="281172"/>
                </a:cubicBezTo>
                <a:cubicBezTo>
                  <a:pt x="1809771" y="295923"/>
                  <a:pt x="1806886" y="303921"/>
                  <a:pt x="1824810" y="338835"/>
                </a:cubicBezTo>
                <a:cubicBezTo>
                  <a:pt x="1825360" y="339775"/>
                  <a:pt x="1825360" y="339775"/>
                  <a:pt x="1825910" y="340714"/>
                </a:cubicBezTo>
                <a:cubicBezTo>
                  <a:pt x="1843606" y="379547"/>
                  <a:pt x="1844867" y="383854"/>
                  <a:pt x="1802539" y="396659"/>
                </a:cubicBezTo>
                <a:cubicBezTo>
                  <a:pt x="1791302" y="400086"/>
                  <a:pt x="1774529" y="397294"/>
                  <a:pt x="1772160" y="409404"/>
                </a:cubicBezTo>
                <a:cubicBezTo>
                  <a:pt x="1769013" y="424492"/>
                  <a:pt x="1787080" y="428418"/>
                  <a:pt x="1797828" y="436000"/>
                </a:cubicBezTo>
                <a:cubicBezTo>
                  <a:pt x="1803201" y="439791"/>
                  <a:pt x="1808769" y="442837"/>
                  <a:pt x="1814338" y="445883"/>
                </a:cubicBezTo>
                <a:cubicBezTo>
                  <a:pt x="1816860" y="454498"/>
                  <a:pt x="1811613" y="456309"/>
                  <a:pt x="1804912" y="454558"/>
                </a:cubicBezTo>
                <a:cubicBezTo>
                  <a:pt x="1799504" y="453940"/>
                  <a:pt x="1795424" y="451283"/>
                  <a:pt x="1790372" y="452350"/>
                </a:cubicBezTo>
                <a:cubicBezTo>
                  <a:pt x="1779557" y="451114"/>
                  <a:pt x="1768743" y="449879"/>
                  <a:pt x="1757734" y="449389"/>
                </a:cubicBezTo>
                <a:cubicBezTo>
                  <a:pt x="1734776" y="448958"/>
                  <a:pt x="1728911" y="456177"/>
                  <a:pt x="1735022" y="478458"/>
                </a:cubicBezTo>
                <a:cubicBezTo>
                  <a:pt x="1737898" y="488757"/>
                  <a:pt x="1744145" y="498344"/>
                  <a:pt x="1747767" y="508837"/>
                </a:cubicBezTo>
                <a:cubicBezTo>
                  <a:pt x="1750678" y="515963"/>
                  <a:pt x="1755629" y="524415"/>
                  <a:pt x="1749765" y="531634"/>
                </a:cubicBezTo>
                <a:cubicBezTo>
                  <a:pt x="1746364" y="535519"/>
                  <a:pt x="1742428" y="536877"/>
                  <a:pt x="1738202" y="537066"/>
                </a:cubicBezTo>
                <a:lnTo>
                  <a:pt x="1737990" y="537040"/>
                </a:lnTo>
                <a:lnTo>
                  <a:pt x="1727348" y="547683"/>
                </a:lnTo>
                <a:cubicBezTo>
                  <a:pt x="1719488" y="569831"/>
                  <a:pt x="1723060" y="576261"/>
                  <a:pt x="1744494" y="582691"/>
                </a:cubicBezTo>
                <a:cubicBezTo>
                  <a:pt x="1755211" y="585549"/>
                  <a:pt x="1765213" y="592693"/>
                  <a:pt x="1775930" y="595551"/>
                </a:cubicBezTo>
                <a:cubicBezTo>
                  <a:pt x="1798078" y="605553"/>
                  <a:pt x="1816653" y="618413"/>
                  <a:pt x="1828084" y="640560"/>
                </a:cubicBezTo>
                <a:cubicBezTo>
                  <a:pt x="1834514" y="651992"/>
                  <a:pt x="1833800" y="666281"/>
                  <a:pt x="1830228" y="675569"/>
                </a:cubicBezTo>
                <a:cubicBezTo>
                  <a:pt x="1825941" y="686285"/>
                  <a:pt x="1826655" y="692716"/>
                  <a:pt x="1836657" y="704146"/>
                </a:cubicBezTo>
                <a:cubicBezTo>
                  <a:pt x="1813081" y="694859"/>
                  <a:pt x="1813081" y="703432"/>
                  <a:pt x="1819510" y="717006"/>
                </a:cubicBezTo>
                <a:cubicBezTo>
                  <a:pt x="1800221" y="717721"/>
                  <a:pt x="1783074" y="716292"/>
                  <a:pt x="1768071" y="730581"/>
                </a:cubicBezTo>
                <a:cubicBezTo>
                  <a:pt x="1758783" y="739869"/>
                  <a:pt x="1745209" y="744870"/>
                  <a:pt x="1733063" y="752014"/>
                </a:cubicBezTo>
                <a:cubicBezTo>
                  <a:pt x="1708771" y="765588"/>
                  <a:pt x="1699484" y="786308"/>
                  <a:pt x="1704485" y="814171"/>
                </a:cubicBezTo>
                <a:cubicBezTo>
                  <a:pt x="1705200" y="819887"/>
                  <a:pt x="1705914" y="826317"/>
                  <a:pt x="1706628" y="832747"/>
                </a:cubicBezTo>
                <a:cubicBezTo>
                  <a:pt x="1707343" y="840606"/>
                  <a:pt x="1711629" y="850608"/>
                  <a:pt x="1703056" y="855609"/>
                </a:cubicBezTo>
                <a:cubicBezTo>
                  <a:pt x="1695197" y="860610"/>
                  <a:pt x="1690197" y="850608"/>
                  <a:pt x="1684481" y="847036"/>
                </a:cubicBezTo>
                <a:cubicBezTo>
                  <a:pt x="1680909" y="844893"/>
                  <a:pt x="1677336" y="841320"/>
                  <a:pt x="1673765" y="843463"/>
                </a:cubicBezTo>
                <a:cubicBezTo>
                  <a:pt x="1668763" y="846321"/>
                  <a:pt x="1672335" y="851322"/>
                  <a:pt x="1673050" y="854180"/>
                </a:cubicBezTo>
                <a:cubicBezTo>
                  <a:pt x="1683052" y="884187"/>
                  <a:pt x="1663047" y="902048"/>
                  <a:pt x="1645900" y="919195"/>
                </a:cubicBezTo>
                <a:cubicBezTo>
                  <a:pt x="1638042" y="927768"/>
                  <a:pt x="1629468" y="943486"/>
                  <a:pt x="1611608" y="936342"/>
                </a:cubicBezTo>
                <a:cubicBezTo>
                  <a:pt x="1595175" y="952416"/>
                  <a:pt x="1574992" y="953666"/>
                  <a:pt x="1554452" y="953845"/>
                </a:cubicBezTo>
                <a:lnTo>
                  <a:pt x="1546673" y="954145"/>
                </a:lnTo>
                <a:lnTo>
                  <a:pt x="1543541" y="964219"/>
                </a:lnTo>
                <a:lnTo>
                  <a:pt x="1545758" y="971581"/>
                </a:lnTo>
                <a:lnTo>
                  <a:pt x="1553690" y="979530"/>
                </a:lnTo>
                <a:cubicBezTo>
                  <a:pt x="1554867" y="981637"/>
                  <a:pt x="1555029" y="983785"/>
                  <a:pt x="1553351" y="986035"/>
                </a:cubicBezTo>
                <a:lnTo>
                  <a:pt x="1551411" y="987248"/>
                </a:lnTo>
                <a:lnTo>
                  <a:pt x="1558275" y="1000687"/>
                </a:lnTo>
                <a:cubicBezTo>
                  <a:pt x="1560543" y="1006848"/>
                  <a:pt x="1561035" y="1013341"/>
                  <a:pt x="1556757" y="1020576"/>
                </a:cubicBezTo>
                <a:cubicBezTo>
                  <a:pt x="1546458" y="1023454"/>
                  <a:pt x="1536354" y="1025586"/>
                  <a:pt x="1526961" y="1031087"/>
                </a:cubicBezTo>
                <a:cubicBezTo>
                  <a:pt x="1521326" y="1034388"/>
                  <a:pt x="1509995" y="1029040"/>
                  <a:pt x="1510604" y="1041928"/>
                </a:cubicBezTo>
                <a:cubicBezTo>
                  <a:pt x="1512221" y="1047919"/>
                  <a:pt x="1517790" y="1050965"/>
                  <a:pt x="1520539" y="1055662"/>
                </a:cubicBezTo>
                <a:cubicBezTo>
                  <a:pt x="1521089" y="1056602"/>
                  <a:pt x="1522578" y="1056991"/>
                  <a:pt x="1524069" y="1057380"/>
                </a:cubicBezTo>
                <a:cubicBezTo>
                  <a:pt x="1530348" y="1063794"/>
                  <a:pt x="1543075" y="1060755"/>
                  <a:pt x="1545563" y="1072544"/>
                </a:cubicBezTo>
                <a:cubicBezTo>
                  <a:pt x="1540249" y="1080701"/>
                  <a:pt x="1532446" y="1077071"/>
                  <a:pt x="1525549" y="1076065"/>
                </a:cubicBezTo>
                <a:cubicBezTo>
                  <a:pt x="1518653" y="1075057"/>
                  <a:pt x="1511012" y="1073856"/>
                  <a:pt x="1503920" y="1073595"/>
                </a:cubicBezTo>
                <a:cubicBezTo>
                  <a:pt x="1476493" y="1071995"/>
                  <a:pt x="1471374" y="1079409"/>
                  <a:pt x="1481369" y="1105092"/>
                </a:cubicBezTo>
                <a:cubicBezTo>
                  <a:pt x="1484475" y="1111472"/>
                  <a:pt x="1488325" y="1118047"/>
                  <a:pt x="1492371" y="1123877"/>
                </a:cubicBezTo>
                <a:cubicBezTo>
                  <a:pt x="1494437" y="1140328"/>
                  <a:pt x="1485238" y="1145084"/>
                  <a:pt x="1470894" y="1142132"/>
                </a:cubicBezTo>
                <a:cubicBezTo>
                  <a:pt x="1463252" y="1140930"/>
                  <a:pt x="1455061" y="1138790"/>
                  <a:pt x="1447809" y="1136099"/>
                </a:cubicBezTo>
                <a:cubicBezTo>
                  <a:pt x="1441948" y="1134169"/>
                  <a:pt x="1437010" y="1133276"/>
                  <a:pt x="1432865" y="1134679"/>
                </a:cubicBezTo>
                <a:lnTo>
                  <a:pt x="1423800" y="1145670"/>
                </a:lnTo>
                <a:lnTo>
                  <a:pt x="1425154" y="1146298"/>
                </a:lnTo>
                <a:cubicBezTo>
                  <a:pt x="1428972" y="1154200"/>
                  <a:pt x="1422005" y="1160264"/>
                  <a:pt x="1416275" y="1164232"/>
                </a:cubicBezTo>
                <a:cubicBezTo>
                  <a:pt x="1376237" y="1190920"/>
                  <a:pt x="1373736" y="1234937"/>
                  <a:pt x="1361685" y="1275020"/>
                </a:cubicBezTo>
                <a:cubicBezTo>
                  <a:pt x="1358837" y="1284643"/>
                  <a:pt x="1366137" y="1289512"/>
                  <a:pt x="1371191" y="1295318"/>
                </a:cubicBezTo>
                <a:cubicBezTo>
                  <a:pt x="1377685" y="1303951"/>
                  <a:pt x="1391932" y="1310938"/>
                  <a:pt x="1387341" y="1322078"/>
                </a:cubicBezTo>
                <a:cubicBezTo>
                  <a:pt x="1381515" y="1335314"/>
                  <a:pt x="1367139" y="1322316"/>
                  <a:pt x="1357571" y="1326563"/>
                </a:cubicBezTo>
                <a:cubicBezTo>
                  <a:pt x="1334014" y="1335844"/>
                  <a:pt x="1331316" y="1343294"/>
                  <a:pt x="1341252" y="1365259"/>
                </a:cubicBezTo>
                <a:cubicBezTo>
                  <a:pt x="1346510" y="1375989"/>
                  <a:pt x="1347780" y="1389171"/>
                  <a:pt x="1353038" y="1399900"/>
                </a:cubicBezTo>
                <a:cubicBezTo>
                  <a:pt x="1360577" y="1424972"/>
                  <a:pt x="1363267" y="1449164"/>
                  <a:pt x="1353356" y="1474118"/>
                </a:cubicBezTo>
                <a:cubicBezTo>
                  <a:pt x="1348614" y="1487429"/>
                  <a:pt x="1336498" y="1496956"/>
                  <a:pt x="1326424" y="1500623"/>
                </a:cubicBezTo>
                <a:cubicBezTo>
                  <a:pt x="1314684" y="1504720"/>
                  <a:pt x="1309964" y="1509849"/>
                  <a:pt x="1307751" y="1526062"/>
                </a:cubicBezTo>
                <a:cubicBezTo>
                  <a:pt x="1298621" y="1500335"/>
                  <a:pt x="1291655" y="1506400"/>
                  <a:pt x="1285172" y="1521225"/>
                </a:cubicBezTo>
                <a:cubicBezTo>
                  <a:pt x="1270946" y="1506057"/>
                  <a:pt x="1259979" y="1491112"/>
                  <a:pt x="1237756" y="1489028"/>
                </a:cubicBezTo>
                <a:cubicBezTo>
                  <a:pt x="1223638" y="1488050"/>
                  <a:pt x="1209973" y="1480557"/>
                  <a:pt x="1195576" y="1475742"/>
                </a:cubicBezTo>
                <a:cubicBezTo>
                  <a:pt x="1167363" y="1465604"/>
                  <a:pt x="1143957" y="1472713"/>
                  <a:pt x="1124852" y="1496486"/>
                </a:cubicBezTo>
                <a:cubicBezTo>
                  <a:pt x="1120714" y="1501110"/>
                  <a:pt x="1115994" y="1506239"/>
                  <a:pt x="1111275" y="1511367"/>
                </a:cubicBezTo>
                <a:cubicBezTo>
                  <a:pt x="1105394" y="1517507"/>
                  <a:pt x="1100298" y="1528065"/>
                  <a:pt x="1090171" y="1524637"/>
                </a:cubicBezTo>
                <a:cubicBezTo>
                  <a:pt x="1080547" y="1521788"/>
                  <a:pt x="1085138" y="1510649"/>
                  <a:pt x="1083997" y="1503478"/>
                </a:cubicBezTo>
                <a:cubicBezTo>
                  <a:pt x="1083212" y="1499059"/>
                  <a:pt x="1083588" y="1493629"/>
                  <a:pt x="1079321" y="1492243"/>
                </a:cubicBezTo>
                <a:cubicBezTo>
                  <a:pt x="1073460" y="1490200"/>
                  <a:pt x="1071923" y="1496641"/>
                  <a:pt x="1070106" y="1499243"/>
                </a:cubicBezTo>
                <a:cubicBezTo>
                  <a:pt x="1052798" y="1528596"/>
                  <a:pt x="1024134" y="1524975"/>
                  <a:pt x="998072" y="1523169"/>
                </a:cubicBezTo>
                <a:cubicBezTo>
                  <a:pt x="985546" y="1522849"/>
                  <a:pt x="966710" y="1526999"/>
                  <a:pt x="959881" y="1507432"/>
                </a:cubicBezTo>
                <a:cubicBezTo>
                  <a:pt x="910510" y="1503468"/>
                  <a:pt x="898711" y="1445367"/>
                  <a:pt x="854284" y="1433017"/>
                </a:cubicBezTo>
                <a:cubicBezTo>
                  <a:pt x="846759" y="1431405"/>
                  <a:pt x="840619" y="1425524"/>
                  <a:pt x="837620" y="1437318"/>
                </a:cubicBezTo>
                <a:cubicBezTo>
                  <a:pt x="833815" y="1452877"/>
                  <a:pt x="827245" y="1445329"/>
                  <a:pt x="821686" y="1438943"/>
                </a:cubicBezTo>
                <a:lnTo>
                  <a:pt x="815083" y="1431358"/>
                </a:lnTo>
                <a:lnTo>
                  <a:pt x="795498" y="1437357"/>
                </a:lnTo>
                <a:lnTo>
                  <a:pt x="790547" y="1434220"/>
                </a:lnTo>
                <a:lnTo>
                  <a:pt x="779724" y="1454041"/>
                </a:lnTo>
                <a:cubicBezTo>
                  <a:pt x="764445" y="1454074"/>
                  <a:pt x="771864" y="1441494"/>
                  <a:pt x="769563" y="1435334"/>
                </a:cubicBezTo>
                <a:cubicBezTo>
                  <a:pt x="762971" y="1435969"/>
                  <a:pt x="759468" y="1447183"/>
                  <a:pt x="752241" y="1441227"/>
                </a:cubicBezTo>
                <a:lnTo>
                  <a:pt x="751780" y="1439334"/>
                </a:lnTo>
                <a:lnTo>
                  <a:pt x="744070" y="1455986"/>
                </a:lnTo>
                <a:cubicBezTo>
                  <a:pt x="740455" y="1468585"/>
                  <a:pt x="740686" y="1484169"/>
                  <a:pt x="724681" y="1489310"/>
                </a:cubicBezTo>
                <a:cubicBezTo>
                  <a:pt x="715068" y="1484623"/>
                  <a:pt x="706097" y="1479510"/>
                  <a:pt x="695421" y="1477387"/>
                </a:cubicBezTo>
                <a:cubicBezTo>
                  <a:pt x="689016" y="1476113"/>
                  <a:pt x="684093" y="1464591"/>
                  <a:pt x="675992" y="1474633"/>
                </a:cubicBezTo>
                <a:cubicBezTo>
                  <a:pt x="673223" y="1480186"/>
                  <a:pt x="675365" y="1486161"/>
                  <a:pt x="674303" y="1491499"/>
                </a:cubicBezTo>
                <a:cubicBezTo>
                  <a:pt x="674090" y="1492568"/>
                  <a:pt x="674945" y="1493847"/>
                  <a:pt x="675801" y="1495127"/>
                </a:cubicBezTo>
                <a:cubicBezTo>
                  <a:pt x="676238" y="1504093"/>
                  <a:pt x="687772" y="1510270"/>
                  <a:pt x="681806" y="1520737"/>
                </a:cubicBezTo>
                <a:cubicBezTo>
                  <a:pt x="672416" y="1523309"/>
                  <a:pt x="668992" y="1515414"/>
                  <a:pt x="664503" y="1510083"/>
                </a:cubicBezTo>
                <a:cubicBezTo>
                  <a:pt x="660014" y="1504750"/>
                  <a:pt x="655098" y="1498778"/>
                  <a:pt x="649969" y="1493875"/>
                </a:cubicBezTo>
                <a:cubicBezTo>
                  <a:pt x="630522" y="1474469"/>
                  <a:pt x="621771" y="1476613"/>
                  <a:pt x="612193" y="1502454"/>
                </a:cubicBezTo>
                <a:cubicBezTo>
                  <a:pt x="610279" y="1509287"/>
                  <a:pt x="608793" y="1516761"/>
                  <a:pt x="607947" y="1523807"/>
                </a:cubicBezTo>
                <a:cubicBezTo>
                  <a:pt x="598570" y="1537480"/>
                  <a:pt x="588533" y="1534929"/>
                  <a:pt x="579768" y="1523197"/>
                </a:cubicBezTo>
                <a:cubicBezTo>
                  <a:pt x="574851" y="1517225"/>
                  <a:pt x="570147" y="1510186"/>
                  <a:pt x="566510" y="1503358"/>
                </a:cubicBezTo>
                <a:cubicBezTo>
                  <a:pt x="560308" y="1492691"/>
                  <a:pt x="554112" y="1487574"/>
                  <a:pt x="540457" y="1494847"/>
                </a:cubicBezTo>
                <a:cubicBezTo>
                  <a:pt x="525523" y="1502976"/>
                  <a:pt x="512065" y="1495305"/>
                  <a:pt x="502445" y="1482295"/>
                </a:cubicBezTo>
                <a:cubicBezTo>
                  <a:pt x="479570" y="1452219"/>
                  <a:pt x="479570" y="1452219"/>
                  <a:pt x="449919" y="1472959"/>
                </a:cubicBezTo>
                <a:cubicBezTo>
                  <a:pt x="443519" y="1477235"/>
                  <a:pt x="438412" y="1491758"/>
                  <a:pt x="429429" y="1475543"/>
                </a:cubicBezTo>
                <a:cubicBezTo>
                  <a:pt x="430277" y="1471273"/>
                  <a:pt x="431126" y="1467002"/>
                  <a:pt x="432404" y="1463371"/>
                </a:cubicBezTo>
                <a:cubicBezTo>
                  <a:pt x="433241" y="1448000"/>
                  <a:pt x="424278" y="1451212"/>
                  <a:pt x="414888" y="1453784"/>
                </a:cubicBezTo>
                <a:cubicBezTo>
                  <a:pt x="399099" y="1460632"/>
                  <a:pt x="386078" y="1461928"/>
                  <a:pt x="375599" y="1444860"/>
                </a:cubicBezTo>
                <a:cubicBezTo>
                  <a:pt x="371535" y="1437394"/>
                  <a:pt x="362351" y="1433347"/>
                  <a:pt x="355727" y="1427592"/>
                </a:cubicBezTo>
                <a:cubicBezTo>
                  <a:pt x="345898" y="1418423"/>
                  <a:pt x="341830" y="1408180"/>
                  <a:pt x="345658" y="1394514"/>
                </a:cubicBezTo>
                <a:cubicBezTo>
                  <a:pt x="352033" y="1368036"/>
                  <a:pt x="344547" y="1355449"/>
                  <a:pt x="318494" y="1346938"/>
                </a:cubicBezTo>
                <a:cubicBezTo>
                  <a:pt x="312301" y="1344596"/>
                  <a:pt x="305895" y="1343323"/>
                  <a:pt x="299702" y="1340981"/>
                </a:cubicBezTo>
                <a:cubicBezTo>
                  <a:pt x="285179" y="1335874"/>
                  <a:pt x="279404" y="1325846"/>
                  <a:pt x="281950" y="1310260"/>
                </a:cubicBezTo>
                <a:cubicBezTo>
                  <a:pt x="284710" y="1296381"/>
                  <a:pt x="291098" y="1281004"/>
                  <a:pt x="271022" y="1273128"/>
                </a:cubicBezTo>
                <a:lnTo>
                  <a:pt x="264384" y="1271344"/>
                </a:lnTo>
                <a:lnTo>
                  <a:pt x="264571" y="1318216"/>
                </a:lnTo>
                <a:cubicBezTo>
                  <a:pt x="265982" y="1334646"/>
                  <a:pt x="267561" y="1351171"/>
                  <a:pt x="265775" y="1367802"/>
                </a:cubicBezTo>
                <a:cubicBezTo>
                  <a:pt x="265089" y="1375352"/>
                  <a:pt x="263846" y="1402861"/>
                  <a:pt x="291071" y="1395133"/>
                </a:cubicBezTo>
                <a:cubicBezTo>
                  <a:pt x="297355" y="1393350"/>
                  <a:pt x="294575" y="1401494"/>
                  <a:pt x="297560" y="1404041"/>
                </a:cubicBezTo>
                <a:cubicBezTo>
                  <a:pt x="287825" y="1413593"/>
                  <a:pt x="272726" y="1412221"/>
                  <a:pt x="261129" y="1417211"/>
                </a:cubicBezTo>
                <a:cubicBezTo>
                  <a:pt x="249533" y="1422199"/>
                  <a:pt x="241001" y="1428016"/>
                  <a:pt x="237018" y="1439896"/>
                </a:cubicBezTo>
                <a:cubicBezTo>
                  <a:pt x="238490" y="1453056"/>
                  <a:pt x="241010" y="1465919"/>
                  <a:pt x="240764" y="1479002"/>
                </a:cubicBezTo>
                <a:cubicBezTo>
                  <a:pt x="241048" y="1487973"/>
                  <a:pt x="240581" y="1498290"/>
                  <a:pt x="226606" y="1494901"/>
                </a:cubicBezTo>
                <a:cubicBezTo>
                  <a:pt x="214274" y="1493310"/>
                  <a:pt x="205691" y="1484996"/>
                  <a:pt x="194936" y="1478997"/>
                </a:cubicBezTo>
                <a:cubicBezTo>
                  <a:pt x="200780" y="1471681"/>
                  <a:pt x="203765" y="1474228"/>
                  <a:pt x="206080" y="1476400"/>
                </a:cubicBezTo>
                <a:cubicBezTo>
                  <a:pt x="189069" y="1456335"/>
                  <a:pt x="203912" y="1432886"/>
                  <a:pt x="201781" y="1411427"/>
                </a:cubicBezTo>
                <a:cubicBezTo>
                  <a:pt x="193532" y="1426215"/>
                  <a:pt x="184908" y="1441675"/>
                  <a:pt x="176658" y="1456464"/>
                </a:cubicBezTo>
                <a:cubicBezTo>
                  <a:pt x="172223" y="1470735"/>
                  <a:pt x="161958" y="1484398"/>
                  <a:pt x="166713" y="1501153"/>
                </a:cubicBezTo>
                <a:cubicBezTo>
                  <a:pt x="161619" y="1507125"/>
                  <a:pt x="156900" y="1512425"/>
                  <a:pt x="151807" y="1518396"/>
                </a:cubicBezTo>
                <a:cubicBezTo>
                  <a:pt x="149557" y="1522430"/>
                  <a:pt x="147682" y="1525790"/>
                  <a:pt x="145433" y="1529823"/>
                </a:cubicBezTo>
                <a:cubicBezTo>
                  <a:pt x="143763" y="1543875"/>
                  <a:pt x="133059" y="1552006"/>
                  <a:pt x="123027" y="1560512"/>
                </a:cubicBezTo>
                <a:cubicBezTo>
                  <a:pt x="114572" y="1564609"/>
                  <a:pt x="105742" y="1569378"/>
                  <a:pt x="97237" y="1559346"/>
                </a:cubicBezTo>
                <a:cubicBezTo>
                  <a:pt x="94305" y="1525100"/>
                  <a:pt x="95859" y="1490713"/>
                  <a:pt x="109591" y="1461357"/>
                </a:cubicBezTo>
                <a:cubicBezTo>
                  <a:pt x="108841" y="1462702"/>
                  <a:pt x="107793" y="1462998"/>
                  <a:pt x="105699" y="1463593"/>
                </a:cubicBezTo>
                <a:cubicBezTo>
                  <a:pt x="122522" y="1419215"/>
                  <a:pt x="129701" y="1374745"/>
                  <a:pt x="117669" y="1328374"/>
                </a:cubicBezTo>
                <a:cubicBezTo>
                  <a:pt x="112616" y="1310572"/>
                  <a:pt x="104047" y="1294335"/>
                  <a:pt x="98619" y="1277204"/>
                </a:cubicBezTo>
                <a:cubicBezTo>
                  <a:pt x="93319" y="1272486"/>
                  <a:pt x="89066" y="1267470"/>
                  <a:pt x="87658" y="1260514"/>
                </a:cubicBezTo>
                <a:cubicBezTo>
                  <a:pt x="67817" y="1234464"/>
                  <a:pt x="42584" y="1213337"/>
                  <a:pt x="12336" y="1196465"/>
                </a:cubicBezTo>
                <a:cubicBezTo>
                  <a:pt x="26932" y="1186099"/>
                  <a:pt x="39059" y="1176999"/>
                  <a:pt x="52232" y="1167602"/>
                </a:cubicBezTo>
                <a:cubicBezTo>
                  <a:pt x="53655" y="1166632"/>
                  <a:pt x="54405" y="1165288"/>
                  <a:pt x="56499" y="1164694"/>
                </a:cubicBezTo>
                <a:cubicBezTo>
                  <a:pt x="73280" y="1144089"/>
                  <a:pt x="91109" y="1123187"/>
                  <a:pt x="103263" y="1098238"/>
                </a:cubicBezTo>
                <a:cubicBezTo>
                  <a:pt x="104091" y="1095174"/>
                  <a:pt x="104841" y="1093829"/>
                  <a:pt x="106560" y="1093908"/>
                </a:cubicBezTo>
                <a:cubicBezTo>
                  <a:pt x="108138" y="1089500"/>
                  <a:pt x="110013" y="1086139"/>
                  <a:pt x="112934" y="1082480"/>
                </a:cubicBezTo>
                <a:cubicBezTo>
                  <a:pt x="123045" y="1072255"/>
                  <a:pt x="107932" y="1078808"/>
                  <a:pt x="108088" y="1075370"/>
                </a:cubicBezTo>
                <a:cubicBezTo>
                  <a:pt x="110145" y="1052721"/>
                  <a:pt x="107044" y="1029840"/>
                  <a:pt x="118668" y="1009001"/>
                </a:cubicBezTo>
                <a:cubicBezTo>
                  <a:pt x="117996" y="1008626"/>
                  <a:pt x="117026" y="1007205"/>
                  <a:pt x="116729" y="1006157"/>
                </a:cubicBezTo>
                <a:lnTo>
                  <a:pt x="110722" y="983175"/>
                </a:lnTo>
                <a:lnTo>
                  <a:pt x="104564" y="978731"/>
                </a:lnTo>
                <a:cubicBezTo>
                  <a:pt x="81525" y="968845"/>
                  <a:pt x="73059" y="972694"/>
                  <a:pt x="70921" y="997388"/>
                </a:cubicBezTo>
                <a:cubicBezTo>
                  <a:pt x="69773" y="1004558"/>
                  <a:pt x="70291" y="1012160"/>
                  <a:pt x="70229" y="1019256"/>
                </a:cubicBezTo>
                <a:cubicBezTo>
                  <a:pt x="70672" y="1025772"/>
                  <a:pt x="71115" y="1032288"/>
                  <a:pt x="70547" y="1039964"/>
                </a:cubicBezTo>
                <a:cubicBezTo>
                  <a:pt x="40957" y="1005975"/>
                  <a:pt x="40996" y="982515"/>
                  <a:pt x="69481" y="952207"/>
                </a:cubicBezTo>
                <a:cubicBezTo>
                  <a:pt x="83218" y="937635"/>
                  <a:pt x="82121" y="929527"/>
                  <a:pt x="67052" y="924552"/>
                </a:cubicBezTo>
                <a:cubicBezTo>
                  <a:pt x="58723" y="922391"/>
                  <a:pt x="41494" y="925746"/>
                  <a:pt x="44593" y="915171"/>
                </a:cubicBezTo>
                <a:cubicBezTo>
                  <a:pt x="46069" y="908797"/>
                  <a:pt x="49281" y="901896"/>
                  <a:pt x="54152" y="896313"/>
                </a:cubicBezTo>
                <a:lnTo>
                  <a:pt x="64228" y="890660"/>
                </a:lnTo>
                <a:lnTo>
                  <a:pt x="56396" y="877317"/>
                </a:lnTo>
                <a:cubicBezTo>
                  <a:pt x="56771" y="876645"/>
                  <a:pt x="56474" y="875598"/>
                  <a:pt x="56849" y="874925"/>
                </a:cubicBezTo>
                <a:cubicBezTo>
                  <a:pt x="56176" y="874550"/>
                  <a:pt x="54457" y="874473"/>
                  <a:pt x="53785" y="874098"/>
                </a:cubicBezTo>
                <a:cubicBezTo>
                  <a:pt x="37885" y="859941"/>
                  <a:pt x="17861" y="853178"/>
                  <a:pt x="1961" y="839021"/>
                </a:cubicBezTo>
                <a:cubicBezTo>
                  <a:pt x="379" y="835934"/>
                  <a:pt x="-145" y="833714"/>
                  <a:pt x="32" y="832161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48D969A-8682-4B28-AC36-6DB15E8D8DB3}"/>
              </a:ext>
            </a:extLst>
          </p:cNvPr>
          <p:cNvSpPr/>
          <p:nvPr/>
        </p:nvSpPr>
        <p:spPr>
          <a:xfrm>
            <a:off x="5990934" y="1044210"/>
            <a:ext cx="6201066" cy="583725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AA30986-2355-4E80-82EF-613EDD893B70}"/>
              </a:ext>
            </a:extLst>
          </p:cNvPr>
          <p:cNvSpPr/>
          <p:nvPr/>
        </p:nvSpPr>
        <p:spPr>
          <a:xfrm>
            <a:off x="5738679" y="1038529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CEEAC66-AB21-4FF0-AD1C-7A7DA88B4883}"/>
              </a:ext>
            </a:extLst>
          </p:cNvPr>
          <p:cNvSpPr/>
          <p:nvPr/>
        </p:nvSpPr>
        <p:spPr>
          <a:xfrm>
            <a:off x="6013948" y="2977073"/>
            <a:ext cx="6178052" cy="583725"/>
          </a:xfrm>
          <a:custGeom>
            <a:avLst/>
            <a:gdLst>
              <a:gd name="connsiteX0" fmla="*/ 0 w 6178052"/>
              <a:gd name="connsiteY0" fmla="*/ 0 h 583725"/>
              <a:gd name="connsiteX1" fmla="*/ 6178052 w 6178052"/>
              <a:gd name="connsiteY1" fmla="*/ 0 h 583725"/>
              <a:gd name="connsiteX2" fmla="*/ 6178052 w 6178052"/>
              <a:gd name="connsiteY2" fmla="*/ 583725 h 583725"/>
              <a:gd name="connsiteX3" fmla="*/ 0 w 6178052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8052" h="583725">
                <a:moveTo>
                  <a:pt x="0" y="0"/>
                </a:moveTo>
                <a:lnTo>
                  <a:pt x="6178052" y="0"/>
                </a:lnTo>
                <a:lnTo>
                  <a:pt x="6178052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A9147DB-0E27-4EE9-8E01-312269548D87}"/>
              </a:ext>
            </a:extLst>
          </p:cNvPr>
          <p:cNvSpPr/>
          <p:nvPr/>
        </p:nvSpPr>
        <p:spPr>
          <a:xfrm>
            <a:off x="5738679" y="2977532"/>
            <a:ext cx="391741" cy="602091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8CDBED8-0AAB-401F-ACB3-071E916799D4}"/>
              </a:ext>
            </a:extLst>
          </p:cNvPr>
          <p:cNvSpPr/>
          <p:nvPr/>
        </p:nvSpPr>
        <p:spPr>
          <a:xfrm>
            <a:off x="6055034" y="3964771"/>
            <a:ext cx="6136966" cy="583725"/>
          </a:xfrm>
          <a:custGeom>
            <a:avLst/>
            <a:gdLst>
              <a:gd name="connsiteX0" fmla="*/ 0 w 6136966"/>
              <a:gd name="connsiteY0" fmla="*/ 0 h 583725"/>
              <a:gd name="connsiteX1" fmla="*/ 6136966 w 6136966"/>
              <a:gd name="connsiteY1" fmla="*/ 0 h 583725"/>
              <a:gd name="connsiteX2" fmla="*/ 6136966 w 6136966"/>
              <a:gd name="connsiteY2" fmla="*/ 583725 h 583725"/>
              <a:gd name="connsiteX3" fmla="*/ 0 w 61369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6966" h="583725">
                <a:moveTo>
                  <a:pt x="0" y="0"/>
                </a:moveTo>
                <a:lnTo>
                  <a:pt x="6136966" y="0"/>
                </a:lnTo>
                <a:lnTo>
                  <a:pt x="61369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61EC5F-0095-48D0-AC21-4E576FDC2DCF}"/>
              </a:ext>
            </a:extLst>
          </p:cNvPr>
          <p:cNvSpPr/>
          <p:nvPr/>
        </p:nvSpPr>
        <p:spPr>
          <a:xfrm>
            <a:off x="5738679" y="3956860"/>
            <a:ext cx="423916" cy="592035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0D44E19E-D3B9-4AEE-A84A-9B3B3CEEBE37}"/>
              </a:ext>
            </a:extLst>
          </p:cNvPr>
          <p:cNvSpPr/>
          <p:nvPr/>
        </p:nvSpPr>
        <p:spPr>
          <a:xfrm>
            <a:off x="5832899" y="4926134"/>
            <a:ext cx="6359101" cy="583725"/>
          </a:xfrm>
          <a:custGeom>
            <a:avLst/>
            <a:gdLst>
              <a:gd name="connsiteX0" fmla="*/ 0 w 6359101"/>
              <a:gd name="connsiteY0" fmla="*/ 0 h 583725"/>
              <a:gd name="connsiteX1" fmla="*/ 308371 w 6359101"/>
              <a:gd name="connsiteY1" fmla="*/ 0 h 583725"/>
              <a:gd name="connsiteX2" fmla="*/ 308371 w 6359101"/>
              <a:gd name="connsiteY2" fmla="*/ 1 h 583725"/>
              <a:gd name="connsiteX3" fmla="*/ 6359101 w 6359101"/>
              <a:gd name="connsiteY3" fmla="*/ 1 h 583725"/>
              <a:gd name="connsiteX4" fmla="*/ 6359101 w 6359101"/>
              <a:gd name="connsiteY4" fmla="*/ 583725 h 583725"/>
              <a:gd name="connsiteX5" fmla="*/ 171396 w 6359101"/>
              <a:gd name="connsiteY5" fmla="*/ 583725 h 583725"/>
              <a:gd name="connsiteX6" fmla="*/ 171396 w 6359101"/>
              <a:gd name="connsiteY6" fmla="*/ 259433 h 583725"/>
              <a:gd name="connsiteX7" fmla="*/ 0 w 6359101"/>
              <a:gd name="connsiteY7" fmla="*/ 259433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9101" h="583725">
                <a:moveTo>
                  <a:pt x="0" y="0"/>
                </a:moveTo>
                <a:lnTo>
                  <a:pt x="308371" y="0"/>
                </a:lnTo>
                <a:lnTo>
                  <a:pt x="308371" y="1"/>
                </a:lnTo>
                <a:lnTo>
                  <a:pt x="6359101" y="1"/>
                </a:lnTo>
                <a:lnTo>
                  <a:pt x="6359101" y="583725"/>
                </a:lnTo>
                <a:lnTo>
                  <a:pt x="171396" y="583725"/>
                </a:lnTo>
                <a:cubicBezTo>
                  <a:pt x="241229" y="481977"/>
                  <a:pt x="253925" y="380227"/>
                  <a:pt x="171396" y="259433"/>
                </a:cubicBezTo>
                <a:lnTo>
                  <a:pt x="0" y="259433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2E9B288-33E7-4DAA-871A-4DBA31B0DAC7}"/>
              </a:ext>
            </a:extLst>
          </p:cNvPr>
          <p:cNvSpPr/>
          <p:nvPr/>
        </p:nvSpPr>
        <p:spPr>
          <a:xfrm>
            <a:off x="5738679" y="4927938"/>
            <a:ext cx="396567" cy="591633"/>
          </a:xfrm>
          <a:custGeom>
            <a:avLst/>
            <a:gdLst/>
            <a:ahLst/>
            <a:cxnLst/>
            <a:rect l="l" t="t" r="r" b="b"/>
            <a:pathLst>
              <a:path w="330175" h="492584">
                <a:moveTo>
                  <a:pt x="59606" y="0"/>
                </a:moveTo>
                <a:lnTo>
                  <a:pt x="308409" y="0"/>
                </a:lnTo>
                <a:lnTo>
                  <a:pt x="308409" y="88069"/>
                </a:lnTo>
                <a:lnTo>
                  <a:pt x="130932" y="88069"/>
                </a:lnTo>
                <a:lnTo>
                  <a:pt x="116198" y="171450"/>
                </a:lnTo>
                <a:cubicBezTo>
                  <a:pt x="137183" y="160958"/>
                  <a:pt x="158614" y="155711"/>
                  <a:pt x="180492" y="155711"/>
                </a:cubicBezTo>
                <a:cubicBezTo>
                  <a:pt x="222238" y="155711"/>
                  <a:pt x="257622" y="170892"/>
                  <a:pt x="286643" y="201253"/>
                </a:cubicBezTo>
                <a:cubicBezTo>
                  <a:pt x="315665" y="231614"/>
                  <a:pt x="330175" y="271016"/>
                  <a:pt x="330175" y="319460"/>
                </a:cubicBezTo>
                <a:cubicBezTo>
                  <a:pt x="330175" y="359866"/>
                  <a:pt x="318455" y="395920"/>
                  <a:pt x="295015" y="427620"/>
                </a:cubicBezTo>
                <a:cubicBezTo>
                  <a:pt x="263091" y="470929"/>
                  <a:pt x="218778" y="492584"/>
                  <a:pt x="162074" y="492584"/>
                </a:cubicBezTo>
                <a:cubicBezTo>
                  <a:pt x="116756" y="492584"/>
                  <a:pt x="79809" y="480417"/>
                  <a:pt x="51234" y="456084"/>
                </a:cubicBezTo>
                <a:cubicBezTo>
                  <a:pt x="22659" y="431750"/>
                  <a:pt x="5581" y="399045"/>
                  <a:pt x="0" y="357969"/>
                </a:cubicBezTo>
                <a:lnTo>
                  <a:pt x="93762" y="348258"/>
                </a:lnTo>
                <a:cubicBezTo>
                  <a:pt x="96441" y="369466"/>
                  <a:pt x="104366" y="386265"/>
                  <a:pt x="117537" y="398655"/>
                </a:cubicBezTo>
                <a:cubicBezTo>
                  <a:pt x="130709" y="411045"/>
                  <a:pt x="145889" y="417240"/>
                  <a:pt x="163079" y="417240"/>
                </a:cubicBezTo>
                <a:cubicBezTo>
                  <a:pt x="182724" y="417240"/>
                  <a:pt x="199356" y="409259"/>
                  <a:pt x="212973" y="393297"/>
                </a:cubicBezTo>
                <a:cubicBezTo>
                  <a:pt x="226591" y="377335"/>
                  <a:pt x="233400" y="353281"/>
                  <a:pt x="233400" y="321134"/>
                </a:cubicBezTo>
                <a:cubicBezTo>
                  <a:pt x="233400" y="290996"/>
                  <a:pt x="226647" y="268393"/>
                  <a:pt x="213141" y="253324"/>
                </a:cubicBezTo>
                <a:cubicBezTo>
                  <a:pt x="199635" y="238255"/>
                  <a:pt x="182054" y="230721"/>
                  <a:pt x="160400" y="230721"/>
                </a:cubicBezTo>
                <a:cubicBezTo>
                  <a:pt x="133387" y="230721"/>
                  <a:pt x="109166" y="242664"/>
                  <a:pt x="87734" y="266551"/>
                </a:cubicBezTo>
                <a:lnTo>
                  <a:pt x="11386" y="2555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5A049F81-5BE2-485A-A864-EC83452513F0}"/>
              </a:ext>
            </a:extLst>
          </p:cNvPr>
          <p:cNvSpPr/>
          <p:nvPr/>
        </p:nvSpPr>
        <p:spPr>
          <a:xfrm>
            <a:off x="5776114" y="2014226"/>
            <a:ext cx="6415886" cy="583725"/>
          </a:xfrm>
          <a:custGeom>
            <a:avLst/>
            <a:gdLst>
              <a:gd name="connsiteX0" fmla="*/ 199305 w 6415886"/>
              <a:gd name="connsiteY0" fmla="*/ 0 h 583725"/>
              <a:gd name="connsiteX1" fmla="*/ 6415886 w 6415886"/>
              <a:gd name="connsiteY1" fmla="*/ 0 h 583725"/>
              <a:gd name="connsiteX2" fmla="*/ 6415886 w 6415886"/>
              <a:gd name="connsiteY2" fmla="*/ 583725 h 583725"/>
              <a:gd name="connsiteX3" fmla="*/ 398608 w 6415886"/>
              <a:gd name="connsiteY3" fmla="*/ 583725 h 583725"/>
              <a:gd name="connsiteX4" fmla="*/ 199305 w 6415886"/>
              <a:gd name="connsiteY4" fmla="*/ 583725 h 583725"/>
              <a:gd name="connsiteX5" fmla="*/ 0 w 6415886"/>
              <a:gd name="connsiteY5" fmla="*/ 583725 h 583725"/>
              <a:gd name="connsiteX6" fmla="*/ 271832 w 6415886"/>
              <a:gd name="connsiteY6" fmla="*/ 283741 h 583725"/>
              <a:gd name="connsiteX7" fmla="*/ 199305 w 6415886"/>
              <a:gd name="connsiteY7" fmla="*/ 0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5886" h="583725">
                <a:moveTo>
                  <a:pt x="199305" y="0"/>
                </a:moveTo>
                <a:lnTo>
                  <a:pt x="6415886" y="0"/>
                </a:lnTo>
                <a:lnTo>
                  <a:pt x="6415886" y="583725"/>
                </a:lnTo>
                <a:lnTo>
                  <a:pt x="398608" y="583725"/>
                </a:lnTo>
                <a:lnTo>
                  <a:pt x="199305" y="583725"/>
                </a:lnTo>
                <a:lnTo>
                  <a:pt x="0" y="583725"/>
                </a:lnTo>
                <a:cubicBezTo>
                  <a:pt x="90611" y="483731"/>
                  <a:pt x="77612" y="352653"/>
                  <a:pt x="271832" y="283741"/>
                </a:cubicBezTo>
                <a:cubicBezTo>
                  <a:pt x="458331" y="103683"/>
                  <a:pt x="199305" y="86809"/>
                  <a:pt x="19930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447C401-F04D-42F9-9FD5-7D55E755FBE1}"/>
              </a:ext>
            </a:extLst>
          </p:cNvPr>
          <p:cNvSpPr/>
          <p:nvPr/>
        </p:nvSpPr>
        <p:spPr>
          <a:xfrm>
            <a:off x="5738679" y="2007801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0A91DE-DFAB-4C09-AD01-853556A9D3C3}"/>
              </a:ext>
            </a:extLst>
          </p:cNvPr>
          <p:cNvSpPr txBox="1"/>
          <p:nvPr/>
        </p:nvSpPr>
        <p:spPr bwMode="auto">
          <a:xfrm>
            <a:off x="6557682" y="1190575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3D855C-D96D-4C33-AA08-4D632D80BE26}"/>
              </a:ext>
            </a:extLst>
          </p:cNvPr>
          <p:cNvSpPr txBox="1"/>
          <p:nvPr/>
        </p:nvSpPr>
        <p:spPr bwMode="auto">
          <a:xfrm>
            <a:off x="6557682" y="2164019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FB886D1-3DA3-47EB-9E13-EDAE0FB352C4}"/>
              </a:ext>
            </a:extLst>
          </p:cNvPr>
          <p:cNvSpPr txBox="1"/>
          <p:nvPr/>
        </p:nvSpPr>
        <p:spPr bwMode="auto">
          <a:xfrm>
            <a:off x="6557682" y="313746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D8EAF21-0139-4D7C-B9A5-A21D66CDD0E3}"/>
              </a:ext>
            </a:extLst>
          </p:cNvPr>
          <p:cNvSpPr txBox="1"/>
          <p:nvPr/>
        </p:nvSpPr>
        <p:spPr bwMode="auto">
          <a:xfrm>
            <a:off x="6557682" y="4110907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6C1EDA-62AD-4EEB-85B5-BC982103F209}"/>
              </a:ext>
            </a:extLst>
          </p:cNvPr>
          <p:cNvSpPr txBox="1"/>
          <p:nvPr/>
        </p:nvSpPr>
        <p:spPr bwMode="auto">
          <a:xfrm>
            <a:off x="6557682" y="508435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491E32B6-7A12-44BB-A507-C04477CB3DF9}"/>
              </a:ext>
            </a:extLst>
          </p:cNvPr>
          <p:cNvSpPr txBox="1">
            <a:spLocks/>
          </p:cNvSpPr>
          <p:nvPr/>
        </p:nvSpPr>
        <p:spPr>
          <a:xfrm>
            <a:off x="571247" y="1320128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sz="5400" b="1" dirty="0">
                <a:solidFill>
                  <a:schemeClr val="bg1"/>
                </a:solidFill>
              </a:rPr>
              <a:t>AGENDA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F5EFB328-7EB7-403B-990C-3A3BC9DE769B}"/>
              </a:ext>
            </a:extLst>
          </p:cNvPr>
          <p:cNvSpPr txBox="1">
            <a:spLocks/>
          </p:cNvSpPr>
          <p:nvPr/>
        </p:nvSpPr>
        <p:spPr>
          <a:xfrm>
            <a:off x="571247" y="2016949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b="1" dirty="0">
                <a:solidFill>
                  <a:schemeClr val="bg1"/>
                </a:solidFill>
                <a:latin typeface="+mn-lt"/>
              </a:rPr>
              <a:t>INFOGRAPHIC</a:t>
            </a: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DC0F012-E118-4B1F-BD95-CD0907AAEF06}"/>
              </a:ext>
            </a:extLst>
          </p:cNvPr>
          <p:cNvSpPr/>
          <p:nvPr/>
        </p:nvSpPr>
        <p:spPr>
          <a:xfrm rot="13519709">
            <a:off x="3669016" y="4255054"/>
            <a:ext cx="440010" cy="458654"/>
          </a:xfrm>
          <a:custGeom>
            <a:avLst/>
            <a:gdLst>
              <a:gd name="connsiteX0" fmla="*/ 126460 w 772427"/>
              <a:gd name="connsiteY0" fmla="*/ 0 h 805156"/>
              <a:gd name="connsiteX1" fmla="*/ 287327 w 772427"/>
              <a:gd name="connsiteY1" fmla="*/ 33097 h 805156"/>
              <a:gd name="connsiteX2" fmla="*/ 315805 w 772427"/>
              <a:gd name="connsiteY2" fmla="*/ 36176 h 805156"/>
              <a:gd name="connsiteX3" fmla="*/ 322733 w 772427"/>
              <a:gd name="connsiteY3" fmla="*/ 37715 h 805156"/>
              <a:gd name="connsiteX4" fmla="*/ 378151 w 772427"/>
              <a:gd name="connsiteY4" fmla="*/ 51570 h 805156"/>
              <a:gd name="connsiteX5" fmla="*/ 454351 w 772427"/>
              <a:gd name="connsiteY5" fmla="*/ 110836 h 805156"/>
              <a:gd name="connsiteX6" fmla="*/ 496684 w 772427"/>
              <a:gd name="connsiteY6" fmla="*/ 118533 h 805156"/>
              <a:gd name="connsiteX7" fmla="*/ 522854 w 772427"/>
              <a:gd name="connsiteY7" fmla="*/ 102370 h 805156"/>
              <a:gd name="connsiteX8" fmla="*/ 606751 w 772427"/>
              <a:gd name="connsiteY8" fmla="*/ 111606 h 805156"/>
              <a:gd name="connsiteX9" fmla="*/ 650624 w 772427"/>
              <a:gd name="connsiteY9" fmla="*/ 150861 h 805156"/>
              <a:gd name="connsiteX10" fmla="*/ 662939 w 772427"/>
              <a:gd name="connsiteY10" fmla="*/ 160867 h 805156"/>
              <a:gd name="connsiteX11" fmla="*/ 679872 w 772427"/>
              <a:gd name="connsiteY11" fmla="*/ 171642 h 805156"/>
              <a:gd name="connsiteX12" fmla="*/ 713739 w 772427"/>
              <a:gd name="connsiteY12" fmla="*/ 176261 h 805156"/>
              <a:gd name="connsiteX13" fmla="*/ 746836 w 772427"/>
              <a:gd name="connsiteY13" fmla="*/ 175491 h 805156"/>
              <a:gd name="connsiteX14" fmla="*/ 772236 w 772427"/>
              <a:gd name="connsiteY14" fmla="*/ 199351 h 805156"/>
              <a:gd name="connsiteX15" fmla="*/ 733751 w 772427"/>
              <a:gd name="connsiteY15" fmla="*/ 331740 h 805156"/>
              <a:gd name="connsiteX16" fmla="*/ 646775 w 772427"/>
              <a:gd name="connsiteY16" fmla="*/ 402552 h 805156"/>
              <a:gd name="connsiteX17" fmla="*/ 551333 w 772427"/>
              <a:gd name="connsiteY17" fmla="*/ 434880 h 805156"/>
              <a:gd name="connsiteX18" fmla="*/ 577502 w 772427"/>
              <a:gd name="connsiteY18" fmla="*/ 446425 h 805156"/>
              <a:gd name="connsiteX19" fmla="*/ 576731 w 772427"/>
              <a:gd name="connsiteY19" fmla="*/ 447370 h 805156"/>
              <a:gd name="connsiteX20" fmla="*/ 595399 w 772427"/>
              <a:gd name="connsiteY20" fmla="*/ 449503 h 805156"/>
              <a:gd name="connsiteX21" fmla="*/ 614449 w 772427"/>
              <a:gd name="connsiteY21" fmla="*/ 456431 h 805156"/>
              <a:gd name="connsiteX22" fmla="*/ 609061 w 772427"/>
              <a:gd name="connsiteY22" fmla="*/ 467207 h 805156"/>
              <a:gd name="connsiteX23" fmla="*/ 577503 w 772427"/>
              <a:gd name="connsiteY23" fmla="*/ 469420 h 805156"/>
              <a:gd name="connsiteX24" fmla="*/ 559229 w 772427"/>
              <a:gd name="connsiteY24" fmla="*/ 471705 h 805156"/>
              <a:gd name="connsiteX25" fmla="*/ 569324 w 772427"/>
              <a:gd name="connsiteY25" fmla="*/ 476154 h 805156"/>
              <a:gd name="connsiteX26" fmla="*/ 586739 w 772427"/>
              <a:gd name="connsiteY26" fmla="*/ 490298 h 805156"/>
              <a:gd name="connsiteX27" fmla="*/ 635230 w 772427"/>
              <a:gd name="connsiteY27" fmla="*/ 525704 h 805156"/>
              <a:gd name="connsiteX28" fmla="*/ 663708 w 772427"/>
              <a:gd name="connsiteY28" fmla="*/ 558031 h 805156"/>
              <a:gd name="connsiteX29" fmla="*/ 665248 w 772427"/>
              <a:gd name="connsiteY29" fmla="*/ 561880 h 805156"/>
              <a:gd name="connsiteX30" fmla="*/ 676793 w 772427"/>
              <a:gd name="connsiteY30" fmla="*/ 574195 h 805156"/>
              <a:gd name="connsiteX31" fmla="*/ 683720 w 772427"/>
              <a:gd name="connsiteY31" fmla="*/ 585740 h 805156"/>
              <a:gd name="connsiteX32" fmla="*/ 690648 w 772427"/>
              <a:gd name="connsiteY32" fmla="*/ 598055 h 805156"/>
              <a:gd name="connsiteX33" fmla="*/ 709120 w 772427"/>
              <a:gd name="connsiteY33" fmla="*/ 700425 h 805156"/>
              <a:gd name="connsiteX34" fmla="*/ 700654 w 772427"/>
              <a:gd name="connsiteY34" fmla="*/ 754304 h 805156"/>
              <a:gd name="connsiteX35" fmla="*/ 684490 w 772427"/>
              <a:gd name="connsiteY35" fmla="*/ 764310 h 805156"/>
              <a:gd name="connsiteX36" fmla="*/ 552102 w 772427"/>
              <a:gd name="connsiteY36" fmla="*/ 778165 h 805156"/>
              <a:gd name="connsiteX37" fmla="*/ 506690 w 772427"/>
              <a:gd name="connsiteY37" fmla="*/ 798947 h 805156"/>
              <a:gd name="connsiteX38" fmla="*/ 428181 w 772427"/>
              <a:gd name="connsiteY38" fmla="*/ 765080 h 805156"/>
              <a:gd name="connsiteX39" fmla="*/ 413557 w 772427"/>
              <a:gd name="connsiteY39" fmla="*/ 745837 h 805156"/>
              <a:gd name="connsiteX40" fmla="*/ 392005 w 772427"/>
              <a:gd name="connsiteY40" fmla="*/ 745837 h 805156"/>
              <a:gd name="connsiteX41" fmla="*/ 218824 w 772427"/>
              <a:gd name="connsiteY41" fmla="*/ 800486 h 805156"/>
              <a:gd name="connsiteX42" fmla="*/ 158017 w 772427"/>
              <a:gd name="connsiteY42" fmla="*/ 794328 h 805156"/>
              <a:gd name="connsiteX43" fmla="*/ 28708 w 772427"/>
              <a:gd name="connsiteY43" fmla="*/ 794328 h 805156"/>
              <a:gd name="connsiteX44" fmla="*/ 21781 w 772427"/>
              <a:gd name="connsiteY44" fmla="*/ 793559 h 805156"/>
              <a:gd name="connsiteX45" fmla="*/ 4848 w 772427"/>
              <a:gd name="connsiteY45" fmla="*/ 745068 h 805156"/>
              <a:gd name="connsiteX46" fmla="*/ 43333 w 772427"/>
              <a:gd name="connsiteY46" fmla="*/ 679644 h 805156"/>
              <a:gd name="connsiteX47" fmla="*/ 54878 w 772427"/>
              <a:gd name="connsiteY47" fmla="*/ 665019 h 805156"/>
              <a:gd name="connsiteX48" fmla="*/ 116454 w 772427"/>
              <a:gd name="connsiteY48" fmla="*/ 603443 h 805156"/>
              <a:gd name="connsiteX49" fmla="*/ 126460 w 772427"/>
              <a:gd name="connsiteY49" fmla="*/ 594207 h 805156"/>
              <a:gd name="connsiteX50" fmla="*/ 196502 w 772427"/>
              <a:gd name="connsiteY50" fmla="*/ 535710 h 805156"/>
              <a:gd name="connsiteX51" fmla="*/ 265775 w 772427"/>
              <a:gd name="connsiteY51" fmla="*/ 488759 h 805156"/>
              <a:gd name="connsiteX52" fmla="*/ 295793 w 772427"/>
              <a:gd name="connsiteY52" fmla="*/ 471825 h 805156"/>
              <a:gd name="connsiteX53" fmla="*/ 300411 w 772427"/>
              <a:gd name="connsiteY53" fmla="*/ 468746 h 805156"/>
              <a:gd name="connsiteX54" fmla="*/ 309648 w 772427"/>
              <a:gd name="connsiteY54" fmla="*/ 462589 h 805156"/>
              <a:gd name="connsiteX55" fmla="*/ 314266 w 772427"/>
              <a:gd name="connsiteY55" fmla="*/ 459510 h 805156"/>
              <a:gd name="connsiteX56" fmla="*/ 318114 w 772427"/>
              <a:gd name="connsiteY56" fmla="*/ 451813 h 805156"/>
              <a:gd name="connsiteX57" fmla="*/ 310417 w 772427"/>
              <a:gd name="connsiteY57" fmla="*/ 452583 h 805156"/>
              <a:gd name="connsiteX58" fmla="*/ 274242 w 772427"/>
              <a:gd name="connsiteY58" fmla="*/ 451043 h 805156"/>
              <a:gd name="connsiteX59" fmla="*/ 261157 w 772427"/>
              <a:gd name="connsiteY59" fmla="*/ 441807 h 805156"/>
              <a:gd name="connsiteX60" fmla="*/ 260739 w 772427"/>
              <a:gd name="connsiteY60" fmla="*/ 441305 h 805156"/>
              <a:gd name="connsiteX61" fmla="*/ 199485 w 772427"/>
              <a:gd name="connsiteY61" fmla="*/ 481927 h 805156"/>
              <a:gd name="connsiteX62" fmla="*/ 130308 w 772427"/>
              <a:gd name="connsiteY62" fmla="*/ 515698 h 805156"/>
              <a:gd name="connsiteX63" fmla="*/ 139545 w 772427"/>
              <a:gd name="connsiteY63" fmla="*/ 500304 h 805156"/>
              <a:gd name="connsiteX64" fmla="*/ 236527 w 772427"/>
              <a:gd name="connsiteY64" fmla="*/ 448733 h 805156"/>
              <a:gd name="connsiteX65" fmla="*/ 258078 w 772427"/>
              <a:gd name="connsiteY65" fmla="*/ 438727 h 805156"/>
              <a:gd name="connsiteX66" fmla="*/ 258660 w 772427"/>
              <a:gd name="connsiteY66" fmla="*/ 438810 h 805156"/>
              <a:gd name="connsiteX67" fmla="*/ 257308 w 772427"/>
              <a:gd name="connsiteY67" fmla="*/ 437189 h 805156"/>
              <a:gd name="connsiteX68" fmla="*/ 257308 w 772427"/>
              <a:gd name="connsiteY68" fmla="*/ 411019 h 805156"/>
              <a:gd name="connsiteX69" fmla="*/ 257308 w 772427"/>
              <a:gd name="connsiteY69" fmla="*/ 411018 h 805156"/>
              <a:gd name="connsiteX70" fmla="*/ 214207 w 772427"/>
              <a:gd name="connsiteY70" fmla="*/ 367916 h 805156"/>
              <a:gd name="connsiteX71" fmla="*/ 149551 w 772427"/>
              <a:gd name="connsiteY71" fmla="*/ 309418 h 805156"/>
              <a:gd name="connsiteX72" fmla="*/ 157248 w 772427"/>
              <a:gd name="connsiteY72" fmla="*/ 305570 h 805156"/>
              <a:gd name="connsiteX73" fmla="*/ 164945 w 772427"/>
              <a:gd name="connsiteY73" fmla="*/ 306340 h 805156"/>
              <a:gd name="connsiteX74" fmla="*/ 178030 w 772427"/>
              <a:gd name="connsiteY74" fmla="*/ 315576 h 805156"/>
              <a:gd name="connsiteX75" fmla="*/ 248843 w 772427"/>
              <a:gd name="connsiteY75" fmla="*/ 389468 h 805156"/>
              <a:gd name="connsiteX76" fmla="*/ 264997 w 772427"/>
              <a:gd name="connsiteY76" fmla="*/ 401408 h 805156"/>
              <a:gd name="connsiteX77" fmla="*/ 266545 w 772427"/>
              <a:gd name="connsiteY77" fmla="*/ 399474 h 805156"/>
              <a:gd name="connsiteX78" fmla="*/ 326581 w 772427"/>
              <a:gd name="connsiteY78" fmla="*/ 401013 h 805156"/>
              <a:gd name="connsiteX79" fmla="*/ 241914 w 772427"/>
              <a:gd name="connsiteY79" fmla="*/ 307880 h 805156"/>
              <a:gd name="connsiteX80" fmla="*/ 230369 w 772427"/>
              <a:gd name="connsiteY80" fmla="*/ 294024 h 805156"/>
              <a:gd name="connsiteX81" fmla="*/ 161096 w 772427"/>
              <a:gd name="connsiteY81" fmla="*/ 210127 h 805156"/>
              <a:gd name="connsiteX82" fmla="*/ 125690 w 772427"/>
              <a:gd name="connsiteY82" fmla="*/ 150091 h 805156"/>
              <a:gd name="connsiteX83" fmla="*/ 122611 w 772427"/>
              <a:gd name="connsiteY83" fmla="*/ 144703 h 805156"/>
              <a:gd name="connsiteX84" fmla="*/ 87205 w 772427"/>
              <a:gd name="connsiteY84" fmla="*/ 54649 h 805156"/>
              <a:gd name="connsiteX85" fmla="*/ 86436 w 772427"/>
              <a:gd name="connsiteY85" fmla="*/ 39255 h 805156"/>
              <a:gd name="connsiteX86" fmla="*/ 126460 w 772427"/>
              <a:gd name="connsiteY86" fmla="*/ 0 h 80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72427" h="805156">
                <a:moveTo>
                  <a:pt x="126460" y="0"/>
                </a:moveTo>
                <a:cubicBezTo>
                  <a:pt x="179569" y="14624"/>
                  <a:pt x="232678" y="26170"/>
                  <a:pt x="287327" y="33097"/>
                </a:cubicBezTo>
                <a:cubicBezTo>
                  <a:pt x="296563" y="33867"/>
                  <a:pt x="306569" y="34636"/>
                  <a:pt x="315805" y="36176"/>
                </a:cubicBezTo>
                <a:cubicBezTo>
                  <a:pt x="318114" y="36176"/>
                  <a:pt x="320424" y="36945"/>
                  <a:pt x="322733" y="37715"/>
                </a:cubicBezTo>
                <a:cubicBezTo>
                  <a:pt x="340436" y="44642"/>
                  <a:pt x="359678" y="44642"/>
                  <a:pt x="378151" y="51570"/>
                </a:cubicBezTo>
                <a:cubicBezTo>
                  <a:pt x="410478" y="63115"/>
                  <a:pt x="435108" y="83127"/>
                  <a:pt x="454351" y="110836"/>
                </a:cubicBezTo>
                <a:cubicBezTo>
                  <a:pt x="468205" y="130848"/>
                  <a:pt x="469745" y="143164"/>
                  <a:pt x="496684" y="118533"/>
                </a:cubicBezTo>
                <a:cubicBezTo>
                  <a:pt x="504381" y="111606"/>
                  <a:pt x="513617" y="106988"/>
                  <a:pt x="522854" y="102370"/>
                </a:cubicBezTo>
                <a:cubicBezTo>
                  <a:pt x="552872" y="87745"/>
                  <a:pt x="581351" y="90054"/>
                  <a:pt x="606751" y="111606"/>
                </a:cubicBezTo>
                <a:cubicBezTo>
                  <a:pt x="622145" y="123921"/>
                  <a:pt x="639078" y="134697"/>
                  <a:pt x="650624" y="150861"/>
                </a:cubicBezTo>
                <a:cubicBezTo>
                  <a:pt x="652933" y="156248"/>
                  <a:pt x="657551" y="160097"/>
                  <a:pt x="662939" y="160867"/>
                </a:cubicBezTo>
                <a:cubicBezTo>
                  <a:pt x="669096" y="163176"/>
                  <a:pt x="675254" y="166255"/>
                  <a:pt x="679872" y="171642"/>
                </a:cubicBezTo>
                <a:cubicBezTo>
                  <a:pt x="689878" y="181649"/>
                  <a:pt x="702193" y="175491"/>
                  <a:pt x="713739" y="176261"/>
                </a:cubicBezTo>
                <a:cubicBezTo>
                  <a:pt x="724514" y="176261"/>
                  <a:pt x="736060" y="175491"/>
                  <a:pt x="746836" y="175491"/>
                </a:cubicBezTo>
                <a:cubicBezTo>
                  <a:pt x="766078" y="174721"/>
                  <a:pt x="773775" y="180109"/>
                  <a:pt x="772236" y="199351"/>
                </a:cubicBezTo>
                <a:cubicBezTo>
                  <a:pt x="769157" y="246303"/>
                  <a:pt x="765308" y="293255"/>
                  <a:pt x="733751" y="331740"/>
                </a:cubicBezTo>
                <a:cubicBezTo>
                  <a:pt x="707581" y="358680"/>
                  <a:pt x="683720" y="388698"/>
                  <a:pt x="646775" y="402552"/>
                </a:cubicBezTo>
                <a:cubicBezTo>
                  <a:pt x="615987" y="414868"/>
                  <a:pt x="585199" y="426413"/>
                  <a:pt x="551333" y="434880"/>
                </a:cubicBezTo>
                <a:cubicBezTo>
                  <a:pt x="559799" y="444116"/>
                  <a:pt x="569805" y="443347"/>
                  <a:pt x="577502" y="446425"/>
                </a:cubicBezTo>
                <a:lnTo>
                  <a:pt x="576731" y="447370"/>
                </a:lnTo>
                <a:lnTo>
                  <a:pt x="595399" y="449503"/>
                </a:lnTo>
                <a:cubicBezTo>
                  <a:pt x="601749" y="451620"/>
                  <a:pt x="607907" y="454507"/>
                  <a:pt x="614449" y="456431"/>
                </a:cubicBezTo>
                <a:cubicBezTo>
                  <a:pt x="615988" y="461819"/>
                  <a:pt x="613679" y="464898"/>
                  <a:pt x="609061" y="467207"/>
                </a:cubicBezTo>
                <a:cubicBezTo>
                  <a:pt x="598670" y="468362"/>
                  <a:pt x="588086" y="468746"/>
                  <a:pt x="577503" y="469420"/>
                </a:cubicBezTo>
                <a:lnTo>
                  <a:pt x="559229" y="471705"/>
                </a:lnTo>
                <a:lnTo>
                  <a:pt x="569324" y="476154"/>
                </a:lnTo>
                <a:cubicBezTo>
                  <a:pt x="575193" y="480676"/>
                  <a:pt x="580581" y="486064"/>
                  <a:pt x="586739" y="490298"/>
                </a:cubicBezTo>
                <a:cubicBezTo>
                  <a:pt x="602902" y="501843"/>
                  <a:pt x="619066" y="514158"/>
                  <a:pt x="635230" y="525704"/>
                </a:cubicBezTo>
                <a:cubicBezTo>
                  <a:pt x="645236" y="534940"/>
                  <a:pt x="656011" y="544946"/>
                  <a:pt x="663708" y="558031"/>
                </a:cubicBezTo>
                <a:cubicBezTo>
                  <a:pt x="663708" y="559571"/>
                  <a:pt x="664478" y="560340"/>
                  <a:pt x="665248" y="561880"/>
                </a:cubicBezTo>
                <a:cubicBezTo>
                  <a:pt x="669096" y="565728"/>
                  <a:pt x="675254" y="568037"/>
                  <a:pt x="676793" y="574195"/>
                </a:cubicBezTo>
                <a:cubicBezTo>
                  <a:pt x="677563" y="578813"/>
                  <a:pt x="679102" y="582661"/>
                  <a:pt x="683720" y="585740"/>
                </a:cubicBezTo>
                <a:cubicBezTo>
                  <a:pt x="686799" y="588819"/>
                  <a:pt x="688339" y="593437"/>
                  <a:pt x="690648" y="598055"/>
                </a:cubicBezTo>
                <a:cubicBezTo>
                  <a:pt x="701423" y="631153"/>
                  <a:pt x="712199" y="664249"/>
                  <a:pt x="709120" y="700425"/>
                </a:cubicBezTo>
                <a:cubicBezTo>
                  <a:pt x="707581" y="718898"/>
                  <a:pt x="704502" y="736601"/>
                  <a:pt x="700654" y="754304"/>
                </a:cubicBezTo>
                <a:cubicBezTo>
                  <a:pt x="698345" y="765080"/>
                  <a:pt x="693726" y="768159"/>
                  <a:pt x="684490" y="764310"/>
                </a:cubicBezTo>
                <a:cubicBezTo>
                  <a:pt x="637539" y="745068"/>
                  <a:pt x="594436" y="754304"/>
                  <a:pt x="552102" y="778165"/>
                </a:cubicBezTo>
                <a:cubicBezTo>
                  <a:pt x="537478" y="786631"/>
                  <a:pt x="522854" y="795868"/>
                  <a:pt x="506690" y="798947"/>
                </a:cubicBezTo>
                <a:cubicBezTo>
                  <a:pt x="472824" y="805874"/>
                  <a:pt x="448963" y="788940"/>
                  <a:pt x="428181" y="765080"/>
                </a:cubicBezTo>
                <a:cubicBezTo>
                  <a:pt x="422793" y="758922"/>
                  <a:pt x="418175" y="752765"/>
                  <a:pt x="413557" y="745837"/>
                </a:cubicBezTo>
                <a:cubicBezTo>
                  <a:pt x="405860" y="735061"/>
                  <a:pt x="398933" y="735061"/>
                  <a:pt x="392005" y="745837"/>
                </a:cubicBezTo>
                <a:cubicBezTo>
                  <a:pt x="346593" y="802795"/>
                  <a:pt x="285787" y="812801"/>
                  <a:pt x="218824" y="800486"/>
                </a:cubicBezTo>
                <a:cubicBezTo>
                  <a:pt x="198811" y="796637"/>
                  <a:pt x="178799" y="795098"/>
                  <a:pt x="158017" y="794328"/>
                </a:cubicBezTo>
                <a:cubicBezTo>
                  <a:pt x="114914" y="792789"/>
                  <a:pt x="71811" y="792789"/>
                  <a:pt x="28708" y="794328"/>
                </a:cubicBezTo>
                <a:cubicBezTo>
                  <a:pt x="26399" y="794328"/>
                  <a:pt x="24090" y="793559"/>
                  <a:pt x="21781" y="793559"/>
                </a:cubicBezTo>
                <a:cubicBezTo>
                  <a:pt x="-1310" y="778934"/>
                  <a:pt x="-4389" y="769698"/>
                  <a:pt x="4848" y="745068"/>
                </a:cubicBezTo>
                <a:cubicBezTo>
                  <a:pt x="13314" y="720437"/>
                  <a:pt x="27169" y="699656"/>
                  <a:pt x="43333" y="679644"/>
                </a:cubicBezTo>
                <a:cubicBezTo>
                  <a:pt x="47951" y="675025"/>
                  <a:pt x="51799" y="670407"/>
                  <a:pt x="54878" y="665019"/>
                </a:cubicBezTo>
                <a:cubicBezTo>
                  <a:pt x="73351" y="642698"/>
                  <a:pt x="90284" y="618837"/>
                  <a:pt x="116454" y="603443"/>
                </a:cubicBezTo>
                <a:cubicBezTo>
                  <a:pt x="121842" y="602674"/>
                  <a:pt x="128769" y="604213"/>
                  <a:pt x="126460" y="594207"/>
                </a:cubicBezTo>
                <a:cubicBezTo>
                  <a:pt x="144163" y="568037"/>
                  <a:pt x="172642" y="554183"/>
                  <a:pt x="196502" y="535710"/>
                </a:cubicBezTo>
                <a:cubicBezTo>
                  <a:pt x="218054" y="518777"/>
                  <a:pt x="242684" y="504153"/>
                  <a:pt x="265775" y="488759"/>
                </a:cubicBezTo>
                <a:cubicBezTo>
                  <a:pt x="275781" y="483371"/>
                  <a:pt x="286557" y="478752"/>
                  <a:pt x="295793" y="471825"/>
                </a:cubicBezTo>
                <a:cubicBezTo>
                  <a:pt x="297333" y="471055"/>
                  <a:pt x="298872" y="469516"/>
                  <a:pt x="300411" y="468746"/>
                </a:cubicBezTo>
                <a:cubicBezTo>
                  <a:pt x="303490" y="467207"/>
                  <a:pt x="306569" y="464898"/>
                  <a:pt x="309648" y="462589"/>
                </a:cubicBezTo>
                <a:cubicBezTo>
                  <a:pt x="311187" y="461819"/>
                  <a:pt x="312727" y="460280"/>
                  <a:pt x="314266" y="459510"/>
                </a:cubicBezTo>
                <a:cubicBezTo>
                  <a:pt x="315036" y="456431"/>
                  <a:pt x="325811" y="458740"/>
                  <a:pt x="318114" y="451813"/>
                </a:cubicBezTo>
                <a:cubicBezTo>
                  <a:pt x="315036" y="451813"/>
                  <a:pt x="312727" y="451813"/>
                  <a:pt x="310417" y="452583"/>
                </a:cubicBezTo>
                <a:cubicBezTo>
                  <a:pt x="298102" y="456431"/>
                  <a:pt x="285787" y="454892"/>
                  <a:pt x="274242" y="451043"/>
                </a:cubicBezTo>
                <a:cubicBezTo>
                  <a:pt x="268854" y="449504"/>
                  <a:pt x="265005" y="445656"/>
                  <a:pt x="261157" y="441807"/>
                </a:cubicBezTo>
                <a:lnTo>
                  <a:pt x="260739" y="441305"/>
                </a:lnTo>
                <a:lnTo>
                  <a:pt x="199485" y="481927"/>
                </a:lnTo>
                <a:cubicBezTo>
                  <a:pt x="178029" y="495878"/>
                  <a:pt x="155708" y="508386"/>
                  <a:pt x="130308" y="515698"/>
                </a:cubicBezTo>
                <a:cubicBezTo>
                  <a:pt x="127999" y="504152"/>
                  <a:pt x="137236" y="504922"/>
                  <a:pt x="139545" y="500304"/>
                </a:cubicBezTo>
                <a:cubicBezTo>
                  <a:pt x="174951" y="487989"/>
                  <a:pt x="204969" y="466436"/>
                  <a:pt x="236527" y="448733"/>
                </a:cubicBezTo>
                <a:cubicBezTo>
                  <a:pt x="243454" y="444884"/>
                  <a:pt x="249612" y="439497"/>
                  <a:pt x="258078" y="438727"/>
                </a:cubicBezTo>
                <a:lnTo>
                  <a:pt x="258660" y="438810"/>
                </a:lnTo>
                <a:lnTo>
                  <a:pt x="257308" y="437189"/>
                </a:lnTo>
                <a:cubicBezTo>
                  <a:pt x="253460" y="428722"/>
                  <a:pt x="249611" y="419486"/>
                  <a:pt x="257308" y="411019"/>
                </a:cubicBezTo>
                <a:lnTo>
                  <a:pt x="257308" y="411018"/>
                </a:lnTo>
                <a:lnTo>
                  <a:pt x="214207" y="367916"/>
                </a:lnTo>
                <a:cubicBezTo>
                  <a:pt x="195734" y="345595"/>
                  <a:pt x="171102" y="329431"/>
                  <a:pt x="149551" y="309418"/>
                </a:cubicBezTo>
                <a:cubicBezTo>
                  <a:pt x="151860" y="306340"/>
                  <a:pt x="154554" y="305570"/>
                  <a:pt x="157248" y="305570"/>
                </a:cubicBezTo>
                <a:cubicBezTo>
                  <a:pt x="159942" y="305570"/>
                  <a:pt x="162636" y="306340"/>
                  <a:pt x="164945" y="306340"/>
                </a:cubicBezTo>
                <a:cubicBezTo>
                  <a:pt x="169563" y="309418"/>
                  <a:pt x="174951" y="310188"/>
                  <a:pt x="178030" y="315576"/>
                </a:cubicBezTo>
                <a:cubicBezTo>
                  <a:pt x="205740" y="336358"/>
                  <a:pt x="229600" y="360989"/>
                  <a:pt x="248843" y="389468"/>
                </a:cubicBezTo>
                <a:lnTo>
                  <a:pt x="264997" y="401408"/>
                </a:lnTo>
                <a:lnTo>
                  <a:pt x="266545" y="399474"/>
                </a:lnTo>
                <a:cubicBezTo>
                  <a:pt x="286557" y="380231"/>
                  <a:pt x="305799" y="391007"/>
                  <a:pt x="326581" y="401013"/>
                </a:cubicBezTo>
                <a:cubicBezTo>
                  <a:pt x="301181" y="366377"/>
                  <a:pt x="268854" y="339437"/>
                  <a:pt x="241914" y="307880"/>
                </a:cubicBezTo>
                <a:cubicBezTo>
                  <a:pt x="238066" y="303261"/>
                  <a:pt x="234987" y="297873"/>
                  <a:pt x="230369" y="294024"/>
                </a:cubicBezTo>
                <a:cubicBezTo>
                  <a:pt x="204969" y="267854"/>
                  <a:pt x="183417" y="238606"/>
                  <a:pt x="161096" y="210127"/>
                </a:cubicBezTo>
                <a:cubicBezTo>
                  <a:pt x="148011" y="190885"/>
                  <a:pt x="137236" y="170103"/>
                  <a:pt x="125690" y="150091"/>
                </a:cubicBezTo>
                <a:cubicBezTo>
                  <a:pt x="124920" y="148551"/>
                  <a:pt x="123381" y="146242"/>
                  <a:pt x="122611" y="144703"/>
                </a:cubicBezTo>
                <a:cubicBezTo>
                  <a:pt x="108757" y="115455"/>
                  <a:pt x="94902" y="86206"/>
                  <a:pt x="87205" y="54649"/>
                </a:cubicBezTo>
                <a:cubicBezTo>
                  <a:pt x="86436" y="49261"/>
                  <a:pt x="86436" y="44642"/>
                  <a:pt x="86436" y="39255"/>
                </a:cubicBezTo>
                <a:cubicBezTo>
                  <a:pt x="86436" y="7697"/>
                  <a:pt x="94132" y="770"/>
                  <a:pt x="126460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A9B8515-9F87-4FAF-A7A4-66F550E7824C}"/>
              </a:ext>
            </a:extLst>
          </p:cNvPr>
          <p:cNvSpPr/>
          <p:nvPr/>
        </p:nvSpPr>
        <p:spPr>
          <a:xfrm>
            <a:off x="4407514" y="3306174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0988B082-A386-4A17-BFDC-07FA0377A6F5}"/>
              </a:ext>
            </a:extLst>
          </p:cNvPr>
          <p:cNvSpPr/>
          <p:nvPr/>
        </p:nvSpPr>
        <p:spPr>
          <a:xfrm>
            <a:off x="3513003" y="4154572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770CCC9-DE59-4F9A-9376-159977C64F4A}"/>
              </a:ext>
            </a:extLst>
          </p:cNvPr>
          <p:cNvSpPr/>
          <p:nvPr/>
        </p:nvSpPr>
        <p:spPr>
          <a:xfrm>
            <a:off x="3274484" y="301900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FFA747A8-C249-40F3-B104-F7EC0C85DCFE}"/>
              </a:ext>
            </a:extLst>
          </p:cNvPr>
          <p:cNvSpPr/>
          <p:nvPr/>
        </p:nvSpPr>
        <p:spPr>
          <a:xfrm>
            <a:off x="4304354" y="505706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7A1D930-E16C-4F1D-A16A-123DD54E007D}"/>
              </a:ext>
            </a:extLst>
          </p:cNvPr>
          <p:cNvSpPr/>
          <p:nvPr/>
        </p:nvSpPr>
        <p:spPr>
          <a:xfrm>
            <a:off x="4476118" y="912125"/>
            <a:ext cx="226423" cy="245291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9A27852-9CC4-4796-B890-1F7BB41429B1}"/>
              </a:ext>
            </a:extLst>
          </p:cNvPr>
          <p:cNvSpPr/>
          <p:nvPr/>
        </p:nvSpPr>
        <p:spPr>
          <a:xfrm>
            <a:off x="3938994" y="149202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53F137E-5EA1-4546-816C-92DAD1EFC3C8}"/>
              </a:ext>
            </a:extLst>
          </p:cNvPr>
          <p:cNvSpPr/>
          <p:nvPr/>
        </p:nvSpPr>
        <p:spPr>
          <a:xfrm>
            <a:off x="4958655" y="3404452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C17A8CC-B7A6-495C-AD44-7A59D77551DB}"/>
              </a:ext>
            </a:extLst>
          </p:cNvPr>
          <p:cNvSpPr/>
          <p:nvPr/>
        </p:nvSpPr>
        <p:spPr>
          <a:xfrm>
            <a:off x="4944798" y="244652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58A1C0F-7DB6-4E37-8CFF-7C558D5CF20B}"/>
              </a:ext>
            </a:extLst>
          </p:cNvPr>
          <p:cNvSpPr/>
          <p:nvPr/>
        </p:nvSpPr>
        <p:spPr>
          <a:xfrm>
            <a:off x="3200399" y="3904948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1173147-58EF-4634-9D03-19500B7FFAE0}"/>
              </a:ext>
            </a:extLst>
          </p:cNvPr>
          <p:cNvSpPr/>
          <p:nvPr/>
        </p:nvSpPr>
        <p:spPr>
          <a:xfrm rot="19265104" flipH="1">
            <a:off x="4859060" y="178770"/>
            <a:ext cx="613172" cy="639154"/>
          </a:xfrm>
          <a:custGeom>
            <a:avLst/>
            <a:gdLst>
              <a:gd name="connsiteX0" fmla="*/ 126460 w 772427"/>
              <a:gd name="connsiteY0" fmla="*/ 0 h 805156"/>
              <a:gd name="connsiteX1" fmla="*/ 287327 w 772427"/>
              <a:gd name="connsiteY1" fmla="*/ 33097 h 805156"/>
              <a:gd name="connsiteX2" fmla="*/ 315805 w 772427"/>
              <a:gd name="connsiteY2" fmla="*/ 36176 h 805156"/>
              <a:gd name="connsiteX3" fmla="*/ 322733 w 772427"/>
              <a:gd name="connsiteY3" fmla="*/ 37715 h 805156"/>
              <a:gd name="connsiteX4" fmla="*/ 378151 w 772427"/>
              <a:gd name="connsiteY4" fmla="*/ 51570 h 805156"/>
              <a:gd name="connsiteX5" fmla="*/ 454351 w 772427"/>
              <a:gd name="connsiteY5" fmla="*/ 110836 h 805156"/>
              <a:gd name="connsiteX6" fmla="*/ 496684 w 772427"/>
              <a:gd name="connsiteY6" fmla="*/ 118533 h 805156"/>
              <a:gd name="connsiteX7" fmla="*/ 522854 w 772427"/>
              <a:gd name="connsiteY7" fmla="*/ 102370 h 805156"/>
              <a:gd name="connsiteX8" fmla="*/ 606751 w 772427"/>
              <a:gd name="connsiteY8" fmla="*/ 111606 h 805156"/>
              <a:gd name="connsiteX9" fmla="*/ 650624 w 772427"/>
              <a:gd name="connsiteY9" fmla="*/ 150861 h 805156"/>
              <a:gd name="connsiteX10" fmla="*/ 662939 w 772427"/>
              <a:gd name="connsiteY10" fmla="*/ 160867 h 805156"/>
              <a:gd name="connsiteX11" fmla="*/ 679872 w 772427"/>
              <a:gd name="connsiteY11" fmla="*/ 171642 h 805156"/>
              <a:gd name="connsiteX12" fmla="*/ 713739 w 772427"/>
              <a:gd name="connsiteY12" fmla="*/ 176261 h 805156"/>
              <a:gd name="connsiteX13" fmla="*/ 746836 w 772427"/>
              <a:gd name="connsiteY13" fmla="*/ 175491 h 805156"/>
              <a:gd name="connsiteX14" fmla="*/ 772236 w 772427"/>
              <a:gd name="connsiteY14" fmla="*/ 199351 h 805156"/>
              <a:gd name="connsiteX15" fmla="*/ 733751 w 772427"/>
              <a:gd name="connsiteY15" fmla="*/ 331740 h 805156"/>
              <a:gd name="connsiteX16" fmla="*/ 646775 w 772427"/>
              <a:gd name="connsiteY16" fmla="*/ 402552 h 805156"/>
              <a:gd name="connsiteX17" fmla="*/ 551333 w 772427"/>
              <a:gd name="connsiteY17" fmla="*/ 434880 h 805156"/>
              <a:gd name="connsiteX18" fmla="*/ 577502 w 772427"/>
              <a:gd name="connsiteY18" fmla="*/ 446425 h 805156"/>
              <a:gd name="connsiteX19" fmla="*/ 576731 w 772427"/>
              <a:gd name="connsiteY19" fmla="*/ 447370 h 805156"/>
              <a:gd name="connsiteX20" fmla="*/ 595399 w 772427"/>
              <a:gd name="connsiteY20" fmla="*/ 449503 h 805156"/>
              <a:gd name="connsiteX21" fmla="*/ 614449 w 772427"/>
              <a:gd name="connsiteY21" fmla="*/ 456431 h 805156"/>
              <a:gd name="connsiteX22" fmla="*/ 609061 w 772427"/>
              <a:gd name="connsiteY22" fmla="*/ 467207 h 805156"/>
              <a:gd name="connsiteX23" fmla="*/ 577503 w 772427"/>
              <a:gd name="connsiteY23" fmla="*/ 469420 h 805156"/>
              <a:gd name="connsiteX24" fmla="*/ 559229 w 772427"/>
              <a:gd name="connsiteY24" fmla="*/ 471705 h 805156"/>
              <a:gd name="connsiteX25" fmla="*/ 569324 w 772427"/>
              <a:gd name="connsiteY25" fmla="*/ 476154 h 805156"/>
              <a:gd name="connsiteX26" fmla="*/ 586739 w 772427"/>
              <a:gd name="connsiteY26" fmla="*/ 490298 h 805156"/>
              <a:gd name="connsiteX27" fmla="*/ 635230 w 772427"/>
              <a:gd name="connsiteY27" fmla="*/ 525704 h 805156"/>
              <a:gd name="connsiteX28" fmla="*/ 663708 w 772427"/>
              <a:gd name="connsiteY28" fmla="*/ 558031 h 805156"/>
              <a:gd name="connsiteX29" fmla="*/ 665248 w 772427"/>
              <a:gd name="connsiteY29" fmla="*/ 561880 h 805156"/>
              <a:gd name="connsiteX30" fmla="*/ 676793 w 772427"/>
              <a:gd name="connsiteY30" fmla="*/ 574195 h 805156"/>
              <a:gd name="connsiteX31" fmla="*/ 683720 w 772427"/>
              <a:gd name="connsiteY31" fmla="*/ 585740 h 805156"/>
              <a:gd name="connsiteX32" fmla="*/ 690648 w 772427"/>
              <a:gd name="connsiteY32" fmla="*/ 598055 h 805156"/>
              <a:gd name="connsiteX33" fmla="*/ 709120 w 772427"/>
              <a:gd name="connsiteY33" fmla="*/ 700425 h 805156"/>
              <a:gd name="connsiteX34" fmla="*/ 700654 w 772427"/>
              <a:gd name="connsiteY34" fmla="*/ 754304 h 805156"/>
              <a:gd name="connsiteX35" fmla="*/ 684490 w 772427"/>
              <a:gd name="connsiteY35" fmla="*/ 764310 h 805156"/>
              <a:gd name="connsiteX36" fmla="*/ 552102 w 772427"/>
              <a:gd name="connsiteY36" fmla="*/ 778165 h 805156"/>
              <a:gd name="connsiteX37" fmla="*/ 506690 w 772427"/>
              <a:gd name="connsiteY37" fmla="*/ 798947 h 805156"/>
              <a:gd name="connsiteX38" fmla="*/ 428181 w 772427"/>
              <a:gd name="connsiteY38" fmla="*/ 765080 h 805156"/>
              <a:gd name="connsiteX39" fmla="*/ 413557 w 772427"/>
              <a:gd name="connsiteY39" fmla="*/ 745837 h 805156"/>
              <a:gd name="connsiteX40" fmla="*/ 392005 w 772427"/>
              <a:gd name="connsiteY40" fmla="*/ 745837 h 805156"/>
              <a:gd name="connsiteX41" fmla="*/ 218824 w 772427"/>
              <a:gd name="connsiteY41" fmla="*/ 800486 h 805156"/>
              <a:gd name="connsiteX42" fmla="*/ 158017 w 772427"/>
              <a:gd name="connsiteY42" fmla="*/ 794328 h 805156"/>
              <a:gd name="connsiteX43" fmla="*/ 28708 w 772427"/>
              <a:gd name="connsiteY43" fmla="*/ 794328 h 805156"/>
              <a:gd name="connsiteX44" fmla="*/ 21781 w 772427"/>
              <a:gd name="connsiteY44" fmla="*/ 793559 h 805156"/>
              <a:gd name="connsiteX45" fmla="*/ 4848 w 772427"/>
              <a:gd name="connsiteY45" fmla="*/ 745068 h 805156"/>
              <a:gd name="connsiteX46" fmla="*/ 43333 w 772427"/>
              <a:gd name="connsiteY46" fmla="*/ 679644 h 805156"/>
              <a:gd name="connsiteX47" fmla="*/ 54878 w 772427"/>
              <a:gd name="connsiteY47" fmla="*/ 665019 h 805156"/>
              <a:gd name="connsiteX48" fmla="*/ 116454 w 772427"/>
              <a:gd name="connsiteY48" fmla="*/ 603443 h 805156"/>
              <a:gd name="connsiteX49" fmla="*/ 126460 w 772427"/>
              <a:gd name="connsiteY49" fmla="*/ 594207 h 805156"/>
              <a:gd name="connsiteX50" fmla="*/ 196502 w 772427"/>
              <a:gd name="connsiteY50" fmla="*/ 535710 h 805156"/>
              <a:gd name="connsiteX51" fmla="*/ 265775 w 772427"/>
              <a:gd name="connsiteY51" fmla="*/ 488759 h 805156"/>
              <a:gd name="connsiteX52" fmla="*/ 295793 w 772427"/>
              <a:gd name="connsiteY52" fmla="*/ 471825 h 805156"/>
              <a:gd name="connsiteX53" fmla="*/ 300411 w 772427"/>
              <a:gd name="connsiteY53" fmla="*/ 468746 h 805156"/>
              <a:gd name="connsiteX54" fmla="*/ 309648 w 772427"/>
              <a:gd name="connsiteY54" fmla="*/ 462589 h 805156"/>
              <a:gd name="connsiteX55" fmla="*/ 314266 w 772427"/>
              <a:gd name="connsiteY55" fmla="*/ 459510 h 805156"/>
              <a:gd name="connsiteX56" fmla="*/ 318114 w 772427"/>
              <a:gd name="connsiteY56" fmla="*/ 451813 h 805156"/>
              <a:gd name="connsiteX57" fmla="*/ 310417 w 772427"/>
              <a:gd name="connsiteY57" fmla="*/ 452583 h 805156"/>
              <a:gd name="connsiteX58" fmla="*/ 274242 w 772427"/>
              <a:gd name="connsiteY58" fmla="*/ 451043 h 805156"/>
              <a:gd name="connsiteX59" fmla="*/ 261157 w 772427"/>
              <a:gd name="connsiteY59" fmla="*/ 441807 h 805156"/>
              <a:gd name="connsiteX60" fmla="*/ 260739 w 772427"/>
              <a:gd name="connsiteY60" fmla="*/ 441305 h 805156"/>
              <a:gd name="connsiteX61" fmla="*/ 199485 w 772427"/>
              <a:gd name="connsiteY61" fmla="*/ 481927 h 805156"/>
              <a:gd name="connsiteX62" fmla="*/ 130308 w 772427"/>
              <a:gd name="connsiteY62" fmla="*/ 515698 h 805156"/>
              <a:gd name="connsiteX63" fmla="*/ 139545 w 772427"/>
              <a:gd name="connsiteY63" fmla="*/ 500304 h 805156"/>
              <a:gd name="connsiteX64" fmla="*/ 236527 w 772427"/>
              <a:gd name="connsiteY64" fmla="*/ 448733 h 805156"/>
              <a:gd name="connsiteX65" fmla="*/ 258078 w 772427"/>
              <a:gd name="connsiteY65" fmla="*/ 438727 h 805156"/>
              <a:gd name="connsiteX66" fmla="*/ 258660 w 772427"/>
              <a:gd name="connsiteY66" fmla="*/ 438810 h 805156"/>
              <a:gd name="connsiteX67" fmla="*/ 257308 w 772427"/>
              <a:gd name="connsiteY67" fmla="*/ 437189 h 805156"/>
              <a:gd name="connsiteX68" fmla="*/ 257308 w 772427"/>
              <a:gd name="connsiteY68" fmla="*/ 411019 h 805156"/>
              <a:gd name="connsiteX69" fmla="*/ 257308 w 772427"/>
              <a:gd name="connsiteY69" fmla="*/ 411018 h 805156"/>
              <a:gd name="connsiteX70" fmla="*/ 214207 w 772427"/>
              <a:gd name="connsiteY70" fmla="*/ 367916 h 805156"/>
              <a:gd name="connsiteX71" fmla="*/ 149551 w 772427"/>
              <a:gd name="connsiteY71" fmla="*/ 309418 h 805156"/>
              <a:gd name="connsiteX72" fmla="*/ 157248 w 772427"/>
              <a:gd name="connsiteY72" fmla="*/ 305570 h 805156"/>
              <a:gd name="connsiteX73" fmla="*/ 164945 w 772427"/>
              <a:gd name="connsiteY73" fmla="*/ 306340 h 805156"/>
              <a:gd name="connsiteX74" fmla="*/ 178030 w 772427"/>
              <a:gd name="connsiteY74" fmla="*/ 315576 h 805156"/>
              <a:gd name="connsiteX75" fmla="*/ 248843 w 772427"/>
              <a:gd name="connsiteY75" fmla="*/ 389468 h 805156"/>
              <a:gd name="connsiteX76" fmla="*/ 264997 w 772427"/>
              <a:gd name="connsiteY76" fmla="*/ 401408 h 805156"/>
              <a:gd name="connsiteX77" fmla="*/ 266545 w 772427"/>
              <a:gd name="connsiteY77" fmla="*/ 399474 h 805156"/>
              <a:gd name="connsiteX78" fmla="*/ 326581 w 772427"/>
              <a:gd name="connsiteY78" fmla="*/ 401013 h 805156"/>
              <a:gd name="connsiteX79" fmla="*/ 241914 w 772427"/>
              <a:gd name="connsiteY79" fmla="*/ 307880 h 805156"/>
              <a:gd name="connsiteX80" fmla="*/ 230369 w 772427"/>
              <a:gd name="connsiteY80" fmla="*/ 294024 h 805156"/>
              <a:gd name="connsiteX81" fmla="*/ 161096 w 772427"/>
              <a:gd name="connsiteY81" fmla="*/ 210127 h 805156"/>
              <a:gd name="connsiteX82" fmla="*/ 125690 w 772427"/>
              <a:gd name="connsiteY82" fmla="*/ 150091 h 805156"/>
              <a:gd name="connsiteX83" fmla="*/ 122611 w 772427"/>
              <a:gd name="connsiteY83" fmla="*/ 144703 h 805156"/>
              <a:gd name="connsiteX84" fmla="*/ 87205 w 772427"/>
              <a:gd name="connsiteY84" fmla="*/ 54649 h 805156"/>
              <a:gd name="connsiteX85" fmla="*/ 86436 w 772427"/>
              <a:gd name="connsiteY85" fmla="*/ 39255 h 805156"/>
              <a:gd name="connsiteX86" fmla="*/ 126460 w 772427"/>
              <a:gd name="connsiteY86" fmla="*/ 0 h 80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72427" h="805156">
                <a:moveTo>
                  <a:pt x="126460" y="0"/>
                </a:moveTo>
                <a:cubicBezTo>
                  <a:pt x="179569" y="14624"/>
                  <a:pt x="232678" y="26170"/>
                  <a:pt x="287327" y="33097"/>
                </a:cubicBezTo>
                <a:cubicBezTo>
                  <a:pt x="296563" y="33867"/>
                  <a:pt x="306569" y="34636"/>
                  <a:pt x="315805" y="36176"/>
                </a:cubicBezTo>
                <a:cubicBezTo>
                  <a:pt x="318114" y="36176"/>
                  <a:pt x="320424" y="36945"/>
                  <a:pt x="322733" y="37715"/>
                </a:cubicBezTo>
                <a:cubicBezTo>
                  <a:pt x="340436" y="44642"/>
                  <a:pt x="359678" y="44642"/>
                  <a:pt x="378151" y="51570"/>
                </a:cubicBezTo>
                <a:cubicBezTo>
                  <a:pt x="410478" y="63115"/>
                  <a:pt x="435108" y="83127"/>
                  <a:pt x="454351" y="110836"/>
                </a:cubicBezTo>
                <a:cubicBezTo>
                  <a:pt x="468205" y="130848"/>
                  <a:pt x="469745" y="143164"/>
                  <a:pt x="496684" y="118533"/>
                </a:cubicBezTo>
                <a:cubicBezTo>
                  <a:pt x="504381" y="111606"/>
                  <a:pt x="513617" y="106988"/>
                  <a:pt x="522854" y="102370"/>
                </a:cubicBezTo>
                <a:cubicBezTo>
                  <a:pt x="552872" y="87745"/>
                  <a:pt x="581351" y="90054"/>
                  <a:pt x="606751" y="111606"/>
                </a:cubicBezTo>
                <a:cubicBezTo>
                  <a:pt x="622145" y="123921"/>
                  <a:pt x="639078" y="134697"/>
                  <a:pt x="650624" y="150861"/>
                </a:cubicBezTo>
                <a:cubicBezTo>
                  <a:pt x="652933" y="156248"/>
                  <a:pt x="657551" y="160097"/>
                  <a:pt x="662939" y="160867"/>
                </a:cubicBezTo>
                <a:cubicBezTo>
                  <a:pt x="669096" y="163176"/>
                  <a:pt x="675254" y="166255"/>
                  <a:pt x="679872" y="171642"/>
                </a:cubicBezTo>
                <a:cubicBezTo>
                  <a:pt x="689878" y="181649"/>
                  <a:pt x="702193" y="175491"/>
                  <a:pt x="713739" y="176261"/>
                </a:cubicBezTo>
                <a:cubicBezTo>
                  <a:pt x="724514" y="176261"/>
                  <a:pt x="736060" y="175491"/>
                  <a:pt x="746836" y="175491"/>
                </a:cubicBezTo>
                <a:cubicBezTo>
                  <a:pt x="766078" y="174721"/>
                  <a:pt x="773775" y="180109"/>
                  <a:pt x="772236" y="199351"/>
                </a:cubicBezTo>
                <a:cubicBezTo>
                  <a:pt x="769157" y="246303"/>
                  <a:pt x="765308" y="293255"/>
                  <a:pt x="733751" y="331740"/>
                </a:cubicBezTo>
                <a:cubicBezTo>
                  <a:pt x="707581" y="358680"/>
                  <a:pt x="683720" y="388698"/>
                  <a:pt x="646775" y="402552"/>
                </a:cubicBezTo>
                <a:cubicBezTo>
                  <a:pt x="615987" y="414868"/>
                  <a:pt x="585199" y="426413"/>
                  <a:pt x="551333" y="434880"/>
                </a:cubicBezTo>
                <a:cubicBezTo>
                  <a:pt x="559799" y="444116"/>
                  <a:pt x="569805" y="443347"/>
                  <a:pt x="577502" y="446425"/>
                </a:cubicBezTo>
                <a:lnTo>
                  <a:pt x="576731" y="447370"/>
                </a:lnTo>
                <a:lnTo>
                  <a:pt x="595399" y="449503"/>
                </a:lnTo>
                <a:cubicBezTo>
                  <a:pt x="601749" y="451620"/>
                  <a:pt x="607907" y="454507"/>
                  <a:pt x="614449" y="456431"/>
                </a:cubicBezTo>
                <a:cubicBezTo>
                  <a:pt x="615988" y="461819"/>
                  <a:pt x="613679" y="464898"/>
                  <a:pt x="609061" y="467207"/>
                </a:cubicBezTo>
                <a:cubicBezTo>
                  <a:pt x="598670" y="468362"/>
                  <a:pt x="588086" y="468746"/>
                  <a:pt x="577503" y="469420"/>
                </a:cubicBezTo>
                <a:lnTo>
                  <a:pt x="559229" y="471705"/>
                </a:lnTo>
                <a:lnTo>
                  <a:pt x="569324" y="476154"/>
                </a:lnTo>
                <a:cubicBezTo>
                  <a:pt x="575193" y="480676"/>
                  <a:pt x="580581" y="486064"/>
                  <a:pt x="586739" y="490298"/>
                </a:cubicBezTo>
                <a:cubicBezTo>
                  <a:pt x="602902" y="501843"/>
                  <a:pt x="619066" y="514158"/>
                  <a:pt x="635230" y="525704"/>
                </a:cubicBezTo>
                <a:cubicBezTo>
                  <a:pt x="645236" y="534940"/>
                  <a:pt x="656011" y="544946"/>
                  <a:pt x="663708" y="558031"/>
                </a:cubicBezTo>
                <a:cubicBezTo>
                  <a:pt x="663708" y="559571"/>
                  <a:pt x="664478" y="560340"/>
                  <a:pt x="665248" y="561880"/>
                </a:cubicBezTo>
                <a:cubicBezTo>
                  <a:pt x="669096" y="565728"/>
                  <a:pt x="675254" y="568037"/>
                  <a:pt x="676793" y="574195"/>
                </a:cubicBezTo>
                <a:cubicBezTo>
                  <a:pt x="677563" y="578813"/>
                  <a:pt x="679102" y="582661"/>
                  <a:pt x="683720" y="585740"/>
                </a:cubicBezTo>
                <a:cubicBezTo>
                  <a:pt x="686799" y="588819"/>
                  <a:pt x="688339" y="593437"/>
                  <a:pt x="690648" y="598055"/>
                </a:cubicBezTo>
                <a:cubicBezTo>
                  <a:pt x="701423" y="631153"/>
                  <a:pt x="712199" y="664249"/>
                  <a:pt x="709120" y="700425"/>
                </a:cubicBezTo>
                <a:cubicBezTo>
                  <a:pt x="707581" y="718898"/>
                  <a:pt x="704502" y="736601"/>
                  <a:pt x="700654" y="754304"/>
                </a:cubicBezTo>
                <a:cubicBezTo>
                  <a:pt x="698345" y="765080"/>
                  <a:pt x="693726" y="768159"/>
                  <a:pt x="684490" y="764310"/>
                </a:cubicBezTo>
                <a:cubicBezTo>
                  <a:pt x="637539" y="745068"/>
                  <a:pt x="594436" y="754304"/>
                  <a:pt x="552102" y="778165"/>
                </a:cubicBezTo>
                <a:cubicBezTo>
                  <a:pt x="537478" y="786631"/>
                  <a:pt x="522854" y="795868"/>
                  <a:pt x="506690" y="798947"/>
                </a:cubicBezTo>
                <a:cubicBezTo>
                  <a:pt x="472824" y="805874"/>
                  <a:pt x="448963" y="788940"/>
                  <a:pt x="428181" y="765080"/>
                </a:cubicBezTo>
                <a:cubicBezTo>
                  <a:pt x="422793" y="758922"/>
                  <a:pt x="418175" y="752765"/>
                  <a:pt x="413557" y="745837"/>
                </a:cubicBezTo>
                <a:cubicBezTo>
                  <a:pt x="405860" y="735061"/>
                  <a:pt x="398933" y="735061"/>
                  <a:pt x="392005" y="745837"/>
                </a:cubicBezTo>
                <a:cubicBezTo>
                  <a:pt x="346593" y="802795"/>
                  <a:pt x="285787" y="812801"/>
                  <a:pt x="218824" y="800486"/>
                </a:cubicBezTo>
                <a:cubicBezTo>
                  <a:pt x="198811" y="796637"/>
                  <a:pt x="178799" y="795098"/>
                  <a:pt x="158017" y="794328"/>
                </a:cubicBezTo>
                <a:cubicBezTo>
                  <a:pt x="114914" y="792789"/>
                  <a:pt x="71811" y="792789"/>
                  <a:pt x="28708" y="794328"/>
                </a:cubicBezTo>
                <a:cubicBezTo>
                  <a:pt x="26399" y="794328"/>
                  <a:pt x="24090" y="793559"/>
                  <a:pt x="21781" y="793559"/>
                </a:cubicBezTo>
                <a:cubicBezTo>
                  <a:pt x="-1310" y="778934"/>
                  <a:pt x="-4389" y="769698"/>
                  <a:pt x="4848" y="745068"/>
                </a:cubicBezTo>
                <a:cubicBezTo>
                  <a:pt x="13314" y="720437"/>
                  <a:pt x="27169" y="699656"/>
                  <a:pt x="43333" y="679644"/>
                </a:cubicBezTo>
                <a:cubicBezTo>
                  <a:pt x="47951" y="675025"/>
                  <a:pt x="51799" y="670407"/>
                  <a:pt x="54878" y="665019"/>
                </a:cubicBezTo>
                <a:cubicBezTo>
                  <a:pt x="73351" y="642698"/>
                  <a:pt x="90284" y="618837"/>
                  <a:pt x="116454" y="603443"/>
                </a:cubicBezTo>
                <a:cubicBezTo>
                  <a:pt x="121842" y="602674"/>
                  <a:pt x="128769" y="604213"/>
                  <a:pt x="126460" y="594207"/>
                </a:cubicBezTo>
                <a:cubicBezTo>
                  <a:pt x="144163" y="568037"/>
                  <a:pt x="172642" y="554183"/>
                  <a:pt x="196502" y="535710"/>
                </a:cubicBezTo>
                <a:cubicBezTo>
                  <a:pt x="218054" y="518777"/>
                  <a:pt x="242684" y="504153"/>
                  <a:pt x="265775" y="488759"/>
                </a:cubicBezTo>
                <a:cubicBezTo>
                  <a:pt x="275781" y="483371"/>
                  <a:pt x="286557" y="478752"/>
                  <a:pt x="295793" y="471825"/>
                </a:cubicBezTo>
                <a:cubicBezTo>
                  <a:pt x="297333" y="471055"/>
                  <a:pt x="298872" y="469516"/>
                  <a:pt x="300411" y="468746"/>
                </a:cubicBezTo>
                <a:cubicBezTo>
                  <a:pt x="303490" y="467207"/>
                  <a:pt x="306569" y="464898"/>
                  <a:pt x="309648" y="462589"/>
                </a:cubicBezTo>
                <a:cubicBezTo>
                  <a:pt x="311187" y="461819"/>
                  <a:pt x="312727" y="460280"/>
                  <a:pt x="314266" y="459510"/>
                </a:cubicBezTo>
                <a:cubicBezTo>
                  <a:pt x="315036" y="456431"/>
                  <a:pt x="325811" y="458740"/>
                  <a:pt x="318114" y="451813"/>
                </a:cubicBezTo>
                <a:cubicBezTo>
                  <a:pt x="315036" y="451813"/>
                  <a:pt x="312727" y="451813"/>
                  <a:pt x="310417" y="452583"/>
                </a:cubicBezTo>
                <a:cubicBezTo>
                  <a:pt x="298102" y="456431"/>
                  <a:pt x="285787" y="454892"/>
                  <a:pt x="274242" y="451043"/>
                </a:cubicBezTo>
                <a:cubicBezTo>
                  <a:pt x="268854" y="449504"/>
                  <a:pt x="265005" y="445656"/>
                  <a:pt x="261157" y="441807"/>
                </a:cubicBezTo>
                <a:lnTo>
                  <a:pt x="260739" y="441305"/>
                </a:lnTo>
                <a:lnTo>
                  <a:pt x="199485" y="481927"/>
                </a:lnTo>
                <a:cubicBezTo>
                  <a:pt x="178029" y="495878"/>
                  <a:pt x="155708" y="508386"/>
                  <a:pt x="130308" y="515698"/>
                </a:cubicBezTo>
                <a:cubicBezTo>
                  <a:pt x="127999" y="504152"/>
                  <a:pt x="137236" y="504922"/>
                  <a:pt x="139545" y="500304"/>
                </a:cubicBezTo>
                <a:cubicBezTo>
                  <a:pt x="174951" y="487989"/>
                  <a:pt x="204969" y="466436"/>
                  <a:pt x="236527" y="448733"/>
                </a:cubicBezTo>
                <a:cubicBezTo>
                  <a:pt x="243454" y="444884"/>
                  <a:pt x="249612" y="439497"/>
                  <a:pt x="258078" y="438727"/>
                </a:cubicBezTo>
                <a:lnTo>
                  <a:pt x="258660" y="438810"/>
                </a:lnTo>
                <a:lnTo>
                  <a:pt x="257308" y="437189"/>
                </a:lnTo>
                <a:cubicBezTo>
                  <a:pt x="253460" y="428722"/>
                  <a:pt x="249611" y="419486"/>
                  <a:pt x="257308" y="411019"/>
                </a:cubicBezTo>
                <a:lnTo>
                  <a:pt x="257308" y="411018"/>
                </a:lnTo>
                <a:lnTo>
                  <a:pt x="214207" y="367916"/>
                </a:lnTo>
                <a:cubicBezTo>
                  <a:pt x="195734" y="345595"/>
                  <a:pt x="171102" y="329431"/>
                  <a:pt x="149551" y="309418"/>
                </a:cubicBezTo>
                <a:cubicBezTo>
                  <a:pt x="151860" y="306340"/>
                  <a:pt x="154554" y="305570"/>
                  <a:pt x="157248" y="305570"/>
                </a:cubicBezTo>
                <a:cubicBezTo>
                  <a:pt x="159942" y="305570"/>
                  <a:pt x="162636" y="306340"/>
                  <a:pt x="164945" y="306340"/>
                </a:cubicBezTo>
                <a:cubicBezTo>
                  <a:pt x="169563" y="309418"/>
                  <a:pt x="174951" y="310188"/>
                  <a:pt x="178030" y="315576"/>
                </a:cubicBezTo>
                <a:cubicBezTo>
                  <a:pt x="205740" y="336358"/>
                  <a:pt x="229600" y="360989"/>
                  <a:pt x="248843" y="389468"/>
                </a:cubicBezTo>
                <a:lnTo>
                  <a:pt x="264997" y="401408"/>
                </a:lnTo>
                <a:lnTo>
                  <a:pt x="266545" y="399474"/>
                </a:lnTo>
                <a:cubicBezTo>
                  <a:pt x="286557" y="380231"/>
                  <a:pt x="305799" y="391007"/>
                  <a:pt x="326581" y="401013"/>
                </a:cubicBezTo>
                <a:cubicBezTo>
                  <a:pt x="301181" y="366377"/>
                  <a:pt x="268854" y="339437"/>
                  <a:pt x="241914" y="307880"/>
                </a:cubicBezTo>
                <a:cubicBezTo>
                  <a:pt x="238066" y="303261"/>
                  <a:pt x="234987" y="297873"/>
                  <a:pt x="230369" y="294024"/>
                </a:cubicBezTo>
                <a:cubicBezTo>
                  <a:pt x="204969" y="267854"/>
                  <a:pt x="183417" y="238606"/>
                  <a:pt x="161096" y="210127"/>
                </a:cubicBezTo>
                <a:cubicBezTo>
                  <a:pt x="148011" y="190885"/>
                  <a:pt x="137236" y="170103"/>
                  <a:pt x="125690" y="150091"/>
                </a:cubicBezTo>
                <a:cubicBezTo>
                  <a:pt x="124920" y="148551"/>
                  <a:pt x="123381" y="146242"/>
                  <a:pt x="122611" y="144703"/>
                </a:cubicBezTo>
                <a:cubicBezTo>
                  <a:pt x="108757" y="115455"/>
                  <a:pt x="94902" y="86206"/>
                  <a:pt x="87205" y="54649"/>
                </a:cubicBezTo>
                <a:cubicBezTo>
                  <a:pt x="86436" y="49261"/>
                  <a:pt x="86436" y="44642"/>
                  <a:pt x="86436" y="39255"/>
                </a:cubicBezTo>
                <a:cubicBezTo>
                  <a:pt x="86436" y="7697"/>
                  <a:pt x="94132" y="770"/>
                  <a:pt x="126460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BECC085F-3C88-452E-BCDC-04E605FDA619}"/>
              </a:ext>
            </a:extLst>
          </p:cNvPr>
          <p:cNvSpPr/>
          <p:nvPr/>
        </p:nvSpPr>
        <p:spPr>
          <a:xfrm flipH="1">
            <a:off x="5024390" y="1376781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070DDF78-1E5E-45B5-9633-23919A5AC28E}"/>
              </a:ext>
            </a:extLst>
          </p:cNvPr>
          <p:cNvSpPr/>
          <p:nvPr/>
        </p:nvSpPr>
        <p:spPr>
          <a:xfrm rot="18674865" flipH="1">
            <a:off x="1949389" y="-4021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27991BBC-9040-4F6E-A91B-2026C93F1C3D}"/>
              </a:ext>
            </a:extLst>
          </p:cNvPr>
          <p:cNvSpPr/>
          <p:nvPr/>
        </p:nvSpPr>
        <p:spPr>
          <a:xfrm>
            <a:off x="3336084" y="4396388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05FE08F-CF80-4F55-9582-79F538CC7FDB}"/>
              </a:ext>
            </a:extLst>
          </p:cNvPr>
          <p:cNvSpPr/>
          <p:nvPr/>
        </p:nvSpPr>
        <p:spPr>
          <a:xfrm>
            <a:off x="3059413" y="132271"/>
            <a:ext cx="134421" cy="128311"/>
          </a:xfrm>
          <a:custGeom>
            <a:avLst/>
            <a:gdLst>
              <a:gd name="connsiteX0" fmla="*/ 0 w 169333"/>
              <a:gd name="connsiteY0" fmla="*/ 60932 h 161636"/>
              <a:gd name="connsiteX1" fmla="*/ 27709 w 169333"/>
              <a:gd name="connsiteY1" fmla="*/ 21678 h 161636"/>
              <a:gd name="connsiteX2" fmla="*/ 123921 w 169333"/>
              <a:gd name="connsiteY2" fmla="*/ 11672 h 161636"/>
              <a:gd name="connsiteX3" fmla="*/ 170873 w 169333"/>
              <a:gd name="connsiteY3" fmla="*/ 60163 h 161636"/>
              <a:gd name="connsiteX4" fmla="*/ 170873 w 169333"/>
              <a:gd name="connsiteY4" fmla="*/ 108654 h 161636"/>
              <a:gd name="connsiteX5" fmla="*/ 167024 w 169333"/>
              <a:gd name="connsiteY5" fmla="*/ 127126 h 161636"/>
              <a:gd name="connsiteX6" fmla="*/ 149321 w 169333"/>
              <a:gd name="connsiteY6" fmla="*/ 138672 h 161636"/>
              <a:gd name="connsiteX7" fmla="*/ 159327 w 169333"/>
              <a:gd name="connsiteY7" fmla="*/ 161763 h 161636"/>
              <a:gd name="connsiteX8" fmla="*/ 94673 w 169333"/>
              <a:gd name="connsiteY8" fmla="*/ 162532 h 161636"/>
              <a:gd name="connsiteX9" fmla="*/ 50030 w 169333"/>
              <a:gd name="connsiteY9" fmla="*/ 156375 h 161636"/>
              <a:gd name="connsiteX10" fmla="*/ 40794 w 169333"/>
              <a:gd name="connsiteY10" fmla="*/ 140211 h 161636"/>
              <a:gd name="connsiteX11" fmla="*/ 14624 w 169333"/>
              <a:gd name="connsiteY11" fmla="*/ 117120 h 161636"/>
              <a:gd name="connsiteX12" fmla="*/ 6927 w 169333"/>
              <a:gd name="connsiteY12" fmla="*/ 82484 h 161636"/>
              <a:gd name="connsiteX13" fmla="*/ 0 w 169333"/>
              <a:gd name="connsiteY13" fmla="*/ 60932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333" h="161636">
                <a:moveTo>
                  <a:pt x="0" y="60932"/>
                </a:moveTo>
                <a:cubicBezTo>
                  <a:pt x="15394" y="52466"/>
                  <a:pt x="13855" y="33223"/>
                  <a:pt x="27709" y="21678"/>
                </a:cubicBezTo>
                <a:cubicBezTo>
                  <a:pt x="55418" y="-2183"/>
                  <a:pt x="90055" y="-7571"/>
                  <a:pt x="123921" y="11672"/>
                </a:cubicBezTo>
                <a:cubicBezTo>
                  <a:pt x="145473" y="23987"/>
                  <a:pt x="162406" y="40151"/>
                  <a:pt x="170873" y="60163"/>
                </a:cubicBezTo>
                <a:cubicBezTo>
                  <a:pt x="176261" y="72478"/>
                  <a:pt x="179340" y="93260"/>
                  <a:pt x="170873" y="108654"/>
                </a:cubicBezTo>
                <a:cubicBezTo>
                  <a:pt x="167794" y="114811"/>
                  <a:pt x="165485" y="120199"/>
                  <a:pt x="167024" y="127126"/>
                </a:cubicBezTo>
                <a:cubicBezTo>
                  <a:pt x="167794" y="140981"/>
                  <a:pt x="151630" y="128666"/>
                  <a:pt x="149321" y="138672"/>
                </a:cubicBezTo>
                <a:cubicBezTo>
                  <a:pt x="152400" y="145599"/>
                  <a:pt x="154709" y="151757"/>
                  <a:pt x="159327" y="161763"/>
                </a:cubicBezTo>
                <a:cubicBezTo>
                  <a:pt x="136236" y="150217"/>
                  <a:pt x="116224" y="163302"/>
                  <a:pt x="94673" y="162532"/>
                </a:cubicBezTo>
                <a:cubicBezTo>
                  <a:pt x="79279" y="162532"/>
                  <a:pt x="66964" y="146369"/>
                  <a:pt x="50030" y="156375"/>
                </a:cubicBezTo>
                <a:cubicBezTo>
                  <a:pt x="46182" y="158684"/>
                  <a:pt x="50030" y="144060"/>
                  <a:pt x="40794" y="140211"/>
                </a:cubicBezTo>
                <a:cubicBezTo>
                  <a:pt x="30788" y="135593"/>
                  <a:pt x="25400" y="124048"/>
                  <a:pt x="14624" y="117120"/>
                </a:cubicBezTo>
                <a:cubicBezTo>
                  <a:pt x="3079" y="109423"/>
                  <a:pt x="8467" y="94799"/>
                  <a:pt x="6927" y="82484"/>
                </a:cubicBezTo>
                <a:cubicBezTo>
                  <a:pt x="3848" y="77096"/>
                  <a:pt x="5388" y="67860"/>
                  <a:pt x="0" y="60932"/>
                </a:cubicBezTo>
                <a:close/>
              </a:path>
            </a:pathLst>
          </a:custGeom>
          <a:solidFill>
            <a:srgbClr val="85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B29791D-4A71-43F8-9898-2A53B67B0622}"/>
              </a:ext>
            </a:extLst>
          </p:cNvPr>
          <p:cNvSpPr/>
          <p:nvPr/>
        </p:nvSpPr>
        <p:spPr>
          <a:xfrm>
            <a:off x="5398711" y="2987718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EA57B99-8B02-470B-9C0D-9EFF4205F8D8}"/>
              </a:ext>
            </a:extLst>
          </p:cNvPr>
          <p:cNvSpPr/>
          <p:nvPr/>
        </p:nvSpPr>
        <p:spPr>
          <a:xfrm>
            <a:off x="761627" y="4181419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586D5003-FA75-4C1B-A0EB-A9699E06E3D2}"/>
              </a:ext>
            </a:extLst>
          </p:cNvPr>
          <p:cNvSpPr/>
          <p:nvPr/>
        </p:nvSpPr>
        <p:spPr>
          <a:xfrm>
            <a:off x="601123" y="3421873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62B11A5-B2FF-4F77-A44E-7EFC8471E8B3}"/>
              </a:ext>
            </a:extLst>
          </p:cNvPr>
          <p:cNvSpPr/>
          <p:nvPr/>
        </p:nvSpPr>
        <p:spPr>
          <a:xfrm>
            <a:off x="45658" y="4241815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72A5690-2923-4AC4-A84B-467019946761}"/>
              </a:ext>
            </a:extLst>
          </p:cNvPr>
          <p:cNvSpPr/>
          <p:nvPr/>
        </p:nvSpPr>
        <p:spPr>
          <a:xfrm>
            <a:off x="1298911" y="3321766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B4370AD-57F6-46F9-9A63-D3F811F9BBE5}"/>
              </a:ext>
            </a:extLst>
          </p:cNvPr>
          <p:cNvSpPr/>
          <p:nvPr/>
        </p:nvSpPr>
        <p:spPr>
          <a:xfrm>
            <a:off x="12559" y="312594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756B2D83-05E1-4E9B-B758-EE29EE512E53}"/>
              </a:ext>
            </a:extLst>
          </p:cNvPr>
          <p:cNvSpPr/>
          <p:nvPr/>
        </p:nvSpPr>
        <p:spPr>
          <a:xfrm>
            <a:off x="148244" y="3617381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7FAC772-7A93-4528-843E-918261FF1B59}"/>
              </a:ext>
            </a:extLst>
          </p:cNvPr>
          <p:cNvSpPr/>
          <p:nvPr/>
        </p:nvSpPr>
        <p:spPr>
          <a:xfrm>
            <a:off x="2130593" y="3646205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4827D89-342D-41D7-AADA-E3A19C7F0FCA}"/>
              </a:ext>
            </a:extLst>
          </p:cNvPr>
          <p:cNvSpPr/>
          <p:nvPr/>
        </p:nvSpPr>
        <p:spPr>
          <a:xfrm>
            <a:off x="1314724" y="38440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3B7DB198-0101-493B-9147-3C665DD5234B}"/>
              </a:ext>
            </a:extLst>
          </p:cNvPr>
          <p:cNvSpPr/>
          <p:nvPr/>
        </p:nvSpPr>
        <p:spPr>
          <a:xfrm>
            <a:off x="1002120" y="13478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08E7541-EF7F-4A5A-986A-D4A684B7E75F}"/>
              </a:ext>
            </a:extLst>
          </p:cNvPr>
          <p:cNvSpPr/>
          <p:nvPr/>
        </p:nvSpPr>
        <p:spPr>
          <a:xfrm>
            <a:off x="1137805" y="626225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CD7A0000-5413-4727-8172-4B942A900027}"/>
              </a:ext>
            </a:extLst>
          </p:cNvPr>
          <p:cNvSpPr/>
          <p:nvPr/>
        </p:nvSpPr>
        <p:spPr>
          <a:xfrm>
            <a:off x="238363" y="23368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9FD1EC3-9086-4927-8FE1-48B80CC30AA1}"/>
              </a:ext>
            </a:extLst>
          </p:cNvPr>
          <p:cNvSpPr/>
          <p:nvPr/>
        </p:nvSpPr>
        <p:spPr>
          <a:xfrm>
            <a:off x="489204" y="-1593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098FA81-7F68-4809-9C2D-FF22B22160A1}"/>
              </a:ext>
            </a:extLst>
          </p:cNvPr>
          <p:cNvSpPr/>
          <p:nvPr/>
        </p:nvSpPr>
        <p:spPr>
          <a:xfrm>
            <a:off x="12836" y="489454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E76DAE9-D33F-4A97-8C12-2849B93C5934}"/>
              </a:ext>
            </a:extLst>
          </p:cNvPr>
          <p:cNvGrpSpPr/>
          <p:nvPr/>
        </p:nvGrpSpPr>
        <p:grpSpPr>
          <a:xfrm>
            <a:off x="1227134" y="1535958"/>
            <a:ext cx="9737734" cy="4909510"/>
            <a:chOff x="539550" y="1688899"/>
            <a:chExt cx="8551823" cy="4311602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78F99952-86E4-4295-B944-08A903C5EF77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57142F4C-00E6-4DCC-A0D9-242C2D2D48EB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19DB1826-1CC9-4F2F-967B-CBF8211163BB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F41DC233-F05D-4ADA-9E59-01A94EE083E0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428FCB43-93C6-4BE3-946C-3437049E6DF4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8EE6237E-3059-4425-8F53-4DD3FD78F2D9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8753F26-E5FE-46BF-980F-0EB404FDF8C8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2AFFCA1-9CFF-4AA2-8DDA-4AF65BEA3735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15AE53A5-7DBD-4EA6-9E1B-121CE8F0D79B}"/>
              </a:ext>
            </a:extLst>
          </p:cNvPr>
          <p:cNvSpPr/>
          <p:nvPr/>
        </p:nvSpPr>
        <p:spPr>
          <a:xfrm>
            <a:off x="1795857" y="3595621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E228D50-74F2-4792-8E67-F9BA9899F25F}"/>
              </a:ext>
            </a:extLst>
          </p:cNvPr>
          <p:cNvSpPr/>
          <p:nvPr/>
        </p:nvSpPr>
        <p:spPr>
          <a:xfrm>
            <a:off x="3355097" y="3595621"/>
            <a:ext cx="790220" cy="7902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1EF947B-59C7-46C6-9350-05672AD0860C}"/>
              </a:ext>
            </a:extLst>
          </p:cNvPr>
          <p:cNvSpPr/>
          <p:nvPr/>
        </p:nvSpPr>
        <p:spPr>
          <a:xfrm>
            <a:off x="4914337" y="3595621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9AEA3A-AA44-4921-A7F9-910D7F6ADAE7}"/>
              </a:ext>
            </a:extLst>
          </p:cNvPr>
          <p:cNvSpPr/>
          <p:nvPr/>
        </p:nvSpPr>
        <p:spPr>
          <a:xfrm>
            <a:off x="6473577" y="3595621"/>
            <a:ext cx="790220" cy="79022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64B062A-43AC-4C79-B822-8D326055E624}"/>
              </a:ext>
            </a:extLst>
          </p:cNvPr>
          <p:cNvSpPr/>
          <p:nvPr/>
        </p:nvSpPr>
        <p:spPr>
          <a:xfrm>
            <a:off x="8032817" y="3595621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C863446-287D-471E-9283-0559664F4FCB}"/>
              </a:ext>
            </a:extLst>
          </p:cNvPr>
          <p:cNvSpPr/>
          <p:nvPr/>
        </p:nvSpPr>
        <p:spPr>
          <a:xfrm>
            <a:off x="9592059" y="3595621"/>
            <a:ext cx="790220" cy="79022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52EA756-BA50-44CE-BAE7-5F5BA38AAF56}"/>
              </a:ext>
            </a:extLst>
          </p:cNvPr>
          <p:cNvGrpSpPr/>
          <p:nvPr/>
        </p:nvGrpSpPr>
        <p:grpSpPr>
          <a:xfrm>
            <a:off x="2891237" y="1889831"/>
            <a:ext cx="1716151" cy="1035098"/>
            <a:chOff x="1775729" y="2204864"/>
            <a:chExt cx="1716151" cy="103509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7B62CE-0B5B-441A-BE90-FF746FC568F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83D0BD-3709-4C35-90DF-3EA8844D3E4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D714EE-3187-45AF-8010-DE8AB7C1CB1C}"/>
              </a:ext>
            </a:extLst>
          </p:cNvPr>
          <p:cNvGrpSpPr/>
          <p:nvPr/>
        </p:nvGrpSpPr>
        <p:grpSpPr>
          <a:xfrm>
            <a:off x="6010165" y="1889831"/>
            <a:ext cx="1716151" cy="1035098"/>
            <a:chOff x="1775729" y="2204864"/>
            <a:chExt cx="1716151" cy="103509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1E041B-3B59-4B0A-ADA7-73C99E799DE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52312E6-E1DA-4645-90ED-5BCA1D63220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8611F4-3F35-4747-A6C1-134E3D9C31C2}"/>
              </a:ext>
            </a:extLst>
          </p:cNvPr>
          <p:cNvGrpSpPr/>
          <p:nvPr/>
        </p:nvGrpSpPr>
        <p:grpSpPr>
          <a:xfrm>
            <a:off x="9129094" y="1889831"/>
            <a:ext cx="1716151" cy="1035098"/>
            <a:chOff x="1775729" y="2204864"/>
            <a:chExt cx="1716151" cy="103509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98F397A-3B34-47BC-B41D-2AEB12E316A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3ABC99-90C3-4EA8-B609-E814A1D18514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71FC41F-B461-4D58-A50E-8CE7EE5DD184}"/>
              </a:ext>
            </a:extLst>
          </p:cNvPr>
          <p:cNvGrpSpPr/>
          <p:nvPr/>
        </p:nvGrpSpPr>
        <p:grpSpPr>
          <a:xfrm>
            <a:off x="1331773" y="5063323"/>
            <a:ext cx="1716151" cy="1035098"/>
            <a:chOff x="1775729" y="2204864"/>
            <a:chExt cx="1716151" cy="103509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E7F01F-68B4-4652-8AA6-438AF88C246B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7EE6DF-B241-46D8-B59D-C5E8F31EE49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23B1F2E-FBE0-422E-8FFE-CF10AF5A9CB1}"/>
              </a:ext>
            </a:extLst>
          </p:cNvPr>
          <p:cNvGrpSpPr/>
          <p:nvPr/>
        </p:nvGrpSpPr>
        <p:grpSpPr>
          <a:xfrm>
            <a:off x="4450701" y="5063323"/>
            <a:ext cx="1716151" cy="1035098"/>
            <a:chOff x="1775729" y="2204864"/>
            <a:chExt cx="1716151" cy="103509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CA18749-B0C3-4BFB-BEDA-505123F3B8AE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94B5F7D-0755-4B18-8C87-8CB88A6977D7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DB2DA20-7591-4F5D-B96F-05A7E2ECE05F}"/>
              </a:ext>
            </a:extLst>
          </p:cNvPr>
          <p:cNvGrpSpPr/>
          <p:nvPr/>
        </p:nvGrpSpPr>
        <p:grpSpPr>
          <a:xfrm>
            <a:off x="7569629" y="5063323"/>
            <a:ext cx="1716151" cy="1035098"/>
            <a:chOff x="1775729" y="2204864"/>
            <a:chExt cx="1716151" cy="103509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93973C4-23AD-4D77-9F56-1506AC72399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983C145-BC05-40A7-A6FB-140B8CEFEC2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76C2A1B2-5841-4B8A-AEEC-DD70B17F5582}"/>
              </a:ext>
            </a:extLst>
          </p:cNvPr>
          <p:cNvSpPr/>
          <p:nvPr/>
        </p:nvSpPr>
        <p:spPr>
          <a:xfrm>
            <a:off x="9820718" y="3855726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B5844C1E-47E0-422B-9077-631536C4E0F7}"/>
              </a:ext>
            </a:extLst>
          </p:cNvPr>
          <p:cNvSpPr/>
          <p:nvPr/>
        </p:nvSpPr>
        <p:spPr>
          <a:xfrm>
            <a:off x="8288665" y="3816816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32">
            <a:extLst>
              <a:ext uri="{FF2B5EF4-FFF2-40B4-BE49-F238E27FC236}">
                <a16:creationId xmlns:a16="http://schemas.microsoft.com/office/drawing/2014/main" id="{581182A3-E63A-4303-A9FA-AE3BBC0B5AE9}"/>
              </a:ext>
            </a:extLst>
          </p:cNvPr>
          <p:cNvSpPr/>
          <p:nvPr/>
        </p:nvSpPr>
        <p:spPr>
          <a:xfrm>
            <a:off x="5148139" y="383498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D1C4AD9D-7620-4462-B315-AF2A2BFCE169}"/>
              </a:ext>
            </a:extLst>
          </p:cNvPr>
          <p:cNvSpPr/>
          <p:nvPr/>
        </p:nvSpPr>
        <p:spPr>
          <a:xfrm>
            <a:off x="6708821" y="383145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00C8D05B-3C61-4856-BC80-AA585E8252F8}"/>
              </a:ext>
            </a:extLst>
          </p:cNvPr>
          <p:cNvSpPr/>
          <p:nvPr/>
        </p:nvSpPr>
        <p:spPr>
          <a:xfrm>
            <a:off x="3566382" y="3810593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Freeform 53">
            <a:extLst>
              <a:ext uri="{FF2B5EF4-FFF2-40B4-BE49-F238E27FC236}">
                <a16:creationId xmlns:a16="http://schemas.microsoft.com/office/drawing/2014/main" id="{39C1ECCA-5A01-4934-BC0F-A5FE77B85599}"/>
              </a:ext>
            </a:extLst>
          </p:cNvPr>
          <p:cNvSpPr/>
          <p:nvPr/>
        </p:nvSpPr>
        <p:spPr>
          <a:xfrm>
            <a:off x="1998274" y="383740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01959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291ED073-273B-4D47-A13E-D29B3E672C7D}"/>
              </a:ext>
            </a:extLst>
          </p:cNvPr>
          <p:cNvSpPr txBox="1">
            <a:spLocks/>
          </p:cNvSpPr>
          <p:nvPr/>
        </p:nvSpPr>
        <p:spPr>
          <a:xfrm>
            <a:off x="624957" y="1290240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EA6B7FA7-C512-4AAC-AE45-E33D13BF495A}"/>
              </a:ext>
            </a:extLst>
          </p:cNvPr>
          <p:cNvSpPr txBox="1">
            <a:spLocks/>
          </p:cNvSpPr>
          <p:nvPr/>
        </p:nvSpPr>
        <p:spPr>
          <a:xfrm>
            <a:off x="624956" y="170722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1DE0A808-F112-46A6-A93B-DE13DE7E9061}"/>
              </a:ext>
            </a:extLst>
          </p:cNvPr>
          <p:cNvSpPr/>
          <p:nvPr/>
        </p:nvSpPr>
        <p:spPr>
          <a:xfrm>
            <a:off x="624956" y="4431971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024AB0F-85AD-4A3D-8B35-CA1B00A9C75E}"/>
              </a:ext>
            </a:extLst>
          </p:cNvPr>
          <p:cNvSpPr/>
          <p:nvPr/>
        </p:nvSpPr>
        <p:spPr>
          <a:xfrm>
            <a:off x="718986" y="3602248"/>
            <a:ext cx="843336" cy="687342"/>
          </a:xfrm>
          <a:custGeom>
            <a:avLst/>
            <a:gdLst>
              <a:gd name="connsiteX0" fmla="*/ 1603909 w 1775805"/>
              <a:gd name="connsiteY0" fmla="*/ 763019 h 1447329"/>
              <a:gd name="connsiteX1" fmla="*/ 1628058 w 1775805"/>
              <a:gd name="connsiteY1" fmla="*/ 785552 h 1447329"/>
              <a:gd name="connsiteX2" fmla="*/ 1768708 w 1775805"/>
              <a:gd name="connsiteY2" fmla="*/ 1028052 h 1447329"/>
              <a:gd name="connsiteX3" fmla="*/ 1746883 w 1775805"/>
              <a:gd name="connsiteY3" fmla="*/ 1062810 h 1447329"/>
              <a:gd name="connsiteX4" fmla="*/ 1732333 w 1775805"/>
              <a:gd name="connsiteY4" fmla="*/ 1092719 h 1447329"/>
              <a:gd name="connsiteX5" fmla="*/ 1761432 w 1775805"/>
              <a:gd name="connsiteY5" fmla="*/ 1144453 h 1447329"/>
              <a:gd name="connsiteX6" fmla="*/ 1733950 w 1775805"/>
              <a:gd name="connsiteY6" fmla="*/ 1196994 h 1447329"/>
              <a:gd name="connsiteX7" fmla="*/ 1771133 w 1775805"/>
              <a:gd name="connsiteY7" fmla="*/ 1269744 h 1447329"/>
              <a:gd name="connsiteX8" fmla="*/ 1756583 w 1775805"/>
              <a:gd name="connsiteY8" fmla="*/ 1298844 h 1447329"/>
              <a:gd name="connsiteX9" fmla="*/ 1634525 w 1775805"/>
              <a:gd name="connsiteY9" fmla="*/ 1303695 h 1447329"/>
              <a:gd name="connsiteX10" fmla="*/ 1633615 w 1775805"/>
              <a:gd name="connsiteY10" fmla="*/ 1303960 h 1447329"/>
              <a:gd name="connsiteX11" fmla="*/ 1644810 w 1775805"/>
              <a:gd name="connsiteY11" fmla="*/ 1403118 h 1447329"/>
              <a:gd name="connsiteX12" fmla="*/ 1610052 w 1775805"/>
              <a:gd name="connsiteY12" fmla="*/ 1445152 h 1447329"/>
              <a:gd name="connsiteX13" fmla="*/ 1572870 w 1775805"/>
              <a:gd name="connsiteY13" fmla="*/ 1402311 h 1447329"/>
              <a:gd name="connsiteX14" fmla="*/ 1584186 w 1775805"/>
              <a:gd name="connsiteY14" fmla="*/ 1302885 h 1447329"/>
              <a:gd name="connsiteX15" fmla="*/ 1584308 w 1775805"/>
              <a:gd name="connsiteY15" fmla="*/ 1302885 h 1447329"/>
              <a:gd name="connsiteX16" fmla="*/ 1473667 w 1775805"/>
              <a:gd name="connsiteY16" fmla="*/ 1302077 h 1447329"/>
              <a:gd name="connsiteX17" fmla="*/ 1446184 w 1775805"/>
              <a:gd name="connsiteY17" fmla="*/ 1256003 h 1447329"/>
              <a:gd name="connsiteX18" fmla="*/ 1476092 w 1775805"/>
              <a:gd name="connsiteY18" fmla="*/ 1197802 h 1447329"/>
              <a:gd name="connsiteX19" fmla="*/ 1447800 w 1775805"/>
              <a:gd name="connsiteY19" fmla="*/ 1146069 h 1447329"/>
              <a:gd name="connsiteX20" fmla="*/ 1468817 w 1775805"/>
              <a:gd name="connsiteY20" fmla="*/ 1106460 h 1447329"/>
              <a:gd name="connsiteX21" fmla="*/ 1489025 w 1775805"/>
              <a:gd name="connsiteY21" fmla="*/ 1069277 h 1447329"/>
              <a:gd name="connsiteX22" fmla="*/ 1485792 w 1775805"/>
              <a:gd name="connsiteY22" fmla="*/ 1065236 h 1447329"/>
              <a:gd name="connsiteX23" fmla="*/ 1454267 w 1775805"/>
              <a:gd name="connsiteY23" fmla="*/ 1003802 h 1447329"/>
              <a:gd name="connsiteX24" fmla="*/ 1580367 w 1775805"/>
              <a:gd name="connsiteY24" fmla="*/ 787168 h 1447329"/>
              <a:gd name="connsiteX25" fmla="*/ 1603909 w 1775805"/>
              <a:gd name="connsiteY25" fmla="*/ 763019 h 1447329"/>
              <a:gd name="connsiteX26" fmla="*/ 239205 w 1775805"/>
              <a:gd name="connsiteY26" fmla="*/ 479942 h 1447329"/>
              <a:gd name="connsiteX27" fmla="*/ 273447 w 1775805"/>
              <a:gd name="connsiteY27" fmla="*/ 511892 h 1447329"/>
              <a:gd name="connsiteX28" fmla="*/ 472883 w 1775805"/>
              <a:gd name="connsiteY28" fmla="*/ 855748 h 1447329"/>
              <a:gd name="connsiteX29" fmla="*/ 441936 w 1775805"/>
              <a:gd name="connsiteY29" fmla="*/ 905034 h 1447329"/>
              <a:gd name="connsiteX30" fmla="*/ 421305 w 1775805"/>
              <a:gd name="connsiteY30" fmla="*/ 947443 h 1447329"/>
              <a:gd name="connsiteX31" fmla="*/ 462567 w 1775805"/>
              <a:gd name="connsiteY31" fmla="*/ 1020800 h 1447329"/>
              <a:gd name="connsiteX32" fmla="*/ 423598 w 1775805"/>
              <a:gd name="connsiteY32" fmla="*/ 1095302 h 1447329"/>
              <a:gd name="connsiteX33" fmla="*/ 476322 w 1775805"/>
              <a:gd name="connsiteY33" fmla="*/ 1198458 h 1447329"/>
              <a:gd name="connsiteX34" fmla="*/ 455691 w 1775805"/>
              <a:gd name="connsiteY34" fmla="*/ 1239720 h 1447329"/>
              <a:gd name="connsiteX35" fmla="*/ 282616 w 1775805"/>
              <a:gd name="connsiteY35" fmla="*/ 1246599 h 1447329"/>
              <a:gd name="connsiteX36" fmla="*/ 281327 w 1775805"/>
              <a:gd name="connsiteY36" fmla="*/ 1246974 h 1447329"/>
              <a:gd name="connsiteX37" fmla="*/ 297201 w 1775805"/>
              <a:gd name="connsiteY37" fmla="*/ 1387577 h 1447329"/>
              <a:gd name="connsiteX38" fmla="*/ 247916 w 1775805"/>
              <a:gd name="connsiteY38" fmla="*/ 1447179 h 1447329"/>
              <a:gd name="connsiteX39" fmla="*/ 195193 w 1775805"/>
              <a:gd name="connsiteY39" fmla="*/ 1386432 h 1447329"/>
              <a:gd name="connsiteX40" fmla="*/ 211239 w 1775805"/>
              <a:gd name="connsiteY40" fmla="*/ 1245450 h 1447329"/>
              <a:gd name="connsiteX41" fmla="*/ 211278 w 1775805"/>
              <a:gd name="connsiteY41" fmla="*/ 1245450 h 1447329"/>
              <a:gd name="connsiteX42" fmla="*/ 54527 w 1775805"/>
              <a:gd name="connsiteY42" fmla="*/ 1244305 h 1447329"/>
              <a:gd name="connsiteX43" fmla="*/ 15556 w 1775805"/>
              <a:gd name="connsiteY43" fmla="*/ 1178973 h 1447329"/>
              <a:gd name="connsiteX44" fmla="*/ 57965 w 1775805"/>
              <a:gd name="connsiteY44" fmla="*/ 1096447 h 1447329"/>
              <a:gd name="connsiteX45" fmla="*/ 17848 w 1775805"/>
              <a:gd name="connsiteY45" fmla="*/ 1023091 h 1447329"/>
              <a:gd name="connsiteX46" fmla="*/ 47649 w 1775805"/>
              <a:gd name="connsiteY46" fmla="*/ 966928 h 1447329"/>
              <a:gd name="connsiteX47" fmla="*/ 76303 w 1775805"/>
              <a:gd name="connsiteY47" fmla="*/ 914204 h 1447329"/>
              <a:gd name="connsiteX48" fmla="*/ 71720 w 1775805"/>
              <a:gd name="connsiteY48" fmla="*/ 908474 h 1447329"/>
              <a:gd name="connsiteX49" fmla="*/ 27017 w 1775805"/>
              <a:gd name="connsiteY49" fmla="*/ 821362 h 1447329"/>
              <a:gd name="connsiteX50" fmla="*/ 205823 w 1775805"/>
              <a:gd name="connsiteY50" fmla="*/ 514184 h 1447329"/>
              <a:gd name="connsiteX51" fmla="*/ 239205 w 1775805"/>
              <a:gd name="connsiteY51" fmla="*/ 479942 h 1447329"/>
              <a:gd name="connsiteX52" fmla="*/ 948402 w 1775805"/>
              <a:gd name="connsiteY52" fmla="*/ 18 h 1447329"/>
              <a:gd name="connsiteX53" fmla="*/ 999451 w 1775805"/>
              <a:gd name="connsiteY53" fmla="*/ 47651 h 1447329"/>
              <a:gd name="connsiteX54" fmla="*/ 1296779 w 1775805"/>
              <a:gd name="connsiteY54" fmla="*/ 560284 h 1447329"/>
              <a:gd name="connsiteX55" fmla="*/ 1250641 w 1775805"/>
              <a:gd name="connsiteY55" fmla="*/ 633761 h 1447329"/>
              <a:gd name="connsiteX56" fmla="*/ 1219883 w 1775805"/>
              <a:gd name="connsiteY56" fmla="*/ 696986 h 1447329"/>
              <a:gd name="connsiteX57" fmla="*/ 1281399 w 1775805"/>
              <a:gd name="connsiteY57" fmla="*/ 806348 h 1447329"/>
              <a:gd name="connsiteX58" fmla="*/ 1223302 w 1775805"/>
              <a:gd name="connsiteY58" fmla="*/ 917418 h 1447329"/>
              <a:gd name="connsiteX59" fmla="*/ 1301905 w 1775805"/>
              <a:gd name="connsiteY59" fmla="*/ 1071208 h 1447329"/>
              <a:gd name="connsiteX60" fmla="*/ 1271147 w 1775805"/>
              <a:gd name="connsiteY60" fmla="*/ 1132723 h 1447329"/>
              <a:gd name="connsiteX61" fmla="*/ 1013121 w 1775805"/>
              <a:gd name="connsiteY61" fmla="*/ 1142977 h 1447329"/>
              <a:gd name="connsiteX62" fmla="*/ 1011201 w 1775805"/>
              <a:gd name="connsiteY62" fmla="*/ 1143537 h 1447329"/>
              <a:gd name="connsiteX63" fmla="*/ 1034867 w 1775805"/>
              <a:gd name="connsiteY63" fmla="*/ 1353154 h 1447329"/>
              <a:gd name="connsiteX64" fmla="*/ 961390 w 1775805"/>
              <a:gd name="connsiteY64" fmla="*/ 1442011 h 1447329"/>
              <a:gd name="connsiteX65" fmla="*/ 882787 w 1775805"/>
              <a:gd name="connsiteY65" fmla="*/ 1351447 h 1447329"/>
              <a:gd name="connsiteX66" fmla="*/ 906710 w 1775805"/>
              <a:gd name="connsiteY66" fmla="*/ 1141266 h 1447329"/>
              <a:gd name="connsiteX67" fmla="*/ 906905 w 1775805"/>
              <a:gd name="connsiteY67" fmla="*/ 1141266 h 1447329"/>
              <a:gd name="connsiteX68" fmla="*/ 673076 w 1775805"/>
              <a:gd name="connsiteY68" fmla="*/ 1139558 h 1447329"/>
              <a:gd name="connsiteX69" fmla="*/ 614977 w 1775805"/>
              <a:gd name="connsiteY69" fmla="*/ 1042159 h 1447329"/>
              <a:gd name="connsiteX70" fmla="*/ 678202 w 1775805"/>
              <a:gd name="connsiteY70" fmla="*/ 919126 h 1447329"/>
              <a:gd name="connsiteX71" fmla="*/ 618394 w 1775805"/>
              <a:gd name="connsiteY71" fmla="*/ 809765 h 1447329"/>
              <a:gd name="connsiteX72" fmla="*/ 662822 w 1775805"/>
              <a:gd name="connsiteY72" fmla="*/ 726034 h 1447329"/>
              <a:gd name="connsiteX73" fmla="*/ 705541 w 1775805"/>
              <a:gd name="connsiteY73" fmla="*/ 647431 h 1447329"/>
              <a:gd name="connsiteX74" fmla="*/ 698708 w 1775805"/>
              <a:gd name="connsiteY74" fmla="*/ 638889 h 1447329"/>
              <a:gd name="connsiteX75" fmla="*/ 632065 w 1775805"/>
              <a:gd name="connsiteY75" fmla="*/ 509020 h 1447329"/>
              <a:gd name="connsiteX76" fmla="*/ 898635 w 1775805"/>
              <a:gd name="connsiteY76" fmla="*/ 51067 h 1447329"/>
              <a:gd name="connsiteX77" fmla="*/ 948402 w 1775805"/>
              <a:gd name="connsiteY77" fmla="*/ 18 h 144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775805" h="1447329">
                <a:moveTo>
                  <a:pt x="1603909" y="763019"/>
                </a:moveTo>
                <a:cubicBezTo>
                  <a:pt x="1611083" y="762716"/>
                  <a:pt x="1618358" y="770193"/>
                  <a:pt x="1628058" y="785552"/>
                </a:cubicBezTo>
                <a:cubicBezTo>
                  <a:pt x="1679791" y="863960"/>
                  <a:pt x="1724250" y="945602"/>
                  <a:pt x="1768708" y="1028052"/>
                </a:cubicBezTo>
                <a:cubicBezTo>
                  <a:pt x="1782449" y="1053111"/>
                  <a:pt x="1776791" y="1062002"/>
                  <a:pt x="1746883" y="1062810"/>
                </a:cubicBezTo>
                <a:cubicBezTo>
                  <a:pt x="1718591" y="1063619"/>
                  <a:pt x="1716974" y="1071702"/>
                  <a:pt x="1732333" y="1092719"/>
                </a:cubicBezTo>
                <a:cubicBezTo>
                  <a:pt x="1743649" y="1108885"/>
                  <a:pt x="1752541" y="1126669"/>
                  <a:pt x="1761432" y="1144453"/>
                </a:cubicBezTo>
                <a:cubicBezTo>
                  <a:pt x="1783258" y="1186486"/>
                  <a:pt x="1781641" y="1189719"/>
                  <a:pt x="1733950" y="1196994"/>
                </a:cubicBezTo>
                <a:cubicBezTo>
                  <a:pt x="1746883" y="1222052"/>
                  <a:pt x="1759008" y="1245494"/>
                  <a:pt x="1771133" y="1269744"/>
                </a:cubicBezTo>
                <a:cubicBezTo>
                  <a:pt x="1779216" y="1285911"/>
                  <a:pt x="1775982" y="1294803"/>
                  <a:pt x="1756583" y="1298844"/>
                </a:cubicBezTo>
                <a:cubicBezTo>
                  <a:pt x="1716167" y="1306927"/>
                  <a:pt x="1674942" y="1301270"/>
                  <a:pt x="1634525" y="1303695"/>
                </a:cubicBezTo>
                <a:lnTo>
                  <a:pt x="1633615" y="1303960"/>
                </a:lnTo>
                <a:lnTo>
                  <a:pt x="1644810" y="1403118"/>
                </a:lnTo>
                <a:cubicBezTo>
                  <a:pt x="1647235" y="1428177"/>
                  <a:pt x="1635110" y="1443536"/>
                  <a:pt x="1610052" y="1445152"/>
                </a:cubicBezTo>
                <a:cubicBezTo>
                  <a:pt x="1586611" y="1446769"/>
                  <a:pt x="1570444" y="1429793"/>
                  <a:pt x="1572870" y="1402311"/>
                </a:cubicBezTo>
                <a:cubicBezTo>
                  <a:pt x="1574486" y="1369977"/>
                  <a:pt x="1580144" y="1336027"/>
                  <a:pt x="1584186" y="1302885"/>
                </a:cubicBezTo>
                <a:lnTo>
                  <a:pt x="1584308" y="1302885"/>
                </a:lnTo>
                <a:lnTo>
                  <a:pt x="1473667" y="1302077"/>
                </a:lnTo>
                <a:cubicBezTo>
                  <a:pt x="1432442" y="1301270"/>
                  <a:pt x="1428400" y="1293994"/>
                  <a:pt x="1446184" y="1256003"/>
                </a:cubicBezTo>
                <a:cubicBezTo>
                  <a:pt x="1455075" y="1236603"/>
                  <a:pt x="1465583" y="1217202"/>
                  <a:pt x="1476092" y="1197802"/>
                </a:cubicBezTo>
                <a:cubicBezTo>
                  <a:pt x="1429209" y="1189719"/>
                  <a:pt x="1427592" y="1186486"/>
                  <a:pt x="1447800" y="1146069"/>
                </a:cubicBezTo>
                <a:cubicBezTo>
                  <a:pt x="1454267" y="1132328"/>
                  <a:pt x="1461542" y="1119394"/>
                  <a:pt x="1468817" y="1106460"/>
                </a:cubicBezTo>
                <a:cubicBezTo>
                  <a:pt x="1475283" y="1093527"/>
                  <a:pt x="1482559" y="1080594"/>
                  <a:pt x="1489025" y="1069277"/>
                </a:cubicBezTo>
                <a:cubicBezTo>
                  <a:pt x="1487408" y="1066852"/>
                  <a:pt x="1486600" y="1065236"/>
                  <a:pt x="1485792" y="1065236"/>
                </a:cubicBezTo>
                <a:cubicBezTo>
                  <a:pt x="1425976" y="1058769"/>
                  <a:pt x="1424358" y="1057961"/>
                  <a:pt x="1454267" y="1003802"/>
                </a:cubicBezTo>
                <a:cubicBezTo>
                  <a:pt x="1494684" y="931052"/>
                  <a:pt x="1536716" y="859110"/>
                  <a:pt x="1580367" y="787168"/>
                </a:cubicBezTo>
                <a:cubicBezTo>
                  <a:pt x="1589663" y="771406"/>
                  <a:pt x="1596735" y="763323"/>
                  <a:pt x="1603909" y="763019"/>
                </a:cubicBezTo>
                <a:close/>
                <a:moveTo>
                  <a:pt x="239205" y="479942"/>
                </a:moveTo>
                <a:cubicBezTo>
                  <a:pt x="249377" y="479512"/>
                  <a:pt x="259693" y="490115"/>
                  <a:pt x="273447" y="511892"/>
                </a:cubicBezTo>
                <a:cubicBezTo>
                  <a:pt x="346803" y="623072"/>
                  <a:pt x="409843" y="738837"/>
                  <a:pt x="472883" y="855748"/>
                </a:cubicBezTo>
                <a:cubicBezTo>
                  <a:pt x="492368" y="891281"/>
                  <a:pt x="484345" y="903887"/>
                  <a:pt x="441936" y="905034"/>
                </a:cubicBezTo>
                <a:cubicBezTo>
                  <a:pt x="401820" y="906181"/>
                  <a:pt x="399527" y="917642"/>
                  <a:pt x="421305" y="947443"/>
                </a:cubicBezTo>
                <a:cubicBezTo>
                  <a:pt x="437351" y="970366"/>
                  <a:pt x="449959" y="995584"/>
                  <a:pt x="462567" y="1020800"/>
                </a:cubicBezTo>
                <a:cubicBezTo>
                  <a:pt x="493515" y="1080402"/>
                  <a:pt x="491222" y="1084985"/>
                  <a:pt x="423598" y="1095302"/>
                </a:cubicBezTo>
                <a:cubicBezTo>
                  <a:pt x="441936" y="1130833"/>
                  <a:pt x="459129" y="1164072"/>
                  <a:pt x="476322" y="1198458"/>
                </a:cubicBezTo>
                <a:cubicBezTo>
                  <a:pt x="487783" y="1221382"/>
                  <a:pt x="483198" y="1233990"/>
                  <a:pt x="455691" y="1239720"/>
                </a:cubicBezTo>
                <a:cubicBezTo>
                  <a:pt x="398382" y="1251182"/>
                  <a:pt x="339927" y="1243160"/>
                  <a:pt x="282616" y="1246599"/>
                </a:cubicBezTo>
                <a:lnTo>
                  <a:pt x="281327" y="1246974"/>
                </a:lnTo>
                <a:lnTo>
                  <a:pt x="297201" y="1387577"/>
                </a:lnTo>
                <a:cubicBezTo>
                  <a:pt x="300640" y="1423110"/>
                  <a:pt x="283447" y="1444887"/>
                  <a:pt x="247916" y="1447179"/>
                </a:cubicBezTo>
                <a:cubicBezTo>
                  <a:pt x="214677" y="1449472"/>
                  <a:pt x="191753" y="1425401"/>
                  <a:pt x="195193" y="1386432"/>
                </a:cubicBezTo>
                <a:cubicBezTo>
                  <a:pt x="197484" y="1340585"/>
                  <a:pt x="205507" y="1292444"/>
                  <a:pt x="211239" y="1245450"/>
                </a:cubicBezTo>
                <a:lnTo>
                  <a:pt x="211278" y="1245450"/>
                </a:lnTo>
                <a:lnTo>
                  <a:pt x="54527" y="1244305"/>
                </a:lnTo>
                <a:cubicBezTo>
                  <a:pt x="-3929" y="1243160"/>
                  <a:pt x="-9660" y="1232844"/>
                  <a:pt x="15556" y="1178973"/>
                </a:cubicBezTo>
                <a:cubicBezTo>
                  <a:pt x="28164" y="1151465"/>
                  <a:pt x="43064" y="1123956"/>
                  <a:pt x="57965" y="1096447"/>
                </a:cubicBezTo>
                <a:cubicBezTo>
                  <a:pt x="-8514" y="1084985"/>
                  <a:pt x="-10807" y="1080402"/>
                  <a:pt x="17848" y="1023091"/>
                </a:cubicBezTo>
                <a:cubicBezTo>
                  <a:pt x="27017" y="1003607"/>
                  <a:pt x="37334" y="985267"/>
                  <a:pt x="47649" y="966928"/>
                </a:cubicBezTo>
                <a:cubicBezTo>
                  <a:pt x="56818" y="948590"/>
                  <a:pt x="67135" y="930250"/>
                  <a:pt x="76303" y="914204"/>
                </a:cubicBezTo>
                <a:cubicBezTo>
                  <a:pt x="74011" y="910765"/>
                  <a:pt x="72865" y="908474"/>
                  <a:pt x="71720" y="908474"/>
                </a:cubicBezTo>
                <a:cubicBezTo>
                  <a:pt x="-13098" y="899304"/>
                  <a:pt x="-15392" y="898157"/>
                  <a:pt x="27017" y="821362"/>
                </a:cubicBezTo>
                <a:cubicBezTo>
                  <a:pt x="84328" y="718206"/>
                  <a:pt x="143928" y="616195"/>
                  <a:pt x="205823" y="514184"/>
                </a:cubicBezTo>
                <a:cubicBezTo>
                  <a:pt x="219004" y="491834"/>
                  <a:pt x="229033" y="480372"/>
                  <a:pt x="239205" y="479942"/>
                </a:cubicBezTo>
                <a:close/>
                <a:moveTo>
                  <a:pt x="948402" y="18"/>
                </a:moveTo>
                <a:cubicBezTo>
                  <a:pt x="963567" y="-623"/>
                  <a:pt x="978946" y="15183"/>
                  <a:pt x="999451" y="47651"/>
                </a:cubicBezTo>
                <a:cubicBezTo>
                  <a:pt x="1108813" y="213401"/>
                  <a:pt x="1202796" y="385989"/>
                  <a:pt x="1296779" y="560284"/>
                </a:cubicBezTo>
                <a:cubicBezTo>
                  <a:pt x="1325827" y="613257"/>
                  <a:pt x="1313866" y="632051"/>
                  <a:pt x="1250641" y="633761"/>
                </a:cubicBezTo>
                <a:cubicBezTo>
                  <a:pt x="1190835" y="635470"/>
                  <a:pt x="1187416" y="652557"/>
                  <a:pt x="1219883" y="696986"/>
                </a:cubicBezTo>
                <a:cubicBezTo>
                  <a:pt x="1243806" y="731160"/>
                  <a:pt x="1262602" y="768755"/>
                  <a:pt x="1281399" y="806348"/>
                </a:cubicBezTo>
                <a:cubicBezTo>
                  <a:pt x="1327536" y="895205"/>
                  <a:pt x="1324118" y="902039"/>
                  <a:pt x="1223302" y="917418"/>
                </a:cubicBezTo>
                <a:cubicBezTo>
                  <a:pt x="1250641" y="970389"/>
                  <a:pt x="1276273" y="1019944"/>
                  <a:pt x="1301905" y="1071208"/>
                </a:cubicBezTo>
                <a:cubicBezTo>
                  <a:pt x="1318992" y="1105384"/>
                  <a:pt x="1312156" y="1124181"/>
                  <a:pt x="1271147" y="1132723"/>
                </a:cubicBezTo>
                <a:cubicBezTo>
                  <a:pt x="1185709" y="1149810"/>
                  <a:pt x="1098561" y="1137851"/>
                  <a:pt x="1013121" y="1142977"/>
                </a:cubicBezTo>
                <a:lnTo>
                  <a:pt x="1011201" y="1143537"/>
                </a:lnTo>
                <a:lnTo>
                  <a:pt x="1034867" y="1353154"/>
                </a:lnTo>
                <a:cubicBezTo>
                  <a:pt x="1039993" y="1406127"/>
                  <a:pt x="1014361" y="1438595"/>
                  <a:pt x="961390" y="1442011"/>
                </a:cubicBezTo>
                <a:cubicBezTo>
                  <a:pt x="911836" y="1445430"/>
                  <a:pt x="877659" y="1409544"/>
                  <a:pt x="882787" y="1351447"/>
                </a:cubicBezTo>
                <a:cubicBezTo>
                  <a:pt x="886204" y="1283096"/>
                  <a:pt x="898165" y="1211326"/>
                  <a:pt x="906710" y="1141266"/>
                </a:cubicBezTo>
                <a:lnTo>
                  <a:pt x="906905" y="1141266"/>
                </a:lnTo>
                <a:lnTo>
                  <a:pt x="673076" y="1139558"/>
                </a:lnTo>
                <a:cubicBezTo>
                  <a:pt x="585929" y="1137851"/>
                  <a:pt x="577384" y="1122471"/>
                  <a:pt x="614977" y="1042159"/>
                </a:cubicBezTo>
                <a:cubicBezTo>
                  <a:pt x="633774" y="1001149"/>
                  <a:pt x="655987" y="960138"/>
                  <a:pt x="678202" y="919126"/>
                </a:cubicBezTo>
                <a:cubicBezTo>
                  <a:pt x="579094" y="902039"/>
                  <a:pt x="575675" y="895205"/>
                  <a:pt x="618394" y="809765"/>
                </a:cubicBezTo>
                <a:cubicBezTo>
                  <a:pt x="632065" y="780717"/>
                  <a:pt x="647445" y="753375"/>
                  <a:pt x="662822" y="726034"/>
                </a:cubicBezTo>
                <a:cubicBezTo>
                  <a:pt x="676493" y="698695"/>
                  <a:pt x="691873" y="671354"/>
                  <a:pt x="705541" y="647431"/>
                </a:cubicBezTo>
                <a:cubicBezTo>
                  <a:pt x="702125" y="642305"/>
                  <a:pt x="700415" y="638889"/>
                  <a:pt x="698708" y="638889"/>
                </a:cubicBezTo>
                <a:cubicBezTo>
                  <a:pt x="572258" y="625218"/>
                  <a:pt x="568840" y="623509"/>
                  <a:pt x="632065" y="509020"/>
                </a:cubicBezTo>
                <a:cubicBezTo>
                  <a:pt x="717505" y="355231"/>
                  <a:pt x="806359" y="203149"/>
                  <a:pt x="898635" y="51067"/>
                </a:cubicBezTo>
                <a:cubicBezTo>
                  <a:pt x="918285" y="17746"/>
                  <a:pt x="933237" y="659"/>
                  <a:pt x="948402" y="18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3337A4E-5CD4-4EB3-8F00-266AF81D85D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30400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C4A0879-EB31-4014-BB9F-1921E056D3AD}"/>
              </a:ext>
            </a:extLst>
          </p:cNvPr>
          <p:cNvSpPr/>
          <p:nvPr/>
        </p:nvSpPr>
        <p:spPr>
          <a:xfrm>
            <a:off x="6105685" y="2122042"/>
            <a:ext cx="1164169" cy="1565269"/>
          </a:xfrm>
          <a:custGeom>
            <a:avLst/>
            <a:gdLst>
              <a:gd name="connsiteX0" fmla="*/ 567785 w 1133475"/>
              <a:gd name="connsiteY0" fmla="*/ 714573 h 1524000"/>
              <a:gd name="connsiteX1" fmla="*/ 64865 w 1133475"/>
              <a:gd name="connsiteY1" fmla="*/ 1521340 h 1524000"/>
              <a:gd name="connsiteX2" fmla="*/ 269653 w 1133475"/>
              <a:gd name="connsiteY2" fmla="*/ 473590 h 1524000"/>
              <a:gd name="connsiteX3" fmla="*/ 915448 w 1133475"/>
              <a:gd name="connsiteY3" fmla="*/ 55443 h 1524000"/>
              <a:gd name="connsiteX4" fmla="*/ 1029748 w 1133475"/>
              <a:gd name="connsiteY4" fmla="*/ 8770 h 1524000"/>
              <a:gd name="connsiteX5" fmla="*/ 1087851 w 1133475"/>
              <a:gd name="connsiteY5" fmla="*/ 35440 h 1524000"/>
              <a:gd name="connsiteX6" fmla="*/ 908780 w 1133475"/>
              <a:gd name="connsiteY6" fmla="*/ 946983 h 1524000"/>
              <a:gd name="connsiteX7" fmla="*/ 223933 w 1133475"/>
              <a:gd name="connsiteY7" fmla="*/ 1474668 h 1524000"/>
              <a:gd name="connsiteX8" fmla="*/ 113443 w 1133475"/>
              <a:gd name="connsiteY8" fmla="*/ 1530865 h 1524000"/>
              <a:gd name="connsiteX9" fmla="*/ 101060 w 1133475"/>
              <a:gd name="connsiteY9" fmla="*/ 1528960 h 1524000"/>
              <a:gd name="connsiteX10" fmla="*/ 567785 w 1133475"/>
              <a:gd name="connsiteY10" fmla="*/ 714573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475" h="1524000">
                <a:moveTo>
                  <a:pt x="567785" y="714573"/>
                </a:moveTo>
                <a:cubicBezTo>
                  <a:pt x="370618" y="960318"/>
                  <a:pt x="207740" y="1228923"/>
                  <a:pt x="64865" y="1521340"/>
                </a:cubicBezTo>
                <a:cubicBezTo>
                  <a:pt x="-58007" y="1126053"/>
                  <a:pt x="-15145" y="775533"/>
                  <a:pt x="269653" y="473590"/>
                </a:cubicBezTo>
                <a:cubicBezTo>
                  <a:pt x="450628" y="282138"/>
                  <a:pt x="676370" y="158313"/>
                  <a:pt x="915448" y="55443"/>
                </a:cubicBezTo>
                <a:cubicBezTo>
                  <a:pt x="953548" y="39250"/>
                  <a:pt x="992601" y="25915"/>
                  <a:pt x="1029748" y="8770"/>
                </a:cubicBezTo>
                <a:cubicBezTo>
                  <a:pt x="1063086" y="-7422"/>
                  <a:pt x="1076420" y="-2660"/>
                  <a:pt x="1087851" y="35440"/>
                </a:cubicBezTo>
                <a:cubicBezTo>
                  <a:pt x="1187863" y="370720"/>
                  <a:pt x="1127855" y="674568"/>
                  <a:pt x="908780" y="946983"/>
                </a:cubicBezTo>
                <a:cubicBezTo>
                  <a:pt x="723043" y="1177488"/>
                  <a:pt x="481108" y="1336555"/>
                  <a:pt x="223933" y="1474668"/>
                </a:cubicBezTo>
                <a:cubicBezTo>
                  <a:pt x="187738" y="1493718"/>
                  <a:pt x="150590" y="1511815"/>
                  <a:pt x="113443" y="1530865"/>
                </a:cubicBezTo>
                <a:cubicBezTo>
                  <a:pt x="111538" y="1531818"/>
                  <a:pt x="107728" y="1529913"/>
                  <a:pt x="101060" y="1528960"/>
                </a:cubicBezTo>
                <a:cubicBezTo>
                  <a:pt x="234410" y="1243210"/>
                  <a:pt x="391573" y="973653"/>
                  <a:pt x="567785" y="7145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BD429C-616E-4686-B976-AAC5CEFF7040}"/>
              </a:ext>
            </a:extLst>
          </p:cNvPr>
          <p:cNvSpPr/>
          <p:nvPr/>
        </p:nvSpPr>
        <p:spPr>
          <a:xfrm>
            <a:off x="5093994" y="2025828"/>
            <a:ext cx="929379" cy="1672882"/>
          </a:xfrm>
          <a:custGeom>
            <a:avLst/>
            <a:gdLst>
              <a:gd name="connsiteX0" fmla="*/ 894625 w 904875"/>
              <a:gd name="connsiteY0" fmla="*/ 1601682 h 1628775"/>
              <a:gd name="connsiteX1" fmla="*/ 413613 w 904875"/>
              <a:gd name="connsiteY1" fmla="*/ 780627 h 1628775"/>
              <a:gd name="connsiteX2" fmla="*/ 864145 w 904875"/>
              <a:gd name="connsiteY2" fmla="*/ 1633114 h 1628775"/>
              <a:gd name="connsiteX3" fmla="*/ 451713 w 904875"/>
              <a:gd name="connsiteY3" fmla="*/ 1469284 h 1628775"/>
              <a:gd name="connsiteX4" fmla="*/ 29755 w 904875"/>
              <a:gd name="connsiteY4" fmla="*/ 807297 h 1628775"/>
              <a:gd name="connsiteX5" fmla="*/ 39280 w 904875"/>
              <a:gd name="connsiteY5" fmla="*/ 26247 h 1628775"/>
              <a:gd name="connsiteX6" fmla="*/ 81190 w 904875"/>
              <a:gd name="connsiteY6" fmla="*/ 3387 h 1628775"/>
              <a:gd name="connsiteX7" fmla="*/ 810805 w 904875"/>
              <a:gd name="connsiteY7" fmla="*/ 673947 h 1628775"/>
              <a:gd name="connsiteX8" fmla="*/ 894625 w 904875"/>
              <a:gd name="connsiteY8" fmla="*/ 1601682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4875" h="1628775">
                <a:moveTo>
                  <a:pt x="894625" y="1601682"/>
                </a:moveTo>
                <a:cubicBezTo>
                  <a:pt x="707935" y="1342602"/>
                  <a:pt x="549820" y="1068282"/>
                  <a:pt x="413613" y="780627"/>
                </a:cubicBezTo>
                <a:cubicBezTo>
                  <a:pt x="527913" y="1080664"/>
                  <a:pt x="682218" y="1358794"/>
                  <a:pt x="864145" y="1633114"/>
                </a:cubicBezTo>
                <a:cubicBezTo>
                  <a:pt x="711745" y="1601682"/>
                  <a:pt x="576490" y="1550247"/>
                  <a:pt x="451713" y="1469284"/>
                </a:cubicBezTo>
                <a:cubicBezTo>
                  <a:pt x="209778" y="1313074"/>
                  <a:pt x="83095" y="1083522"/>
                  <a:pt x="29755" y="807297"/>
                </a:cubicBezTo>
                <a:cubicBezTo>
                  <a:pt x="-20727" y="546312"/>
                  <a:pt x="228" y="286279"/>
                  <a:pt x="39280" y="26247"/>
                </a:cubicBezTo>
                <a:cubicBezTo>
                  <a:pt x="44043" y="-4233"/>
                  <a:pt x="56425" y="-2328"/>
                  <a:pt x="81190" y="3387"/>
                </a:cubicBezTo>
                <a:cubicBezTo>
                  <a:pt x="452665" y="87207"/>
                  <a:pt x="690790" y="317712"/>
                  <a:pt x="810805" y="673947"/>
                </a:cubicBezTo>
                <a:cubicBezTo>
                  <a:pt x="912723" y="974937"/>
                  <a:pt x="917485" y="1286404"/>
                  <a:pt x="894625" y="160168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8129F05-8294-4AA7-ADC4-07FDE6918AD6}"/>
              </a:ext>
            </a:extLst>
          </p:cNvPr>
          <p:cNvSpPr/>
          <p:nvPr/>
        </p:nvSpPr>
        <p:spPr>
          <a:xfrm>
            <a:off x="4917602" y="4013286"/>
            <a:ext cx="1164169" cy="1575052"/>
          </a:xfrm>
          <a:custGeom>
            <a:avLst/>
            <a:gdLst>
              <a:gd name="connsiteX0" fmla="*/ 1035886 w 1133475"/>
              <a:gd name="connsiteY0" fmla="*/ 0 h 1533525"/>
              <a:gd name="connsiteX1" fmla="*/ 546301 w 1133475"/>
              <a:gd name="connsiteY1" fmla="*/ 848677 h 1533525"/>
              <a:gd name="connsiteX2" fmla="*/ 1069224 w 1133475"/>
              <a:gd name="connsiteY2" fmla="*/ 17145 h 1533525"/>
              <a:gd name="connsiteX3" fmla="*/ 903489 w 1133475"/>
              <a:gd name="connsiteY3" fmla="*/ 1021080 h 1533525"/>
              <a:gd name="connsiteX4" fmla="*/ 289126 w 1133475"/>
              <a:gd name="connsiteY4" fmla="*/ 1451610 h 1533525"/>
              <a:gd name="connsiteX5" fmla="*/ 96721 w 1133475"/>
              <a:gd name="connsiteY5" fmla="*/ 1531620 h 1533525"/>
              <a:gd name="connsiteX6" fmla="*/ 49096 w 1133475"/>
              <a:gd name="connsiteY6" fmla="*/ 1508760 h 1533525"/>
              <a:gd name="connsiteX7" fmla="*/ 239596 w 1133475"/>
              <a:gd name="connsiteY7" fmla="*/ 574358 h 1533525"/>
              <a:gd name="connsiteX8" fmla="*/ 892059 w 1133475"/>
              <a:gd name="connsiteY8" fmla="*/ 73342 h 1533525"/>
              <a:gd name="connsiteX9" fmla="*/ 1014931 w 1133475"/>
              <a:gd name="connsiteY9" fmla="*/ 10478 h 1533525"/>
              <a:gd name="connsiteX10" fmla="*/ 1035886 w 1133475"/>
              <a:gd name="connsiteY10" fmla="*/ 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475" h="1533525">
                <a:moveTo>
                  <a:pt x="1035886" y="0"/>
                </a:moveTo>
                <a:cubicBezTo>
                  <a:pt x="893964" y="302895"/>
                  <a:pt x="731086" y="581977"/>
                  <a:pt x="546301" y="848677"/>
                </a:cubicBezTo>
                <a:cubicBezTo>
                  <a:pt x="752041" y="595313"/>
                  <a:pt x="920634" y="318135"/>
                  <a:pt x="1069224" y="17145"/>
                </a:cubicBezTo>
                <a:cubicBezTo>
                  <a:pt x="1183524" y="387667"/>
                  <a:pt x="1156854" y="723900"/>
                  <a:pt x="903489" y="1021080"/>
                </a:cubicBezTo>
                <a:cubicBezTo>
                  <a:pt x="735849" y="1217295"/>
                  <a:pt x="519631" y="1345883"/>
                  <a:pt x="289126" y="1451610"/>
                </a:cubicBezTo>
                <a:cubicBezTo>
                  <a:pt x="226261" y="1481138"/>
                  <a:pt x="159586" y="1503045"/>
                  <a:pt x="96721" y="1531620"/>
                </a:cubicBezTo>
                <a:cubicBezTo>
                  <a:pt x="68146" y="1544955"/>
                  <a:pt x="57669" y="1540193"/>
                  <a:pt x="49096" y="1508760"/>
                </a:cubicBezTo>
                <a:cubicBezTo>
                  <a:pt x="-56631" y="1162050"/>
                  <a:pt x="9091" y="851535"/>
                  <a:pt x="239596" y="574358"/>
                </a:cubicBezTo>
                <a:cubicBezTo>
                  <a:pt x="418666" y="358140"/>
                  <a:pt x="648219" y="206692"/>
                  <a:pt x="892059" y="73342"/>
                </a:cubicBezTo>
                <a:cubicBezTo>
                  <a:pt x="932064" y="51435"/>
                  <a:pt x="973974" y="31433"/>
                  <a:pt x="1014931" y="10478"/>
                </a:cubicBezTo>
                <a:cubicBezTo>
                  <a:pt x="1017789" y="7620"/>
                  <a:pt x="1021599" y="5715"/>
                  <a:pt x="1035886" y="0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0BD01AC-D5A6-4468-BD51-9E174642D296}"/>
              </a:ext>
            </a:extLst>
          </p:cNvPr>
          <p:cNvSpPr/>
          <p:nvPr/>
        </p:nvSpPr>
        <p:spPr>
          <a:xfrm>
            <a:off x="4035985" y="3407222"/>
            <a:ext cx="1868541" cy="851115"/>
          </a:xfrm>
          <a:custGeom>
            <a:avLst/>
            <a:gdLst>
              <a:gd name="connsiteX0" fmla="*/ 793168 w 1819275"/>
              <a:gd name="connsiteY0" fmla="*/ 414825 h 828675"/>
              <a:gd name="connsiteX1" fmla="*/ 1816153 w 1819275"/>
              <a:gd name="connsiteY1" fmla="*/ 456735 h 828675"/>
              <a:gd name="connsiteX2" fmla="*/ 1703758 w 1819275"/>
              <a:gd name="connsiteY2" fmla="*/ 571035 h 828675"/>
              <a:gd name="connsiteX3" fmla="*/ 1005576 w 1819275"/>
              <a:gd name="connsiteY3" fmla="*/ 832020 h 828675"/>
              <a:gd name="connsiteX4" fmla="*/ 442648 w 1819275"/>
              <a:gd name="connsiteY4" fmla="*/ 658665 h 828675"/>
              <a:gd name="connsiteX5" fmla="*/ 18786 w 1819275"/>
              <a:gd name="connsiteY5" fmla="*/ 370058 h 828675"/>
              <a:gd name="connsiteX6" fmla="*/ 14976 w 1819275"/>
              <a:gd name="connsiteY6" fmla="*/ 320528 h 828675"/>
              <a:gd name="connsiteX7" fmla="*/ 933186 w 1819275"/>
              <a:gd name="connsiteY7" fmla="*/ 19538 h 828675"/>
              <a:gd name="connsiteX8" fmla="*/ 1819963 w 1819275"/>
              <a:gd name="connsiteY8" fmla="*/ 419588 h 828675"/>
              <a:gd name="connsiteX9" fmla="*/ 793168 w 1819275"/>
              <a:gd name="connsiteY9" fmla="*/ 41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9275" h="828675">
                <a:moveTo>
                  <a:pt x="793168" y="414825"/>
                </a:moveTo>
                <a:cubicBezTo>
                  <a:pt x="1129401" y="469118"/>
                  <a:pt x="1467538" y="482453"/>
                  <a:pt x="1816153" y="456735"/>
                </a:cubicBezTo>
                <a:cubicBezTo>
                  <a:pt x="1775196" y="498645"/>
                  <a:pt x="1741858" y="537698"/>
                  <a:pt x="1703758" y="571035"/>
                </a:cubicBezTo>
                <a:cubicBezTo>
                  <a:pt x="1504686" y="747248"/>
                  <a:pt x="1276086" y="846308"/>
                  <a:pt x="1005576" y="832020"/>
                </a:cubicBezTo>
                <a:cubicBezTo>
                  <a:pt x="803646" y="821543"/>
                  <a:pt x="618861" y="752963"/>
                  <a:pt x="442648" y="658665"/>
                </a:cubicBezTo>
                <a:cubicBezTo>
                  <a:pt x="291201" y="577703"/>
                  <a:pt x="152136" y="477690"/>
                  <a:pt x="18786" y="370058"/>
                </a:cubicBezTo>
                <a:cubicBezTo>
                  <a:pt x="-4074" y="351960"/>
                  <a:pt x="-6932" y="343388"/>
                  <a:pt x="14976" y="320528"/>
                </a:cubicBezTo>
                <a:cubicBezTo>
                  <a:pt x="265483" y="50018"/>
                  <a:pt x="573141" y="-45232"/>
                  <a:pt x="933186" y="19538"/>
                </a:cubicBezTo>
                <a:cubicBezTo>
                  <a:pt x="1257988" y="77640"/>
                  <a:pt x="1538023" y="235755"/>
                  <a:pt x="1819963" y="419588"/>
                </a:cubicBezTo>
                <a:cubicBezTo>
                  <a:pt x="1469443" y="451020"/>
                  <a:pt x="1131306" y="447210"/>
                  <a:pt x="793168" y="414825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84D468A-4BD5-4995-8D7E-16FBAF688301}"/>
              </a:ext>
            </a:extLst>
          </p:cNvPr>
          <p:cNvSpPr/>
          <p:nvPr/>
        </p:nvSpPr>
        <p:spPr>
          <a:xfrm>
            <a:off x="6280897" y="3451054"/>
            <a:ext cx="1868541" cy="851115"/>
          </a:xfrm>
          <a:custGeom>
            <a:avLst/>
            <a:gdLst>
              <a:gd name="connsiteX0" fmla="*/ 1072515 w 1819275"/>
              <a:gd name="connsiteY0" fmla="*/ 424536 h 828675"/>
              <a:gd name="connsiteX1" fmla="*/ 11430 w 1819275"/>
              <a:gd name="connsiteY1" fmla="*/ 375958 h 828675"/>
              <a:gd name="connsiteX2" fmla="*/ 29528 w 1819275"/>
              <a:gd name="connsiteY2" fmla="*/ 345478 h 828675"/>
              <a:gd name="connsiteX3" fmla="*/ 619125 w 1819275"/>
              <a:gd name="connsiteY3" fmla="*/ 12103 h 828675"/>
              <a:gd name="connsiteX4" fmla="*/ 1186815 w 1819275"/>
              <a:gd name="connsiteY4" fmla="*/ 86398 h 828675"/>
              <a:gd name="connsiteX5" fmla="*/ 1807845 w 1819275"/>
              <a:gd name="connsiteY5" fmla="*/ 468351 h 828675"/>
              <a:gd name="connsiteX6" fmla="*/ 1808798 w 1819275"/>
              <a:gd name="connsiteY6" fmla="*/ 508356 h 828675"/>
              <a:gd name="connsiteX7" fmla="*/ 929640 w 1819275"/>
              <a:gd name="connsiteY7" fmla="*/ 821728 h 828675"/>
              <a:gd name="connsiteX8" fmla="*/ 53340 w 1819275"/>
              <a:gd name="connsiteY8" fmla="*/ 448348 h 828675"/>
              <a:gd name="connsiteX9" fmla="*/ 0 w 1819275"/>
              <a:gd name="connsiteY9" fmla="*/ 413106 h 828675"/>
              <a:gd name="connsiteX10" fmla="*/ 1072515 w 1819275"/>
              <a:gd name="connsiteY10" fmla="*/ 424536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19275" h="828675">
                <a:moveTo>
                  <a:pt x="1072515" y="424536"/>
                </a:moveTo>
                <a:cubicBezTo>
                  <a:pt x="721043" y="365481"/>
                  <a:pt x="366713" y="350241"/>
                  <a:pt x="11430" y="375958"/>
                </a:cubicBezTo>
                <a:cubicBezTo>
                  <a:pt x="6668" y="358813"/>
                  <a:pt x="21908" y="353098"/>
                  <a:pt x="29528" y="345478"/>
                </a:cubicBezTo>
                <a:cubicBezTo>
                  <a:pt x="193358" y="175933"/>
                  <a:pt x="381953" y="51156"/>
                  <a:pt x="619125" y="12103"/>
                </a:cubicBezTo>
                <a:cubicBezTo>
                  <a:pt x="816293" y="-20282"/>
                  <a:pt x="1004888" y="14961"/>
                  <a:pt x="1186815" y="86398"/>
                </a:cubicBezTo>
                <a:cubicBezTo>
                  <a:pt x="1416368" y="175933"/>
                  <a:pt x="1617345" y="314998"/>
                  <a:pt x="1807845" y="468351"/>
                </a:cubicBezTo>
                <a:cubicBezTo>
                  <a:pt x="1827848" y="484543"/>
                  <a:pt x="1823085" y="493116"/>
                  <a:pt x="1808798" y="508356"/>
                </a:cubicBezTo>
                <a:cubicBezTo>
                  <a:pt x="1570673" y="766483"/>
                  <a:pt x="1278255" y="874116"/>
                  <a:pt x="929640" y="821728"/>
                </a:cubicBezTo>
                <a:cubicBezTo>
                  <a:pt x="605790" y="773151"/>
                  <a:pt x="323850" y="622656"/>
                  <a:pt x="53340" y="448348"/>
                </a:cubicBezTo>
                <a:cubicBezTo>
                  <a:pt x="39053" y="438823"/>
                  <a:pt x="24765" y="429298"/>
                  <a:pt x="0" y="413106"/>
                </a:cubicBezTo>
                <a:cubicBezTo>
                  <a:pt x="366713" y="382626"/>
                  <a:pt x="719138" y="386436"/>
                  <a:pt x="1072515" y="42453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A164E0F-CAC2-4A05-B042-84E3FBEBBA3B}"/>
              </a:ext>
            </a:extLst>
          </p:cNvPr>
          <p:cNvSpPr/>
          <p:nvPr/>
        </p:nvSpPr>
        <p:spPr>
          <a:xfrm>
            <a:off x="6164426" y="4017487"/>
            <a:ext cx="919596" cy="1663099"/>
          </a:xfrm>
          <a:custGeom>
            <a:avLst/>
            <a:gdLst>
              <a:gd name="connsiteX0" fmla="*/ 484876 w 895350"/>
              <a:gd name="connsiteY0" fmla="*/ 817917 h 1619250"/>
              <a:gd name="connsiteX1" fmla="*/ 74348 w 895350"/>
              <a:gd name="connsiteY1" fmla="*/ 47345 h 1619250"/>
              <a:gd name="connsiteX2" fmla="*/ 43868 w 895350"/>
              <a:gd name="connsiteY2" fmla="*/ 672 h 1619250"/>
              <a:gd name="connsiteX3" fmla="*/ 129593 w 895350"/>
              <a:gd name="connsiteY3" fmla="*/ 16865 h 1619250"/>
              <a:gd name="connsiteX4" fmla="*/ 885878 w 895350"/>
              <a:gd name="connsiteY4" fmla="*/ 888402 h 1619250"/>
              <a:gd name="connsiteX5" fmla="*/ 864923 w 895350"/>
              <a:gd name="connsiteY5" fmla="*/ 1598967 h 1619250"/>
              <a:gd name="connsiteX6" fmla="*/ 823966 w 895350"/>
              <a:gd name="connsiteY6" fmla="*/ 1624685 h 1619250"/>
              <a:gd name="connsiteX7" fmla="*/ 131498 w 895350"/>
              <a:gd name="connsiteY7" fmla="*/ 1051280 h 1619250"/>
              <a:gd name="connsiteX8" fmla="*/ 10531 w 895350"/>
              <a:gd name="connsiteY8" fmla="*/ 23532 h 1619250"/>
              <a:gd name="connsiteX9" fmla="*/ 476303 w 895350"/>
              <a:gd name="connsiteY9" fmla="*/ 826490 h 1619250"/>
              <a:gd name="connsiteX10" fmla="*/ 542026 w 895350"/>
              <a:gd name="connsiteY10" fmla="*/ 968412 h 1619250"/>
              <a:gd name="connsiteX11" fmla="*/ 484876 w 895350"/>
              <a:gd name="connsiteY11" fmla="*/ 817917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350" h="1619250">
                <a:moveTo>
                  <a:pt x="484876" y="817917"/>
                </a:moveTo>
                <a:cubicBezTo>
                  <a:pt x="375338" y="546455"/>
                  <a:pt x="235321" y="292137"/>
                  <a:pt x="74348" y="47345"/>
                </a:cubicBezTo>
                <a:cubicBezTo>
                  <a:pt x="64823" y="33057"/>
                  <a:pt x="55298" y="18770"/>
                  <a:pt x="43868" y="672"/>
                </a:cubicBezTo>
                <a:cubicBezTo>
                  <a:pt x="77206" y="-3138"/>
                  <a:pt x="102923" y="10197"/>
                  <a:pt x="129593" y="16865"/>
                </a:cubicBezTo>
                <a:cubicBezTo>
                  <a:pt x="564886" y="135927"/>
                  <a:pt x="826823" y="440727"/>
                  <a:pt x="885878" y="888402"/>
                </a:cubicBezTo>
                <a:cubicBezTo>
                  <a:pt x="917311" y="1127480"/>
                  <a:pt x="899213" y="1362747"/>
                  <a:pt x="864923" y="1598967"/>
                </a:cubicBezTo>
                <a:cubicBezTo>
                  <a:pt x="861113" y="1626590"/>
                  <a:pt x="850636" y="1630400"/>
                  <a:pt x="823966" y="1624685"/>
                </a:cubicBezTo>
                <a:cubicBezTo>
                  <a:pt x="496306" y="1549437"/>
                  <a:pt x="262943" y="1361795"/>
                  <a:pt x="131498" y="1051280"/>
                </a:cubicBezTo>
                <a:cubicBezTo>
                  <a:pt x="-8519" y="720762"/>
                  <a:pt x="-12329" y="374052"/>
                  <a:pt x="10531" y="23532"/>
                </a:cubicBezTo>
                <a:cubicBezTo>
                  <a:pt x="191506" y="276897"/>
                  <a:pt x="348668" y="543597"/>
                  <a:pt x="476303" y="826490"/>
                </a:cubicBezTo>
                <a:cubicBezTo>
                  <a:pt x="509641" y="872210"/>
                  <a:pt x="523928" y="925550"/>
                  <a:pt x="542026" y="968412"/>
                </a:cubicBezTo>
                <a:cubicBezTo>
                  <a:pt x="531548" y="921740"/>
                  <a:pt x="495353" y="874115"/>
                  <a:pt x="484876" y="81791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AE75B81-DF1A-4E81-AEFE-3CBB5772F76A}"/>
              </a:ext>
            </a:extLst>
          </p:cNvPr>
          <p:cNvSpPr/>
          <p:nvPr/>
        </p:nvSpPr>
        <p:spPr>
          <a:xfrm>
            <a:off x="6653628" y="4857554"/>
            <a:ext cx="68481" cy="166310"/>
          </a:xfrm>
          <a:custGeom>
            <a:avLst/>
            <a:gdLst>
              <a:gd name="connsiteX0" fmla="*/ 8572 w 66675"/>
              <a:gd name="connsiteY0" fmla="*/ 0 h 161925"/>
              <a:gd name="connsiteX1" fmla="*/ 66675 w 66675"/>
              <a:gd name="connsiteY1" fmla="*/ 165735 h 161925"/>
              <a:gd name="connsiteX2" fmla="*/ 0 w 66675"/>
              <a:gd name="connsiteY2" fmla="*/ 8572 h 161925"/>
              <a:gd name="connsiteX3" fmla="*/ 8572 w 66675"/>
              <a:gd name="connsiteY3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75" h="161925">
                <a:moveTo>
                  <a:pt x="8572" y="0"/>
                </a:moveTo>
                <a:cubicBezTo>
                  <a:pt x="38100" y="51435"/>
                  <a:pt x="56197" y="107632"/>
                  <a:pt x="66675" y="165735"/>
                </a:cubicBezTo>
                <a:cubicBezTo>
                  <a:pt x="44768" y="113347"/>
                  <a:pt x="21907" y="60960"/>
                  <a:pt x="0" y="8572"/>
                </a:cubicBezTo>
                <a:cubicBezTo>
                  <a:pt x="1905" y="5715"/>
                  <a:pt x="4763" y="2857"/>
                  <a:pt x="8572" y="0"/>
                </a:cubicBezTo>
                <a:close/>
              </a:path>
            </a:pathLst>
          </a:custGeom>
          <a:solidFill>
            <a:srgbClr val="C6C6C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A092AB6-4A69-458D-91B0-68C4B1305185}"/>
              </a:ext>
            </a:extLst>
          </p:cNvPr>
          <p:cNvGrpSpPr/>
          <p:nvPr/>
        </p:nvGrpSpPr>
        <p:grpSpPr>
          <a:xfrm>
            <a:off x="8252599" y="1760260"/>
            <a:ext cx="3096000" cy="1037971"/>
            <a:chOff x="910640" y="3014284"/>
            <a:chExt cx="1527408" cy="259613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013F14-ED46-4F39-8DE8-805EE9A52EE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10C4AC6-A974-42E8-9B9E-814EF57042D8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036E707-0E22-4AC5-875F-BE6D28BC9907}"/>
              </a:ext>
            </a:extLst>
          </p:cNvPr>
          <p:cNvGrpSpPr/>
          <p:nvPr/>
        </p:nvGrpSpPr>
        <p:grpSpPr>
          <a:xfrm>
            <a:off x="8252599" y="3414994"/>
            <a:ext cx="3096000" cy="1037971"/>
            <a:chOff x="910640" y="3014284"/>
            <a:chExt cx="1527408" cy="259613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A9C9922-9B18-44D1-B74F-298A63EE25A2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29831CF-D7A5-41B1-B8D2-CF2596CF5389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85F9A9-FEC6-450F-B17F-68662441B412}"/>
              </a:ext>
            </a:extLst>
          </p:cNvPr>
          <p:cNvGrpSpPr/>
          <p:nvPr/>
        </p:nvGrpSpPr>
        <p:grpSpPr>
          <a:xfrm>
            <a:off x="8252599" y="5085119"/>
            <a:ext cx="3096000" cy="1037971"/>
            <a:chOff x="910640" y="3014284"/>
            <a:chExt cx="1527408" cy="25961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A5A1CF4-C6E7-4323-9854-F4676FCF2B9B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0C0271D-7293-4213-BB59-F04CEC6BE8B1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AB436A7-6E23-4F47-8B9F-1AFF98C7F78A}"/>
              </a:ext>
            </a:extLst>
          </p:cNvPr>
          <p:cNvGrpSpPr/>
          <p:nvPr/>
        </p:nvGrpSpPr>
        <p:grpSpPr>
          <a:xfrm>
            <a:off x="817892" y="1760260"/>
            <a:ext cx="3096000" cy="1037971"/>
            <a:chOff x="910640" y="3014284"/>
            <a:chExt cx="1527408" cy="259613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D0142DD-CC7A-4CDE-84F7-66A387F4EB1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7D1A9D7-FFCF-43C2-82A0-0F6C395093FF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562C9EA-22D1-4115-B74C-0F3EFFFEA05C}"/>
              </a:ext>
            </a:extLst>
          </p:cNvPr>
          <p:cNvGrpSpPr/>
          <p:nvPr/>
        </p:nvGrpSpPr>
        <p:grpSpPr>
          <a:xfrm>
            <a:off x="817892" y="3422690"/>
            <a:ext cx="3096000" cy="1037971"/>
            <a:chOff x="910640" y="3014284"/>
            <a:chExt cx="1527408" cy="259613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A503B6-74C7-4B07-8296-BDB67DA2078C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E0E15DC-4A7F-43AB-9312-4CC99E221E45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EEB6C4B-D9D1-49D4-8E79-8D92140891F9}"/>
              </a:ext>
            </a:extLst>
          </p:cNvPr>
          <p:cNvGrpSpPr/>
          <p:nvPr/>
        </p:nvGrpSpPr>
        <p:grpSpPr>
          <a:xfrm>
            <a:off x="817892" y="5085118"/>
            <a:ext cx="3096000" cy="1037971"/>
            <a:chOff x="910640" y="3014284"/>
            <a:chExt cx="1527408" cy="259613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31645B0-F41C-4610-B392-CAEB44AB7E91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3018FF0-44AB-47CC-8F5B-6D713A85ABB2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23939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B209D6C-955C-485C-8D32-E9A04366D136}"/>
              </a:ext>
            </a:extLst>
          </p:cNvPr>
          <p:cNvGrpSpPr/>
          <p:nvPr/>
        </p:nvGrpSpPr>
        <p:grpSpPr>
          <a:xfrm>
            <a:off x="8408605" y="2060820"/>
            <a:ext cx="2043551" cy="2043551"/>
            <a:chOff x="7990786" y="1991247"/>
            <a:chExt cx="2043551" cy="2043551"/>
          </a:xfrm>
        </p:grpSpPr>
        <p:sp>
          <p:nvSpPr>
            <p:cNvPr id="34" name="Teardrop 33">
              <a:extLst>
                <a:ext uri="{FF2B5EF4-FFF2-40B4-BE49-F238E27FC236}">
                  <a16:creationId xmlns:a16="http://schemas.microsoft.com/office/drawing/2014/main" id="{94205F8E-41AA-4DAB-9DD0-51322B8F4847}"/>
                </a:ext>
              </a:extLst>
            </p:cNvPr>
            <p:cNvSpPr/>
            <p:nvPr/>
          </p:nvSpPr>
          <p:spPr>
            <a:xfrm rot="2700000">
              <a:off x="7990786" y="1991247"/>
              <a:ext cx="2043551" cy="2043551"/>
            </a:xfrm>
            <a:prstGeom prst="teardrop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AA57B53-9082-4407-947D-33DB9B454FBF}"/>
                </a:ext>
              </a:extLst>
            </p:cNvPr>
            <p:cNvSpPr/>
            <p:nvPr/>
          </p:nvSpPr>
          <p:spPr>
            <a:xfrm>
              <a:off x="8092962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D34BBE2-C2C3-4CF5-A198-E66326F58882}"/>
                </a:ext>
              </a:extLst>
            </p:cNvPr>
            <p:cNvSpPr txBox="1"/>
            <p:nvPr/>
          </p:nvSpPr>
          <p:spPr>
            <a:xfrm>
              <a:off x="8354962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Rounded Rectangle 7">
              <a:extLst>
                <a:ext uri="{FF2B5EF4-FFF2-40B4-BE49-F238E27FC236}">
                  <a16:creationId xmlns:a16="http://schemas.microsoft.com/office/drawing/2014/main" id="{C6E13E76-F5FD-4669-AA22-FCAD9767E756}"/>
                </a:ext>
              </a:extLst>
            </p:cNvPr>
            <p:cNvSpPr/>
            <p:nvPr/>
          </p:nvSpPr>
          <p:spPr>
            <a:xfrm>
              <a:off x="8829670" y="2686372"/>
              <a:ext cx="407368" cy="351553"/>
            </a:xfrm>
            <a:custGeom>
              <a:avLst/>
              <a:gdLst/>
              <a:ahLst/>
              <a:cxnLst/>
              <a:rect l="l" t="t" r="r" b="b"/>
              <a:pathLst>
                <a:path w="3240006" h="2796091">
                  <a:moveTo>
                    <a:pt x="686867" y="612319"/>
                  </a:moveTo>
                  <a:cubicBezTo>
                    <a:pt x="611281" y="612319"/>
                    <a:pt x="550007" y="673593"/>
                    <a:pt x="550007" y="749179"/>
                  </a:cubicBezTo>
                  <a:cubicBezTo>
                    <a:pt x="550007" y="824765"/>
                    <a:pt x="611281" y="886039"/>
                    <a:pt x="686867" y="886039"/>
                  </a:cubicBezTo>
                  <a:cubicBezTo>
                    <a:pt x="762453" y="886039"/>
                    <a:pt x="823727" y="824765"/>
                    <a:pt x="823727" y="749179"/>
                  </a:cubicBezTo>
                  <a:cubicBezTo>
                    <a:pt x="823727" y="673593"/>
                    <a:pt x="762453" y="612319"/>
                    <a:pt x="686867" y="612319"/>
                  </a:cubicBezTo>
                  <a:close/>
                  <a:moveTo>
                    <a:pt x="1587500" y="281447"/>
                  </a:moveTo>
                  <a:cubicBezTo>
                    <a:pt x="1432061" y="281447"/>
                    <a:pt x="1306053" y="407455"/>
                    <a:pt x="1306053" y="562894"/>
                  </a:cubicBezTo>
                  <a:cubicBezTo>
                    <a:pt x="1306053" y="718333"/>
                    <a:pt x="1432061" y="844341"/>
                    <a:pt x="1587500" y="844341"/>
                  </a:cubicBezTo>
                  <a:cubicBezTo>
                    <a:pt x="1742939" y="844341"/>
                    <a:pt x="1868947" y="718333"/>
                    <a:pt x="1868947" y="562894"/>
                  </a:cubicBezTo>
                  <a:cubicBezTo>
                    <a:pt x="1868947" y="407455"/>
                    <a:pt x="1742939" y="281447"/>
                    <a:pt x="1587500" y="281447"/>
                  </a:cubicBezTo>
                  <a:close/>
                  <a:moveTo>
                    <a:pt x="1587500" y="0"/>
                  </a:moveTo>
                  <a:cubicBezTo>
                    <a:pt x="1898378" y="0"/>
                    <a:pt x="2150394" y="252016"/>
                    <a:pt x="2150394" y="562894"/>
                  </a:cubicBezTo>
                  <a:cubicBezTo>
                    <a:pt x="2150394" y="786167"/>
                    <a:pt x="2020401" y="979078"/>
                    <a:pt x="1831095" y="1068260"/>
                  </a:cubicBezTo>
                  <a:lnTo>
                    <a:pt x="2215710" y="1068260"/>
                  </a:lnTo>
                  <a:cubicBezTo>
                    <a:pt x="2374756" y="1068260"/>
                    <a:pt x="2503688" y="1197192"/>
                    <a:pt x="2503688" y="1356238"/>
                  </a:cubicBezTo>
                  <a:lnTo>
                    <a:pt x="2503688" y="1474975"/>
                  </a:lnTo>
                  <a:lnTo>
                    <a:pt x="2656086" y="1474975"/>
                  </a:lnTo>
                  <a:cubicBezTo>
                    <a:pt x="2692420" y="1474975"/>
                    <a:pt x="2722815" y="1500405"/>
                    <a:pt x="2728975" y="1534767"/>
                  </a:cubicBezTo>
                  <a:lnTo>
                    <a:pt x="3240006" y="1109804"/>
                  </a:lnTo>
                  <a:lnTo>
                    <a:pt x="3240006" y="2754548"/>
                  </a:lnTo>
                  <a:lnTo>
                    <a:pt x="2728975" y="2329585"/>
                  </a:lnTo>
                  <a:cubicBezTo>
                    <a:pt x="2722815" y="2363946"/>
                    <a:pt x="2692420" y="2389375"/>
                    <a:pt x="2656086" y="2389375"/>
                  </a:cubicBezTo>
                  <a:lnTo>
                    <a:pt x="2503688" y="2389375"/>
                  </a:lnTo>
                  <a:lnTo>
                    <a:pt x="2503688" y="2508113"/>
                  </a:lnTo>
                  <a:cubicBezTo>
                    <a:pt x="2503688" y="2667159"/>
                    <a:pt x="2374756" y="2796091"/>
                    <a:pt x="2215710" y="2796091"/>
                  </a:cubicBezTo>
                  <a:lnTo>
                    <a:pt x="287978" y="2796091"/>
                  </a:lnTo>
                  <a:cubicBezTo>
                    <a:pt x="128932" y="2796091"/>
                    <a:pt x="0" y="2667159"/>
                    <a:pt x="0" y="2508113"/>
                  </a:cubicBezTo>
                  <a:lnTo>
                    <a:pt x="0" y="1356238"/>
                  </a:lnTo>
                  <a:cubicBezTo>
                    <a:pt x="0" y="1197192"/>
                    <a:pt x="128932" y="1068260"/>
                    <a:pt x="287978" y="1068260"/>
                  </a:cubicBezTo>
                  <a:lnTo>
                    <a:pt x="544513" y="1068260"/>
                  </a:lnTo>
                  <a:cubicBezTo>
                    <a:pt x="422089" y="1014226"/>
                    <a:pt x="336949" y="891645"/>
                    <a:pt x="336949" y="749179"/>
                  </a:cubicBezTo>
                  <a:cubicBezTo>
                    <a:pt x="336949" y="555925"/>
                    <a:pt x="493613" y="399261"/>
                    <a:pt x="686867" y="399261"/>
                  </a:cubicBezTo>
                  <a:cubicBezTo>
                    <a:pt x="880121" y="399261"/>
                    <a:pt x="1036785" y="555925"/>
                    <a:pt x="1036785" y="749179"/>
                  </a:cubicBezTo>
                  <a:cubicBezTo>
                    <a:pt x="1036785" y="891645"/>
                    <a:pt x="951645" y="1014226"/>
                    <a:pt x="829222" y="1068260"/>
                  </a:cubicBezTo>
                  <a:lnTo>
                    <a:pt x="1343906" y="1068260"/>
                  </a:lnTo>
                  <a:cubicBezTo>
                    <a:pt x="1154600" y="979078"/>
                    <a:pt x="1024606" y="786167"/>
                    <a:pt x="1024606" y="562894"/>
                  </a:cubicBezTo>
                  <a:cubicBezTo>
                    <a:pt x="1024606" y="252016"/>
                    <a:pt x="1276622" y="0"/>
                    <a:pt x="1587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D1775C97-7ABE-49F0-82B4-C1091008CE36}"/>
              </a:ext>
            </a:extLst>
          </p:cNvPr>
          <p:cNvGrpSpPr/>
          <p:nvPr/>
        </p:nvGrpSpPr>
        <p:grpSpPr>
          <a:xfrm>
            <a:off x="6064019" y="2060820"/>
            <a:ext cx="2043551" cy="2043551"/>
            <a:chOff x="6034844" y="1991247"/>
            <a:chExt cx="2043551" cy="2043551"/>
          </a:xfrm>
        </p:grpSpPr>
        <p:sp>
          <p:nvSpPr>
            <p:cNvPr id="36" name="Teardrop 35">
              <a:extLst>
                <a:ext uri="{FF2B5EF4-FFF2-40B4-BE49-F238E27FC236}">
                  <a16:creationId xmlns:a16="http://schemas.microsoft.com/office/drawing/2014/main" id="{FEBE1AED-F259-4A41-A52D-E6BA89E8891B}"/>
                </a:ext>
              </a:extLst>
            </p:cNvPr>
            <p:cNvSpPr/>
            <p:nvPr/>
          </p:nvSpPr>
          <p:spPr>
            <a:xfrm rot="2700000">
              <a:off x="6034844" y="1991247"/>
              <a:ext cx="2043551" cy="2043551"/>
            </a:xfrm>
            <a:prstGeom prst="teardrop">
              <a:avLst/>
            </a:prstGeom>
            <a:solidFill>
              <a:schemeClr val="accent3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853DCC01-4385-457A-B0DA-6B6005703924}"/>
                </a:ext>
              </a:extLst>
            </p:cNvPr>
            <p:cNvSpPr/>
            <p:nvPr/>
          </p:nvSpPr>
          <p:spPr>
            <a:xfrm>
              <a:off x="6137020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C54E9E55-6376-447A-AAB6-59E6136F9328}"/>
                </a:ext>
              </a:extLst>
            </p:cNvPr>
            <p:cNvSpPr txBox="1"/>
            <p:nvPr/>
          </p:nvSpPr>
          <p:spPr>
            <a:xfrm>
              <a:off x="6399020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Round Same Side Corner Rectangle 36">
              <a:extLst>
                <a:ext uri="{FF2B5EF4-FFF2-40B4-BE49-F238E27FC236}">
                  <a16:creationId xmlns:a16="http://schemas.microsoft.com/office/drawing/2014/main" id="{8FAAA0EB-5D2E-44D2-A85A-F0429112A862}"/>
                </a:ext>
              </a:extLst>
            </p:cNvPr>
            <p:cNvSpPr/>
            <p:nvPr/>
          </p:nvSpPr>
          <p:spPr>
            <a:xfrm>
              <a:off x="6867549" y="2698524"/>
              <a:ext cx="413916" cy="327249"/>
            </a:xfrm>
            <a:custGeom>
              <a:avLst/>
              <a:gdLst/>
              <a:ahLst/>
              <a:cxnLst/>
              <a:rect l="l" t="t" r="r" b="b"/>
              <a:pathLst>
                <a:path w="3219104" h="2545072">
                  <a:moveTo>
                    <a:pt x="2779672" y="457200"/>
                  </a:moveTo>
                  <a:lnTo>
                    <a:pt x="2975888" y="457200"/>
                  </a:lnTo>
                  <a:cubicBezTo>
                    <a:pt x="3110212" y="457200"/>
                    <a:pt x="3219104" y="566092"/>
                    <a:pt x="3219104" y="700416"/>
                  </a:cubicBezTo>
                  <a:lnTo>
                    <a:pt x="3219104" y="2301856"/>
                  </a:lnTo>
                  <a:cubicBezTo>
                    <a:pt x="3219104" y="2436180"/>
                    <a:pt x="3110212" y="2545072"/>
                    <a:pt x="2975888" y="2545072"/>
                  </a:cubicBezTo>
                  <a:lnTo>
                    <a:pt x="2779672" y="2545072"/>
                  </a:lnTo>
                  <a:close/>
                  <a:moveTo>
                    <a:pt x="243216" y="457200"/>
                  </a:moveTo>
                  <a:lnTo>
                    <a:pt x="439432" y="457200"/>
                  </a:lnTo>
                  <a:lnTo>
                    <a:pt x="439432" y="2545072"/>
                  </a:lnTo>
                  <a:lnTo>
                    <a:pt x="243216" y="2545072"/>
                  </a:lnTo>
                  <a:cubicBezTo>
                    <a:pt x="108892" y="2545072"/>
                    <a:pt x="0" y="2436180"/>
                    <a:pt x="0" y="2301856"/>
                  </a:cubicBezTo>
                  <a:lnTo>
                    <a:pt x="0" y="700416"/>
                  </a:lnTo>
                  <a:cubicBezTo>
                    <a:pt x="0" y="566092"/>
                    <a:pt x="108892" y="457200"/>
                    <a:pt x="243216" y="457200"/>
                  </a:cubicBezTo>
                  <a:close/>
                  <a:moveTo>
                    <a:pt x="1428476" y="174246"/>
                  </a:moveTo>
                  <a:cubicBezTo>
                    <a:pt x="1372210" y="174246"/>
                    <a:pt x="1326598" y="219858"/>
                    <a:pt x="1326598" y="276124"/>
                  </a:cubicBezTo>
                  <a:lnTo>
                    <a:pt x="1326598" y="457200"/>
                  </a:lnTo>
                  <a:lnTo>
                    <a:pt x="1892506" y="457200"/>
                  </a:lnTo>
                  <a:lnTo>
                    <a:pt x="1892506" y="276124"/>
                  </a:lnTo>
                  <a:cubicBezTo>
                    <a:pt x="1892506" y="219858"/>
                    <a:pt x="1846894" y="174246"/>
                    <a:pt x="1790628" y="174246"/>
                  </a:cubicBezTo>
                  <a:close/>
                  <a:moveTo>
                    <a:pt x="1285704" y="0"/>
                  </a:moveTo>
                  <a:lnTo>
                    <a:pt x="1933400" y="0"/>
                  </a:lnTo>
                  <a:cubicBezTo>
                    <a:pt x="2007048" y="0"/>
                    <a:pt x="2066752" y="59704"/>
                    <a:pt x="2066752" y="133352"/>
                  </a:cubicBezTo>
                  <a:lnTo>
                    <a:pt x="2066752" y="457200"/>
                  </a:lnTo>
                  <a:lnTo>
                    <a:pt x="2599672" y="457200"/>
                  </a:lnTo>
                  <a:lnTo>
                    <a:pt x="2599672" y="2545072"/>
                  </a:lnTo>
                  <a:lnTo>
                    <a:pt x="619432" y="2545072"/>
                  </a:lnTo>
                  <a:lnTo>
                    <a:pt x="619432" y="457200"/>
                  </a:lnTo>
                  <a:lnTo>
                    <a:pt x="1152352" y="457200"/>
                  </a:lnTo>
                  <a:lnTo>
                    <a:pt x="1152352" y="133352"/>
                  </a:lnTo>
                  <a:cubicBezTo>
                    <a:pt x="1152352" y="59704"/>
                    <a:pt x="1212056" y="0"/>
                    <a:pt x="1285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2627A8E-9B5F-456C-A145-49AE1C49AEE6}"/>
              </a:ext>
            </a:extLst>
          </p:cNvPr>
          <p:cNvGrpSpPr/>
          <p:nvPr/>
        </p:nvGrpSpPr>
        <p:grpSpPr>
          <a:xfrm>
            <a:off x="1131067" y="4517427"/>
            <a:ext cx="2195160" cy="1081951"/>
            <a:chOff x="1062658" y="3986014"/>
            <a:chExt cx="1728192" cy="108195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86EB17F-8A4C-4970-97CB-D312E632A18C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0DC6A02-827D-49EC-B567-C20216F3B505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4259AD7-ABE7-47E7-8BD1-8F4FF376A3FF}"/>
              </a:ext>
            </a:extLst>
          </p:cNvPr>
          <p:cNvGrpSpPr/>
          <p:nvPr/>
        </p:nvGrpSpPr>
        <p:grpSpPr>
          <a:xfrm>
            <a:off x="3707812" y="4517427"/>
            <a:ext cx="2195160" cy="1081951"/>
            <a:chOff x="1062658" y="3986014"/>
            <a:chExt cx="1728192" cy="108195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B2EDEFC-EB81-4487-9FFE-2392A693B26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70956F-37B8-45E8-806A-EB147DE0A2B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71C1332-E6DE-4CAD-BC61-CCBD5253A255}"/>
              </a:ext>
            </a:extLst>
          </p:cNvPr>
          <p:cNvGrpSpPr/>
          <p:nvPr/>
        </p:nvGrpSpPr>
        <p:grpSpPr>
          <a:xfrm>
            <a:off x="6284557" y="4517427"/>
            <a:ext cx="2195160" cy="1081951"/>
            <a:chOff x="1062658" y="3986014"/>
            <a:chExt cx="1728192" cy="1081951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91D3A94A-AEAC-481C-84F1-3B4B36E15AF0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4F23797-D175-4D00-87B6-B145EF285A25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EC7F136-F93B-42F5-BD06-013D90505251}"/>
              </a:ext>
            </a:extLst>
          </p:cNvPr>
          <p:cNvGrpSpPr/>
          <p:nvPr/>
        </p:nvGrpSpPr>
        <p:grpSpPr>
          <a:xfrm>
            <a:off x="8861301" y="4517427"/>
            <a:ext cx="2195160" cy="1081951"/>
            <a:chOff x="1062658" y="3986014"/>
            <a:chExt cx="1728192" cy="1081951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4F5C4AE-A1B8-45AC-9D9E-44AADDDC5FA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62F08F8-6FD8-4BAE-A6E5-83048FEF908C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9C23A60-1272-4783-8E53-1CAB576B1121}"/>
              </a:ext>
            </a:extLst>
          </p:cNvPr>
          <p:cNvGrpSpPr/>
          <p:nvPr/>
        </p:nvGrpSpPr>
        <p:grpSpPr>
          <a:xfrm>
            <a:off x="3719433" y="2060820"/>
            <a:ext cx="2043551" cy="2043551"/>
            <a:chOff x="4078901" y="1991247"/>
            <a:chExt cx="2043551" cy="2043551"/>
          </a:xfrm>
        </p:grpSpPr>
        <p:sp>
          <p:nvSpPr>
            <p:cNvPr id="38" name="Teardrop 37">
              <a:extLst>
                <a:ext uri="{FF2B5EF4-FFF2-40B4-BE49-F238E27FC236}">
                  <a16:creationId xmlns:a16="http://schemas.microsoft.com/office/drawing/2014/main" id="{EF8337D8-A147-449D-9A99-DCEABECDB8F8}"/>
                </a:ext>
              </a:extLst>
            </p:cNvPr>
            <p:cNvSpPr/>
            <p:nvPr/>
          </p:nvSpPr>
          <p:spPr>
            <a:xfrm rot="2700000">
              <a:off x="4078901" y="1991247"/>
              <a:ext cx="2043551" cy="2043551"/>
            </a:xfrm>
            <a:prstGeom prst="teardrop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0D3CC2A-D447-45A2-A765-F5D5A39AE3F0}"/>
                </a:ext>
              </a:extLst>
            </p:cNvPr>
            <p:cNvSpPr/>
            <p:nvPr/>
          </p:nvSpPr>
          <p:spPr>
            <a:xfrm>
              <a:off x="4181077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BF017EA-8E38-48DB-9AF8-09A04EBB9BB8}"/>
                </a:ext>
              </a:extLst>
            </p:cNvPr>
            <p:cNvSpPr txBox="1"/>
            <p:nvPr/>
          </p:nvSpPr>
          <p:spPr>
            <a:xfrm>
              <a:off x="4443078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Isosceles Triangle 51">
              <a:extLst>
                <a:ext uri="{FF2B5EF4-FFF2-40B4-BE49-F238E27FC236}">
                  <a16:creationId xmlns:a16="http://schemas.microsoft.com/office/drawing/2014/main" id="{8370E6FE-0CAE-4CCE-91D3-06643F62B78C}"/>
                </a:ext>
              </a:extLst>
            </p:cNvPr>
            <p:cNvSpPr/>
            <p:nvPr/>
          </p:nvSpPr>
          <p:spPr>
            <a:xfrm>
              <a:off x="4934111" y="2720902"/>
              <a:ext cx="385233" cy="282493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138BECF-54B0-4D6D-A323-32BB886FFE59}"/>
              </a:ext>
            </a:extLst>
          </p:cNvPr>
          <p:cNvGrpSpPr/>
          <p:nvPr/>
        </p:nvGrpSpPr>
        <p:grpSpPr>
          <a:xfrm>
            <a:off x="1374847" y="2060820"/>
            <a:ext cx="2043551" cy="2043551"/>
            <a:chOff x="2122958" y="1991247"/>
            <a:chExt cx="2043551" cy="2043551"/>
          </a:xfrm>
        </p:grpSpPr>
        <p:sp>
          <p:nvSpPr>
            <p:cNvPr id="40" name="Teardrop 39">
              <a:extLst>
                <a:ext uri="{FF2B5EF4-FFF2-40B4-BE49-F238E27FC236}">
                  <a16:creationId xmlns:a16="http://schemas.microsoft.com/office/drawing/2014/main" id="{B6AAC4D6-7797-4B0B-B2EA-BE3FC368897A}"/>
                </a:ext>
              </a:extLst>
            </p:cNvPr>
            <p:cNvSpPr/>
            <p:nvPr/>
          </p:nvSpPr>
          <p:spPr>
            <a:xfrm rot="2700000">
              <a:off x="2122958" y="1991247"/>
              <a:ext cx="2043551" cy="2043551"/>
            </a:xfrm>
            <a:prstGeom prst="teardrop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79DFD98-17E1-49A2-B904-EF50A2D7303B}"/>
                </a:ext>
              </a:extLst>
            </p:cNvPr>
            <p:cNvSpPr/>
            <p:nvPr/>
          </p:nvSpPr>
          <p:spPr>
            <a:xfrm>
              <a:off x="2225134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2CF7D23-BF7A-4A32-9E60-FF78972F95A6}"/>
                </a:ext>
              </a:extLst>
            </p:cNvPr>
            <p:cNvSpPr txBox="1"/>
            <p:nvPr/>
          </p:nvSpPr>
          <p:spPr>
            <a:xfrm>
              <a:off x="2487134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Rounded Rectangle 27">
              <a:extLst>
                <a:ext uri="{FF2B5EF4-FFF2-40B4-BE49-F238E27FC236}">
                  <a16:creationId xmlns:a16="http://schemas.microsoft.com/office/drawing/2014/main" id="{73011A07-8A74-4F46-B3BC-AECFF556E10A}"/>
                </a:ext>
              </a:extLst>
            </p:cNvPr>
            <p:cNvSpPr/>
            <p:nvPr/>
          </p:nvSpPr>
          <p:spPr>
            <a:xfrm>
              <a:off x="2985224" y="2708260"/>
              <a:ext cx="400681" cy="307777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495126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CB8D6D5-3993-4D6B-96F1-79820AC70334}"/>
              </a:ext>
            </a:extLst>
          </p:cNvPr>
          <p:cNvSpPr/>
          <p:nvPr/>
        </p:nvSpPr>
        <p:spPr>
          <a:xfrm>
            <a:off x="8002512" y="1272139"/>
            <a:ext cx="4194628" cy="4333601"/>
          </a:xfrm>
          <a:custGeom>
            <a:avLst/>
            <a:gdLst>
              <a:gd name="connsiteX0" fmla="*/ 779861 w 4194628"/>
              <a:gd name="connsiteY0" fmla="*/ 0 h 4333601"/>
              <a:gd name="connsiteX1" fmla="*/ 4194628 w 4194628"/>
              <a:gd name="connsiteY1" fmla="*/ 0 h 4333601"/>
              <a:gd name="connsiteX2" fmla="*/ 4194628 w 4194628"/>
              <a:gd name="connsiteY2" fmla="*/ 4333601 h 4333601"/>
              <a:gd name="connsiteX3" fmla="*/ 0 w 4194628"/>
              <a:gd name="connsiteY3" fmla="*/ 4333601 h 43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4628" h="4333601">
                <a:moveTo>
                  <a:pt x="779861" y="0"/>
                </a:moveTo>
                <a:lnTo>
                  <a:pt x="4194628" y="0"/>
                </a:lnTo>
                <a:lnTo>
                  <a:pt x="4194628" y="4333601"/>
                </a:lnTo>
                <a:lnTo>
                  <a:pt x="0" y="43336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EAB151F-7455-4612-A989-FA6A35E0F209}"/>
              </a:ext>
            </a:extLst>
          </p:cNvPr>
          <p:cNvSpPr/>
          <p:nvPr/>
        </p:nvSpPr>
        <p:spPr>
          <a:xfrm>
            <a:off x="10099826" y="1778118"/>
            <a:ext cx="2041133" cy="3827622"/>
          </a:xfrm>
          <a:custGeom>
            <a:avLst/>
            <a:gdLst>
              <a:gd name="connsiteX0" fmla="*/ 1027841 w 2041133"/>
              <a:gd name="connsiteY0" fmla="*/ 0 h 3827622"/>
              <a:gd name="connsiteX1" fmla="*/ 1117246 w 2041133"/>
              <a:gd name="connsiteY1" fmla="*/ 90889 h 3827622"/>
              <a:gd name="connsiteX2" fmla="*/ 1042840 w 2041133"/>
              <a:gd name="connsiteY2" fmla="*/ 770863 h 3827622"/>
              <a:gd name="connsiteX3" fmla="*/ 1019239 w 2041133"/>
              <a:gd name="connsiteY3" fmla="*/ 804739 h 3827622"/>
              <a:gd name="connsiteX4" fmla="*/ 1017270 w 2041133"/>
              <a:gd name="connsiteY4" fmla="*/ 822300 h 3827622"/>
              <a:gd name="connsiteX5" fmla="*/ 1016047 w 2041133"/>
              <a:gd name="connsiteY5" fmla="*/ 822002 h 3827622"/>
              <a:gd name="connsiteX6" fmla="*/ 1016756 w 2041133"/>
              <a:gd name="connsiteY6" fmla="*/ 828198 h 3827622"/>
              <a:gd name="connsiteX7" fmla="*/ 1058596 w 2041133"/>
              <a:gd name="connsiteY7" fmla="*/ 977905 h 3827622"/>
              <a:gd name="connsiteX8" fmla="*/ 1092836 w 2041133"/>
              <a:gd name="connsiteY8" fmla="*/ 955936 h 3827622"/>
              <a:gd name="connsiteX9" fmla="*/ 1097778 w 2041133"/>
              <a:gd name="connsiteY9" fmla="*/ 925254 h 3827622"/>
              <a:gd name="connsiteX10" fmla="*/ 1430443 w 2041133"/>
              <a:gd name="connsiteY10" fmla="*/ 538934 h 3827622"/>
              <a:gd name="connsiteX11" fmla="*/ 1777416 w 2041133"/>
              <a:gd name="connsiteY11" fmla="*/ 295699 h 3827622"/>
              <a:gd name="connsiteX12" fmla="*/ 1398247 w 2041133"/>
              <a:gd name="connsiteY12" fmla="*/ 1057604 h 3827622"/>
              <a:gd name="connsiteX13" fmla="*/ 1240863 w 2041133"/>
              <a:gd name="connsiteY13" fmla="*/ 1071913 h 3827622"/>
              <a:gd name="connsiteX14" fmla="*/ 1099763 w 2041133"/>
              <a:gd name="connsiteY14" fmla="*/ 982543 h 3827622"/>
              <a:gd name="connsiteX15" fmla="*/ 1098742 w 2041133"/>
              <a:gd name="connsiteY15" fmla="*/ 978673 h 3827622"/>
              <a:gd name="connsiteX16" fmla="*/ 1079585 w 2041133"/>
              <a:gd name="connsiteY16" fmla="*/ 991341 h 3827622"/>
              <a:gd name="connsiteX17" fmla="*/ 1025261 w 2041133"/>
              <a:gd name="connsiteY17" fmla="*/ 1225107 h 3827622"/>
              <a:gd name="connsiteX18" fmla="*/ 1025261 w 2041133"/>
              <a:gd name="connsiteY18" fmla="*/ 1851084 h 3827622"/>
              <a:gd name="connsiteX19" fmla="*/ 1100377 w 2041133"/>
              <a:gd name="connsiteY19" fmla="*/ 1733042 h 3827622"/>
              <a:gd name="connsiteX20" fmla="*/ 1225571 w 2041133"/>
              <a:gd name="connsiteY20" fmla="*/ 1310953 h 3827622"/>
              <a:gd name="connsiteX21" fmla="*/ 1536775 w 2041133"/>
              <a:gd name="connsiteY21" fmla="*/ 1114217 h 3827622"/>
              <a:gd name="connsiteX22" fmla="*/ 2041133 w 2041133"/>
              <a:gd name="connsiteY22" fmla="*/ 727902 h 3827622"/>
              <a:gd name="connsiteX23" fmla="*/ 1894474 w 2041133"/>
              <a:gd name="connsiteY23" fmla="*/ 1486229 h 3827622"/>
              <a:gd name="connsiteX24" fmla="*/ 1196958 w 2041133"/>
              <a:gd name="connsiteY24" fmla="*/ 1847505 h 3827622"/>
              <a:gd name="connsiteX25" fmla="*/ 1089647 w 2041133"/>
              <a:gd name="connsiteY25" fmla="*/ 1911891 h 3827622"/>
              <a:gd name="connsiteX26" fmla="*/ 1061030 w 2041133"/>
              <a:gd name="connsiteY26" fmla="*/ 2119358 h 3827622"/>
              <a:gd name="connsiteX27" fmla="*/ 1096799 w 2041133"/>
              <a:gd name="connsiteY27" fmla="*/ 3353429 h 3827622"/>
              <a:gd name="connsiteX28" fmla="*/ 1119573 w 2041133"/>
              <a:gd name="connsiteY28" fmla="*/ 3766839 h 3827622"/>
              <a:gd name="connsiteX29" fmla="*/ 1116091 w 2041133"/>
              <a:gd name="connsiteY29" fmla="*/ 3827622 h 3827622"/>
              <a:gd name="connsiteX30" fmla="*/ 900655 w 2041133"/>
              <a:gd name="connsiteY30" fmla="*/ 3827622 h 3827622"/>
              <a:gd name="connsiteX31" fmla="*/ 895135 w 2041133"/>
              <a:gd name="connsiteY31" fmla="*/ 3771685 h 3827622"/>
              <a:gd name="connsiteX32" fmla="*/ 882181 w 2041133"/>
              <a:gd name="connsiteY32" fmla="*/ 3357007 h 3827622"/>
              <a:gd name="connsiteX33" fmla="*/ 928680 w 2041133"/>
              <a:gd name="connsiteY33" fmla="*/ 2004894 h 3827622"/>
              <a:gd name="connsiteX34" fmla="*/ 796330 w 2041133"/>
              <a:gd name="connsiteY34" fmla="*/ 1754503 h 3827622"/>
              <a:gd name="connsiteX35" fmla="*/ 796895 w 2041133"/>
              <a:gd name="connsiteY35" fmla="*/ 1751355 h 3827622"/>
              <a:gd name="connsiteX36" fmla="*/ 780183 w 2041133"/>
              <a:gd name="connsiteY36" fmla="*/ 1749423 h 3827622"/>
              <a:gd name="connsiteX37" fmla="*/ 708253 w 2041133"/>
              <a:gd name="connsiteY37" fmla="*/ 1730812 h 3827622"/>
              <a:gd name="connsiteX38" fmla="*/ 357705 w 2041133"/>
              <a:gd name="connsiteY38" fmla="*/ 1594883 h 3827622"/>
              <a:gd name="connsiteX39" fmla="*/ 200311 w 2041133"/>
              <a:gd name="connsiteY39" fmla="*/ 1294415 h 3827622"/>
              <a:gd name="connsiteX40" fmla="*/ 0 w 2041133"/>
              <a:gd name="connsiteY40" fmla="*/ 1047602 h 3827622"/>
              <a:gd name="connsiteX41" fmla="*/ 643867 w 2041133"/>
              <a:gd name="connsiteY41" fmla="*/ 1212147 h 3827622"/>
              <a:gd name="connsiteX42" fmla="*/ 794099 w 2041133"/>
              <a:gd name="connsiteY42" fmla="*/ 1662848 h 3827622"/>
              <a:gd name="connsiteX43" fmla="*/ 802149 w 2041133"/>
              <a:gd name="connsiteY43" fmla="*/ 1725723 h 3827622"/>
              <a:gd name="connsiteX44" fmla="*/ 808890 w 2041133"/>
              <a:gd name="connsiteY44" fmla="*/ 1733672 h 3827622"/>
              <a:gd name="connsiteX45" fmla="*/ 810638 w 2041133"/>
              <a:gd name="connsiteY45" fmla="*/ 1733042 h 3827622"/>
              <a:gd name="connsiteX46" fmla="*/ 925106 w 2041133"/>
              <a:gd name="connsiteY46" fmla="*/ 1758081 h 3827622"/>
              <a:gd name="connsiteX47" fmla="*/ 957297 w 2041133"/>
              <a:gd name="connsiteY47" fmla="*/ 1124948 h 3827622"/>
              <a:gd name="connsiteX48" fmla="*/ 789178 w 2041133"/>
              <a:gd name="connsiteY48" fmla="*/ 978289 h 3827622"/>
              <a:gd name="connsiteX49" fmla="*/ 467243 w 2041133"/>
              <a:gd name="connsiteY49" fmla="*/ 767245 h 3827622"/>
              <a:gd name="connsiteX50" fmla="*/ 288394 w 2041133"/>
              <a:gd name="connsiteY50" fmla="*/ 477510 h 3827622"/>
              <a:gd name="connsiteX51" fmla="*/ 405828 w 2041133"/>
              <a:gd name="connsiteY51" fmla="*/ 467373 h 3827622"/>
              <a:gd name="connsiteX52" fmla="*/ 846411 w 2041133"/>
              <a:gd name="connsiteY52" fmla="*/ 921060 h 3827622"/>
              <a:gd name="connsiteX53" fmla="*/ 927138 w 2041133"/>
              <a:gd name="connsiteY53" fmla="*/ 977805 h 3827622"/>
              <a:gd name="connsiteX54" fmla="*/ 999892 w 2041133"/>
              <a:gd name="connsiteY54" fmla="*/ 828595 h 3827622"/>
              <a:gd name="connsiteX55" fmla="*/ 1000699 w 2041133"/>
              <a:gd name="connsiteY55" fmla="*/ 818262 h 3827622"/>
              <a:gd name="connsiteX56" fmla="*/ 996537 w 2041133"/>
              <a:gd name="connsiteY56" fmla="*/ 817247 h 3827622"/>
              <a:gd name="connsiteX57" fmla="*/ 992705 w 2041133"/>
              <a:gd name="connsiteY57" fmla="*/ 806993 h 3827622"/>
              <a:gd name="connsiteX58" fmla="*/ 955686 w 2041133"/>
              <a:gd name="connsiteY58" fmla="*/ 762613 h 3827622"/>
              <a:gd name="connsiteX59" fmla="*/ 909650 w 2041133"/>
              <a:gd name="connsiteY59" fmla="*/ 348802 h 3827622"/>
              <a:gd name="connsiteX60" fmla="*/ 1027841 w 2041133"/>
              <a:gd name="connsiteY60" fmla="*/ 0 h 382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041133" h="3827622">
                <a:moveTo>
                  <a:pt x="1027841" y="0"/>
                </a:moveTo>
                <a:cubicBezTo>
                  <a:pt x="1061789" y="29662"/>
                  <a:pt x="1091593" y="60005"/>
                  <a:pt x="1117246" y="90889"/>
                </a:cubicBezTo>
                <a:cubicBezTo>
                  <a:pt x="1296815" y="307078"/>
                  <a:pt x="1272947" y="549779"/>
                  <a:pt x="1042840" y="770863"/>
                </a:cubicBezTo>
                <a:cubicBezTo>
                  <a:pt x="1030786" y="782088"/>
                  <a:pt x="1023344" y="793577"/>
                  <a:pt x="1019239" y="804739"/>
                </a:cubicBezTo>
                <a:lnTo>
                  <a:pt x="1017270" y="822300"/>
                </a:lnTo>
                <a:lnTo>
                  <a:pt x="1016047" y="822002"/>
                </a:lnTo>
                <a:cubicBezTo>
                  <a:pt x="1016283" y="824067"/>
                  <a:pt x="1016520" y="826133"/>
                  <a:pt x="1016756" y="828198"/>
                </a:cubicBezTo>
                <a:cubicBezTo>
                  <a:pt x="1020212" y="890098"/>
                  <a:pt x="1013487" y="1011287"/>
                  <a:pt x="1058596" y="977905"/>
                </a:cubicBezTo>
                <a:lnTo>
                  <a:pt x="1092836" y="955936"/>
                </a:lnTo>
                <a:lnTo>
                  <a:pt x="1097778" y="925254"/>
                </a:lnTo>
                <a:cubicBezTo>
                  <a:pt x="1104935" y="707058"/>
                  <a:pt x="1265898" y="621207"/>
                  <a:pt x="1430443" y="538934"/>
                </a:cubicBezTo>
                <a:cubicBezTo>
                  <a:pt x="1559215" y="474548"/>
                  <a:pt x="1705874" y="438780"/>
                  <a:pt x="1777416" y="295699"/>
                </a:cubicBezTo>
                <a:cubicBezTo>
                  <a:pt x="1848954" y="617629"/>
                  <a:pt x="1670105" y="975332"/>
                  <a:pt x="1398247" y="1057604"/>
                </a:cubicBezTo>
                <a:cubicBezTo>
                  <a:pt x="1344592" y="1071913"/>
                  <a:pt x="1290941" y="1093971"/>
                  <a:pt x="1240863" y="1071913"/>
                </a:cubicBezTo>
                <a:cubicBezTo>
                  <a:pt x="1203305" y="1055370"/>
                  <a:pt x="1123825" y="1031113"/>
                  <a:pt x="1099763" y="982543"/>
                </a:cubicBezTo>
                <a:lnTo>
                  <a:pt x="1098742" y="978673"/>
                </a:lnTo>
                <a:lnTo>
                  <a:pt x="1079585" y="991341"/>
                </a:lnTo>
                <a:cubicBezTo>
                  <a:pt x="1048683" y="1031371"/>
                  <a:pt x="1036793" y="1114504"/>
                  <a:pt x="1025261" y="1225107"/>
                </a:cubicBezTo>
                <a:cubicBezTo>
                  <a:pt x="1009885" y="1372578"/>
                  <a:pt x="1025261" y="1642425"/>
                  <a:pt x="1025261" y="1851084"/>
                </a:cubicBezTo>
                <a:cubicBezTo>
                  <a:pt x="1093221" y="1818889"/>
                  <a:pt x="1118264" y="1775963"/>
                  <a:pt x="1100377" y="1733042"/>
                </a:cubicBezTo>
                <a:cubicBezTo>
                  <a:pt x="1025261" y="1557767"/>
                  <a:pt x="1111108" y="1428995"/>
                  <a:pt x="1225571" y="1310953"/>
                </a:cubicBezTo>
                <a:cubicBezTo>
                  <a:pt x="1311422" y="1221529"/>
                  <a:pt x="1422308" y="1160717"/>
                  <a:pt x="1536775" y="1114217"/>
                </a:cubicBezTo>
                <a:cubicBezTo>
                  <a:pt x="1729933" y="1035523"/>
                  <a:pt x="1923091" y="963981"/>
                  <a:pt x="2041133" y="727902"/>
                </a:cubicBezTo>
                <a:cubicBezTo>
                  <a:pt x="2023246" y="1014063"/>
                  <a:pt x="2008942" y="1260876"/>
                  <a:pt x="1894474" y="1486229"/>
                </a:cubicBezTo>
                <a:cubicBezTo>
                  <a:pt x="1754972" y="1754503"/>
                  <a:pt x="1493850" y="1901161"/>
                  <a:pt x="1196958" y="1847505"/>
                </a:cubicBezTo>
                <a:cubicBezTo>
                  <a:pt x="1121842" y="1833197"/>
                  <a:pt x="1111108" y="1861814"/>
                  <a:pt x="1089647" y="1911891"/>
                </a:cubicBezTo>
                <a:cubicBezTo>
                  <a:pt x="1061030" y="1979856"/>
                  <a:pt x="1061030" y="2047820"/>
                  <a:pt x="1061030" y="2119358"/>
                </a:cubicBezTo>
                <a:cubicBezTo>
                  <a:pt x="1071761" y="2530716"/>
                  <a:pt x="1082491" y="2942070"/>
                  <a:pt x="1096799" y="3353429"/>
                </a:cubicBezTo>
                <a:cubicBezTo>
                  <a:pt x="1098588" y="3394565"/>
                  <a:pt x="1122116" y="3585502"/>
                  <a:pt x="1119573" y="3766839"/>
                </a:cubicBezTo>
                <a:lnTo>
                  <a:pt x="1116091" y="3827622"/>
                </a:lnTo>
                <a:lnTo>
                  <a:pt x="900655" y="3827622"/>
                </a:lnTo>
                <a:lnTo>
                  <a:pt x="895135" y="3771685"/>
                </a:lnTo>
                <a:cubicBezTo>
                  <a:pt x="881278" y="3590222"/>
                  <a:pt x="880392" y="3398141"/>
                  <a:pt x="882181" y="3357007"/>
                </a:cubicBezTo>
                <a:cubicBezTo>
                  <a:pt x="896484" y="2906301"/>
                  <a:pt x="907219" y="2455595"/>
                  <a:pt x="928680" y="2004894"/>
                </a:cubicBezTo>
                <a:cubicBezTo>
                  <a:pt x="935837" y="1886853"/>
                  <a:pt x="925106" y="1793850"/>
                  <a:pt x="796330" y="1754503"/>
                </a:cubicBezTo>
                <a:lnTo>
                  <a:pt x="796895" y="1751355"/>
                </a:lnTo>
                <a:lnTo>
                  <a:pt x="780183" y="1749423"/>
                </a:lnTo>
                <a:cubicBezTo>
                  <a:pt x="757212" y="1740201"/>
                  <a:pt x="737763" y="1717397"/>
                  <a:pt x="708253" y="1730812"/>
                </a:cubicBezTo>
                <a:cubicBezTo>
                  <a:pt x="550863" y="1791619"/>
                  <a:pt x="450703" y="1705773"/>
                  <a:pt x="357705" y="1594883"/>
                </a:cubicBezTo>
                <a:cubicBezTo>
                  <a:pt x="282584" y="1505459"/>
                  <a:pt x="243236" y="1398148"/>
                  <a:pt x="200311" y="1294415"/>
                </a:cubicBezTo>
                <a:cubicBezTo>
                  <a:pt x="157389" y="1194260"/>
                  <a:pt x="100155" y="1101258"/>
                  <a:pt x="0" y="1047602"/>
                </a:cubicBezTo>
                <a:cubicBezTo>
                  <a:pt x="200311" y="1004677"/>
                  <a:pt x="500786" y="1079797"/>
                  <a:pt x="643867" y="1212147"/>
                </a:cubicBezTo>
                <a:cubicBezTo>
                  <a:pt x="776213" y="1333762"/>
                  <a:pt x="829869" y="1487572"/>
                  <a:pt x="794099" y="1662848"/>
                </a:cubicBezTo>
                <a:cubicBezTo>
                  <a:pt x="788735" y="1692358"/>
                  <a:pt x="791418" y="1709794"/>
                  <a:pt x="802149" y="1725723"/>
                </a:cubicBezTo>
                <a:lnTo>
                  <a:pt x="808890" y="1733672"/>
                </a:lnTo>
                <a:lnTo>
                  <a:pt x="810638" y="1733042"/>
                </a:lnTo>
                <a:cubicBezTo>
                  <a:pt x="849986" y="1740194"/>
                  <a:pt x="885754" y="1750924"/>
                  <a:pt x="925106" y="1758081"/>
                </a:cubicBezTo>
                <a:cubicBezTo>
                  <a:pt x="935837" y="1543458"/>
                  <a:pt x="942988" y="1332418"/>
                  <a:pt x="957297" y="1124948"/>
                </a:cubicBezTo>
                <a:cubicBezTo>
                  <a:pt x="968027" y="992602"/>
                  <a:pt x="849986" y="967559"/>
                  <a:pt x="789178" y="978289"/>
                </a:cubicBezTo>
                <a:cubicBezTo>
                  <a:pt x="606750" y="1003332"/>
                  <a:pt x="531634" y="892443"/>
                  <a:pt x="467243" y="767245"/>
                </a:cubicBezTo>
                <a:cubicBezTo>
                  <a:pt x="413588" y="667090"/>
                  <a:pt x="384975" y="556205"/>
                  <a:pt x="288394" y="477510"/>
                </a:cubicBezTo>
                <a:cubicBezTo>
                  <a:pt x="329530" y="470803"/>
                  <a:pt x="368709" y="467450"/>
                  <a:pt x="405828" y="467373"/>
                </a:cubicBezTo>
                <a:cubicBezTo>
                  <a:pt x="665658" y="466835"/>
                  <a:pt x="824498" y="626852"/>
                  <a:pt x="846411" y="921060"/>
                </a:cubicBezTo>
                <a:cubicBezTo>
                  <a:pt x="849986" y="981868"/>
                  <a:pt x="905677" y="981383"/>
                  <a:pt x="927138" y="977805"/>
                </a:cubicBezTo>
                <a:cubicBezTo>
                  <a:pt x="1004438" y="1005046"/>
                  <a:pt x="998203" y="889068"/>
                  <a:pt x="999892" y="828595"/>
                </a:cubicBezTo>
                <a:lnTo>
                  <a:pt x="1000699" y="818262"/>
                </a:lnTo>
                <a:lnTo>
                  <a:pt x="996537" y="817247"/>
                </a:lnTo>
                <a:lnTo>
                  <a:pt x="992705" y="806993"/>
                </a:lnTo>
                <a:cubicBezTo>
                  <a:pt x="981720" y="788779"/>
                  <a:pt x="968401" y="773435"/>
                  <a:pt x="955686" y="762613"/>
                </a:cubicBezTo>
                <a:cubicBezTo>
                  <a:pt x="809052" y="627830"/>
                  <a:pt x="849691" y="488778"/>
                  <a:pt x="909650" y="348802"/>
                </a:cubicBezTo>
                <a:cubicBezTo>
                  <a:pt x="956137" y="235036"/>
                  <a:pt x="1028832" y="134748"/>
                  <a:pt x="1027841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533AF8F-BD51-4D26-9044-5ED543475FB2}"/>
              </a:ext>
            </a:extLst>
          </p:cNvPr>
          <p:cNvSpPr/>
          <p:nvPr/>
        </p:nvSpPr>
        <p:spPr>
          <a:xfrm>
            <a:off x="0" y="1277784"/>
            <a:ext cx="4204103" cy="4328169"/>
          </a:xfrm>
          <a:custGeom>
            <a:avLst/>
            <a:gdLst>
              <a:gd name="connsiteX0" fmla="*/ 0 w 4204103"/>
              <a:gd name="connsiteY0" fmla="*/ 0 h 4328169"/>
              <a:gd name="connsiteX1" fmla="*/ 4204103 w 4204103"/>
              <a:gd name="connsiteY1" fmla="*/ 4559 h 4328169"/>
              <a:gd name="connsiteX2" fmla="*/ 3401521 w 4204103"/>
              <a:gd name="connsiteY2" fmla="*/ 4328051 h 4328169"/>
              <a:gd name="connsiteX3" fmla="*/ 0 w 4204103"/>
              <a:gd name="connsiteY3" fmla="*/ 4328169 h 432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103" h="4328169">
                <a:moveTo>
                  <a:pt x="0" y="0"/>
                </a:moveTo>
                <a:lnTo>
                  <a:pt x="4204103" y="4559"/>
                </a:lnTo>
                <a:lnTo>
                  <a:pt x="3401521" y="4328051"/>
                </a:lnTo>
                <a:lnTo>
                  <a:pt x="0" y="43281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916116-EC07-4072-AE68-AE888D406440}"/>
              </a:ext>
            </a:extLst>
          </p:cNvPr>
          <p:cNvSpPr txBox="1"/>
          <p:nvPr/>
        </p:nvSpPr>
        <p:spPr>
          <a:xfrm>
            <a:off x="486549" y="147267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C5B25F-8ED5-47FF-8B78-FD489A409EAA}"/>
              </a:ext>
            </a:extLst>
          </p:cNvPr>
          <p:cNvSpPr txBox="1"/>
          <p:nvPr/>
        </p:nvSpPr>
        <p:spPr>
          <a:xfrm>
            <a:off x="324720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781329-72B1-403B-9212-AEE81434030E}"/>
              </a:ext>
            </a:extLst>
          </p:cNvPr>
          <p:cNvSpPr txBox="1"/>
          <p:nvPr/>
        </p:nvSpPr>
        <p:spPr>
          <a:xfrm>
            <a:off x="544059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235989-85DD-41F4-9DD8-96905AE97C13}"/>
              </a:ext>
            </a:extLst>
          </p:cNvPr>
          <p:cNvSpPr txBox="1"/>
          <p:nvPr/>
        </p:nvSpPr>
        <p:spPr>
          <a:xfrm>
            <a:off x="8211107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28B64F-551A-4B45-BC85-07BF641AA0E8}"/>
              </a:ext>
            </a:extLst>
          </p:cNvPr>
          <p:cNvSpPr txBox="1"/>
          <p:nvPr/>
        </p:nvSpPr>
        <p:spPr>
          <a:xfrm>
            <a:off x="8430446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2B1D97-F738-442B-82FA-457EC969A2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080130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B7355F-67E2-4842-89C0-0F59D78AA32B}"/>
              </a:ext>
            </a:extLst>
          </p:cNvPr>
          <p:cNvGrpSpPr/>
          <p:nvPr/>
        </p:nvGrpSpPr>
        <p:grpSpPr>
          <a:xfrm>
            <a:off x="3742210" y="2193817"/>
            <a:ext cx="4722144" cy="3828337"/>
            <a:chOff x="2532986" y="2187804"/>
            <a:chExt cx="4071507" cy="3300853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6447A0E-B10D-40C7-9216-39E90CB118CC}"/>
                </a:ext>
              </a:extLst>
            </p:cNvPr>
            <p:cNvGrpSpPr/>
            <p:nvPr/>
          </p:nvGrpSpPr>
          <p:grpSpPr>
            <a:xfrm>
              <a:off x="2532986" y="2187804"/>
              <a:ext cx="4071507" cy="2861459"/>
              <a:chOff x="2532986" y="2187804"/>
              <a:chExt cx="4071507" cy="2861459"/>
            </a:xfrm>
          </p:grpSpPr>
          <p:sp>
            <p:nvSpPr>
              <p:cNvPr id="6" name="Teardrop 3">
                <a:extLst>
                  <a:ext uri="{FF2B5EF4-FFF2-40B4-BE49-F238E27FC236}">
                    <a16:creationId xmlns:a16="http://schemas.microsoft.com/office/drawing/2014/main" id="{EC74F5D6-F8AF-4BF8-9AB4-D4FC19A6B79D}"/>
                  </a:ext>
                </a:extLst>
              </p:cNvPr>
              <p:cNvSpPr/>
              <p:nvPr/>
            </p:nvSpPr>
            <p:spPr>
              <a:xfrm rot="18876898">
                <a:off x="3735337" y="2187805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7" name="Teardrop 3">
                <a:extLst>
                  <a:ext uri="{FF2B5EF4-FFF2-40B4-BE49-F238E27FC236}">
                    <a16:creationId xmlns:a16="http://schemas.microsoft.com/office/drawing/2014/main" id="{65EB000A-3E6A-482B-8599-BBB2778D3897}"/>
                  </a:ext>
                </a:extLst>
              </p:cNvPr>
              <p:cNvSpPr/>
              <p:nvPr/>
            </p:nvSpPr>
            <p:spPr>
              <a:xfrm rot="2700000">
                <a:off x="4948308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8" name="Teardrop 3">
                <a:extLst>
                  <a:ext uri="{FF2B5EF4-FFF2-40B4-BE49-F238E27FC236}">
                    <a16:creationId xmlns:a16="http://schemas.microsoft.com/office/drawing/2014/main" id="{8BBD5449-9FE1-45F4-AAD8-DAFD0BAE75DA}"/>
                  </a:ext>
                </a:extLst>
              </p:cNvPr>
              <p:cNvSpPr/>
              <p:nvPr/>
            </p:nvSpPr>
            <p:spPr>
              <a:xfrm rot="2700000">
                <a:off x="2532985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" name="Round Same Side Corner Rectangle 8">
              <a:extLst>
                <a:ext uri="{FF2B5EF4-FFF2-40B4-BE49-F238E27FC236}">
                  <a16:creationId xmlns:a16="http://schemas.microsoft.com/office/drawing/2014/main" id="{479687F0-C0AB-4FB3-A49D-8CAFAA50B349}"/>
                </a:ext>
              </a:extLst>
            </p:cNvPr>
            <p:cNvSpPr/>
            <p:nvPr/>
          </p:nvSpPr>
          <p:spPr>
            <a:xfrm>
              <a:off x="4494446" y="4264521"/>
              <a:ext cx="144016" cy="122413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AD9F7E3-ABFF-43CC-9ADF-8C4EC5802123}"/>
              </a:ext>
            </a:extLst>
          </p:cNvPr>
          <p:cNvSpPr txBox="1"/>
          <p:nvPr/>
        </p:nvSpPr>
        <p:spPr>
          <a:xfrm>
            <a:off x="5383201" y="2391762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7E532C-C18E-4DBE-9FA4-8075AF94E677}"/>
              </a:ext>
            </a:extLst>
          </p:cNvPr>
          <p:cNvSpPr txBox="1"/>
          <p:nvPr/>
        </p:nvSpPr>
        <p:spPr>
          <a:xfrm>
            <a:off x="699475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FDA01C-5946-4D66-AD0B-A70D3293247D}"/>
              </a:ext>
            </a:extLst>
          </p:cNvPr>
          <p:cNvSpPr txBox="1"/>
          <p:nvPr/>
        </p:nvSpPr>
        <p:spPr>
          <a:xfrm>
            <a:off x="364486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cxnSp>
        <p:nvCxnSpPr>
          <p:cNvPr id="12" name="Elbow Connector 16">
            <a:extLst>
              <a:ext uri="{FF2B5EF4-FFF2-40B4-BE49-F238E27FC236}">
                <a16:creationId xmlns:a16="http://schemas.microsoft.com/office/drawing/2014/main" id="{8DBC22A5-F326-4930-B0BA-8617CEEB6B85}"/>
              </a:ext>
            </a:extLst>
          </p:cNvPr>
          <p:cNvCxnSpPr/>
          <p:nvPr/>
        </p:nvCxnSpPr>
        <p:spPr>
          <a:xfrm rot="5400000" flipH="1" flipV="1">
            <a:off x="7338190" y="2903680"/>
            <a:ext cx="873969" cy="529208"/>
          </a:xfrm>
          <a:prstGeom prst="bentConnector3">
            <a:avLst>
              <a:gd name="adj1" fmla="val 997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BFD06E-D377-4CE8-A9FD-B011EA3F1212}"/>
              </a:ext>
            </a:extLst>
          </p:cNvPr>
          <p:cNvGrpSpPr/>
          <p:nvPr/>
        </p:nvGrpSpPr>
        <p:grpSpPr>
          <a:xfrm>
            <a:off x="8251420" y="2591716"/>
            <a:ext cx="3106349" cy="853045"/>
            <a:chOff x="6372201" y="2011203"/>
            <a:chExt cx="2369153" cy="85304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A9A0EB0-CAD8-4F08-83B3-D1BC75E277F7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0864D86-382F-44C0-97E2-352669AE1FD5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6" name="Elbow Connector 20">
            <a:extLst>
              <a:ext uri="{FF2B5EF4-FFF2-40B4-BE49-F238E27FC236}">
                <a16:creationId xmlns:a16="http://schemas.microsoft.com/office/drawing/2014/main" id="{FA6CE935-BC8B-4292-AE91-507029CB5485}"/>
              </a:ext>
            </a:extLst>
          </p:cNvPr>
          <p:cNvCxnSpPr>
            <a:cxnSpLocks/>
          </p:cNvCxnSpPr>
          <p:nvPr/>
        </p:nvCxnSpPr>
        <p:spPr>
          <a:xfrm flipV="1">
            <a:off x="4085018" y="5545557"/>
            <a:ext cx="653893" cy="315865"/>
          </a:xfrm>
          <a:prstGeom prst="bentConnector3">
            <a:avLst>
              <a:gd name="adj1" fmla="val 100160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D0E3416-08AF-45EA-9C28-CDE89361D472}"/>
              </a:ext>
            </a:extLst>
          </p:cNvPr>
          <p:cNvGrpSpPr/>
          <p:nvPr/>
        </p:nvGrpSpPr>
        <p:grpSpPr>
          <a:xfrm>
            <a:off x="744609" y="5180650"/>
            <a:ext cx="3219666" cy="853045"/>
            <a:chOff x="6372201" y="2011203"/>
            <a:chExt cx="2369153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3EA234-64FD-42F3-9018-F67C74A37C67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8244F20-5EED-4A00-9B18-733409EBF63F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DF453-44DC-46DD-B47C-CA4E9F4EEC0A}"/>
              </a:ext>
            </a:extLst>
          </p:cNvPr>
          <p:cNvGrpSpPr/>
          <p:nvPr/>
        </p:nvGrpSpPr>
        <p:grpSpPr>
          <a:xfrm>
            <a:off x="1188235" y="1731604"/>
            <a:ext cx="3219667" cy="853045"/>
            <a:chOff x="6372201" y="2011203"/>
            <a:chExt cx="2369153" cy="85304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510AD-6E7C-4167-8CCC-FB504560D101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6B10414-EFFE-4274-9058-32FF8B97C551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3" name="Elbow Connector 35">
            <a:extLst>
              <a:ext uri="{FF2B5EF4-FFF2-40B4-BE49-F238E27FC236}">
                <a16:creationId xmlns:a16="http://schemas.microsoft.com/office/drawing/2014/main" id="{15DBEF0B-A254-44D9-B404-4B9FDBC6F0F1}"/>
              </a:ext>
            </a:extLst>
          </p:cNvPr>
          <p:cNvCxnSpPr/>
          <p:nvPr/>
        </p:nvCxnSpPr>
        <p:spPr>
          <a:xfrm>
            <a:off x="4581174" y="1860161"/>
            <a:ext cx="936104" cy="433381"/>
          </a:xfrm>
          <a:prstGeom prst="bentConnector3">
            <a:avLst>
              <a:gd name="adj1" fmla="val 99858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30">
            <a:extLst>
              <a:ext uri="{FF2B5EF4-FFF2-40B4-BE49-F238E27FC236}">
                <a16:creationId xmlns:a16="http://schemas.microsoft.com/office/drawing/2014/main" id="{A260F784-09CA-4B2B-A523-C6ECCEC00577}"/>
              </a:ext>
            </a:extLst>
          </p:cNvPr>
          <p:cNvSpPr/>
          <p:nvPr/>
        </p:nvSpPr>
        <p:spPr>
          <a:xfrm>
            <a:off x="5969499" y="370639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BCB218D8-418F-48B9-BABA-4EA8D392A89C}"/>
              </a:ext>
            </a:extLst>
          </p:cNvPr>
          <p:cNvSpPr/>
          <p:nvPr/>
        </p:nvSpPr>
        <p:spPr>
          <a:xfrm rot="2700000">
            <a:off x="5384318" y="432550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F0C0F7B4-5887-48B1-854C-9CE2881383C7}"/>
              </a:ext>
            </a:extLst>
          </p:cNvPr>
          <p:cNvSpPr/>
          <p:nvPr/>
        </p:nvSpPr>
        <p:spPr>
          <a:xfrm>
            <a:off x="6512089" y="4320063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213396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5082392-BDC7-4249-8332-D5DD898E9B16}"/>
              </a:ext>
            </a:extLst>
          </p:cNvPr>
          <p:cNvSpPr/>
          <p:nvPr/>
        </p:nvSpPr>
        <p:spPr>
          <a:xfrm>
            <a:off x="1" y="1837265"/>
            <a:ext cx="8473379" cy="612000"/>
          </a:xfrm>
          <a:prstGeom prst="rect">
            <a:avLst/>
          </a:prstGeom>
          <a:gradFill>
            <a:gsLst>
              <a:gs pos="9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27D935B-FE42-45EE-8C83-C96694415603}"/>
              </a:ext>
            </a:extLst>
          </p:cNvPr>
          <p:cNvSpPr/>
          <p:nvPr/>
        </p:nvSpPr>
        <p:spPr>
          <a:xfrm rot="10800000">
            <a:off x="10418602" y="3385504"/>
            <a:ext cx="1773398" cy="612000"/>
          </a:xfrm>
          <a:prstGeom prst="rect">
            <a:avLst/>
          </a:prstGeom>
          <a:gradFill>
            <a:gsLst>
              <a:gs pos="70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63439A26-B202-4970-81EE-F3037D7B7404}"/>
              </a:ext>
            </a:extLst>
          </p:cNvPr>
          <p:cNvSpPr/>
          <p:nvPr/>
        </p:nvSpPr>
        <p:spPr>
          <a:xfrm>
            <a:off x="8060594" y="183726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CE02889-F795-47D7-8DDB-A8556CAE4B49}"/>
              </a:ext>
            </a:extLst>
          </p:cNvPr>
          <p:cNvSpPr/>
          <p:nvPr/>
        </p:nvSpPr>
        <p:spPr>
          <a:xfrm>
            <a:off x="1" y="2545935"/>
            <a:ext cx="6170625" cy="612000"/>
          </a:xfrm>
          <a:prstGeom prst="rect">
            <a:avLst/>
          </a:prstGeom>
          <a:gradFill>
            <a:gsLst>
              <a:gs pos="9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31CA8D-F0D3-40D9-BA14-D3C807BDC3F3}"/>
              </a:ext>
            </a:extLst>
          </p:cNvPr>
          <p:cNvSpPr/>
          <p:nvPr/>
        </p:nvSpPr>
        <p:spPr>
          <a:xfrm rot="10800000">
            <a:off x="8062651" y="4094174"/>
            <a:ext cx="4129349" cy="612000"/>
          </a:xfrm>
          <a:prstGeom prst="rect">
            <a:avLst/>
          </a:prstGeom>
          <a:gradFill>
            <a:gsLst>
              <a:gs pos="8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331955FA-0ACA-43CC-942D-EEC30899B6B5}"/>
              </a:ext>
            </a:extLst>
          </p:cNvPr>
          <p:cNvSpPr/>
          <p:nvPr/>
        </p:nvSpPr>
        <p:spPr>
          <a:xfrm>
            <a:off x="5729266" y="254593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3A3A598-763C-4AE0-A588-73AF14D4FA33}"/>
              </a:ext>
            </a:extLst>
          </p:cNvPr>
          <p:cNvSpPr/>
          <p:nvPr/>
        </p:nvSpPr>
        <p:spPr>
          <a:xfrm>
            <a:off x="0" y="3254605"/>
            <a:ext cx="3915498" cy="612000"/>
          </a:xfrm>
          <a:prstGeom prst="rect">
            <a:avLst/>
          </a:pr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3A531B-7F16-4088-B15E-258AB9A9DD01}"/>
              </a:ext>
            </a:extLst>
          </p:cNvPr>
          <p:cNvSpPr/>
          <p:nvPr/>
        </p:nvSpPr>
        <p:spPr>
          <a:xfrm rot="10800000">
            <a:off x="5672688" y="4802844"/>
            <a:ext cx="6519311" cy="612000"/>
          </a:xfrm>
          <a:prstGeom prst="rect">
            <a:avLst/>
          </a:prstGeom>
          <a:gradFill>
            <a:gsLst>
              <a:gs pos="90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2BAE5C4-EDC8-434F-86AF-8146050A3C71}"/>
              </a:ext>
            </a:extLst>
          </p:cNvPr>
          <p:cNvSpPr/>
          <p:nvPr/>
        </p:nvSpPr>
        <p:spPr>
          <a:xfrm>
            <a:off x="3397938" y="325460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E7653B7-EFD5-4E0B-A46D-EF8A070801C9}"/>
              </a:ext>
            </a:extLst>
          </p:cNvPr>
          <p:cNvSpPr/>
          <p:nvPr/>
        </p:nvSpPr>
        <p:spPr>
          <a:xfrm>
            <a:off x="0" y="3963275"/>
            <a:ext cx="1504950" cy="612000"/>
          </a:xfrm>
          <a:prstGeom prst="rect">
            <a:avLst/>
          </a:prstGeom>
          <a:gradFill>
            <a:gsLst>
              <a:gs pos="63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772F3E-C627-4105-940E-F9F87CB5B386}"/>
              </a:ext>
            </a:extLst>
          </p:cNvPr>
          <p:cNvSpPr/>
          <p:nvPr/>
        </p:nvSpPr>
        <p:spPr>
          <a:xfrm rot="10800000">
            <a:off x="3340199" y="5511514"/>
            <a:ext cx="8851801" cy="612000"/>
          </a:xfrm>
          <a:prstGeom prst="rect">
            <a:avLst/>
          </a:prstGeom>
          <a:gradFill>
            <a:gsLst>
              <a:gs pos="9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B9BB8B24-B723-4B6B-A16A-4E39FDD9210F}"/>
              </a:ext>
            </a:extLst>
          </p:cNvPr>
          <p:cNvSpPr/>
          <p:nvPr/>
        </p:nvSpPr>
        <p:spPr>
          <a:xfrm>
            <a:off x="1059794" y="396327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7B3063D-0815-42F9-AA7A-C3DEA5A44B1D}"/>
              </a:ext>
            </a:extLst>
          </p:cNvPr>
          <p:cNvGrpSpPr/>
          <p:nvPr/>
        </p:nvGrpSpPr>
        <p:grpSpPr>
          <a:xfrm>
            <a:off x="6341926" y="2714308"/>
            <a:ext cx="1630524" cy="1822824"/>
            <a:chOff x="3017859" y="4307149"/>
            <a:chExt cx="1870812" cy="1822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AB8E701-6BB7-4BB5-A5A5-F5074C3DB48C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6C24F46-F6B5-48F1-9DCE-36AC74EC8E0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4034901-9AD7-4451-B191-E48696E4C893}"/>
              </a:ext>
            </a:extLst>
          </p:cNvPr>
          <p:cNvGrpSpPr/>
          <p:nvPr/>
        </p:nvGrpSpPr>
        <p:grpSpPr>
          <a:xfrm>
            <a:off x="8675526" y="2005390"/>
            <a:ext cx="1630524" cy="1822824"/>
            <a:chOff x="3017859" y="4307149"/>
            <a:chExt cx="1870812" cy="1822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EEEBBEA-96F8-4C70-9CC3-2FDC7D8CBB7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B9B49D9-84A8-462F-8991-9F2A3D6D035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703B482-7DEF-4EB6-8DF2-9FF4C167C46D}"/>
              </a:ext>
            </a:extLst>
          </p:cNvPr>
          <p:cNvGrpSpPr/>
          <p:nvPr/>
        </p:nvGrpSpPr>
        <p:grpSpPr>
          <a:xfrm>
            <a:off x="4008326" y="3423226"/>
            <a:ext cx="1630524" cy="1822824"/>
            <a:chOff x="3017859" y="4307149"/>
            <a:chExt cx="1870812" cy="18228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43E96C-8B4B-4C94-A472-E6AFDF27C773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D0D4BA-A727-4614-BD33-F9087DCFD9E2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73DE824-8A29-42DD-B2E1-D41D5C856E88}"/>
              </a:ext>
            </a:extLst>
          </p:cNvPr>
          <p:cNvGrpSpPr/>
          <p:nvPr/>
        </p:nvGrpSpPr>
        <p:grpSpPr>
          <a:xfrm>
            <a:off x="1674726" y="4132143"/>
            <a:ext cx="1630524" cy="1822824"/>
            <a:chOff x="3017859" y="4307149"/>
            <a:chExt cx="1870812" cy="1822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1C96E84-6F9A-4F54-AF1F-8EC2D1A0FD97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8A2B9D5-A925-4D9E-BFF4-1162E7876F1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10">
            <a:extLst>
              <a:ext uri="{FF2B5EF4-FFF2-40B4-BE49-F238E27FC236}">
                <a16:creationId xmlns:a16="http://schemas.microsoft.com/office/drawing/2014/main" id="{9F429D64-00FF-4A41-A1EF-ED3AC2D823CD}"/>
              </a:ext>
            </a:extLst>
          </p:cNvPr>
          <p:cNvSpPr txBox="1"/>
          <p:nvPr/>
        </p:nvSpPr>
        <p:spPr bwMode="auto">
          <a:xfrm>
            <a:off x="3152932" y="198193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0">
            <a:extLst>
              <a:ext uri="{FF2B5EF4-FFF2-40B4-BE49-F238E27FC236}">
                <a16:creationId xmlns:a16="http://schemas.microsoft.com/office/drawing/2014/main" id="{A51C9C1F-023B-4541-94D9-ADD83CEEC676}"/>
              </a:ext>
            </a:extLst>
          </p:cNvPr>
          <p:cNvSpPr txBox="1"/>
          <p:nvPr/>
        </p:nvSpPr>
        <p:spPr bwMode="auto">
          <a:xfrm>
            <a:off x="2371882" y="267701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0">
            <a:extLst>
              <a:ext uri="{FF2B5EF4-FFF2-40B4-BE49-F238E27FC236}">
                <a16:creationId xmlns:a16="http://schemas.microsoft.com/office/drawing/2014/main" id="{3145D015-06DB-46B9-A151-B9502E7ACDC0}"/>
              </a:ext>
            </a:extLst>
          </p:cNvPr>
          <p:cNvSpPr txBox="1"/>
          <p:nvPr/>
        </p:nvSpPr>
        <p:spPr bwMode="auto">
          <a:xfrm>
            <a:off x="6048860" y="4922115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0">
            <a:extLst>
              <a:ext uri="{FF2B5EF4-FFF2-40B4-BE49-F238E27FC236}">
                <a16:creationId xmlns:a16="http://schemas.microsoft.com/office/drawing/2014/main" id="{D3B9640F-3DC3-4631-BC0F-20E4EE550447}"/>
              </a:ext>
            </a:extLst>
          </p:cNvPr>
          <p:cNvSpPr txBox="1"/>
          <p:nvPr/>
        </p:nvSpPr>
        <p:spPr bwMode="auto">
          <a:xfrm>
            <a:off x="5229710" y="5648666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3B3600-2A78-4067-A9AA-76E870745C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926323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2008 ~ 2015  Text here</a:t>
            </a:r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2016 ~ 2020 Text here</a:t>
            </a:r>
          </a:p>
          <a:p>
            <a:r>
              <a:rPr lang="en-US" altLang="ko-KR" sz="1200" dirty="0"/>
              <a:t>Example Text : Get a modern PowerPoint  Presentation that is beautifully designed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79CD8D-B051-4E12-B2BF-772A3080B9E2}"/>
              </a:ext>
            </a:extLst>
          </p:cNvPr>
          <p:cNvGrpSpPr/>
          <p:nvPr/>
        </p:nvGrpSpPr>
        <p:grpSpPr>
          <a:xfrm>
            <a:off x="2351584" y="1777132"/>
            <a:ext cx="7488832" cy="699453"/>
            <a:chOff x="-780300" y="1563935"/>
            <a:chExt cx="8467032" cy="70644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FA216C-5656-4069-8D69-4D8B8555F0CE}"/>
                </a:ext>
              </a:extLst>
            </p:cNvPr>
            <p:cNvSpPr txBox="1"/>
            <p:nvPr/>
          </p:nvSpPr>
          <p:spPr>
            <a:xfrm>
              <a:off x="-780298" y="1804101"/>
              <a:ext cx="8467027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B583667-E52E-4953-BD57-DE785822FE9A}"/>
                </a:ext>
              </a:extLst>
            </p:cNvPr>
            <p:cNvSpPr txBox="1"/>
            <p:nvPr/>
          </p:nvSpPr>
          <p:spPr>
            <a:xfrm>
              <a:off x="-780300" y="1563935"/>
              <a:ext cx="8467032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" name="Rounded Rectangle 44">
            <a:extLst>
              <a:ext uri="{FF2B5EF4-FFF2-40B4-BE49-F238E27FC236}">
                <a16:creationId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6887885" y="4395688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44">
            <a:extLst>
              <a:ext uri="{FF2B5EF4-FFF2-40B4-BE49-F238E27FC236}">
                <a16:creationId xmlns:a16="http://schemas.microsoft.com/office/drawing/2014/main" id="{DEBBFFE8-013F-42FB-8BC8-AC726121E6F7}"/>
              </a:ext>
            </a:extLst>
          </p:cNvPr>
          <p:cNvSpPr/>
          <p:nvPr/>
        </p:nvSpPr>
        <p:spPr>
          <a:xfrm rot="18975061" flipH="1">
            <a:off x="5034626" y="4392016"/>
            <a:ext cx="218534" cy="216554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6908CB7-C0CB-4396-9D98-55F1B2A34C08}"/>
              </a:ext>
            </a:extLst>
          </p:cNvPr>
          <p:cNvGrpSpPr/>
          <p:nvPr/>
        </p:nvGrpSpPr>
        <p:grpSpPr>
          <a:xfrm>
            <a:off x="7376752" y="3789041"/>
            <a:ext cx="1568463" cy="1807450"/>
            <a:chOff x="270024" y="1671303"/>
            <a:chExt cx="1773337" cy="182552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3A86097-E6D1-4A3A-9F5B-ED5BF7F17FA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A166047-3925-4CFC-8CFA-4FAAD66B9DEE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ounded Rectangle 44">
            <a:extLst>
              <a:ext uri="{FF2B5EF4-FFF2-40B4-BE49-F238E27FC236}">
                <a16:creationId xmlns:a16="http://schemas.microsoft.com/office/drawing/2014/main" id="{27D5E4C1-1CC9-47BE-BF77-AF57BBE01C59}"/>
              </a:ext>
            </a:extLst>
          </p:cNvPr>
          <p:cNvSpPr/>
          <p:nvPr/>
        </p:nvSpPr>
        <p:spPr>
          <a:xfrm rot="2624939">
            <a:off x="9215548" y="4395689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873B78A-8BEE-46D4-B984-C2FBD621FC05}"/>
              </a:ext>
            </a:extLst>
          </p:cNvPr>
          <p:cNvGrpSpPr/>
          <p:nvPr/>
        </p:nvGrpSpPr>
        <p:grpSpPr>
          <a:xfrm>
            <a:off x="9704414" y="3789041"/>
            <a:ext cx="1568463" cy="1807450"/>
            <a:chOff x="270024" y="1671303"/>
            <a:chExt cx="1773337" cy="182552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99473B-DBB0-4193-B975-FE5572D95407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D7AAC8C-2DEB-48FE-975B-1E13604A3BD7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C30B123-64A9-423F-878B-4EAD140378E8}"/>
              </a:ext>
            </a:extLst>
          </p:cNvPr>
          <p:cNvGrpSpPr/>
          <p:nvPr/>
        </p:nvGrpSpPr>
        <p:grpSpPr>
          <a:xfrm>
            <a:off x="868165" y="3789041"/>
            <a:ext cx="1568463" cy="1807450"/>
            <a:chOff x="270024" y="1671303"/>
            <a:chExt cx="1773337" cy="182552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6CDDABE-A1E8-499D-8B59-D9BA48719F1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9F564EC-BABF-43AF-AB32-1A4E3D7EEA40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F4E1B25-E9DF-41CB-9D38-80389FD9BC4F}"/>
              </a:ext>
            </a:extLst>
          </p:cNvPr>
          <p:cNvGrpSpPr/>
          <p:nvPr/>
        </p:nvGrpSpPr>
        <p:grpSpPr>
          <a:xfrm>
            <a:off x="3195830" y="3789041"/>
            <a:ext cx="1568463" cy="1807450"/>
            <a:chOff x="270024" y="1671303"/>
            <a:chExt cx="1773337" cy="182552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920D69D-0E1C-45B3-8A0C-3348241EFF8A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E13D037-1F8D-4749-BE49-2F406EB16343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Rounded Rectangle 44">
            <a:extLst>
              <a:ext uri="{FF2B5EF4-FFF2-40B4-BE49-F238E27FC236}">
                <a16:creationId xmlns:a16="http://schemas.microsoft.com/office/drawing/2014/main" id="{D0022FD5-3743-4477-9766-B1C181C2D932}"/>
              </a:ext>
            </a:extLst>
          </p:cNvPr>
          <p:cNvSpPr/>
          <p:nvPr/>
        </p:nvSpPr>
        <p:spPr>
          <a:xfrm rot="18975061" flipH="1">
            <a:off x="2706962" y="4410602"/>
            <a:ext cx="218534" cy="216554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C602069-D8D8-4ACF-96CF-59CE8DF5FE52}"/>
              </a:ext>
            </a:extLst>
          </p:cNvPr>
          <p:cNvSpPr txBox="1"/>
          <p:nvPr/>
        </p:nvSpPr>
        <p:spPr>
          <a:xfrm>
            <a:off x="5212854" y="5453709"/>
            <a:ext cx="17645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Add</a:t>
            </a:r>
          </a:p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Rounded Rectangle 10">
            <a:extLst>
              <a:ext uri="{FF2B5EF4-FFF2-40B4-BE49-F238E27FC236}">
                <a16:creationId xmlns:a16="http://schemas.microsoft.com/office/drawing/2014/main" id="{9959141C-8085-46AD-AA16-11CA8F336EB7}"/>
              </a:ext>
            </a:extLst>
          </p:cNvPr>
          <p:cNvSpPr/>
          <p:nvPr/>
        </p:nvSpPr>
        <p:spPr>
          <a:xfrm>
            <a:off x="3852980" y="321629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27">
            <a:extLst>
              <a:ext uri="{FF2B5EF4-FFF2-40B4-BE49-F238E27FC236}">
                <a16:creationId xmlns:a16="http://schemas.microsoft.com/office/drawing/2014/main" id="{BBF49F54-AB0F-4255-A597-ADB7864AF065}"/>
              </a:ext>
            </a:extLst>
          </p:cNvPr>
          <p:cNvSpPr/>
          <p:nvPr/>
        </p:nvSpPr>
        <p:spPr>
          <a:xfrm>
            <a:off x="7986052" y="3250100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BC2276A3-7C9C-496A-8B60-6394DECF2EE8}"/>
              </a:ext>
            </a:extLst>
          </p:cNvPr>
          <p:cNvSpPr/>
          <p:nvPr/>
        </p:nvSpPr>
        <p:spPr>
          <a:xfrm flipH="1">
            <a:off x="1456554" y="322291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id="{41C080D1-4CC3-4A01-9103-FFE5BCB9FA44}"/>
              </a:ext>
            </a:extLst>
          </p:cNvPr>
          <p:cNvSpPr/>
          <p:nvPr/>
        </p:nvSpPr>
        <p:spPr>
          <a:xfrm rot="18805991">
            <a:off x="10288398" y="3186315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41AC91F-16E6-49B7-A54B-31A0F8715530}"/>
              </a:ext>
            </a:extLst>
          </p:cNvPr>
          <p:cNvGrpSpPr/>
          <p:nvPr/>
        </p:nvGrpSpPr>
        <p:grpSpPr>
          <a:xfrm>
            <a:off x="5315838" y="3028232"/>
            <a:ext cx="1431201" cy="2274986"/>
            <a:chOff x="6231869" y="4161827"/>
            <a:chExt cx="1230777" cy="1956399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97F53B-064A-4321-86E6-0235EEB24B25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AD14D05-0ED7-4E3B-91D3-464B31D1A32F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BBD37D2-1E47-49D0-9434-CCA0F52BB68A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266B2D-36F2-4DD1-80F2-D1D2F9EAF6D9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E7AE7AF-EFA5-4D44-BB19-1F6DE7C69F8F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28D5055-9A01-4CC7-A28F-BCAF48483E75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5933C0B-CE06-461C-9D5A-D12D8B355343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87213DD-3ABB-4185-9CB2-5266609C3AF2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24E43B1-4C3C-4F1F-9D50-071A11E3BEC8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725AD2F-2B6A-4740-B20A-A1E4A6EF371F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374502-70ED-4FA2-8DD0-6BE9E8E020AA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581437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5D1893DA-0AA7-4ED4-B1BF-AD3CB4CBD989}"/>
              </a:ext>
            </a:extLst>
          </p:cNvPr>
          <p:cNvGrpSpPr/>
          <p:nvPr/>
        </p:nvGrpSpPr>
        <p:grpSpPr>
          <a:xfrm flipH="1">
            <a:off x="3560794" y="851426"/>
            <a:ext cx="5024770" cy="4430455"/>
            <a:chOff x="2027268" y="1259074"/>
            <a:chExt cx="5024770" cy="4430455"/>
          </a:xfrm>
        </p:grpSpPr>
        <p:sp>
          <p:nvSpPr>
            <p:cNvPr id="26" name="Block Arc 25">
              <a:extLst>
                <a:ext uri="{FF2B5EF4-FFF2-40B4-BE49-F238E27FC236}">
                  <a16:creationId xmlns:a16="http://schemas.microsoft.com/office/drawing/2014/main" id="{3D62284B-86C9-44BE-98C1-69212FDB0E99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64DF9E44-0CE6-4987-838D-6B8E77C6C017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3310865"/>
                <a:gd name="adj2" fmla="val 0"/>
                <a:gd name="adj3" fmla="val 25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8" name="Block Arc 27">
              <a:extLst>
                <a:ext uri="{FF2B5EF4-FFF2-40B4-BE49-F238E27FC236}">
                  <a16:creationId xmlns:a16="http://schemas.microsoft.com/office/drawing/2014/main" id="{D6EE2CD6-42F7-4E39-8147-2F24E4B3C318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6261930"/>
                <a:gd name="adj2" fmla="val 0"/>
                <a:gd name="adj3" fmla="val 25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id="{1475E960-E79C-4F56-826F-0A072B710DD5}"/>
                </a:ext>
              </a:extLst>
            </p:cNvPr>
            <p:cNvSpPr/>
            <p:nvPr/>
          </p:nvSpPr>
          <p:spPr>
            <a:xfrm rot="10800000">
              <a:off x="2339753" y="1261643"/>
              <a:ext cx="4427886" cy="4427886"/>
            </a:xfrm>
            <a:prstGeom prst="blockArc">
              <a:avLst>
                <a:gd name="adj1" fmla="val 19038967"/>
                <a:gd name="adj2" fmla="val 0"/>
                <a:gd name="adj3" fmla="val 25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pic>
          <p:nvPicPr>
            <p:cNvPr id="3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AD625ECB-7436-4428-B92E-CC1C16941C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2027268" y="3359561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165AC3E-1B3F-47F0-86C8-F52B4CF602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5364088" y="3359562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B8708F5-CE2E-420B-BE86-D381331C00DC}"/>
              </a:ext>
            </a:extLst>
          </p:cNvPr>
          <p:cNvGrpSpPr/>
          <p:nvPr/>
        </p:nvGrpSpPr>
        <p:grpSpPr>
          <a:xfrm>
            <a:off x="2758066" y="1787528"/>
            <a:ext cx="2258963" cy="1107996"/>
            <a:chOff x="6210996" y="1433695"/>
            <a:chExt cx="1493001" cy="78825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BC91E4F-1058-4CAF-AC37-DC2B4EA12C9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639BD0D-6098-4F77-8855-62227C5F145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38477A0-E428-4ED9-A093-E877EA93BF95}"/>
              </a:ext>
            </a:extLst>
          </p:cNvPr>
          <p:cNvGrpSpPr/>
          <p:nvPr/>
        </p:nvGrpSpPr>
        <p:grpSpPr>
          <a:xfrm>
            <a:off x="7091746" y="1787528"/>
            <a:ext cx="2258963" cy="1107996"/>
            <a:chOff x="6210996" y="1433695"/>
            <a:chExt cx="1493001" cy="788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1FEA32F-6078-4C7D-B380-B35F07C14B7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7D2BBBD-6A28-4C39-AA3E-C7E42A3ED1F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FD7607A-11E9-40B5-A3A0-0AAA16171CD9}"/>
              </a:ext>
            </a:extLst>
          </p:cNvPr>
          <p:cNvGrpSpPr/>
          <p:nvPr/>
        </p:nvGrpSpPr>
        <p:grpSpPr>
          <a:xfrm>
            <a:off x="857811" y="3598394"/>
            <a:ext cx="2876315" cy="923331"/>
            <a:chOff x="6210996" y="1433695"/>
            <a:chExt cx="1493001" cy="65687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849586C-0D9D-4A64-9C74-384A561C29E2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8E52474-5D49-47D4-83EE-241EBBC68D4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2589B-45F2-4CBD-8499-EC79EAB3E349}"/>
              </a:ext>
            </a:extLst>
          </p:cNvPr>
          <p:cNvGrpSpPr/>
          <p:nvPr/>
        </p:nvGrpSpPr>
        <p:grpSpPr>
          <a:xfrm>
            <a:off x="7032105" y="5183235"/>
            <a:ext cx="2876315" cy="923331"/>
            <a:chOff x="6210996" y="1433695"/>
            <a:chExt cx="1493001" cy="65687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6A7A2A8-A0E1-4E5D-96FE-8A6840554D8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FB9CC8-789A-4270-809C-B65EBA3D9A79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B12C6A3-F4F4-4B29-BE8F-5952797F8B42}"/>
              </a:ext>
            </a:extLst>
          </p:cNvPr>
          <p:cNvGrpSpPr/>
          <p:nvPr/>
        </p:nvGrpSpPr>
        <p:grpSpPr>
          <a:xfrm>
            <a:off x="2062265" y="5183235"/>
            <a:ext cx="3097633" cy="923331"/>
            <a:chOff x="6210996" y="1433695"/>
            <a:chExt cx="1493001" cy="6568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1FB4507-2874-4685-AA51-30FE8255152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FFC414-B323-4FB5-BA6A-FCE2BF801F11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1A035F-3732-48B2-9BC7-0E478568DA41}"/>
              </a:ext>
            </a:extLst>
          </p:cNvPr>
          <p:cNvGrpSpPr/>
          <p:nvPr/>
        </p:nvGrpSpPr>
        <p:grpSpPr>
          <a:xfrm>
            <a:off x="8398038" y="3598394"/>
            <a:ext cx="2876321" cy="923331"/>
            <a:chOff x="6210996" y="1433695"/>
            <a:chExt cx="1493001" cy="6568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F9432B-05B5-4C00-9DD3-7949AF3AD1D5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BDFA4F0-1485-45A3-A6DB-69535E4A4DDC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Parallelogram 30">
            <a:extLst>
              <a:ext uri="{FF2B5EF4-FFF2-40B4-BE49-F238E27FC236}">
                <a16:creationId xmlns:a16="http://schemas.microsoft.com/office/drawing/2014/main" id="{4CBBB739-3C59-4AB7-8C5D-16C39D0E1F94}"/>
              </a:ext>
            </a:extLst>
          </p:cNvPr>
          <p:cNvSpPr/>
          <p:nvPr/>
        </p:nvSpPr>
        <p:spPr>
          <a:xfrm flipH="1">
            <a:off x="7432175" y="3490037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0F141197-C0A3-4F91-87D8-78A26286CA03}"/>
              </a:ext>
            </a:extLst>
          </p:cNvPr>
          <p:cNvSpPr/>
          <p:nvPr/>
        </p:nvSpPr>
        <p:spPr>
          <a:xfrm rot="2700000">
            <a:off x="5210794" y="434273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Oval 7">
            <a:extLst>
              <a:ext uri="{FF2B5EF4-FFF2-40B4-BE49-F238E27FC236}">
                <a16:creationId xmlns:a16="http://schemas.microsoft.com/office/drawing/2014/main" id="{D09992CC-A9D6-4D3A-BD08-5E91AC8A96E8}"/>
              </a:ext>
            </a:extLst>
          </p:cNvPr>
          <p:cNvSpPr/>
          <p:nvPr/>
        </p:nvSpPr>
        <p:spPr>
          <a:xfrm>
            <a:off x="6581542" y="4426478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ound Same Side Corner Rectangle 11">
            <a:extLst>
              <a:ext uri="{FF2B5EF4-FFF2-40B4-BE49-F238E27FC236}">
                <a16:creationId xmlns:a16="http://schemas.microsoft.com/office/drawing/2014/main" id="{9063C93A-1559-46D1-B82B-AC439759E1CF}"/>
              </a:ext>
            </a:extLst>
          </p:cNvPr>
          <p:cNvSpPr>
            <a:spLocks noChangeAspect="1"/>
          </p:cNvSpPr>
          <p:nvPr/>
        </p:nvSpPr>
        <p:spPr>
          <a:xfrm rot="9900000">
            <a:off x="4345097" y="3493552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118">
            <a:extLst>
              <a:ext uri="{FF2B5EF4-FFF2-40B4-BE49-F238E27FC236}">
                <a16:creationId xmlns:a16="http://schemas.microsoft.com/office/drawing/2014/main" id="{AE86DA0F-42D8-4C6A-A55A-8D60BD744D7F}"/>
              </a:ext>
            </a:extLst>
          </p:cNvPr>
          <p:cNvGrpSpPr/>
          <p:nvPr/>
        </p:nvGrpSpPr>
        <p:grpSpPr>
          <a:xfrm>
            <a:off x="5199702" y="1738739"/>
            <a:ext cx="1907216" cy="1601462"/>
            <a:chOff x="146982" y="2897551"/>
            <a:chExt cx="2860201" cy="2401671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22C8E6-FDB4-46F4-8B96-D816C2E37A9D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F5123B-8E9A-4E2D-88C7-50E86EEF02D0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9BC8402-BBE9-43C7-AB9D-C5543618B624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301FFC-1283-4B72-B3CC-0EE450FDFBF8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EF0A578-BE51-4671-B985-C15CA9B4F8FC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58FBC7-F606-4F13-9271-0F33049E77A0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CB8C920-933D-4BD9-A7FA-1B3AD3588AC6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34AFB39-1C0C-439C-BE07-22BA346EBCD2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448BBC6-3256-4CE9-AB13-2B7FD2F8F121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AAF05D-8DC1-4731-907C-2ED461F6A3E6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B6E0A7C-B3F1-46A9-940B-0969A28FCAC7}"/>
              </a:ext>
            </a:extLst>
          </p:cNvPr>
          <p:cNvSpPr/>
          <p:nvPr/>
        </p:nvSpPr>
        <p:spPr>
          <a:xfrm>
            <a:off x="5328007" y="3319556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3460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자유형 34">
            <a:extLst>
              <a:ext uri="{FF2B5EF4-FFF2-40B4-BE49-F238E27FC236}">
                <a16:creationId xmlns:a16="http://schemas.microsoft.com/office/drawing/2014/main" id="{99B85AD5-8150-424F-90BB-6463D31F2116}"/>
              </a:ext>
            </a:extLst>
          </p:cNvPr>
          <p:cNvSpPr/>
          <p:nvPr/>
        </p:nvSpPr>
        <p:spPr>
          <a:xfrm>
            <a:off x="3614008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5" name="자유형 35">
            <a:extLst>
              <a:ext uri="{FF2B5EF4-FFF2-40B4-BE49-F238E27FC236}">
                <a16:creationId xmlns:a16="http://schemas.microsoft.com/office/drawing/2014/main" id="{46BD4CA1-1B2B-44CD-8CED-837079FA47B8}"/>
              </a:ext>
            </a:extLst>
          </p:cNvPr>
          <p:cNvSpPr/>
          <p:nvPr/>
        </p:nvSpPr>
        <p:spPr>
          <a:xfrm flipH="1">
            <a:off x="6427771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6" name="자유형 38">
            <a:extLst>
              <a:ext uri="{FF2B5EF4-FFF2-40B4-BE49-F238E27FC236}">
                <a16:creationId xmlns:a16="http://schemas.microsoft.com/office/drawing/2014/main" id="{73387719-237E-468C-A2EA-34B9129387CA}"/>
              </a:ext>
            </a:extLst>
          </p:cNvPr>
          <p:cNvSpPr/>
          <p:nvPr/>
        </p:nvSpPr>
        <p:spPr>
          <a:xfrm>
            <a:off x="3614008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7" name="자유형 39">
            <a:extLst>
              <a:ext uri="{FF2B5EF4-FFF2-40B4-BE49-F238E27FC236}">
                <a16:creationId xmlns:a16="http://schemas.microsoft.com/office/drawing/2014/main" id="{A234A5E6-D661-4818-868A-78A6656C2BAC}"/>
              </a:ext>
            </a:extLst>
          </p:cNvPr>
          <p:cNvSpPr/>
          <p:nvPr/>
        </p:nvSpPr>
        <p:spPr>
          <a:xfrm flipH="1">
            <a:off x="6427771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A40F6C-3954-4D5B-AACE-D547086162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40" name="자유형 29">
            <a:extLst>
              <a:ext uri="{FF2B5EF4-FFF2-40B4-BE49-F238E27FC236}">
                <a16:creationId xmlns:a16="http://schemas.microsoft.com/office/drawing/2014/main" id="{CF1113D8-6FB0-47B4-93BF-72285D388451}"/>
              </a:ext>
            </a:extLst>
          </p:cNvPr>
          <p:cNvSpPr/>
          <p:nvPr/>
        </p:nvSpPr>
        <p:spPr>
          <a:xfrm>
            <a:off x="1517438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자유형 30">
            <a:extLst>
              <a:ext uri="{FF2B5EF4-FFF2-40B4-BE49-F238E27FC236}">
                <a16:creationId xmlns:a16="http://schemas.microsoft.com/office/drawing/2014/main" id="{3F7AB747-6B06-412B-9DA1-8863E1CBCC87}"/>
              </a:ext>
            </a:extLst>
          </p:cNvPr>
          <p:cNvSpPr/>
          <p:nvPr/>
        </p:nvSpPr>
        <p:spPr>
          <a:xfrm flipH="1">
            <a:off x="9054562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자유형 31">
            <a:extLst>
              <a:ext uri="{FF2B5EF4-FFF2-40B4-BE49-F238E27FC236}">
                <a16:creationId xmlns:a16="http://schemas.microsoft.com/office/drawing/2014/main" id="{21B8AE1A-E28F-4D7F-ADDE-D5089156A9D7}"/>
              </a:ext>
            </a:extLst>
          </p:cNvPr>
          <p:cNvSpPr/>
          <p:nvPr/>
        </p:nvSpPr>
        <p:spPr>
          <a:xfrm flipV="1">
            <a:off x="1517438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자유형 32">
            <a:extLst>
              <a:ext uri="{FF2B5EF4-FFF2-40B4-BE49-F238E27FC236}">
                <a16:creationId xmlns:a16="http://schemas.microsoft.com/office/drawing/2014/main" id="{F40B646B-93A9-4112-B963-2AE7A313BEC7}"/>
              </a:ext>
            </a:extLst>
          </p:cNvPr>
          <p:cNvSpPr/>
          <p:nvPr/>
        </p:nvSpPr>
        <p:spPr>
          <a:xfrm flipH="1" flipV="1">
            <a:off x="9054562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48A329FF-F930-4626-BF4A-DDCA89B52752}"/>
              </a:ext>
            </a:extLst>
          </p:cNvPr>
          <p:cNvCxnSpPr/>
          <p:nvPr/>
        </p:nvCxnSpPr>
        <p:spPr>
          <a:xfrm flipH="1">
            <a:off x="6089159" y="2180456"/>
            <a:ext cx="6843" cy="630108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>
            <a:extLst>
              <a:ext uri="{FF2B5EF4-FFF2-40B4-BE49-F238E27FC236}">
                <a16:creationId xmlns:a16="http://schemas.microsoft.com/office/drawing/2014/main" id="{B0E37236-314B-4A4E-8E25-DEF3284B220A}"/>
              </a:ext>
            </a:extLst>
          </p:cNvPr>
          <p:cNvSpPr/>
          <p:nvPr/>
        </p:nvSpPr>
        <p:spPr>
          <a:xfrm>
            <a:off x="5305154" y="1762116"/>
            <a:ext cx="15816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700" dirty="0">
                <a:solidFill>
                  <a:schemeClr val="accent5"/>
                </a:solidFill>
              </a:rPr>
              <a:t>CEO</a:t>
            </a:r>
          </a:p>
          <a:p>
            <a:pPr algn="ctr"/>
            <a:r>
              <a:rPr lang="en-US" altLang="ko-KR" sz="2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NAME</a:t>
            </a:r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1A60980-E189-4C36-85F6-DC2B8D914838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30" name="Text Placeholder 17">
              <a:extLst>
                <a:ext uri="{FF2B5EF4-FFF2-40B4-BE49-F238E27FC236}">
                  <a16:creationId xmlns:a16="http://schemas.microsoft.com/office/drawing/2014/main" id="{3839D519-7D70-4085-A1F7-A151B1A6A866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1"/>
                  </a:solidFill>
                </a:rPr>
                <a:t>HR HEAD</a:t>
              </a:r>
            </a:p>
          </p:txBody>
        </p:sp>
        <p:sp>
          <p:nvSpPr>
            <p:cNvPr id="31" name="Text Placeholder 18">
              <a:extLst>
                <a:ext uri="{FF2B5EF4-FFF2-40B4-BE49-F238E27FC236}">
                  <a16:creationId xmlns:a16="http://schemas.microsoft.com/office/drawing/2014/main" id="{05340286-5F2C-4D9B-8661-117BED516619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531660F-9842-441E-AF92-5918AD154D0C}"/>
                </a:ext>
              </a:extLst>
            </p:cNvPr>
            <p:cNvSpPr txBox="1"/>
            <p:nvPr userDrawn="1"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73EF13E1-0BA4-48D5-A9DB-3AC7855F1C6F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34" name="Text Placeholder 17">
              <a:extLst>
                <a:ext uri="{FF2B5EF4-FFF2-40B4-BE49-F238E27FC236}">
                  <a16:creationId xmlns:a16="http://schemas.microsoft.com/office/drawing/2014/main" id="{6EF24443-9BF0-4811-AD3B-2F76A65ABA15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4"/>
                  </a:solidFill>
                </a:rPr>
                <a:t>PRODUCTION</a:t>
              </a:r>
            </a:p>
          </p:txBody>
        </p:sp>
        <p:sp>
          <p:nvSpPr>
            <p:cNvPr id="35" name="Text Placeholder 18">
              <a:extLst>
                <a:ext uri="{FF2B5EF4-FFF2-40B4-BE49-F238E27FC236}">
                  <a16:creationId xmlns:a16="http://schemas.microsoft.com/office/drawing/2014/main" id="{D9B19BE1-F1A4-4C4E-9E4F-C45C1C9B40D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3E7F6B8-67F3-4204-A011-2659A83A63AD}"/>
                </a:ext>
              </a:extLst>
            </p:cNvPr>
            <p:cNvSpPr txBox="1"/>
            <p:nvPr userDrawn="1"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7A04D627-EDDA-4D16-AA5F-584BFE35203F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38" name="Text Placeholder 17">
              <a:extLst>
                <a:ext uri="{FF2B5EF4-FFF2-40B4-BE49-F238E27FC236}">
                  <a16:creationId xmlns:a16="http://schemas.microsoft.com/office/drawing/2014/main" id="{DF5F421F-6485-44FC-8CA3-FA49822D779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MARKETING</a:t>
              </a:r>
            </a:p>
          </p:txBody>
        </p:sp>
        <p:sp>
          <p:nvSpPr>
            <p:cNvPr id="50" name="Text Placeholder 18">
              <a:extLst>
                <a:ext uri="{FF2B5EF4-FFF2-40B4-BE49-F238E27FC236}">
                  <a16:creationId xmlns:a16="http://schemas.microsoft.com/office/drawing/2014/main" id="{FFA52191-2B78-40EC-80E9-6BB03E74A56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F4E0594-3091-40B3-A465-6574A17438C7}"/>
                </a:ext>
              </a:extLst>
            </p:cNvPr>
            <p:cNvSpPr txBox="1"/>
            <p:nvPr userDrawn="1"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1A606830-B0F6-41EA-AB58-67E755580B29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53" name="Text Placeholder 17">
              <a:extLst>
                <a:ext uri="{FF2B5EF4-FFF2-40B4-BE49-F238E27FC236}">
                  <a16:creationId xmlns:a16="http://schemas.microsoft.com/office/drawing/2014/main" id="{0B0CF050-74CF-4DC2-921F-1FD9A985893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3"/>
                  </a:solidFill>
                </a:rPr>
                <a:t>SOCIAL MEDIA</a:t>
              </a:r>
            </a:p>
          </p:txBody>
        </p:sp>
        <p:sp>
          <p:nvSpPr>
            <p:cNvPr id="54" name="Text Placeholder 18">
              <a:extLst>
                <a:ext uri="{FF2B5EF4-FFF2-40B4-BE49-F238E27FC236}">
                  <a16:creationId xmlns:a16="http://schemas.microsoft.com/office/drawing/2014/main" id="{C3F43D8F-8260-40F8-A411-7FB94A2B052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NAME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A0AC1AE-49A2-4721-9BF3-FE05B1A02805}"/>
                </a:ext>
              </a:extLst>
            </p:cNvPr>
            <p:cNvSpPr txBox="1"/>
            <p:nvPr userDrawn="1"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42B1931-D6AF-4280-AC45-6C11014236A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80B614F-CCCD-4FD0-A22E-3F257E8F5F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27BDA4-7336-47C6-951E-61EBF727CB5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5149F23-0FD4-4499-A713-A28215C7A3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AE59FA6-226D-4F5B-955C-C0BA99B47A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2061111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B53426C-F967-417C-A150-446A37C68B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E8854A1B-1E54-4394-AA13-69BDD464EB7A}"/>
              </a:ext>
            </a:extLst>
          </p:cNvPr>
          <p:cNvSpPr/>
          <p:nvPr/>
        </p:nvSpPr>
        <p:spPr>
          <a:xfrm>
            <a:off x="924129" y="681868"/>
            <a:ext cx="9140352" cy="4912468"/>
          </a:xfrm>
          <a:custGeom>
            <a:avLst/>
            <a:gdLst>
              <a:gd name="connsiteX0" fmla="*/ 0 w 3744416"/>
              <a:gd name="connsiteY0" fmla="*/ 0 h 1008112"/>
              <a:gd name="connsiteX1" fmla="*/ 3744416 w 3744416"/>
              <a:gd name="connsiteY1" fmla="*/ 0 h 1008112"/>
              <a:gd name="connsiteX2" fmla="*/ 3744416 w 3744416"/>
              <a:gd name="connsiteY2" fmla="*/ 1008112 h 1008112"/>
              <a:gd name="connsiteX3" fmla="*/ 0 w 3744416"/>
              <a:gd name="connsiteY3" fmla="*/ 1008112 h 1008112"/>
              <a:gd name="connsiteX4" fmla="*/ 0 w 3744416"/>
              <a:gd name="connsiteY4" fmla="*/ 0 h 1008112"/>
              <a:gd name="connsiteX0" fmla="*/ 3744416 w 3835856"/>
              <a:gd name="connsiteY0" fmla="*/ 0 h 1008112"/>
              <a:gd name="connsiteX1" fmla="*/ 3744416 w 3835856"/>
              <a:gd name="connsiteY1" fmla="*/ 1008112 h 1008112"/>
              <a:gd name="connsiteX2" fmla="*/ 0 w 3835856"/>
              <a:gd name="connsiteY2" fmla="*/ 1008112 h 1008112"/>
              <a:gd name="connsiteX3" fmla="*/ 0 w 3835856"/>
              <a:gd name="connsiteY3" fmla="*/ 0 h 1008112"/>
              <a:gd name="connsiteX4" fmla="*/ 3835856 w 3835856"/>
              <a:gd name="connsiteY4" fmla="*/ 91440 h 1008112"/>
              <a:gd name="connsiteX0" fmla="*/ 3744416 w 3835856"/>
              <a:gd name="connsiteY0" fmla="*/ 1008112 h 1008112"/>
              <a:gd name="connsiteX1" fmla="*/ 0 w 3835856"/>
              <a:gd name="connsiteY1" fmla="*/ 1008112 h 1008112"/>
              <a:gd name="connsiteX2" fmla="*/ 0 w 3835856"/>
              <a:gd name="connsiteY2" fmla="*/ 0 h 1008112"/>
              <a:gd name="connsiteX3" fmla="*/ 3835856 w 3835856"/>
              <a:gd name="connsiteY3" fmla="*/ 91440 h 1008112"/>
              <a:gd name="connsiteX0" fmla="*/ 3744416 w 3825223"/>
              <a:gd name="connsiteY0" fmla="*/ 1008112 h 1008112"/>
              <a:gd name="connsiteX1" fmla="*/ 0 w 3825223"/>
              <a:gd name="connsiteY1" fmla="*/ 1008112 h 1008112"/>
              <a:gd name="connsiteX2" fmla="*/ 0 w 3825223"/>
              <a:gd name="connsiteY2" fmla="*/ 0 h 1008112"/>
              <a:gd name="connsiteX3" fmla="*/ 3825223 w 3825223"/>
              <a:gd name="connsiteY3" fmla="*/ 17013 h 1008112"/>
              <a:gd name="connsiteX0" fmla="*/ 3744416 w 3761428"/>
              <a:gd name="connsiteY0" fmla="*/ 1008112 h 1008112"/>
              <a:gd name="connsiteX1" fmla="*/ 0 w 3761428"/>
              <a:gd name="connsiteY1" fmla="*/ 1008112 h 1008112"/>
              <a:gd name="connsiteX2" fmla="*/ 0 w 3761428"/>
              <a:gd name="connsiteY2" fmla="*/ 0 h 1008112"/>
              <a:gd name="connsiteX3" fmla="*/ 3761428 w 3761428"/>
              <a:gd name="connsiteY3" fmla="*/ 6381 h 1008112"/>
              <a:gd name="connsiteX0" fmla="*/ 3744416 w 3747714"/>
              <a:gd name="connsiteY0" fmla="*/ 1012372 h 1012372"/>
              <a:gd name="connsiteX1" fmla="*/ 0 w 3747714"/>
              <a:gd name="connsiteY1" fmla="*/ 1012372 h 1012372"/>
              <a:gd name="connsiteX2" fmla="*/ 0 w 3747714"/>
              <a:gd name="connsiteY2" fmla="*/ 4260 h 1012372"/>
              <a:gd name="connsiteX3" fmla="*/ 3747714 w 3747714"/>
              <a:gd name="connsiteY3" fmla="*/ 0 h 101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7714" h="1012372">
                <a:moveTo>
                  <a:pt x="3744416" y="1012372"/>
                </a:moveTo>
                <a:lnTo>
                  <a:pt x="0" y="1012372"/>
                </a:lnTo>
                <a:lnTo>
                  <a:pt x="0" y="4260"/>
                </a:lnTo>
                <a:lnTo>
                  <a:pt x="3747714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EDD89AC-EB38-4111-A934-69BCE4C45B13}"/>
              </a:ext>
            </a:extLst>
          </p:cNvPr>
          <p:cNvGrpSpPr/>
          <p:nvPr/>
        </p:nvGrpSpPr>
        <p:grpSpPr>
          <a:xfrm>
            <a:off x="3569676" y="943632"/>
            <a:ext cx="5732585" cy="4388939"/>
            <a:chOff x="2153463" y="1916832"/>
            <a:chExt cx="7911017" cy="438893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D4A3AD9-DC89-4E64-B06C-7F0EFF53FD69}"/>
                </a:ext>
              </a:extLst>
            </p:cNvPr>
            <p:cNvSpPr txBox="1"/>
            <p:nvPr/>
          </p:nvSpPr>
          <p:spPr>
            <a:xfrm>
              <a:off x="2153463" y="1916832"/>
              <a:ext cx="79110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646322C-2D70-4F72-8728-6A3ABC2E5D6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785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6" name="Title 3">
            <a:extLst>
              <a:ext uri="{FF2B5EF4-FFF2-40B4-BE49-F238E27FC236}">
                <a16:creationId xmlns:a16="http://schemas.microsoft.com/office/drawing/2014/main" id="{E53C8487-3453-4D10-8FD5-EEB5430BAEDB}"/>
              </a:ext>
            </a:extLst>
          </p:cNvPr>
          <p:cNvSpPr txBox="1">
            <a:spLocks/>
          </p:cNvSpPr>
          <p:nvPr/>
        </p:nvSpPr>
        <p:spPr>
          <a:xfrm>
            <a:off x="1270431" y="1029395"/>
            <a:ext cx="2299245" cy="1584176"/>
          </a:xfrm>
          <a:prstGeom prst="rect">
            <a:avLst/>
          </a:prstGeom>
        </p:spPr>
        <p:txBody>
          <a:bodyPr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Column</a:t>
            </a:r>
          </a:p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Style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1C5F0D-3CBC-4652-8DA1-509117C8BC15}"/>
              </a:ext>
            </a:extLst>
          </p:cNvPr>
          <p:cNvSpPr/>
          <p:nvPr/>
        </p:nvSpPr>
        <p:spPr>
          <a:xfrm>
            <a:off x="9148536" y="0"/>
            <a:ext cx="3043464" cy="6677266"/>
          </a:xfrm>
          <a:custGeom>
            <a:avLst/>
            <a:gdLst>
              <a:gd name="connsiteX0" fmla="*/ 2323951 w 3043464"/>
              <a:gd name="connsiteY0" fmla="*/ 6610138 h 6677266"/>
              <a:gd name="connsiteX1" fmla="*/ 2322121 w 3043464"/>
              <a:gd name="connsiteY1" fmla="*/ 6677266 h 6677266"/>
              <a:gd name="connsiteX2" fmla="*/ 2316627 w 3043464"/>
              <a:gd name="connsiteY2" fmla="*/ 6662751 h 6677266"/>
              <a:gd name="connsiteX3" fmla="*/ 2314795 w 3043464"/>
              <a:gd name="connsiteY3" fmla="*/ 6655494 h 6677266"/>
              <a:gd name="connsiteX4" fmla="*/ 2312965 w 3043464"/>
              <a:gd name="connsiteY4" fmla="*/ 6640980 h 6677266"/>
              <a:gd name="connsiteX5" fmla="*/ 2316627 w 3043464"/>
              <a:gd name="connsiteY5" fmla="*/ 6631909 h 6677266"/>
              <a:gd name="connsiteX6" fmla="*/ 2323951 w 3043464"/>
              <a:gd name="connsiteY6" fmla="*/ 6610138 h 6677266"/>
              <a:gd name="connsiteX7" fmla="*/ 2265359 w 3043464"/>
              <a:gd name="connsiteY7" fmla="*/ 6591995 h 6677266"/>
              <a:gd name="connsiteX8" fmla="*/ 2269021 w 3043464"/>
              <a:gd name="connsiteY8" fmla="*/ 6604694 h 6677266"/>
              <a:gd name="connsiteX9" fmla="*/ 2263527 w 3043464"/>
              <a:gd name="connsiteY9" fmla="*/ 6624652 h 6677266"/>
              <a:gd name="connsiteX10" fmla="*/ 2258035 w 3043464"/>
              <a:gd name="connsiteY10" fmla="*/ 6644608 h 6677266"/>
              <a:gd name="connsiteX11" fmla="*/ 2258035 w 3043464"/>
              <a:gd name="connsiteY11" fmla="*/ 6617395 h 6677266"/>
              <a:gd name="connsiteX12" fmla="*/ 2265359 w 3043464"/>
              <a:gd name="connsiteY12" fmla="*/ 6591995 h 6677266"/>
              <a:gd name="connsiteX13" fmla="*/ 1521974 w 3043464"/>
              <a:gd name="connsiteY13" fmla="*/ 6548452 h 6677266"/>
              <a:gd name="connsiteX14" fmla="*/ 1523804 w 3043464"/>
              <a:gd name="connsiteY14" fmla="*/ 6581109 h 6677266"/>
              <a:gd name="connsiteX15" fmla="*/ 1523804 w 3043464"/>
              <a:gd name="connsiteY15" fmla="*/ 6584738 h 6677266"/>
              <a:gd name="connsiteX16" fmla="*/ 1521974 w 3043464"/>
              <a:gd name="connsiteY16" fmla="*/ 6582923 h 6677266"/>
              <a:gd name="connsiteX17" fmla="*/ 1518312 w 3043464"/>
              <a:gd name="connsiteY17" fmla="*/ 6564780 h 6677266"/>
              <a:gd name="connsiteX18" fmla="*/ 1521974 w 3043464"/>
              <a:gd name="connsiteY18" fmla="*/ 6548452 h 6677266"/>
              <a:gd name="connsiteX19" fmla="*/ 2239725 w 3043464"/>
              <a:gd name="connsiteY19" fmla="*/ 6526681 h 6677266"/>
              <a:gd name="connsiteX20" fmla="*/ 2243387 w 3043464"/>
              <a:gd name="connsiteY20" fmla="*/ 6537567 h 6677266"/>
              <a:gd name="connsiteX21" fmla="*/ 2241555 w 3043464"/>
              <a:gd name="connsiteY21" fmla="*/ 6543008 h 6677266"/>
              <a:gd name="connsiteX22" fmla="*/ 2239725 w 3043464"/>
              <a:gd name="connsiteY22" fmla="*/ 6530309 h 6677266"/>
              <a:gd name="connsiteX23" fmla="*/ 2239725 w 3043464"/>
              <a:gd name="connsiteY23" fmla="*/ 6526681 h 6677266"/>
              <a:gd name="connsiteX24" fmla="*/ 1364509 w 3043464"/>
              <a:gd name="connsiteY24" fmla="*/ 6490395 h 6677266"/>
              <a:gd name="connsiteX25" fmla="*/ 1371833 w 3043464"/>
              <a:gd name="connsiteY25" fmla="*/ 6515795 h 6677266"/>
              <a:gd name="connsiteX26" fmla="*/ 1370003 w 3043464"/>
              <a:gd name="connsiteY26" fmla="*/ 6517608 h 6677266"/>
              <a:gd name="connsiteX27" fmla="*/ 1368171 w 3043464"/>
              <a:gd name="connsiteY27" fmla="*/ 6526681 h 6677266"/>
              <a:gd name="connsiteX28" fmla="*/ 1366339 w 3043464"/>
              <a:gd name="connsiteY28" fmla="*/ 6513980 h 6677266"/>
              <a:gd name="connsiteX29" fmla="*/ 1366339 w 3043464"/>
              <a:gd name="connsiteY29" fmla="*/ 6510351 h 6677266"/>
              <a:gd name="connsiteX30" fmla="*/ 1364509 w 3043464"/>
              <a:gd name="connsiteY30" fmla="*/ 6490395 h 6677266"/>
              <a:gd name="connsiteX31" fmla="*/ 2435501 w 3043464"/>
              <a:gd name="connsiteY31" fmla="*/ 6488233 h 6677266"/>
              <a:gd name="connsiteX32" fmla="*/ 2441747 w 3043464"/>
              <a:gd name="connsiteY32" fmla="*/ 6503708 h 6677266"/>
              <a:gd name="connsiteX33" fmla="*/ 2444796 w 3043464"/>
              <a:gd name="connsiteY33" fmla="*/ 6513980 h 6677266"/>
              <a:gd name="connsiteX34" fmla="*/ 2452120 w 3043464"/>
              <a:gd name="connsiteY34" fmla="*/ 6541195 h 6677266"/>
              <a:gd name="connsiteX35" fmla="*/ 2441134 w 3043464"/>
              <a:gd name="connsiteY35" fmla="*/ 6573852 h 6677266"/>
              <a:gd name="connsiteX36" fmla="*/ 2431980 w 3043464"/>
              <a:gd name="connsiteY36" fmla="*/ 6524866 h 6677266"/>
              <a:gd name="connsiteX37" fmla="*/ 1514650 w 3043464"/>
              <a:gd name="connsiteY37" fmla="*/ 6486767 h 6677266"/>
              <a:gd name="connsiteX38" fmla="*/ 1516482 w 3043464"/>
              <a:gd name="connsiteY38" fmla="*/ 6494024 h 6677266"/>
              <a:gd name="connsiteX39" fmla="*/ 1509156 w 3043464"/>
              <a:gd name="connsiteY39" fmla="*/ 6503094 h 6677266"/>
              <a:gd name="connsiteX40" fmla="*/ 1514650 w 3043464"/>
              <a:gd name="connsiteY40" fmla="*/ 6486767 h 6677266"/>
              <a:gd name="connsiteX41" fmla="*/ 1366184 w 3043464"/>
              <a:gd name="connsiteY41" fmla="*/ 6482727 h 6677266"/>
              <a:gd name="connsiteX42" fmla="*/ 1366339 w 3043464"/>
              <a:gd name="connsiteY42" fmla="*/ 6483138 h 6677266"/>
              <a:gd name="connsiteX43" fmla="*/ 1366339 w 3043464"/>
              <a:gd name="connsiteY43" fmla="*/ 6484951 h 6677266"/>
              <a:gd name="connsiteX44" fmla="*/ 1547608 w 3043464"/>
              <a:gd name="connsiteY44" fmla="*/ 6466808 h 6677266"/>
              <a:gd name="connsiteX45" fmla="*/ 1553102 w 3043464"/>
              <a:gd name="connsiteY45" fmla="*/ 6477694 h 6677266"/>
              <a:gd name="connsiteX46" fmla="*/ 1554932 w 3043464"/>
              <a:gd name="connsiteY46" fmla="*/ 6481323 h 6677266"/>
              <a:gd name="connsiteX47" fmla="*/ 1553102 w 3043464"/>
              <a:gd name="connsiteY47" fmla="*/ 6515795 h 6677266"/>
              <a:gd name="connsiteX48" fmla="*/ 1553102 w 3043464"/>
              <a:gd name="connsiteY48" fmla="*/ 6521237 h 6677266"/>
              <a:gd name="connsiteX49" fmla="*/ 1551270 w 3043464"/>
              <a:gd name="connsiteY49" fmla="*/ 6504909 h 6677266"/>
              <a:gd name="connsiteX50" fmla="*/ 1547608 w 3043464"/>
              <a:gd name="connsiteY50" fmla="*/ 6474066 h 6677266"/>
              <a:gd name="connsiteX51" fmla="*/ 1547608 w 3043464"/>
              <a:gd name="connsiteY51" fmla="*/ 6466808 h 6677266"/>
              <a:gd name="connsiteX52" fmla="*/ 1364605 w 3043464"/>
              <a:gd name="connsiteY52" fmla="*/ 6457452 h 6677266"/>
              <a:gd name="connsiteX53" fmla="*/ 1364738 w 3043464"/>
              <a:gd name="connsiteY53" fmla="*/ 6462047 h 6677266"/>
              <a:gd name="connsiteX54" fmla="*/ 1366184 w 3043464"/>
              <a:gd name="connsiteY54" fmla="*/ 6482727 h 6677266"/>
              <a:gd name="connsiteX55" fmla="*/ 1360847 w 3043464"/>
              <a:gd name="connsiteY55" fmla="*/ 6468624 h 6677266"/>
              <a:gd name="connsiteX56" fmla="*/ 1364509 w 3043464"/>
              <a:gd name="connsiteY56" fmla="*/ 6454109 h 6677266"/>
              <a:gd name="connsiteX57" fmla="*/ 1365026 w 3043464"/>
              <a:gd name="connsiteY57" fmla="*/ 6456203 h 6677266"/>
              <a:gd name="connsiteX58" fmla="*/ 1364605 w 3043464"/>
              <a:gd name="connsiteY58" fmla="*/ 6457452 h 6677266"/>
              <a:gd name="connsiteX59" fmla="*/ 1507326 w 3043464"/>
              <a:gd name="connsiteY59" fmla="*/ 6452294 h 6677266"/>
              <a:gd name="connsiteX60" fmla="*/ 1510988 w 3043464"/>
              <a:gd name="connsiteY60" fmla="*/ 6472252 h 6677266"/>
              <a:gd name="connsiteX61" fmla="*/ 1507326 w 3043464"/>
              <a:gd name="connsiteY61" fmla="*/ 6479509 h 6677266"/>
              <a:gd name="connsiteX62" fmla="*/ 1503664 w 3043464"/>
              <a:gd name="connsiteY62" fmla="*/ 6483138 h 6677266"/>
              <a:gd name="connsiteX63" fmla="*/ 1501834 w 3043464"/>
              <a:gd name="connsiteY63" fmla="*/ 6470437 h 6677266"/>
              <a:gd name="connsiteX64" fmla="*/ 1505494 w 3043464"/>
              <a:gd name="connsiteY64" fmla="*/ 6457738 h 6677266"/>
              <a:gd name="connsiteX65" fmla="*/ 1507326 w 3043464"/>
              <a:gd name="connsiteY65" fmla="*/ 6452294 h 6677266"/>
              <a:gd name="connsiteX66" fmla="*/ 1615354 w 3043464"/>
              <a:gd name="connsiteY66" fmla="*/ 6450481 h 6677266"/>
              <a:gd name="connsiteX67" fmla="*/ 1620848 w 3043464"/>
              <a:gd name="connsiteY67" fmla="*/ 6457738 h 6677266"/>
              <a:gd name="connsiteX68" fmla="*/ 1624510 w 3043464"/>
              <a:gd name="connsiteY68" fmla="*/ 6463180 h 6677266"/>
              <a:gd name="connsiteX69" fmla="*/ 1620848 w 3043464"/>
              <a:gd name="connsiteY69" fmla="*/ 6488580 h 6677266"/>
              <a:gd name="connsiteX70" fmla="*/ 1615354 w 3043464"/>
              <a:gd name="connsiteY70" fmla="*/ 6454109 h 6677266"/>
              <a:gd name="connsiteX71" fmla="*/ 1615354 w 3043464"/>
              <a:gd name="connsiteY71" fmla="*/ 6450481 h 6677266"/>
              <a:gd name="connsiteX72" fmla="*/ 1642820 w 3043464"/>
              <a:gd name="connsiteY72" fmla="*/ 6443224 h 6677266"/>
              <a:gd name="connsiteX73" fmla="*/ 1644886 w 3043464"/>
              <a:gd name="connsiteY73" fmla="*/ 6447318 h 6677266"/>
              <a:gd name="connsiteX74" fmla="*/ 1645968 w 3043464"/>
              <a:gd name="connsiteY74" fmla="*/ 6465719 h 6677266"/>
              <a:gd name="connsiteX75" fmla="*/ 1640988 w 3043464"/>
              <a:gd name="connsiteY75" fmla="*/ 6459551 h 6677266"/>
              <a:gd name="connsiteX76" fmla="*/ 1642820 w 3043464"/>
              <a:gd name="connsiteY76" fmla="*/ 6446852 h 6677266"/>
              <a:gd name="connsiteX77" fmla="*/ 1642820 w 3043464"/>
              <a:gd name="connsiteY77" fmla="*/ 6443224 h 6677266"/>
              <a:gd name="connsiteX78" fmla="*/ 1556764 w 3043464"/>
              <a:gd name="connsiteY78" fmla="*/ 6437780 h 6677266"/>
              <a:gd name="connsiteX79" fmla="*/ 1556764 w 3043464"/>
              <a:gd name="connsiteY79" fmla="*/ 6441408 h 6677266"/>
              <a:gd name="connsiteX80" fmla="*/ 1554932 w 3043464"/>
              <a:gd name="connsiteY80" fmla="*/ 6439595 h 6677266"/>
              <a:gd name="connsiteX81" fmla="*/ 1556764 w 3043464"/>
              <a:gd name="connsiteY81" fmla="*/ 6437780 h 6677266"/>
              <a:gd name="connsiteX82" fmla="*/ 1516482 w 3043464"/>
              <a:gd name="connsiteY82" fmla="*/ 6425082 h 6677266"/>
              <a:gd name="connsiteX83" fmla="*/ 1516482 w 3043464"/>
              <a:gd name="connsiteY83" fmla="*/ 6425083 h 6677266"/>
              <a:gd name="connsiteX84" fmla="*/ 1518312 w 3043464"/>
              <a:gd name="connsiteY84" fmla="*/ 6435967 h 6677266"/>
              <a:gd name="connsiteX85" fmla="*/ 1520144 w 3043464"/>
              <a:gd name="connsiteY85" fmla="*/ 6455923 h 6677266"/>
              <a:gd name="connsiteX86" fmla="*/ 1516482 w 3043464"/>
              <a:gd name="connsiteY86" fmla="*/ 6461367 h 6677266"/>
              <a:gd name="connsiteX87" fmla="*/ 1510988 w 3043464"/>
              <a:gd name="connsiteY87" fmla="*/ 6443224 h 6677266"/>
              <a:gd name="connsiteX88" fmla="*/ 1631834 w 3043464"/>
              <a:gd name="connsiteY88" fmla="*/ 6416008 h 6677266"/>
              <a:gd name="connsiteX89" fmla="*/ 1633664 w 3043464"/>
              <a:gd name="connsiteY89" fmla="*/ 6417824 h 6677266"/>
              <a:gd name="connsiteX90" fmla="*/ 1630004 w 3043464"/>
              <a:gd name="connsiteY90" fmla="*/ 6441408 h 6677266"/>
              <a:gd name="connsiteX91" fmla="*/ 1624510 w 3043464"/>
              <a:gd name="connsiteY91" fmla="*/ 6434151 h 6677266"/>
              <a:gd name="connsiteX92" fmla="*/ 1631834 w 3043464"/>
              <a:gd name="connsiteY92" fmla="*/ 6416008 h 6677266"/>
              <a:gd name="connsiteX93" fmla="*/ 1377325 w 3043464"/>
              <a:gd name="connsiteY93" fmla="*/ 6416008 h 6677266"/>
              <a:gd name="connsiteX94" fmla="*/ 1399297 w 3043464"/>
              <a:gd name="connsiteY94" fmla="*/ 6452294 h 6677266"/>
              <a:gd name="connsiteX95" fmla="*/ 1406623 w 3043464"/>
              <a:gd name="connsiteY95" fmla="*/ 6463180 h 6677266"/>
              <a:gd name="connsiteX96" fmla="*/ 1401129 w 3043464"/>
              <a:gd name="connsiteY96" fmla="*/ 6481323 h 6677266"/>
              <a:gd name="connsiteX97" fmla="*/ 1399297 w 3043464"/>
              <a:gd name="connsiteY97" fmla="*/ 6488580 h 6677266"/>
              <a:gd name="connsiteX98" fmla="*/ 1393805 w 3043464"/>
              <a:gd name="connsiteY98" fmla="*/ 6481323 h 6677266"/>
              <a:gd name="connsiteX99" fmla="*/ 1397467 w 3043464"/>
              <a:gd name="connsiteY99" fmla="*/ 6490395 h 6677266"/>
              <a:gd name="connsiteX100" fmla="*/ 1395635 w 3043464"/>
              <a:gd name="connsiteY100" fmla="*/ 6504909 h 6677266"/>
              <a:gd name="connsiteX101" fmla="*/ 1391975 w 3043464"/>
              <a:gd name="connsiteY101" fmla="*/ 6524866 h 6677266"/>
              <a:gd name="connsiteX102" fmla="*/ 1384649 w 3043464"/>
              <a:gd name="connsiteY102" fmla="*/ 6532123 h 6677266"/>
              <a:gd name="connsiteX103" fmla="*/ 1379157 w 3043464"/>
              <a:gd name="connsiteY103" fmla="*/ 6519424 h 6677266"/>
              <a:gd name="connsiteX104" fmla="*/ 1382819 w 3043464"/>
              <a:gd name="connsiteY104" fmla="*/ 6492208 h 6677266"/>
              <a:gd name="connsiteX105" fmla="*/ 1386481 w 3043464"/>
              <a:gd name="connsiteY105" fmla="*/ 6466808 h 6677266"/>
              <a:gd name="connsiteX106" fmla="*/ 1375495 w 3043464"/>
              <a:gd name="connsiteY106" fmla="*/ 6490395 h 6677266"/>
              <a:gd name="connsiteX107" fmla="*/ 1373665 w 3043464"/>
              <a:gd name="connsiteY107" fmla="*/ 6494024 h 6677266"/>
              <a:gd name="connsiteX108" fmla="*/ 1373665 w 3043464"/>
              <a:gd name="connsiteY108" fmla="*/ 6492208 h 6677266"/>
              <a:gd name="connsiteX109" fmla="*/ 1367027 w 3043464"/>
              <a:gd name="connsiteY109" fmla="*/ 6464315 h 6677266"/>
              <a:gd name="connsiteX110" fmla="*/ 1365026 w 3043464"/>
              <a:gd name="connsiteY110" fmla="*/ 6456203 h 6677266"/>
              <a:gd name="connsiteX111" fmla="*/ 1373665 w 3043464"/>
              <a:gd name="connsiteY111" fmla="*/ 6430523 h 6677266"/>
              <a:gd name="connsiteX112" fmla="*/ 1377325 w 3043464"/>
              <a:gd name="connsiteY112" fmla="*/ 6416008 h 6677266"/>
              <a:gd name="connsiteX113" fmla="*/ 2311133 w 3043464"/>
              <a:gd name="connsiteY113" fmla="*/ 6408751 h 6677266"/>
              <a:gd name="connsiteX114" fmla="*/ 2334937 w 3043464"/>
              <a:gd name="connsiteY114" fmla="*/ 6464995 h 6677266"/>
              <a:gd name="connsiteX115" fmla="*/ 2329443 w 3043464"/>
              <a:gd name="connsiteY115" fmla="*/ 6526681 h 6677266"/>
              <a:gd name="connsiteX116" fmla="*/ 2327613 w 3043464"/>
              <a:gd name="connsiteY116" fmla="*/ 6528494 h 6677266"/>
              <a:gd name="connsiteX117" fmla="*/ 2322121 w 3043464"/>
              <a:gd name="connsiteY117" fmla="*/ 6521237 h 6677266"/>
              <a:gd name="connsiteX118" fmla="*/ 2327613 w 3043464"/>
              <a:gd name="connsiteY118" fmla="*/ 6530309 h 6677266"/>
              <a:gd name="connsiteX119" fmla="*/ 2314795 w 3043464"/>
              <a:gd name="connsiteY119" fmla="*/ 6555709 h 6677266"/>
              <a:gd name="connsiteX120" fmla="*/ 2305641 w 3043464"/>
              <a:gd name="connsiteY120" fmla="*/ 6573852 h 6677266"/>
              <a:gd name="connsiteX121" fmla="*/ 2303811 w 3043464"/>
              <a:gd name="connsiteY121" fmla="*/ 6566595 h 6677266"/>
              <a:gd name="connsiteX122" fmla="*/ 2300147 w 3043464"/>
              <a:gd name="connsiteY122" fmla="*/ 6532123 h 6677266"/>
              <a:gd name="connsiteX123" fmla="*/ 2296485 w 3043464"/>
              <a:gd name="connsiteY123" fmla="*/ 6466808 h 6677266"/>
              <a:gd name="connsiteX124" fmla="*/ 2301979 w 3043464"/>
              <a:gd name="connsiteY124" fmla="*/ 6452294 h 6677266"/>
              <a:gd name="connsiteX125" fmla="*/ 2303811 w 3043464"/>
              <a:gd name="connsiteY125" fmla="*/ 6441408 h 6677266"/>
              <a:gd name="connsiteX126" fmla="*/ 2305641 w 3043464"/>
              <a:gd name="connsiteY126" fmla="*/ 6434151 h 6677266"/>
              <a:gd name="connsiteX127" fmla="*/ 2311133 w 3043464"/>
              <a:gd name="connsiteY127" fmla="*/ 6408751 h 6677266"/>
              <a:gd name="connsiteX128" fmla="*/ 1501147 w 3043464"/>
              <a:gd name="connsiteY128" fmla="*/ 6397640 h 6677266"/>
              <a:gd name="connsiteX129" fmla="*/ 1501834 w 3043464"/>
              <a:gd name="connsiteY129" fmla="*/ 6399681 h 6677266"/>
              <a:gd name="connsiteX130" fmla="*/ 1510943 w 3043464"/>
              <a:gd name="connsiteY130" fmla="*/ 6415477 h 6677266"/>
              <a:gd name="connsiteX131" fmla="*/ 1507326 w 3043464"/>
              <a:gd name="connsiteY131" fmla="*/ 6421452 h 6677266"/>
              <a:gd name="connsiteX132" fmla="*/ 1501834 w 3043464"/>
              <a:gd name="connsiteY132" fmla="*/ 6430523 h 6677266"/>
              <a:gd name="connsiteX133" fmla="*/ 1494508 w 3043464"/>
              <a:gd name="connsiteY133" fmla="*/ 6441408 h 6677266"/>
              <a:gd name="connsiteX134" fmla="*/ 1492678 w 3043464"/>
              <a:gd name="connsiteY134" fmla="*/ 6432338 h 6677266"/>
              <a:gd name="connsiteX135" fmla="*/ 1496340 w 3043464"/>
              <a:gd name="connsiteY135" fmla="*/ 6421452 h 6677266"/>
              <a:gd name="connsiteX136" fmla="*/ 1384649 w 3043464"/>
              <a:gd name="connsiteY136" fmla="*/ 6394237 h 6677266"/>
              <a:gd name="connsiteX137" fmla="*/ 1382819 w 3043464"/>
              <a:gd name="connsiteY137" fmla="*/ 6399681 h 6677266"/>
              <a:gd name="connsiteX138" fmla="*/ 1388313 w 3043464"/>
              <a:gd name="connsiteY138" fmla="*/ 6405123 h 6677266"/>
              <a:gd name="connsiteX139" fmla="*/ 1384649 w 3043464"/>
              <a:gd name="connsiteY139" fmla="*/ 6394237 h 6677266"/>
              <a:gd name="connsiteX140" fmla="*/ 1587224 w 3043464"/>
              <a:gd name="connsiteY140" fmla="*/ 6391763 h 6677266"/>
              <a:gd name="connsiteX141" fmla="*/ 1589009 w 3043464"/>
              <a:gd name="connsiteY141" fmla="*/ 6393531 h 6677266"/>
              <a:gd name="connsiteX142" fmla="*/ 1587890 w 3043464"/>
              <a:gd name="connsiteY142" fmla="*/ 6397866 h 6677266"/>
              <a:gd name="connsiteX143" fmla="*/ 1587890 w 3043464"/>
              <a:gd name="connsiteY143" fmla="*/ 6396052 h 6677266"/>
              <a:gd name="connsiteX144" fmla="*/ 1589722 w 3043464"/>
              <a:gd name="connsiteY144" fmla="*/ 6390771 h 6677266"/>
              <a:gd name="connsiteX145" fmla="*/ 1589722 w 3043464"/>
              <a:gd name="connsiteY145" fmla="*/ 6394237 h 6677266"/>
              <a:gd name="connsiteX146" fmla="*/ 1589009 w 3043464"/>
              <a:gd name="connsiteY146" fmla="*/ 6393531 h 6677266"/>
              <a:gd name="connsiteX147" fmla="*/ 1585385 w 3043464"/>
              <a:gd name="connsiteY147" fmla="*/ 6383932 h 6677266"/>
              <a:gd name="connsiteX148" fmla="*/ 1586011 w 3043464"/>
              <a:gd name="connsiteY148" fmla="*/ 6383947 h 6677266"/>
              <a:gd name="connsiteX149" fmla="*/ 1587224 w 3043464"/>
              <a:gd name="connsiteY149" fmla="*/ 6391763 h 6677266"/>
              <a:gd name="connsiteX150" fmla="*/ 1586058 w 3043464"/>
              <a:gd name="connsiteY150" fmla="*/ 6390608 h 6677266"/>
              <a:gd name="connsiteX151" fmla="*/ 1614906 w 3043464"/>
              <a:gd name="connsiteY151" fmla="*/ 6383360 h 6677266"/>
              <a:gd name="connsiteX152" fmla="*/ 1587890 w 3043464"/>
              <a:gd name="connsiteY152" fmla="*/ 6430523 h 6677266"/>
              <a:gd name="connsiteX153" fmla="*/ 1587890 w 3043464"/>
              <a:gd name="connsiteY153" fmla="*/ 6421452 h 6677266"/>
              <a:gd name="connsiteX154" fmla="*/ 1587890 w 3043464"/>
              <a:gd name="connsiteY154" fmla="*/ 6406938 h 6677266"/>
              <a:gd name="connsiteX155" fmla="*/ 1591552 w 3043464"/>
              <a:gd name="connsiteY155" fmla="*/ 6385167 h 6677266"/>
              <a:gd name="connsiteX156" fmla="*/ 1590408 w 3043464"/>
              <a:gd name="connsiteY156" fmla="*/ 6388115 h 6677266"/>
              <a:gd name="connsiteX157" fmla="*/ 1589722 w 3043464"/>
              <a:gd name="connsiteY157" fmla="*/ 6390771 h 6677266"/>
              <a:gd name="connsiteX158" fmla="*/ 1589722 w 3043464"/>
              <a:gd name="connsiteY158" fmla="*/ 6390608 h 6677266"/>
              <a:gd name="connsiteX159" fmla="*/ 1589722 w 3043464"/>
              <a:gd name="connsiteY159" fmla="*/ 6388795 h 6677266"/>
              <a:gd name="connsiteX160" fmla="*/ 1589455 w 3043464"/>
              <a:gd name="connsiteY160" fmla="*/ 6384032 h 6677266"/>
              <a:gd name="connsiteX161" fmla="*/ 1601369 w 3043464"/>
              <a:gd name="connsiteY161" fmla="*/ 6384327 h 6677266"/>
              <a:gd name="connsiteX162" fmla="*/ 1509218 w 3043464"/>
              <a:gd name="connsiteY162" fmla="*/ 6380186 h 6677266"/>
              <a:gd name="connsiteX163" fmla="*/ 1530603 w 3043464"/>
              <a:gd name="connsiteY163" fmla="*/ 6381983 h 6677266"/>
              <a:gd name="connsiteX164" fmla="*/ 1531128 w 3043464"/>
              <a:gd name="connsiteY164" fmla="*/ 6386980 h 6677266"/>
              <a:gd name="connsiteX165" fmla="*/ 1532960 w 3043464"/>
              <a:gd name="connsiteY165" fmla="*/ 6419637 h 6677266"/>
              <a:gd name="connsiteX166" fmla="*/ 1529298 w 3043464"/>
              <a:gd name="connsiteY166" fmla="*/ 6426894 h 6677266"/>
              <a:gd name="connsiteX167" fmla="*/ 1523804 w 3043464"/>
              <a:gd name="connsiteY167" fmla="*/ 6437780 h 6677266"/>
              <a:gd name="connsiteX168" fmla="*/ 1516482 w 3043464"/>
              <a:gd name="connsiteY168" fmla="*/ 6425083 h 6677266"/>
              <a:gd name="connsiteX169" fmla="*/ 1516482 w 3043464"/>
              <a:gd name="connsiteY169" fmla="*/ 6425081 h 6677266"/>
              <a:gd name="connsiteX170" fmla="*/ 1516482 w 3043464"/>
              <a:gd name="connsiteY170" fmla="*/ 6425082 h 6677266"/>
              <a:gd name="connsiteX171" fmla="*/ 1510943 w 3043464"/>
              <a:gd name="connsiteY171" fmla="*/ 6415477 h 6677266"/>
              <a:gd name="connsiteX172" fmla="*/ 1512818 w 3043464"/>
              <a:gd name="connsiteY172" fmla="*/ 6412380 h 6677266"/>
              <a:gd name="connsiteX173" fmla="*/ 1512818 w 3043464"/>
              <a:gd name="connsiteY173" fmla="*/ 6406938 h 6677266"/>
              <a:gd name="connsiteX174" fmla="*/ 1497011 w 3043464"/>
              <a:gd name="connsiteY174" fmla="*/ 6379160 h 6677266"/>
              <a:gd name="connsiteX175" fmla="*/ 1508174 w 3043464"/>
              <a:gd name="connsiteY175" fmla="*/ 6380098 h 6677266"/>
              <a:gd name="connsiteX176" fmla="*/ 1501834 w 3043464"/>
              <a:gd name="connsiteY176" fmla="*/ 6394237 h 6677266"/>
              <a:gd name="connsiteX177" fmla="*/ 1501147 w 3043464"/>
              <a:gd name="connsiteY177" fmla="*/ 6397640 h 6677266"/>
              <a:gd name="connsiteX178" fmla="*/ 1500002 w 3043464"/>
              <a:gd name="connsiteY178" fmla="*/ 6394237 h 6677266"/>
              <a:gd name="connsiteX179" fmla="*/ 1495909 w 3043464"/>
              <a:gd name="connsiteY179" fmla="*/ 6382071 h 6677266"/>
              <a:gd name="connsiteX180" fmla="*/ 1488055 w 3043464"/>
              <a:gd name="connsiteY180" fmla="*/ 6378088 h 6677266"/>
              <a:gd name="connsiteX181" fmla="*/ 1491107 w 3043464"/>
              <a:gd name="connsiteY181" fmla="*/ 6378664 h 6677266"/>
              <a:gd name="connsiteX182" fmla="*/ 1494869 w 3043464"/>
              <a:gd name="connsiteY182" fmla="*/ 6378980 h 6677266"/>
              <a:gd name="connsiteX183" fmla="*/ 1495909 w 3043464"/>
              <a:gd name="connsiteY183" fmla="*/ 6382071 h 6677266"/>
              <a:gd name="connsiteX184" fmla="*/ 1492678 w 3043464"/>
              <a:gd name="connsiteY184" fmla="*/ 6390608 h 6677266"/>
              <a:gd name="connsiteX185" fmla="*/ 1490846 w 3043464"/>
              <a:gd name="connsiteY185" fmla="*/ 6396052 h 6677266"/>
              <a:gd name="connsiteX186" fmla="*/ 1489016 w 3043464"/>
              <a:gd name="connsiteY186" fmla="*/ 6386980 h 6677266"/>
              <a:gd name="connsiteX187" fmla="*/ 1487185 w 3043464"/>
              <a:gd name="connsiteY187" fmla="*/ 6381538 h 6677266"/>
              <a:gd name="connsiteX188" fmla="*/ 1346835 w 3043464"/>
              <a:gd name="connsiteY188" fmla="*/ 6371598 h 6677266"/>
              <a:gd name="connsiteX189" fmla="*/ 1353523 w 3043464"/>
              <a:gd name="connsiteY189" fmla="*/ 6381538 h 6677266"/>
              <a:gd name="connsiteX190" fmla="*/ 1359015 w 3043464"/>
              <a:gd name="connsiteY190" fmla="*/ 6388795 h 6677266"/>
              <a:gd name="connsiteX191" fmla="*/ 1351693 w 3043464"/>
              <a:gd name="connsiteY191" fmla="*/ 6406938 h 6677266"/>
              <a:gd name="connsiteX192" fmla="*/ 1346470 w 3043464"/>
              <a:gd name="connsiteY192" fmla="*/ 6372443 h 6677266"/>
              <a:gd name="connsiteX193" fmla="*/ 2322121 w 3043464"/>
              <a:gd name="connsiteY193" fmla="*/ 6352509 h 6677266"/>
              <a:gd name="connsiteX194" fmla="*/ 2325783 w 3043464"/>
              <a:gd name="connsiteY194" fmla="*/ 6372466 h 6677266"/>
              <a:gd name="connsiteX195" fmla="*/ 2327613 w 3043464"/>
              <a:gd name="connsiteY195" fmla="*/ 6385167 h 6677266"/>
              <a:gd name="connsiteX196" fmla="*/ 2318457 w 3043464"/>
              <a:gd name="connsiteY196" fmla="*/ 6368837 h 6677266"/>
              <a:gd name="connsiteX197" fmla="*/ 2322121 w 3043464"/>
              <a:gd name="connsiteY197" fmla="*/ 6352509 h 6677266"/>
              <a:gd name="connsiteX198" fmla="*/ 2227226 w 3043464"/>
              <a:gd name="connsiteY198" fmla="*/ 6340359 h 6677266"/>
              <a:gd name="connsiteX199" fmla="*/ 2230571 w 3043464"/>
              <a:gd name="connsiteY199" fmla="*/ 6348881 h 6677266"/>
              <a:gd name="connsiteX200" fmla="*/ 2241556 w 3043464"/>
              <a:gd name="connsiteY200" fmla="*/ 6379497 h 6677266"/>
              <a:gd name="connsiteX201" fmla="*/ 2244176 w 3043464"/>
              <a:gd name="connsiteY201" fmla="*/ 6387772 h 6677266"/>
              <a:gd name="connsiteX202" fmla="*/ 2248881 w 3043464"/>
              <a:gd name="connsiteY202" fmla="*/ 6408751 h 6677266"/>
              <a:gd name="connsiteX203" fmla="*/ 2261697 w 3043464"/>
              <a:gd name="connsiteY203" fmla="*/ 6481323 h 6677266"/>
              <a:gd name="connsiteX204" fmla="*/ 2252543 w 3043464"/>
              <a:gd name="connsiteY204" fmla="*/ 6512167 h 6677266"/>
              <a:gd name="connsiteX205" fmla="*/ 2252543 w 3043464"/>
              <a:gd name="connsiteY205" fmla="*/ 6513980 h 6677266"/>
              <a:gd name="connsiteX206" fmla="*/ 2236063 w 3043464"/>
              <a:gd name="connsiteY206" fmla="*/ 6481323 h 6677266"/>
              <a:gd name="connsiteX207" fmla="*/ 2230571 w 3043464"/>
              <a:gd name="connsiteY207" fmla="*/ 6437780 h 6677266"/>
              <a:gd name="connsiteX208" fmla="*/ 2226907 w 3043464"/>
              <a:gd name="connsiteY208" fmla="*/ 6403309 h 6677266"/>
              <a:gd name="connsiteX209" fmla="*/ 2232401 w 3043464"/>
              <a:gd name="connsiteY209" fmla="*/ 6390608 h 6677266"/>
              <a:gd name="connsiteX210" fmla="*/ 2226907 w 3043464"/>
              <a:gd name="connsiteY210" fmla="*/ 6399681 h 6677266"/>
              <a:gd name="connsiteX211" fmla="*/ 2223245 w 3043464"/>
              <a:gd name="connsiteY211" fmla="*/ 6363395 h 6677266"/>
              <a:gd name="connsiteX212" fmla="*/ 2226907 w 3043464"/>
              <a:gd name="connsiteY212" fmla="*/ 6341624 h 6677266"/>
              <a:gd name="connsiteX213" fmla="*/ 1313241 w 3043464"/>
              <a:gd name="connsiteY213" fmla="*/ 6330738 h 6677266"/>
              <a:gd name="connsiteX214" fmla="*/ 1314463 w 3043464"/>
              <a:gd name="connsiteY214" fmla="*/ 6331949 h 6677266"/>
              <a:gd name="connsiteX215" fmla="*/ 1315073 w 3043464"/>
              <a:gd name="connsiteY215" fmla="*/ 6334367 h 6677266"/>
              <a:gd name="connsiteX216" fmla="*/ 1320565 w 3043464"/>
              <a:gd name="connsiteY216" fmla="*/ 6365208 h 6677266"/>
              <a:gd name="connsiteX217" fmla="*/ 1322992 w 3043464"/>
              <a:gd name="connsiteY217" fmla="*/ 6367854 h 6677266"/>
              <a:gd name="connsiteX218" fmla="*/ 1327889 w 3043464"/>
              <a:gd name="connsiteY218" fmla="*/ 6434151 h 6677266"/>
              <a:gd name="connsiteX219" fmla="*/ 1329719 w 3043464"/>
              <a:gd name="connsiteY219" fmla="*/ 6466808 h 6677266"/>
              <a:gd name="connsiteX220" fmla="*/ 1320565 w 3043464"/>
              <a:gd name="connsiteY220" fmla="*/ 6494024 h 6677266"/>
              <a:gd name="connsiteX221" fmla="*/ 1311072 w 3043464"/>
              <a:gd name="connsiteY221" fmla="*/ 6452869 h 6677266"/>
              <a:gd name="connsiteX222" fmla="*/ 1306306 w 3043464"/>
              <a:gd name="connsiteY222" fmla="*/ 6402732 h 6677266"/>
              <a:gd name="connsiteX223" fmla="*/ 1309579 w 3043464"/>
              <a:gd name="connsiteY223" fmla="*/ 6372466 h 6677266"/>
              <a:gd name="connsiteX224" fmla="*/ 1313241 w 3043464"/>
              <a:gd name="connsiteY224" fmla="*/ 6330738 h 6677266"/>
              <a:gd name="connsiteX225" fmla="*/ 1500002 w 3043464"/>
              <a:gd name="connsiteY225" fmla="*/ 6327109 h 6677266"/>
              <a:gd name="connsiteX226" fmla="*/ 1498172 w 3043464"/>
              <a:gd name="connsiteY226" fmla="*/ 6334367 h 6677266"/>
              <a:gd name="connsiteX227" fmla="*/ 1503664 w 3043464"/>
              <a:gd name="connsiteY227" fmla="*/ 6343437 h 6677266"/>
              <a:gd name="connsiteX228" fmla="*/ 1501834 w 3043464"/>
              <a:gd name="connsiteY228" fmla="*/ 6334367 h 6677266"/>
              <a:gd name="connsiteX229" fmla="*/ 1500002 w 3043464"/>
              <a:gd name="connsiteY229" fmla="*/ 6327109 h 6677266"/>
              <a:gd name="connsiteX230" fmla="*/ 1311832 w 3043464"/>
              <a:gd name="connsiteY230" fmla="*/ 6321524 h 6677266"/>
              <a:gd name="connsiteX231" fmla="*/ 1313101 w 3043464"/>
              <a:gd name="connsiteY231" fmla="*/ 6326551 h 6677266"/>
              <a:gd name="connsiteX232" fmla="*/ 1311409 w 3043464"/>
              <a:gd name="connsiteY232" fmla="*/ 6325294 h 6677266"/>
              <a:gd name="connsiteX233" fmla="*/ 2219583 w 3043464"/>
              <a:gd name="connsiteY233" fmla="*/ 6308967 h 6677266"/>
              <a:gd name="connsiteX234" fmla="*/ 2217753 w 3043464"/>
              <a:gd name="connsiteY234" fmla="*/ 6316224 h 6677266"/>
              <a:gd name="connsiteX235" fmla="*/ 2222742 w 3043464"/>
              <a:gd name="connsiteY235" fmla="*/ 6328933 h 6677266"/>
              <a:gd name="connsiteX236" fmla="*/ 2217753 w 3043464"/>
              <a:gd name="connsiteY236" fmla="*/ 6339808 h 6677266"/>
              <a:gd name="connsiteX237" fmla="*/ 2214757 w 3043464"/>
              <a:gd name="connsiteY237" fmla="*/ 6312099 h 6677266"/>
              <a:gd name="connsiteX238" fmla="*/ 2215923 w 3043464"/>
              <a:gd name="connsiteY238" fmla="*/ 6314408 h 6677266"/>
              <a:gd name="connsiteX239" fmla="*/ 2219583 w 3043464"/>
              <a:gd name="connsiteY239" fmla="*/ 6308967 h 6677266"/>
              <a:gd name="connsiteX240" fmla="*/ 1476199 w 3043464"/>
              <a:gd name="connsiteY240" fmla="*/ 6296266 h 6677266"/>
              <a:gd name="connsiteX241" fmla="*/ 1483524 w 3043464"/>
              <a:gd name="connsiteY241" fmla="*/ 6312595 h 6677266"/>
              <a:gd name="connsiteX242" fmla="*/ 1481692 w 3043464"/>
              <a:gd name="connsiteY242" fmla="*/ 6316224 h 6677266"/>
              <a:gd name="connsiteX243" fmla="*/ 1479862 w 3043464"/>
              <a:gd name="connsiteY243" fmla="*/ 6321666 h 6677266"/>
              <a:gd name="connsiteX244" fmla="*/ 1476199 w 3043464"/>
              <a:gd name="connsiteY244" fmla="*/ 6296266 h 6677266"/>
              <a:gd name="connsiteX245" fmla="*/ 2364017 w 3043464"/>
              <a:gd name="connsiteY245" fmla="*/ 6292556 h 6677266"/>
              <a:gd name="connsiteX246" fmla="*/ 2437460 w 3043464"/>
              <a:gd name="connsiteY246" fmla="*/ 6298240 h 6677266"/>
              <a:gd name="connsiteX247" fmla="*/ 2453441 w 3043464"/>
              <a:gd name="connsiteY247" fmla="*/ 6487812 h 6677266"/>
              <a:gd name="connsiteX248" fmla="*/ 2446626 w 3043464"/>
              <a:gd name="connsiteY248" fmla="*/ 6513980 h 6677266"/>
              <a:gd name="connsiteX249" fmla="*/ 2446626 w 3043464"/>
              <a:gd name="connsiteY249" fmla="*/ 6515795 h 6677266"/>
              <a:gd name="connsiteX250" fmla="*/ 2441747 w 3043464"/>
              <a:gd name="connsiteY250" fmla="*/ 6503708 h 6677266"/>
              <a:gd name="connsiteX251" fmla="*/ 2435642 w 3043464"/>
              <a:gd name="connsiteY251" fmla="*/ 6483138 h 6677266"/>
              <a:gd name="connsiteX252" fmla="*/ 2435642 w 3043464"/>
              <a:gd name="connsiteY252" fmla="*/ 6486767 h 6677266"/>
              <a:gd name="connsiteX253" fmla="*/ 2435501 w 3043464"/>
              <a:gd name="connsiteY253" fmla="*/ 6488233 h 6677266"/>
              <a:gd name="connsiteX254" fmla="*/ 2431980 w 3043464"/>
              <a:gd name="connsiteY254" fmla="*/ 6479509 h 6677266"/>
              <a:gd name="connsiteX255" fmla="*/ 2424655 w 3043464"/>
              <a:gd name="connsiteY255" fmla="*/ 6461367 h 6677266"/>
              <a:gd name="connsiteX256" fmla="*/ 2424655 w 3043464"/>
              <a:gd name="connsiteY256" fmla="*/ 6459551 h 6677266"/>
              <a:gd name="connsiteX257" fmla="*/ 2428317 w 3043464"/>
              <a:gd name="connsiteY257" fmla="*/ 6432338 h 6677266"/>
              <a:gd name="connsiteX258" fmla="*/ 2431980 w 3043464"/>
              <a:gd name="connsiteY258" fmla="*/ 6408751 h 6677266"/>
              <a:gd name="connsiteX259" fmla="*/ 2420993 w 3043464"/>
              <a:gd name="connsiteY259" fmla="*/ 6430523 h 6677266"/>
              <a:gd name="connsiteX260" fmla="*/ 2415501 w 3043464"/>
              <a:gd name="connsiteY260" fmla="*/ 6441408 h 6677266"/>
              <a:gd name="connsiteX261" fmla="*/ 2406345 w 3043464"/>
              <a:gd name="connsiteY261" fmla="*/ 6416008 h 6677266"/>
              <a:gd name="connsiteX262" fmla="*/ 2384373 w 3043464"/>
              <a:gd name="connsiteY262" fmla="*/ 6361580 h 6677266"/>
              <a:gd name="connsiteX263" fmla="*/ 2399023 w 3043464"/>
              <a:gd name="connsiteY263" fmla="*/ 6417824 h 6677266"/>
              <a:gd name="connsiteX264" fmla="*/ 2410007 w 3043464"/>
              <a:gd name="connsiteY264" fmla="*/ 6455923 h 6677266"/>
              <a:gd name="connsiteX265" fmla="*/ 2404515 w 3043464"/>
              <a:gd name="connsiteY265" fmla="*/ 6472252 h 6677266"/>
              <a:gd name="connsiteX266" fmla="*/ 2399023 w 3043464"/>
              <a:gd name="connsiteY266" fmla="*/ 6490395 h 6677266"/>
              <a:gd name="connsiteX267" fmla="*/ 2388035 w 3043464"/>
              <a:gd name="connsiteY267" fmla="*/ 6532123 h 6677266"/>
              <a:gd name="connsiteX268" fmla="*/ 2388035 w 3043464"/>
              <a:gd name="connsiteY268" fmla="*/ 6533938 h 6677266"/>
              <a:gd name="connsiteX269" fmla="*/ 2373387 w 3043464"/>
              <a:gd name="connsiteY269" fmla="*/ 6506723 h 6677266"/>
              <a:gd name="connsiteX270" fmla="*/ 2360571 w 3043464"/>
              <a:gd name="connsiteY270" fmla="*/ 6483138 h 6677266"/>
              <a:gd name="connsiteX271" fmla="*/ 2366063 w 3043464"/>
              <a:gd name="connsiteY271" fmla="*/ 6472252 h 6677266"/>
              <a:gd name="connsiteX272" fmla="*/ 2382543 w 3043464"/>
              <a:gd name="connsiteY272" fmla="*/ 6435967 h 6677266"/>
              <a:gd name="connsiteX273" fmla="*/ 2395361 w 3043464"/>
              <a:gd name="connsiteY273" fmla="*/ 6405123 h 6677266"/>
              <a:gd name="connsiteX274" fmla="*/ 2375219 w 3043464"/>
              <a:gd name="connsiteY274" fmla="*/ 6432338 h 6677266"/>
              <a:gd name="connsiteX275" fmla="*/ 2355077 w 3043464"/>
              <a:gd name="connsiteY275" fmla="*/ 6463180 h 6677266"/>
              <a:gd name="connsiteX276" fmla="*/ 2347753 w 3043464"/>
              <a:gd name="connsiteY276" fmla="*/ 6417824 h 6677266"/>
              <a:gd name="connsiteX277" fmla="*/ 2351415 w 3043464"/>
              <a:gd name="connsiteY277" fmla="*/ 6374281 h 6677266"/>
              <a:gd name="connsiteX278" fmla="*/ 2362403 w 3043464"/>
              <a:gd name="connsiteY278" fmla="*/ 6301709 h 6677266"/>
              <a:gd name="connsiteX279" fmla="*/ 2319159 w 3043464"/>
              <a:gd name="connsiteY279" fmla="*/ 6282281 h 6677266"/>
              <a:gd name="connsiteX280" fmla="*/ 2323093 w 3043464"/>
              <a:gd name="connsiteY280" fmla="*/ 6285285 h 6677266"/>
              <a:gd name="connsiteX281" fmla="*/ 2349115 w 3043464"/>
              <a:gd name="connsiteY281" fmla="*/ 6291403 h 6677266"/>
              <a:gd name="connsiteX282" fmla="*/ 2357353 w 3043464"/>
              <a:gd name="connsiteY282" fmla="*/ 6292041 h 6677266"/>
              <a:gd name="connsiteX283" fmla="*/ 2355077 w 3043464"/>
              <a:gd name="connsiteY283" fmla="*/ 6299894 h 6677266"/>
              <a:gd name="connsiteX284" fmla="*/ 2338599 w 3043464"/>
              <a:gd name="connsiteY284" fmla="*/ 6368837 h 6677266"/>
              <a:gd name="connsiteX285" fmla="*/ 2318457 w 3043464"/>
              <a:gd name="connsiteY285" fmla="*/ 6289009 h 6677266"/>
              <a:gd name="connsiteX286" fmla="*/ 2197074 w 3043464"/>
              <a:gd name="connsiteY286" fmla="*/ 6171569 h 6677266"/>
              <a:gd name="connsiteX287" fmla="*/ 2248894 w 3043464"/>
              <a:gd name="connsiteY287" fmla="*/ 6173009 h 6677266"/>
              <a:gd name="connsiteX288" fmla="*/ 2264948 w 3043464"/>
              <a:gd name="connsiteY288" fmla="*/ 6172612 h 6677266"/>
              <a:gd name="connsiteX289" fmla="*/ 2274513 w 3043464"/>
              <a:gd name="connsiteY289" fmla="*/ 6207367 h 6677266"/>
              <a:gd name="connsiteX290" fmla="*/ 2292823 w 3043464"/>
              <a:gd name="connsiteY290" fmla="*/ 6285380 h 6677266"/>
              <a:gd name="connsiteX291" fmla="*/ 2298317 w 3043464"/>
              <a:gd name="connsiteY291" fmla="*/ 6308967 h 6677266"/>
              <a:gd name="connsiteX292" fmla="*/ 2294655 w 3043464"/>
              <a:gd name="connsiteY292" fmla="*/ 6319852 h 6677266"/>
              <a:gd name="connsiteX293" fmla="*/ 2287331 w 3043464"/>
              <a:gd name="connsiteY293" fmla="*/ 6345252 h 6677266"/>
              <a:gd name="connsiteX294" fmla="*/ 2283669 w 3043464"/>
              <a:gd name="connsiteY294" fmla="*/ 6339808 h 6677266"/>
              <a:gd name="connsiteX295" fmla="*/ 2248881 w 3043464"/>
              <a:gd name="connsiteY295" fmla="*/ 6276309 h 6677266"/>
              <a:gd name="connsiteX296" fmla="*/ 2228739 w 3043464"/>
              <a:gd name="connsiteY296" fmla="*/ 6240024 h 6677266"/>
              <a:gd name="connsiteX297" fmla="*/ 2278175 w 3043464"/>
              <a:gd name="connsiteY297" fmla="*/ 6374281 h 6677266"/>
              <a:gd name="connsiteX298" fmla="*/ 2276345 w 3043464"/>
              <a:gd name="connsiteY298" fmla="*/ 6383351 h 6677266"/>
              <a:gd name="connsiteX299" fmla="*/ 2261697 w 3043464"/>
              <a:gd name="connsiteY299" fmla="*/ 6434151 h 6677266"/>
              <a:gd name="connsiteX300" fmla="*/ 2259865 w 3043464"/>
              <a:gd name="connsiteY300" fmla="*/ 6439595 h 6677266"/>
              <a:gd name="connsiteX301" fmla="*/ 2252543 w 3043464"/>
              <a:gd name="connsiteY301" fmla="*/ 6414195 h 6677266"/>
              <a:gd name="connsiteX302" fmla="*/ 2244176 w 3043464"/>
              <a:gd name="connsiteY302" fmla="*/ 6387772 h 6677266"/>
              <a:gd name="connsiteX303" fmla="*/ 2234233 w 3043464"/>
              <a:gd name="connsiteY303" fmla="*/ 6343437 h 6677266"/>
              <a:gd name="connsiteX304" fmla="*/ 2230571 w 3043464"/>
              <a:gd name="connsiteY304" fmla="*/ 6327109 h 6677266"/>
              <a:gd name="connsiteX305" fmla="*/ 2227226 w 3043464"/>
              <a:gd name="connsiteY305" fmla="*/ 6340359 h 6677266"/>
              <a:gd name="connsiteX306" fmla="*/ 2222742 w 3043464"/>
              <a:gd name="connsiteY306" fmla="*/ 6328933 h 6677266"/>
              <a:gd name="connsiteX307" fmla="*/ 2226907 w 3043464"/>
              <a:gd name="connsiteY307" fmla="*/ 6319852 h 6677266"/>
              <a:gd name="connsiteX308" fmla="*/ 2219583 w 3043464"/>
              <a:gd name="connsiteY308" fmla="*/ 6294452 h 6677266"/>
              <a:gd name="connsiteX309" fmla="*/ 2210429 w 3043464"/>
              <a:gd name="connsiteY309" fmla="*/ 6265424 h 6677266"/>
              <a:gd name="connsiteX310" fmla="*/ 2212261 w 3043464"/>
              <a:gd name="connsiteY310" fmla="*/ 6289009 h 6677266"/>
              <a:gd name="connsiteX311" fmla="*/ 2214757 w 3043464"/>
              <a:gd name="connsiteY311" fmla="*/ 6312099 h 6677266"/>
              <a:gd name="connsiteX312" fmla="*/ 2208597 w 3043464"/>
              <a:gd name="connsiteY312" fmla="*/ 6299894 h 6677266"/>
              <a:gd name="connsiteX313" fmla="*/ 2199964 w 3043464"/>
              <a:gd name="connsiteY313" fmla="*/ 6282786 h 6677266"/>
              <a:gd name="connsiteX314" fmla="*/ 1740127 w 3043464"/>
              <a:gd name="connsiteY314" fmla="*/ 1779855 h 6677266"/>
              <a:gd name="connsiteX315" fmla="*/ 1669332 w 3043464"/>
              <a:gd name="connsiteY315" fmla="*/ 2061618 h 6677266"/>
              <a:gd name="connsiteX316" fmla="*/ 1740127 w 3043464"/>
              <a:gd name="connsiteY316" fmla="*/ 1779855 h 6677266"/>
              <a:gd name="connsiteX317" fmla="*/ 1114303 w 3043464"/>
              <a:gd name="connsiteY317" fmla="*/ 722187 h 6677266"/>
              <a:gd name="connsiteX318" fmla="*/ 1136958 w 3043464"/>
              <a:gd name="connsiteY318" fmla="*/ 937402 h 6677266"/>
              <a:gd name="connsiteX319" fmla="*/ 1114303 w 3043464"/>
              <a:gd name="connsiteY319" fmla="*/ 722187 h 6677266"/>
              <a:gd name="connsiteX320" fmla="*/ 1320302 w 3043464"/>
              <a:gd name="connsiteY320" fmla="*/ 497053 h 6677266"/>
              <a:gd name="connsiteX321" fmla="*/ 1319608 w 3043464"/>
              <a:gd name="connsiteY321" fmla="*/ 533872 h 6677266"/>
              <a:gd name="connsiteX322" fmla="*/ 1275715 w 3043464"/>
              <a:gd name="connsiteY322" fmla="*/ 531041 h 6677266"/>
              <a:gd name="connsiteX323" fmla="*/ 1185098 w 3043464"/>
              <a:gd name="connsiteY323" fmla="*/ 550863 h 6677266"/>
              <a:gd name="connsiteX324" fmla="*/ 1275715 w 3043464"/>
              <a:gd name="connsiteY324" fmla="*/ 570686 h 6677266"/>
              <a:gd name="connsiteX325" fmla="*/ 1319608 w 3043464"/>
              <a:gd name="connsiteY325" fmla="*/ 567854 h 6677266"/>
              <a:gd name="connsiteX326" fmla="*/ 1243150 w 3043464"/>
              <a:gd name="connsiteY326" fmla="*/ 1505172 h 6677266"/>
              <a:gd name="connsiteX327" fmla="*/ 1227575 w 3043464"/>
              <a:gd name="connsiteY327" fmla="*/ 1513668 h 6677266"/>
              <a:gd name="connsiteX328" fmla="*/ 1241733 w 3043464"/>
              <a:gd name="connsiteY328" fmla="*/ 1522163 h 6677266"/>
              <a:gd name="connsiteX329" fmla="*/ 1202089 w 3043464"/>
              <a:gd name="connsiteY329" fmla="*/ 2739828 h 6677266"/>
              <a:gd name="connsiteX330" fmla="*/ 1683491 w 3043464"/>
              <a:gd name="connsiteY330" fmla="*/ 1423051 h 6677266"/>
              <a:gd name="connsiteX331" fmla="*/ 1731631 w 3043464"/>
              <a:gd name="connsiteY331" fmla="*/ 1015275 h 6677266"/>
              <a:gd name="connsiteX332" fmla="*/ 1754285 w 3043464"/>
              <a:gd name="connsiteY332" fmla="*/ 1015275 h 6677266"/>
              <a:gd name="connsiteX333" fmla="*/ 1844902 w 3043464"/>
              <a:gd name="connsiteY333" fmla="*/ 995452 h 6677266"/>
              <a:gd name="connsiteX334" fmla="*/ 1754285 w 3043464"/>
              <a:gd name="connsiteY334" fmla="*/ 975630 h 6677266"/>
              <a:gd name="connsiteX335" fmla="*/ 1735879 w 3043464"/>
              <a:gd name="connsiteY335" fmla="*/ 975630 h 6677266"/>
              <a:gd name="connsiteX336" fmla="*/ 1741918 w 3043464"/>
              <a:gd name="connsiteY336" fmla="*/ 866639 h 6677266"/>
              <a:gd name="connsiteX337" fmla="*/ 1729257 w 3043464"/>
              <a:gd name="connsiteY337" fmla="*/ 858597 h 6677266"/>
              <a:gd name="connsiteX338" fmla="*/ 1566600 w 3043464"/>
              <a:gd name="connsiteY338" fmla="*/ 775110 h 6677266"/>
              <a:gd name="connsiteX339" fmla="*/ 1396747 w 3043464"/>
              <a:gd name="connsiteY339" fmla="*/ 603817 h 6677266"/>
              <a:gd name="connsiteX340" fmla="*/ 1272376 w 3043464"/>
              <a:gd name="connsiteY340" fmla="*/ 420684 h 6677266"/>
              <a:gd name="connsiteX341" fmla="*/ 1214943 w 3043464"/>
              <a:gd name="connsiteY341" fmla="*/ 422106 h 6677266"/>
              <a:gd name="connsiteX342" fmla="*/ 1119967 w 3043464"/>
              <a:gd name="connsiteY342" fmla="*/ 440424 h 6677266"/>
              <a:gd name="connsiteX343" fmla="*/ 1275715 w 3043464"/>
              <a:gd name="connsiteY343" fmla="*/ 460246 h 6677266"/>
              <a:gd name="connsiteX344" fmla="*/ 1294950 w 3043464"/>
              <a:gd name="connsiteY344" fmla="*/ 459645 h 6677266"/>
              <a:gd name="connsiteX345" fmla="*/ 1054016 w 3043464"/>
              <a:gd name="connsiteY345" fmla="*/ 0 h 6677266"/>
              <a:gd name="connsiteX346" fmla="*/ 1299697 w 3043464"/>
              <a:gd name="connsiteY346" fmla="*/ 0 h 6677266"/>
              <a:gd name="connsiteX347" fmla="*/ 1315360 w 3043464"/>
              <a:gd name="connsiteY347" fmla="*/ 193529 h 6677266"/>
              <a:gd name="connsiteX348" fmla="*/ 1320103 w 3043464"/>
              <a:gd name="connsiteY348" fmla="*/ 384895 h 6677266"/>
              <a:gd name="connsiteX349" fmla="*/ 1342228 w 3043464"/>
              <a:gd name="connsiteY349" fmla="*/ 433963 h 6677266"/>
              <a:gd name="connsiteX350" fmla="*/ 1425535 w 3043464"/>
              <a:gd name="connsiteY350" fmla="*/ 551997 h 6677266"/>
              <a:gd name="connsiteX351" fmla="*/ 1719181 w 3043464"/>
              <a:gd name="connsiteY351" fmla="*/ 744882 h 6677266"/>
              <a:gd name="connsiteX352" fmla="*/ 1747700 w 3043464"/>
              <a:gd name="connsiteY352" fmla="*/ 762299 h 6677266"/>
              <a:gd name="connsiteX353" fmla="*/ 1754640 w 3043464"/>
              <a:gd name="connsiteY353" fmla="*/ 637056 h 6677266"/>
              <a:gd name="connsiteX354" fmla="*/ 1762781 w 3043464"/>
              <a:gd name="connsiteY354" fmla="*/ 297420 h 6677266"/>
              <a:gd name="connsiteX355" fmla="*/ 1796762 w 3043464"/>
              <a:gd name="connsiteY355" fmla="*/ 287508 h 6677266"/>
              <a:gd name="connsiteX356" fmla="*/ 1762781 w 3043464"/>
              <a:gd name="connsiteY356" fmla="*/ 277597 h 6677266"/>
              <a:gd name="connsiteX357" fmla="*/ 1764197 w 3043464"/>
              <a:gd name="connsiteY357" fmla="*/ 11410 h 6677266"/>
              <a:gd name="connsiteX358" fmla="*/ 1902954 w 3043464"/>
              <a:gd name="connsiteY358" fmla="*/ 11410 h 6677266"/>
              <a:gd name="connsiteX359" fmla="*/ 1919945 w 3043464"/>
              <a:gd name="connsiteY359" fmla="*/ 368214 h 6677266"/>
              <a:gd name="connsiteX360" fmla="*/ 1863309 w 3043464"/>
              <a:gd name="connsiteY360" fmla="*/ 386620 h 6677266"/>
              <a:gd name="connsiteX361" fmla="*/ 1921360 w 3043464"/>
              <a:gd name="connsiteY361" fmla="*/ 405027 h 6677266"/>
              <a:gd name="connsiteX362" fmla="*/ 1928174 w 3043464"/>
              <a:gd name="connsiteY362" fmla="*/ 705837 h 6677266"/>
              <a:gd name="connsiteX363" fmla="*/ 1926308 w 3043464"/>
              <a:gd name="connsiteY363" fmla="*/ 877080 h 6677266"/>
              <a:gd name="connsiteX364" fmla="*/ 2025781 w 3043464"/>
              <a:gd name="connsiteY364" fmla="*/ 949282 h 6677266"/>
              <a:gd name="connsiteX365" fmla="*/ 2018584 w 3043464"/>
              <a:gd name="connsiteY365" fmla="*/ 831248 h 6677266"/>
              <a:gd name="connsiteX366" fmla="*/ 2045933 w 3043464"/>
              <a:gd name="connsiteY366" fmla="*/ 832687 h 6677266"/>
              <a:gd name="connsiteX367" fmla="*/ 2107829 w 3043464"/>
              <a:gd name="connsiteY367" fmla="*/ 821172 h 6677266"/>
              <a:gd name="connsiteX368" fmla="*/ 2045933 w 3043464"/>
              <a:gd name="connsiteY368" fmla="*/ 809656 h 6677266"/>
              <a:gd name="connsiteX369" fmla="*/ 2017144 w 3043464"/>
              <a:gd name="connsiteY369" fmla="*/ 811096 h 6677266"/>
              <a:gd name="connsiteX370" fmla="*/ 1992674 w 3043464"/>
              <a:gd name="connsiteY370" fmla="*/ 436842 h 6677266"/>
              <a:gd name="connsiteX371" fmla="*/ 2048812 w 3043464"/>
              <a:gd name="connsiteY371" fmla="*/ 439720 h 6677266"/>
              <a:gd name="connsiteX372" fmla="*/ 2146694 w 3043464"/>
              <a:gd name="connsiteY372" fmla="*/ 425326 h 6677266"/>
              <a:gd name="connsiteX373" fmla="*/ 2048812 w 3043464"/>
              <a:gd name="connsiteY373" fmla="*/ 410932 h 6677266"/>
              <a:gd name="connsiteX374" fmla="*/ 1991235 w 3043464"/>
              <a:gd name="connsiteY374" fmla="*/ 413810 h 6677266"/>
              <a:gd name="connsiteX375" fmla="*/ 1988356 w 3043464"/>
              <a:gd name="connsiteY375" fmla="*/ 380703 h 6677266"/>
              <a:gd name="connsiteX376" fmla="*/ 2080480 w 3043464"/>
              <a:gd name="connsiteY376" fmla="*/ 386461 h 6677266"/>
              <a:gd name="connsiteX377" fmla="*/ 2211469 w 3043464"/>
              <a:gd name="connsiteY377" fmla="*/ 366309 h 6677266"/>
              <a:gd name="connsiteX378" fmla="*/ 2080480 w 3043464"/>
              <a:gd name="connsiteY378" fmla="*/ 346157 h 6677266"/>
              <a:gd name="connsiteX379" fmla="*/ 1985477 w 3043464"/>
              <a:gd name="connsiteY379" fmla="*/ 351915 h 6677266"/>
              <a:gd name="connsiteX380" fmla="*/ 1962288 w 3043464"/>
              <a:gd name="connsiteY380" fmla="*/ 0 h 6677266"/>
              <a:gd name="connsiteX381" fmla="*/ 2277589 w 3043464"/>
              <a:gd name="connsiteY381" fmla="*/ 0 h 6677266"/>
              <a:gd name="connsiteX382" fmla="*/ 2282946 w 3043464"/>
              <a:gd name="connsiteY382" fmla="*/ 37476 h 6677266"/>
              <a:gd name="connsiteX383" fmla="*/ 2241697 w 3043464"/>
              <a:gd name="connsiteY383" fmla="*/ 657076 h 6677266"/>
              <a:gd name="connsiteX384" fmla="*/ 2175483 w 3043464"/>
              <a:gd name="connsiteY384" fmla="*/ 651318 h 6677266"/>
              <a:gd name="connsiteX385" fmla="*/ 2096314 w 3043464"/>
              <a:gd name="connsiteY385" fmla="*/ 664273 h 6677266"/>
              <a:gd name="connsiteX386" fmla="*/ 2175483 w 3043464"/>
              <a:gd name="connsiteY386" fmla="*/ 677228 h 6677266"/>
              <a:gd name="connsiteX387" fmla="*/ 2240257 w 3043464"/>
              <a:gd name="connsiteY387" fmla="*/ 671470 h 6677266"/>
              <a:gd name="connsiteX388" fmla="*/ 2233060 w 3043464"/>
              <a:gd name="connsiteY388" fmla="*/ 796701 h 6677266"/>
              <a:gd name="connsiteX389" fmla="*/ 2300714 w 3043464"/>
              <a:gd name="connsiteY389" fmla="*/ 1568241 h 6677266"/>
              <a:gd name="connsiteX390" fmla="*/ 2267607 w 3043464"/>
              <a:gd name="connsiteY390" fmla="*/ 2295158 h 6677266"/>
              <a:gd name="connsiteX391" fmla="*/ 2472007 w 3043464"/>
              <a:gd name="connsiteY391" fmla="*/ 2221746 h 6677266"/>
              <a:gd name="connsiteX392" fmla="*/ 2849140 w 3043464"/>
              <a:gd name="connsiteY392" fmla="*/ 1871963 h 6677266"/>
              <a:gd name="connsiteX393" fmla="*/ 3043464 w 3043464"/>
              <a:gd name="connsiteY393" fmla="*/ 1602788 h 6677266"/>
              <a:gd name="connsiteX394" fmla="*/ 2918233 w 3043464"/>
              <a:gd name="connsiteY394" fmla="*/ 1854689 h 6677266"/>
              <a:gd name="connsiteX395" fmla="*/ 2807396 w 3043464"/>
              <a:gd name="connsiteY395" fmla="*/ 2002952 h 6677266"/>
              <a:gd name="connsiteX396" fmla="*/ 2628906 w 3043464"/>
              <a:gd name="connsiteY396" fmla="*/ 2197276 h 6677266"/>
              <a:gd name="connsiteX397" fmla="*/ 2453294 w 3043464"/>
              <a:gd name="connsiteY397" fmla="*/ 2298038 h 6677266"/>
              <a:gd name="connsiteX398" fmla="*/ 2250333 w 3043464"/>
              <a:gd name="connsiteY398" fmla="*/ 2493802 h 6677266"/>
              <a:gd name="connsiteX399" fmla="*/ 2238818 w 3043464"/>
              <a:gd name="connsiteY399" fmla="*/ 2685247 h 6677266"/>
              <a:gd name="connsiteX400" fmla="*/ 2191317 w 3043464"/>
              <a:gd name="connsiteY400" fmla="*/ 2702520 h 6677266"/>
              <a:gd name="connsiteX401" fmla="*/ 2237378 w 3043464"/>
              <a:gd name="connsiteY401" fmla="*/ 2719794 h 6677266"/>
              <a:gd name="connsiteX402" fmla="*/ 2227302 w 3043464"/>
              <a:gd name="connsiteY402" fmla="*/ 3101245 h 6677266"/>
              <a:gd name="connsiteX403" fmla="*/ 2205711 w 3043464"/>
              <a:gd name="connsiteY403" fmla="*/ 3101245 h 6677266"/>
              <a:gd name="connsiteX404" fmla="*/ 2113587 w 3043464"/>
              <a:gd name="connsiteY404" fmla="*/ 3121397 h 6677266"/>
              <a:gd name="connsiteX405" fmla="*/ 2205711 w 3043464"/>
              <a:gd name="connsiteY405" fmla="*/ 3141549 h 6677266"/>
              <a:gd name="connsiteX406" fmla="*/ 2225863 w 3043464"/>
              <a:gd name="connsiteY406" fmla="*/ 3141549 h 6677266"/>
              <a:gd name="connsiteX407" fmla="*/ 2225863 w 3043464"/>
              <a:gd name="connsiteY407" fmla="*/ 3168899 h 6677266"/>
              <a:gd name="connsiteX408" fmla="*/ 2182680 w 3043464"/>
              <a:gd name="connsiteY408" fmla="*/ 3166020 h 6677266"/>
              <a:gd name="connsiteX409" fmla="*/ 2113587 w 3043464"/>
              <a:gd name="connsiteY409" fmla="*/ 3180414 h 6677266"/>
              <a:gd name="connsiteX410" fmla="*/ 2182680 w 3043464"/>
              <a:gd name="connsiteY410" fmla="*/ 3194809 h 6677266"/>
              <a:gd name="connsiteX411" fmla="*/ 2227302 w 3043464"/>
              <a:gd name="connsiteY411" fmla="*/ 3191930 h 6677266"/>
              <a:gd name="connsiteX412" fmla="*/ 2248894 w 3043464"/>
              <a:gd name="connsiteY412" fmla="*/ 3894376 h 6677266"/>
              <a:gd name="connsiteX413" fmla="*/ 2225863 w 3043464"/>
              <a:gd name="connsiteY413" fmla="*/ 3892937 h 6677266"/>
              <a:gd name="connsiteX414" fmla="*/ 2163967 w 3043464"/>
              <a:gd name="connsiteY414" fmla="*/ 3910210 h 6677266"/>
              <a:gd name="connsiteX415" fmla="*/ 2225863 w 3043464"/>
              <a:gd name="connsiteY415" fmla="*/ 3927483 h 6677266"/>
              <a:gd name="connsiteX416" fmla="*/ 2250333 w 3043464"/>
              <a:gd name="connsiteY416" fmla="*/ 3926044 h 6677266"/>
              <a:gd name="connsiteX417" fmla="*/ 2329503 w 3043464"/>
              <a:gd name="connsiteY417" fmla="*/ 4999866 h 6677266"/>
              <a:gd name="connsiteX418" fmla="*/ 2358291 w 3043464"/>
              <a:gd name="connsiteY418" fmla="*/ 5342452 h 6677266"/>
              <a:gd name="connsiteX419" fmla="*/ 2315108 w 3043464"/>
              <a:gd name="connsiteY419" fmla="*/ 5339573 h 6677266"/>
              <a:gd name="connsiteX420" fmla="*/ 2222984 w 3043464"/>
              <a:gd name="connsiteY420" fmla="*/ 5359725 h 6677266"/>
              <a:gd name="connsiteX421" fmla="*/ 2315108 w 3043464"/>
              <a:gd name="connsiteY421" fmla="*/ 5379878 h 6677266"/>
              <a:gd name="connsiteX422" fmla="*/ 2361170 w 3043464"/>
              <a:gd name="connsiteY422" fmla="*/ 5376999 h 6677266"/>
              <a:gd name="connsiteX423" fmla="*/ 2434582 w 3043464"/>
              <a:gd name="connsiteY423" fmla="*/ 6257936 h 6677266"/>
              <a:gd name="connsiteX424" fmla="*/ 2369136 w 3043464"/>
              <a:gd name="connsiteY424" fmla="*/ 6263526 h 6677266"/>
              <a:gd name="connsiteX425" fmla="*/ 2370641 w 3043464"/>
              <a:gd name="connsiteY425" fmla="*/ 6254991 h 6677266"/>
              <a:gd name="connsiteX426" fmla="*/ 2373387 w 3043464"/>
              <a:gd name="connsiteY426" fmla="*/ 6238209 h 6677266"/>
              <a:gd name="connsiteX427" fmla="*/ 2368352 w 3043464"/>
              <a:gd name="connsiteY427" fmla="*/ 6254084 h 6677266"/>
              <a:gd name="connsiteX428" fmla="*/ 2365526 w 3043464"/>
              <a:gd name="connsiteY428" fmla="*/ 6263835 h 6677266"/>
              <a:gd name="connsiteX429" fmla="*/ 2348216 w 3043464"/>
              <a:gd name="connsiteY429" fmla="*/ 6265313 h 6677266"/>
              <a:gd name="connsiteX430" fmla="*/ 2322845 w 3043464"/>
              <a:gd name="connsiteY430" fmla="*/ 6271094 h 6677266"/>
              <a:gd name="connsiteX431" fmla="*/ 2320110 w 3043464"/>
              <a:gd name="connsiteY431" fmla="*/ 6273179 h 6677266"/>
              <a:gd name="connsiteX432" fmla="*/ 2323951 w 3043464"/>
              <a:gd name="connsiteY432" fmla="*/ 6236395 h 6677266"/>
              <a:gd name="connsiteX433" fmla="*/ 2327613 w 3043464"/>
              <a:gd name="connsiteY433" fmla="*/ 6189224 h 6677266"/>
              <a:gd name="connsiteX434" fmla="*/ 2316627 w 3043464"/>
              <a:gd name="connsiteY434" fmla="*/ 6234580 h 6677266"/>
              <a:gd name="connsiteX435" fmla="*/ 2309303 w 3043464"/>
              <a:gd name="connsiteY435" fmla="*/ 6261795 h 6677266"/>
              <a:gd name="connsiteX436" fmla="*/ 2289163 w 3043464"/>
              <a:gd name="connsiteY436" fmla="*/ 6201923 h 6677266"/>
              <a:gd name="connsiteX437" fmla="*/ 2277663 w 3043464"/>
              <a:gd name="connsiteY437" fmla="*/ 6172297 h 6677266"/>
              <a:gd name="connsiteX438" fmla="*/ 2310677 w 3043464"/>
              <a:gd name="connsiteY438" fmla="*/ 6171480 h 6677266"/>
              <a:gd name="connsiteX439" fmla="*/ 2407232 w 3043464"/>
              <a:gd name="connsiteY439" fmla="*/ 6152857 h 6677266"/>
              <a:gd name="connsiteX440" fmla="*/ 2310677 w 3043464"/>
              <a:gd name="connsiteY440" fmla="*/ 6134235 h 6677266"/>
              <a:gd name="connsiteX441" fmla="*/ 2260207 w 3043464"/>
              <a:gd name="connsiteY441" fmla="*/ 6132985 h 6677266"/>
              <a:gd name="connsiteX442" fmla="*/ 2247964 w 3043464"/>
              <a:gd name="connsiteY442" fmla="*/ 6107127 h 6677266"/>
              <a:gd name="connsiteX443" fmla="*/ 2241555 w 3043464"/>
              <a:gd name="connsiteY443" fmla="*/ 6094881 h 6677266"/>
              <a:gd name="connsiteX444" fmla="*/ 2245675 w 3043464"/>
              <a:gd name="connsiteY444" fmla="*/ 6108261 h 6677266"/>
              <a:gd name="connsiteX445" fmla="*/ 2253411 w 3043464"/>
              <a:gd name="connsiteY445" fmla="*/ 6132817 h 6677266"/>
              <a:gd name="connsiteX446" fmla="*/ 2248894 w 3043464"/>
              <a:gd name="connsiteY446" fmla="*/ 6132705 h 6677266"/>
              <a:gd name="connsiteX447" fmla="*/ 2192756 w 3043464"/>
              <a:gd name="connsiteY447" fmla="*/ 6134144 h 6677266"/>
              <a:gd name="connsiteX448" fmla="*/ 1999871 w 3043464"/>
              <a:gd name="connsiteY448" fmla="*/ 4959561 h 6677266"/>
              <a:gd name="connsiteX449" fmla="*/ 1992674 w 3043464"/>
              <a:gd name="connsiteY449" fmla="*/ 3440953 h 6677266"/>
              <a:gd name="connsiteX450" fmla="*/ 2071843 w 3043464"/>
              <a:gd name="connsiteY450" fmla="*/ 3420801 h 6677266"/>
              <a:gd name="connsiteX451" fmla="*/ 1995553 w 3043464"/>
              <a:gd name="connsiteY451" fmla="*/ 3400648 h 6677266"/>
              <a:gd name="connsiteX452" fmla="*/ 2063206 w 3043464"/>
              <a:gd name="connsiteY452" fmla="*/ 2416072 h 6677266"/>
              <a:gd name="connsiteX453" fmla="*/ 2126542 w 3043464"/>
              <a:gd name="connsiteY453" fmla="*/ 2401677 h 6677266"/>
              <a:gd name="connsiteX454" fmla="*/ 2064646 w 3043464"/>
              <a:gd name="connsiteY454" fmla="*/ 2387282 h 6677266"/>
              <a:gd name="connsiteX455" fmla="*/ 2073283 w 3043464"/>
              <a:gd name="connsiteY455" fmla="*/ 2021664 h 6677266"/>
              <a:gd name="connsiteX456" fmla="*/ 2073283 w 3043464"/>
              <a:gd name="connsiteY456" fmla="*/ 1959768 h 6677266"/>
              <a:gd name="connsiteX457" fmla="*/ 2097753 w 3043464"/>
              <a:gd name="connsiteY457" fmla="*/ 1961208 h 6677266"/>
              <a:gd name="connsiteX458" fmla="*/ 2153891 w 3043464"/>
              <a:gd name="connsiteY458" fmla="*/ 1949692 h 6677266"/>
              <a:gd name="connsiteX459" fmla="*/ 2097753 w 3043464"/>
              <a:gd name="connsiteY459" fmla="*/ 1938177 h 6677266"/>
              <a:gd name="connsiteX460" fmla="*/ 2071843 w 3043464"/>
              <a:gd name="connsiteY460" fmla="*/ 1939616 h 6677266"/>
              <a:gd name="connsiteX461" fmla="*/ 2038736 w 3043464"/>
              <a:gd name="connsiteY461" fmla="*/ 1198305 h 6677266"/>
              <a:gd name="connsiteX462" fmla="*/ 2116466 w 3043464"/>
              <a:gd name="connsiteY462" fmla="*/ 1183911 h 6677266"/>
              <a:gd name="connsiteX463" fmla="*/ 2031539 w 3043464"/>
              <a:gd name="connsiteY463" fmla="*/ 1169516 h 6677266"/>
              <a:gd name="connsiteX464" fmla="*/ 1975401 w 3043464"/>
              <a:gd name="connsiteY464" fmla="*/ 1075390 h 6677266"/>
              <a:gd name="connsiteX465" fmla="*/ 1924456 w 3043464"/>
              <a:gd name="connsiteY465" fmla="*/ 1014011 h 6677266"/>
              <a:gd name="connsiteX466" fmla="*/ 1907821 w 3043464"/>
              <a:gd name="connsiteY466" fmla="*/ 1304803 h 6677266"/>
              <a:gd name="connsiteX467" fmla="*/ 1873220 w 3043464"/>
              <a:gd name="connsiteY467" fmla="*/ 1600038 h 6677266"/>
              <a:gd name="connsiteX468" fmla="*/ 1808089 w 3043464"/>
              <a:gd name="connsiteY468" fmla="*/ 1619860 h 6677266"/>
              <a:gd name="connsiteX469" fmla="*/ 1867557 w 3043464"/>
              <a:gd name="connsiteY469" fmla="*/ 1638266 h 6677266"/>
              <a:gd name="connsiteX470" fmla="*/ 1631104 w 3043464"/>
              <a:gd name="connsiteY470" fmla="*/ 2449571 h 6677266"/>
              <a:gd name="connsiteX471" fmla="*/ 1407393 w 3043464"/>
              <a:gd name="connsiteY471" fmla="*/ 2928142 h 6677266"/>
              <a:gd name="connsiteX472" fmla="*/ 1373412 w 3043464"/>
              <a:gd name="connsiteY472" fmla="*/ 2928142 h 6677266"/>
              <a:gd name="connsiteX473" fmla="*/ 1230406 w 3043464"/>
              <a:gd name="connsiteY473" fmla="*/ 2946548 h 6677266"/>
              <a:gd name="connsiteX474" fmla="*/ 1373412 w 3043464"/>
              <a:gd name="connsiteY474" fmla="*/ 2963538 h 6677266"/>
              <a:gd name="connsiteX475" fmla="*/ 1394649 w 3043464"/>
              <a:gd name="connsiteY475" fmla="*/ 2963538 h 6677266"/>
              <a:gd name="connsiteX476" fmla="*/ 1346509 w 3043464"/>
              <a:gd name="connsiteY476" fmla="*/ 3130613 h 6677266"/>
              <a:gd name="connsiteX477" fmla="*/ 1339431 w 3043464"/>
              <a:gd name="connsiteY477" fmla="*/ 3170258 h 6677266"/>
              <a:gd name="connsiteX478" fmla="*/ 1210584 w 3043464"/>
              <a:gd name="connsiteY478" fmla="*/ 3190081 h 6677266"/>
              <a:gd name="connsiteX479" fmla="*/ 1333767 w 3043464"/>
              <a:gd name="connsiteY479" fmla="*/ 3208488 h 6677266"/>
              <a:gd name="connsiteX480" fmla="*/ 1355005 w 3043464"/>
              <a:gd name="connsiteY480" fmla="*/ 3810240 h 6677266"/>
              <a:gd name="connsiteX481" fmla="*/ 1451285 w 3043464"/>
              <a:gd name="connsiteY481" fmla="*/ 4417658 h 6677266"/>
              <a:gd name="connsiteX482" fmla="*/ 1503674 w 3043464"/>
              <a:gd name="connsiteY482" fmla="*/ 4627209 h 6677266"/>
              <a:gd name="connsiteX483" fmla="*/ 1469692 w 3043464"/>
              <a:gd name="connsiteY483" fmla="*/ 4627209 h 6677266"/>
              <a:gd name="connsiteX484" fmla="*/ 1332350 w 3043464"/>
              <a:gd name="connsiteY484" fmla="*/ 4647032 h 6677266"/>
              <a:gd name="connsiteX485" fmla="*/ 1469692 w 3043464"/>
              <a:gd name="connsiteY485" fmla="*/ 4666854 h 6677266"/>
              <a:gd name="connsiteX486" fmla="*/ 1513584 w 3043464"/>
              <a:gd name="connsiteY486" fmla="*/ 4665437 h 6677266"/>
              <a:gd name="connsiteX487" fmla="*/ 1530575 w 3043464"/>
              <a:gd name="connsiteY487" fmla="*/ 4746144 h 6677266"/>
              <a:gd name="connsiteX488" fmla="*/ 1537655 w 3043464"/>
              <a:gd name="connsiteY488" fmla="*/ 4782957 h 6677266"/>
              <a:gd name="connsiteX489" fmla="*/ 1534823 w 3043464"/>
              <a:gd name="connsiteY489" fmla="*/ 4782957 h 6677266"/>
              <a:gd name="connsiteX490" fmla="*/ 1444206 w 3043464"/>
              <a:gd name="connsiteY490" fmla="*/ 4802779 h 6677266"/>
              <a:gd name="connsiteX491" fmla="*/ 1534823 w 3043464"/>
              <a:gd name="connsiteY491" fmla="*/ 4822602 h 6677266"/>
              <a:gd name="connsiteX492" fmla="*/ 1543319 w 3043464"/>
              <a:gd name="connsiteY492" fmla="*/ 4822602 h 6677266"/>
              <a:gd name="connsiteX493" fmla="*/ 1571636 w 3043464"/>
              <a:gd name="connsiteY493" fmla="*/ 5152503 h 6677266"/>
              <a:gd name="connsiteX494" fmla="*/ 1591459 w 3043464"/>
              <a:gd name="connsiteY494" fmla="*/ 5483821 h 6677266"/>
              <a:gd name="connsiteX495" fmla="*/ 1534823 w 3043464"/>
              <a:gd name="connsiteY495" fmla="*/ 5497980 h 6677266"/>
              <a:gd name="connsiteX496" fmla="*/ 1592874 w 3043464"/>
              <a:gd name="connsiteY496" fmla="*/ 5512139 h 6677266"/>
              <a:gd name="connsiteX497" fmla="*/ 1611281 w 3043464"/>
              <a:gd name="connsiteY497" fmla="*/ 5839210 h 6677266"/>
              <a:gd name="connsiteX498" fmla="*/ 1573051 w 3043464"/>
              <a:gd name="connsiteY498" fmla="*/ 5839210 h 6677266"/>
              <a:gd name="connsiteX499" fmla="*/ 1417304 w 3043464"/>
              <a:gd name="connsiteY499" fmla="*/ 5859033 h 6677266"/>
              <a:gd name="connsiteX500" fmla="*/ 1573051 w 3043464"/>
              <a:gd name="connsiteY500" fmla="*/ 5878855 h 6677266"/>
              <a:gd name="connsiteX501" fmla="*/ 1612696 w 3043464"/>
              <a:gd name="connsiteY501" fmla="*/ 5878855 h 6677266"/>
              <a:gd name="connsiteX502" fmla="*/ 1637370 w 3043464"/>
              <a:gd name="connsiteY502" fmla="*/ 6304790 h 6677266"/>
              <a:gd name="connsiteX503" fmla="*/ 1633664 w 3043464"/>
              <a:gd name="connsiteY503" fmla="*/ 6299894 h 6677266"/>
              <a:gd name="connsiteX504" fmla="*/ 1586058 w 3043464"/>
              <a:gd name="connsiteY504" fmla="*/ 6241837 h 6677266"/>
              <a:gd name="connsiteX505" fmla="*/ 1542114 w 3043464"/>
              <a:gd name="connsiteY505" fmla="*/ 6192852 h 6677266"/>
              <a:gd name="connsiteX506" fmla="*/ 1580566 w 3043464"/>
              <a:gd name="connsiteY506" fmla="*/ 6247281 h 6677266"/>
              <a:gd name="connsiteX507" fmla="*/ 1622678 w 3043464"/>
              <a:gd name="connsiteY507" fmla="*/ 6310780 h 6677266"/>
              <a:gd name="connsiteX508" fmla="*/ 1630004 w 3043464"/>
              <a:gd name="connsiteY508" fmla="*/ 6321666 h 6677266"/>
              <a:gd name="connsiteX509" fmla="*/ 1637326 w 3043464"/>
              <a:gd name="connsiteY509" fmla="*/ 6341624 h 6677266"/>
              <a:gd name="connsiteX510" fmla="*/ 1637326 w 3043464"/>
              <a:gd name="connsiteY510" fmla="*/ 6343267 h 6677266"/>
              <a:gd name="connsiteX511" fmla="*/ 1601369 w 3043464"/>
              <a:gd name="connsiteY511" fmla="*/ 6343267 h 6677266"/>
              <a:gd name="connsiteX512" fmla="*/ 1581041 w 3043464"/>
              <a:gd name="connsiteY512" fmla="*/ 6344044 h 6677266"/>
              <a:gd name="connsiteX513" fmla="*/ 1580566 w 3043464"/>
              <a:gd name="connsiteY513" fmla="*/ 6339808 h 6677266"/>
              <a:gd name="connsiteX514" fmla="*/ 1591552 w 3043464"/>
              <a:gd name="connsiteY514" fmla="*/ 6310780 h 6677266"/>
              <a:gd name="connsiteX515" fmla="*/ 1578734 w 3043464"/>
              <a:gd name="connsiteY515" fmla="*/ 6334367 h 6677266"/>
              <a:gd name="connsiteX516" fmla="*/ 1573242 w 3043464"/>
              <a:gd name="connsiteY516" fmla="*/ 6299894 h 6677266"/>
              <a:gd name="connsiteX517" fmla="*/ 1571412 w 3043464"/>
              <a:gd name="connsiteY517" fmla="*/ 6334367 h 6677266"/>
              <a:gd name="connsiteX518" fmla="*/ 1571412 w 3043464"/>
              <a:gd name="connsiteY518" fmla="*/ 6336180 h 6677266"/>
              <a:gd name="connsiteX519" fmla="*/ 1565918 w 3043464"/>
              <a:gd name="connsiteY519" fmla="*/ 6303523 h 6677266"/>
              <a:gd name="connsiteX520" fmla="*/ 1565918 w 3043464"/>
              <a:gd name="connsiteY520" fmla="*/ 6344622 h 6677266"/>
              <a:gd name="connsiteX521" fmla="*/ 1553456 w 3043464"/>
              <a:gd name="connsiteY521" fmla="*/ 6345099 h 6677266"/>
              <a:gd name="connsiteX522" fmla="*/ 1543946 w 3043464"/>
              <a:gd name="connsiteY522" fmla="*/ 6294452 h 6677266"/>
              <a:gd name="connsiteX523" fmla="*/ 1536622 w 3043464"/>
              <a:gd name="connsiteY523" fmla="*/ 6256351 h 6677266"/>
              <a:gd name="connsiteX524" fmla="*/ 1527466 w 3043464"/>
              <a:gd name="connsiteY524" fmla="*/ 6221881 h 6677266"/>
              <a:gd name="connsiteX525" fmla="*/ 1512818 w 3043464"/>
              <a:gd name="connsiteY525" fmla="*/ 6165637 h 6677266"/>
              <a:gd name="connsiteX526" fmla="*/ 1500002 w 3043464"/>
              <a:gd name="connsiteY526" fmla="*/ 6116652 h 6677266"/>
              <a:gd name="connsiteX527" fmla="*/ 1505494 w 3043464"/>
              <a:gd name="connsiteY527" fmla="*/ 6167452 h 6677266"/>
              <a:gd name="connsiteX528" fmla="*/ 1512818 w 3043464"/>
              <a:gd name="connsiteY528" fmla="*/ 6225509 h 6677266"/>
              <a:gd name="connsiteX529" fmla="*/ 1518312 w 3043464"/>
              <a:gd name="connsiteY529" fmla="*/ 6259980 h 6677266"/>
              <a:gd name="connsiteX530" fmla="*/ 1521974 w 3043464"/>
              <a:gd name="connsiteY530" fmla="*/ 6299894 h 6677266"/>
              <a:gd name="connsiteX531" fmla="*/ 1526910 w 3043464"/>
              <a:gd name="connsiteY531" fmla="*/ 6346857 h 6677266"/>
              <a:gd name="connsiteX532" fmla="*/ 1498249 w 3043464"/>
              <a:gd name="connsiteY532" fmla="*/ 6349509 h 6677266"/>
              <a:gd name="connsiteX533" fmla="*/ 1496340 w 3043464"/>
              <a:gd name="connsiteY533" fmla="*/ 6345252 h 6677266"/>
              <a:gd name="connsiteX534" fmla="*/ 1495195 w 3043464"/>
              <a:gd name="connsiteY534" fmla="*/ 6349791 h 6677266"/>
              <a:gd name="connsiteX535" fmla="*/ 1494042 w 3043464"/>
              <a:gd name="connsiteY535" fmla="*/ 6349898 h 6677266"/>
              <a:gd name="connsiteX536" fmla="*/ 1495882 w 3043464"/>
              <a:gd name="connsiteY536" fmla="*/ 6340036 h 6677266"/>
              <a:gd name="connsiteX537" fmla="*/ 1498172 w 3043464"/>
              <a:gd name="connsiteY537" fmla="*/ 6330738 h 6677266"/>
              <a:gd name="connsiteX538" fmla="*/ 1495425 w 3043464"/>
              <a:gd name="connsiteY538" fmla="*/ 6337314 h 6677266"/>
              <a:gd name="connsiteX539" fmla="*/ 1489677 w 3043464"/>
              <a:gd name="connsiteY539" fmla="*/ 6350446 h 6677266"/>
              <a:gd name="connsiteX540" fmla="*/ 1485540 w 3043464"/>
              <a:gd name="connsiteY540" fmla="*/ 6351246 h 6677266"/>
              <a:gd name="connsiteX541" fmla="*/ 1485354 w 3043464"/>
              <a:gd name="connsiteY541" fmla="*/ 6350694 h 6677266"/>
              <a:gd name="connsiteX542" fmla="*/ 1479862 w 3043464"/>
              <a:gd name="connsiteY542" fmla="*/ 6334367 h 6677266"/>
              <a:gd name="connsiteX543" fmla="*/ 1505494 w 3043464"/>
              <a:gd name="connsiteY543" fmla="*/ 6214624 h 6677266"/>
              <a:gd name="connsiteX544" fmla="*/ 1461552 w 3043464"/>
              <a:gd name="connsiteY544" fmla="*/ 6325294 h 6677266"/>
              <a:gd name="connsiteX545" fmla="*/ 1454227 w 3043464"/>
              <a:gd name="connsiteY545" fmla="*/ 6310780 h 6677266"/>
              <a:gd name="connsiteX546" fmla="*/ 1452397 w 3043464"/>
              <a:gd name="connsiteY546" fmla="*/ 6290824 h 6677266"/>
              <a:gd name="connsiteX547" fmla="*/ 1446905 w 3043464"/>
              <a:gd name="connsiteY547" fmla="*/ 6249094 h 6677266"/>
              <a:gd name="connsiteX548" fmla="*/ 1445073 w 3043464"/>
              <a:gd name="connsiteY548" fmla="*/ 6290824 h 6677266"/>
              <a:gd name="connsiteX549" fmla="*/ 1445073 w 3043464"/>
              <a:gd name="connsiteY549" fmla="*/ 6339808 h 6677266"/>
              <a:gd name="connsiteX550" fmla="*/ 1445073 w 3043464"/>
              <a:gd name="connsiteY550" fmla="*/ 6368837 h 6677266"/>
              <a:gd name="connsiteX551" fmla="*/ 1445073 w 3043464"/>
              <a:gd name="connsiteY551" fmla="*/ 6374281 h 6677266"/>
              <a:gd name="connsiteX552" fmla="*/ 1417607 w 3043464"/>
              <a:gd name="connsiteY552" fmla="*/ 6452294 h 6677266"/>
              <a:gd name="connsiteX553" fmla="*/ 1412115 w 3043464"/>
              <a:gd name="connsiteY553" fmla="*/ 6468624 h 6677266"/>
              <a:gd name="connsiteX554" fmla="*/ 1402959 w 3043464"/>
              <a:gd name="connsiteY554" fmla="*/ 6450481 h 6677266"/>
              <a:gd name="connsiteX555" fmla="*/ 1402959 w 3043464"/>
              <a:gd name="connsiteY555" fmla="*/ 6439595 h 6677266"/>
              <a:gd name="connsiteX556" fmla="*/ 1404791 w 3043464"/>
              <a:gd name="connsiteY556" fmla="*/ 6408751 h 6677266"/>
              <a:gd name="connsiteX557" fmla="*/ 1395635 w 3043464"/>
              <a:gd name="connsiteY557" fmla="*/ 6437780 h 6677266"/>
              <a:gd name="connsiteX558" fmla="*/ 1370003 w 3043464"/>
              <a:gd name="connsiteY558" fmla="*/ 6386980 h 6677266"/>
              <a:gd name="connsiteX559" fmla="*/ 1373665 w 3043464"/>
              <a:gd name="connsiteY559" fmla="*/ 6376094 h 6677266"/>
              <a:gd name="connsiteX560" fmla="*/ 1391975 w 3043464"/>
              <a:gd name="connsiteY560" fmla="*/ 6323481 h 6677266"/>
              <a:gd name="connsiteX561" fmla="*/ 1406623 w 3043464"/>
              <a:gd name="connsiteY561" fmla="*/ 6278123 h 6677266"/>
              <a:gd name="connsiteX562" fmla="*/ 1393805 w 3043464"/>
              <a:gd name="connsiteY562" fmla="*/ 6301709 h 6677266"/>
              <a:gd name="connsiteX563" fmla="*/ 1410285 w 3043464"/>
              <a:gd name="connsiteY563" fmla="*/ 6254538 h 6677266"/>
              <a:gd name="connsiteX564" fmla="*/ 1428595 w 3043464"/>
              <a:gd name="connsiteY564" fmla="*/ 6201923 h 6677266"/>
              <a:gd name="connsiteX565" fmla="*/ 1402959 w 3043464"/>
              <a:gd name="connsiteY565" fmla="*/ 6250909 h 6677266"/>
              <a:gd name="connsiteX566" fmla="*/ 1375495 w 3043464"/>
              <a:gd name="connsiteY566" fmla="*/ 6307151 h 6677266"/>
              <a:gd name="connsiteX567" fmla="*/ 1359015 w 3043464"/>
              <a:gd name="connsiteY567" fmla="*/ 6341624 h 6677266"/>
              <a:gd name="connsiteX568" fmla="*/ 1353523 w 3043464"/>
              <a:gd name="connsiteY568" fmla="*/ 6356138 h 6677266"/>
              <a:gd name="connsiteX569" fmla="*/ 1331551 w 3043464"/>
              <a:gd name="connsiteY569" fmla="*/ 6318037 h 6677266"/>
              <a:gd name="connsiteX570" fmla="*/ 1348029 w 3043464"/>
              <a:gd name="connsiteY570" fmla="*/ 6368837 h 6677266"/>
              <a:gd name="connsiteX571" fmla="*/ 1346835 w 3043464"/>
              <a:gd name="connsiteY571" fmla="*/ 6371598 h 6677266"/>
              <a:gd name="connsiteX572" fmla="*/ 1346199 w 3043464"/>
              <a:gd name="connsiteY572" fmla="*/ 6370652 h 6677266"/>
              <a:gd name="connsiteX573" fmla="*/ 1346470 w 3043464"/>
              <a:gd name="connsiteY573" fmla="*/ 6372443 h 6677266"/>
              <a:gd name="connsiteX574" fmla="*/ 1342537 w 3043464"/>
              <a:gd name="connsiteY574" fmla="*/ 6381538 h 6677266"/>
              <a:gd name="connsiteX575" fmla="*/ 1340705 w 3043464"/>
              <a:gd name="connsiteY575" fmla="*/ 6386980 h 6677266"/>
              <a:gd name="connsiteX576" fmla="*/ 1338875 w 3043464"/>
              <a:gd name="connsiteY576" fmla="*/ 6385167 h 6677266"/>
              <a:gd name="connsiteX577" fmla="*/ 1322992 w 3043464"/>
              <a:gd name="connsiteY577" fmla="*/ 6367854 h 6677266"/>
              <a:gd name="connsiteX578" fmla="*/ 1322395 w 3043464"/>
              <a:gd name="connsiteY578" fmla="*/ 6359767 h 6677266"/>
              <a:gd name="connsiteX579" fmla="*/ 1320565 w 3043464"/>
              <a:gd name="connsiteY579" fmla="*/ 6339808 h 6677266"/>
              <a:gd name="connsiteX580" fmla="*/ 1316903 w 3043464"/>
              <a:gd name="connsiteY580" fmla="*/ 6334367 h 6677266"/>
              <a:gd name="connsiteX581" fmla="*/ 1314463 w 3043464"/>
              <a:gd name="connsiteY581" fmla="*/ 6331949 h 6677266"/>
              <a:gd name="connsiteX582" fmla="*/ 1313101 w 3043464"/>
              <a:gd name="connsiteY582" fmla="*/ 6326551 h 6677266"/>
              <a:gd name="connsiteX583" fmla="*/ 1318735 w 3043464"/>
              <a:gd name="connsiteY583" fmla="*/ 6330738 h 6677266"/>
              <a:gd name="connsiteX584" fmla="*/ 1318735 w 3043464"/>
              <a:gd name="connsiteY584" fmla="*/ 6325294 h 6677266"/>
              <a:gd name="connsiteX585" fmla="*/ 1315073 w 3043464"/>
              <a:gd name="connsiteY585" fmla="*/ 6296266 h 6677266"/>
              <a:gd name="connsiteX586" fmla="*/ 1315073 w 3043464"/>
              <a:gd name="connsiteY586" fmla="*/ 6292637 h 6677266"/>
              <a:gd name="connsiteX587" fmla="*/ 1311832 w 3043464"/>
              <a:gd name="connsiteY587" fmla="*/ 6321524 h 6677266"/>
              <a:gd name="connsiteX588" fmla="*/ 1307747 w 3043464"/>
              <a:gd name="connsiteY588" fmla="*/ 6305338 h 6677266"/>
              <a:gd name="connsiteX589" fmla="*/ 1297884 w 3043464"/>
              <a:gd name="connsiteY589" fmla="*/ 6269036 h 6677266"/>
              <a:gd name="connsiteX590" fmla="*/ 1296954 w 3043464"/>
              <a:gd name="connsiteY590" fmla="*/ 6153538 h 6677266"/>
              <a:gd name="connsiteX591" fmla="*/ 1330935 w 3043464"/>
              <a:gd name="connsiteY591" fmla="*/ 6140794 h 6677266"/>
              <a:gd name="connsiteX592" fmla="*/ 1298369 w 3043464"/>
              <a:gd name="connsiteY592" fmla="*/ 6128052 h 6677266"/>
              <a:gd name="connsiteX593" fmla="*/ 1299786 w 3043464"/>
              <a:gd name="connsiteY593" fmla="*/ 6102566 h 6677266"/>
              <a:gd name="connsiteX594" fmla="*/ 1374827 w 3043464"/>
              <a:gd name="connsiteY594" fmla="*/ 6082743 h 6677266"/>
              <a:gd name="connsiteX595" fmla="*/ 1302617 w 3043464"/>
              <a:gd name="connsiteY595" fmla="*/ 6062921 h 6677266"/>
              <a:gd name="connsiteX596" fmla="*/ 1356421 w 3043464"/>
              <a:gd name="connsiteY596" fmla="*/ 5714612 h 6677266"/>
              <a:gd name="connsiteX597" fmla="*/ 1338014 w 3043464"/>
              <a:gd name="connsiteY597" fmla="*/ 5299756 h 6677266"/>
              <a:gd name="connsiteX598" fmla="*/ 1323855 w 3043464"/>
              <a:gd name="connsiteY598" fmla="*/ 5189317 h 6677266"/>
              <a:gd name="connsiteX599" fmla="*/ 1350758 w 3043464"/>
              <a:gd name="connsiteY599" fmla="*/ 5190733 h 6677266"/>
              <a:gd name="connsiteX600" fmla="*/ 1441375 w 3043464"/>
              <a:gd name="connsiteY600" fmla="*/ 5170911 h 6677266"/>
              <a:gd name="connsiteX601" fmla="*/ 1350758 w 3043464"/>
              <a:gd name="connsiteY601" fmla="*/ 5151088 h 6677266"/>
              <a:gd name="connsiteX602" fmla="*/ 1319608 w 3043464"/>
              <a:gd name="connsiteY602" fmla="*/ 5152503 h 6677266"/>
              <a:gd name="connsiteX603" fmla="*/ 1156780 w 3043464"/>
              <a:gd name="connsiteY603" fmla="*/ 4181203 h 6677266"/>
              <a:gd name="connsiteX604" fmla="*/ 1207752 w 3043464"/>
              <a:gd name="connsiteY604" fmla="*/ 4184035 h 6677266"/>
              <a:gd name="connsiteX605" fmla="*/ 1298369 w 3043464"/>
              <a:gd name="connsiteY605" fmla="*/ 4164213 h 6677266"/>
              <a:gd name="connsiteX606" fmla="*/ 1207752 w 3043464"/>
              <a:gd name="connsiteY606" fmla="*/ 4144390 h 6677266"/>
              <a:gd name="connsiteX607" fmla="*/ 1151117 w 3043464"/>
              <a:gd name="connsiteY607" fmla="*/ 4148639 h 6677266"/>
              <a:gd name="connsiteX608" fmla="*/ 1049173 w 3043464"/>
              <a:gd name="connsiteY608" fmla="*/ 3536974 h 6677266"/>
              <a:gd name="connsiteX609" fmla="*/ 698032 w 3043464"/>
              <a:gd name="connsiteY609" fmla="*/ 3287778 h 6677266"/>
              <a:gd name="connsiteX610" fmla="*/ 698032 w 3043464"/>
              <a:gd name="connsiteY610" fmla="*/ 3289193 h 6677266"/>
              <a:gd name="connsiteX611" fmla="*/ 696617 w 3043464"/>
              <a:gd name="connsiteY611" fmla="*/ 3287778 h 6677266"/>
              <a:gd name="connsiteX612" fmla="*/ 648477 w 3043464"/>
              <a:gd name="connsiteY612" fmla="*/ 3253797 h 6677266"/>
              <a:gd name="connsiteX613" fmla="*/ 317159 w 3043464"/>
              <a:gd name="connsiteY613" fmla="*/ 2963538 h 6677266"/>
              <a:gd name="connsiteX614" fmla="*/ 0 w 3043464"/>
              <a:gd name="connsiteY614" fmla="*/ 2496295 h 6677266"/>
              <a:gd name="connsiteX615" fmla="*/ 324237 w 3043464"/>
              <a:gd name="connsiteY615" fmla="*/ 2889912 h 6677266"/>
              <a:gd name="connsiteX616" fmla="*/ 499808 w 3043464"/>
              <a:gd name="connsiteY616" fmla="*/ 3030086 h 6677266"/>
              <a:gd name="connsiteX617" fmla="*/ 583346 w 3043464"/>
              <a:gd name="connsiteY617" fmla="*/ 3116455 h 6677266"/>
              <a:gd name="connsiteX618" fmla="*/ 634318 w 3043464"/>
              <a:gd name="connsiteY618" fmla="*/ 3034333 h 6677266"/>
              <a:gd name="connsiteX619" fmla="*/ 669714 w 3043464"/>
              <a:gd name="connsiteY619" fmla="*/ 2694520 h 6677266"/>
              <a:gd name="connsiteX620" fmla="*/ 698032 w 3043464"/>
              <a:gd name="connsiteY620" fmla="*/ 2976282 h 6677266"/>
              <a:gd name="connsiteX621" fmla="*/ 654140 w 3043464"/>
              <a:gd name="connsiteY621" fmla="*/ 3115040 h 6677266"/>
              <a:gd name="connsiteX622" fmla="*/ 656972 w 3043464"/>
              <a:gd name="connsiteY622" fmla="*/ 3195744 h 6677266"/>
              <a:gd name="connsiteX623" fmla="*/ 774490 w 3043464"/>
              <a:gd name="connsiteY623" fmla="*/ 3294857 h 6677266"/>
              <a:gd name="connsiteX624" fmla="*/ 1027935 w 3043464"/>
              <a:gd name="connsiteY624" fmla="*/ 3393969 h 6677266"/>
              <a:gd name="connsiteX625" fmla="*/ 991122 w 3043464"/>
              <a:gd name="connsiteY625" fmla="*/ 3083890 h 6677266"/>
              <a:gd name="connsiteX626" fmla="*/ 1070412 w 3043464"/>
              <a:gd name="connsiteY626" fmla="*/ 3086722 h 6677266"/>
              <a:gd name="connsiteX627" fmla="*/ 1226159 w 3043464"/>
              <a:gd name="connsiteY627" fmla="*/ 3066899 h 6677266"/>
              <a:gd name="connsiteX628" fmla="*/ 1070412 w 3043464"/>
              <a:gd name="connsiteY628" fmla="*/ 3047077 h 6677266"/>
              <a:gd name="connsiteX629" fmla="*/ 988290 w 3043464"/>
              <a:gd name="connsiteY629" fmla="*/ 3049909 h 6677266"/>
              <a:gd name="connsiteX630" fmla="*/ 971299 w 3043464"/>
              <a:gd name="connsiteY630" fmla="*/ 2844604 h 6677266"/>
              <a:gd name="connsiteX631" fmla="*/ 954309 w 3043464"/>
              <a:gd name="connsiteY631" fmla="*/ 2167809 h 6677266"/>
              <a:gd name="connsiteX632" fmla="*/ 959972 w 3043464"/>
              <a:gd name="connsiteY632" fmla="*/ 2167809 h 6677266"/>
              <a:gd name="connsiteX633" fmla="*/ 1027935 w 3043464"/>
              <a:gd name="connsiteY633" fmla="*/ 2153650 h 6677266"/>
              <a:gd name="connsiteX634" fmla="*/ 959972 w 3043464"/>
              <a:gd name="connsiteY634" fmla="*/ 2139491 h 6677266"/>
              <a:gd name="connsiteX635" fmla="*/ 955724 w 3043464"/>
              <a:gd name="connsiteY635" fmla="*/ 2139491 h 6677266"/>
              <a:gd name="connsiteX636" fmla="*/ 955724 w 3043464"/>
              <a:gd name="connsiteY636" fmla="*/ 2115422 h 6677266"/>
              <a:gd name="connsiteX637" fmla="*/ 982627 w 3043464"/>
              <a:gd name="connsiteY637" fmla="*/ 2116837 h 6677266"/>
              <a:gd name="connsiteX638" fmla="*/ 1073243 w 3043464"/>
              <a:gd name="connsiteY638" fmla="*/ 2097014 h 6677266"/>
              <a:gd name="connsiteX639" fmla="*/ 982627 w 3043464"/>
              <a:gd name="connsiteY639" fmla="*/ 2077192 h 6677266"/>
              <a:gd name="connsiteX640" fmla="*/ 955724 w 3043464"/>
              <a:gd name="connsiteY640" fmla="*/ 2078608 h 6677266"/>
              <a:gd name="connsiteX641" fmla="*/ 989705 w 3043464"/>
              <a:gd name="connsiteY641" fmla="*/ 1219163 h 6677266"/>
              <a:gd name="connsiteX642" fmla="*/ 991122 w 3043464"/>
              <a:gd name="connsiteY642" fmla="*/ 1200757 h 6677266"/>
              <a:gd name="connsiteX643" fmla="*/ 1047757 w 3043464"/>
              <a:gd name="connsiteY643" fmla="*/ 1205004 h 6677266"/>
              <a:gd name="connsiteX644" fmla="*/ 1138374 w 3043464"/>
              <a:gd name="connsiteY644" fmla="*/ 1185182 h 6677266"/>
              <a:gd name="connsiteX645" fmla="*/ 1047757 w 3043464"/>
              <a:gd name="connsiteY645" fmla="*/ 1165359 h 6677266"/>
              <a:gd name="connsiteX646" fmla="*/ 992537 w 3043464"/>
              <a:gd name="connsiteY646" fmla="*/ 1169608 h 6677266"/>
              <a:gd name="connsiteX647" fmla="*/ 1053421 w 3043464"/>
              <a:gd name="connsiteY647" fmla="*/ 83 h 667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</a:cxnLst>
            <a:rect l="l" t="t" r="r" b="b"/>
            <a:pathLst>
              <a:path w="3043464" h="6677266">
                <a:moveTo>
                  <a:pt x="2323951" y="6610138"/>
                </a:moveTo>
                <a:cubicBezTo>
                  <a:pt x="2323951" y="6630094"/>
                  <a:pt x="2322121" y="6653681"/>
                  <a:pt x="2322121" y="6677266"/>
                </a:cubicBezTo>
                <a:cubicBezTo>
                  <a:pt x="2320289" y="6671824"/>
                  <a:pt x="2318457" y="6666380"/>
                  <a:pt x="2316627" y="6662751"/>
                </a:cubicBezTo>
                <a:cubicBezTo>
                  <a:pt x="2316627" y="6660938"/>
                  <a:pt x="2314795" y="6657309"/>
                  <a:pt x="2314795" y="6655494"/>
                </a:cubicBezTo>
                <a:cubicBezTo>
                  <a:pt x="2314795" y="6650052"/>
                  <a:pt x="2312965" y="6644608"/>
                  <a:pt x="2312965" y="6640980"/>
                </a:cubicBezTo>
                <a:cubicBezTo>
                  <a:pt x="2314795" y="6637351"/>
                  <a:pt x="2314795" y="6633723"/>
                  <a:pt x="2316627" y="6631909"/>
                </a:cubicBezTo>
                <a:cubicBezTo>
                  <a:pt x="2320289" y="6624652"/>
                  <a:pt x="2322121" y="6617395"/>
                  <a:pt x="2323951" y="6610138"/>
                </a:cubicBezTo>
                <a:close/>
                <a:moveTo>
                  <a:pt x="2265359" y="6591995"/>
                </a:moveTo>
                <a:cubicBezTo>
                  <a:pt x="2265359" y="6595624"/>
                  <a:pt x="2267191" y="6601066"/>
                  <a:pt x="2269021" y="6604694"/>
                </a:cubicBezTo>
                <a:cubicBezTo>
                  <a:pt x="2267191" y="6610138"/>
                  <a:pt x="2265359" y="6617395"/>
                  <a:pt x="2263527" y="6624652"/>
                </a:cubicBezTo>
                <a:cubicBezTo>
                  <a:pt x="2261697" y="6631909"/>
                  <a:pt x="2259865" y="6637351"/>
                  <a:pt x="2258035" y="6644608"/>
                </a:cubicBezTo>
                <a:cubicBezTo>
                  <a:pt x="2258035" y="6633723"/>
                  <a:pt x="2258035" y="6624652"/>
                  <a:pt x="2258035" y="6617395"/>
                </a:cubicBezTo>
                <a:cubicBezTo>
                  <a:pt x="2261697" y="6608323"/>
                  <a:pt x="2263527" y="6601066"/>
                  <a:pt x="2265359" y="6591995"/>
                </a:cubicBezTo>
                <a:close/>
                <a:moveTo>
                  <a:pt x="1521974" y="6548452"/>
                </a:moveTo>
                <a:cubicBezTo>
                  <a:pt x="1523804" y="6559338"/>
                  <a:pt x="1523804" y="6570224"/>
                  <a:pt x="1523804" y="6581109"/>
                </a:cubicBezTo>
                <a:cubicBezTo>
                  <a:pt x="1523804" y="6582923"/>
                  <a:pt x="1523804" y="6582923"/>
                  <a:pt x="1523804" y="6584738"/>
                </a:cubicBezTo>
                <a:cubicBezTo>
                  <a:pt x="1523804" y="6584738"/>
                  <a:pt x="1521974" y="6582923"/>
                  <a:pt x="1521974" y="6582923"/>
                </a:cubicBezTo>
                <a:cubicBezTo>
                  <a:pt x="1520144" y="6577481"/>
                  <a:pt x="1520144" y="6570224"/>
                  <a:pt x="1518312" y="6564780"/>
                </a:cubicBezTo>
                <a:cubicBezTo>
                  <a:pt x="1520144" y="6559338"/>
                  <a:pt x="1521974" y="6553894"/>
                  <a:pt x="1521974" y="6548452"/>
                </a:cubicBezTo>
                <a:close/>
                <a:moveTo>
                  <a:pt x="2239725" y="6526681"/>
                </a:moveTo>
                <a:cubicBezTo>
                  <a:pt x="2241555" y="6530309"/>
                  <a:pt x="2241555" y="6533938"/>
                  <a:pt x="2243387" y="6537567"/>
                </a:cubicBezTo>
                <a:cubicBezTo>
                  <a:pt x="2243387" y="6539380"/>
                  <a:pt x="2241555" y="6541195"/>
                  <a:pt x="2241555" y="6543008"/>
                </a:cubicBezTo>
                <a:cubicBezTo>
                  <a:pt x="2241555" y="6539380"/>
                  <a:pt x="2239725" y="6533938"/>
                  <a:pt x="2239725" y="6530309"/>
                </a:cubicBezTo>
                <a:cubicBezTo>
                  <a:pt x="2239725" y="6528494"/>
                  <a:pt x="2239725" y="6528494"/>
                  <a:pt x="2239725" y="6526681"/>
                </a:cubicBezTo>
                <a:close/>
                <a:moveTo>
                  <a:pt x="1364509" y="6490395"/>
                </a:moveTo>
                <a:cubicBezTo>
                  <a:pt x="1366339" y="6497652"/>
                  <a:pt x="1368171" y="6506723"/>
                  <a:pt x="1371833" y="6515795"/>
                </a:cubicBezTo>
                <a:cubicBezTo>
                  <a:pt x="1370003" y="6515795"/>
                  <a:pt x="1370003" y="6515795"/>
                  <a:pt x="1370003" y="6517608"/>
                </a:cubicBezTo>
                <a:cubicBezTo>
                  <a:pt x="1370003" y="6519424"/>
                  <a:pt x="1368171" y="6523052"/>
                  <a:pt x="1368171" y="6526681"/>
                </a:cubicBezTo>
                <a:cubicBezTo>
                  <a:pt x="1368171" y="6523052"/>
                  <a:pt x="1368171" y="6517608"/>
                  <a:pt x="1366339" y="6513980"/>
                </a:cubicBezTo>
                <a:cubicBezTo>
                  <a:pt x="1366339" y="6512167"/>
                  <a:pt x="1366339" y="6512167"/>
                  <a:pt x="1366339" y="6510351"/>
                </a:cubicBezTo>
                <a:cubicBezTo>
                  <a:pt x="1366339" y="6503094"/>
                  <a:pt x="1364509" y="6497652"/>
                  <a:pt x="1364509" y="6490395"/>
                </a:cubicBezTo>
                <a:close/>
                <a:moveTo>
                  <a:pt x="2435501" y="6488233"/>
                </a:moveTo>
                <a:lnTo>
                  <a:pt x="2441747" y="6503708"/>
                </a:lnTo>
                <a:lnTo>
                  <a:pt x="2444796" y="6513980"/>
                </a:lnTo>
                <a:cubicBezTo>
                  <a:pt x="2446626" y="6523052"/>
                  <a:pt x="2448458" y="6532123"/>
                  <a:pt x="2452120" y="6541195"/>
                </a:cubicBezTo>
                <a:cubicBezTo>
                  <a:pt x="2448458" y="6552081"/>
                  <a:pt x="2444796" y="6562967"/>
                  <a:pt x="2441134" y="6573852"/>
                </a:cubicBezTo>
                <a:cubicBezTo>
                  <a:pt x="2437472" y="6553894"/>
                  <a:pt x="2435642" y="6537567"/>
                  <a:pt x="2431980" y="6524866"/>
                </a:cubicBezTo>
                <a:close/>
                <a:moveTo>
                  <a:pt x="1514650" y="6486767"/>
                </a:moveTo>
                <a:cubicBezTo>
                  <a:pt x="1514650" y="6490395"/>
                  <a:pt x="1516482" y="6492208"/>
                  <a:pt x="1516482" y="6494024"/>
                </a:cubicBezTo>
                <a:cubicBezTo>
                  <a:pt x="1514650" y="6497652"/>
                  <a:pt x="1510988" y="6501281"/>
                  <a:pt x="1509156" y="6503094"/>
                </a:cubicBezTo>
                <a:cubicBezTo>
                  <a:pt x="1510988" y="6497652"/>
                  <a:pt x="1512818" y="6492208"/>
                  <a:pt x="1514650" y="6486767"/>
                </a:cubicBezTo>
                <a:close/>
                <a:moveTo>
                  <a:pt x="1366184" y="6482727"/>
                </a:moveTo>
                <a:lnTo>
                  <a:pt x="1366339" y="6483138"/>
                </a:lnTo>
                <a:cubicBezTo>
                  <a:pt x="1366339" y="6483138"/>
                  <a:pt x="1366339" y="6484951"/>
                  <a:pt x="1366339" y="6484951"/>
                </a:cubicBezTo>
                <a:close/>
                <a:moveTo>
                  <a:pt x="1547608" y="6466808"/>
                </a:moveTo>
                <a:cubicBezTo>
                  <a:pt x="1549438" y="6470437"/>
                  <a:pt x="1551270" y="6474066"/>
                  <a:pt x="1553102" y="6477694"/>
                </a:cubicBezTo>
                <a:cubicBezTo>
                  <a:pt x="1553102" y="6479509"/>
                  <a:pt x="1554932" y="6479509"/>
                  <a:pt x="1554932" y="6481323"/>
                </a:cubicBezTo>
                <a:cubicBezTo>
                  <a:pt x="1554932" y="6490395"/>
                  <a:pt x="1553102" y="6501281"/>
                  <a:pt x="1553102" y="6515795"/>
                </a:cubicBezTo>
                <a:cubicBezTo>
                  <a:pt x="1553102" y="6517608"/>
                  <a:pt x="1553102" y="6519424"/>
                  <a:pt x="1553102" y="6521237"/>
                </a:cubicBezTo>
                <a:cubicBezTo>
                  <a:pt x="1553102" y="6515795"/>
                  <a:pt x="1551270" y="6510351"/>
                  <a:pt x="1551270" y="6504909"/>
                </a:cubicBezTo>
                <a:cubicBezTo>
                  <a:pt x="1549438" y="6494024"/>
                  <a:pt x="1547608" y="6484951"/>
                  <a:pt x="1547608" y="6474066"/>
                </a:cubicBezTo>
                <a:cubicBezTo>
                  <a:pt x="1545776" y="6470437"/>
                  <a:pt x="1547608" y="6468624"/>
                  <a:pt x="1547608" y="6466808"/>
                </a:cubicBezTo>
                <a:close/>
                <a:moveTo>
                  <a:pt x="1364605" y="6457452"/>
                </a:moveTo>
                <a:lnTo>
                  <a:pt x="1364738" y="6462047"/>
                </a:lnTo>
                <a:lnTo>
                  <a:pt x="1366184" y="6482727"/>
                </a:lnTo>
                <a:lnTo>
                  <a:pt x="1360847" y="6468624"/>
                </a:lnTo>
                <a:close/>
                <a:moveTo>
                  <a:pt x="1364509" y="6454109"/>
                </a:moveTo>
                <a:lnTo>
                  <a:pt x="1365026" y="6456203"/>
                </a:lnTo>
                <a:lnTo>
                  <a:pt x="1364605" y="6457452"/>
                </a:lnTo>
                <a:close/>
                <a:moveTo>
                  <a:pt x="1507326" y="6452294"/>
                </a:moveTo>
                <a:cubicBezTo>
                  <a:pt x="1509156" y="6457738"/>
                  <a:pt x="1509156" y="6464995"/>
                  <a:pt x="1510988" y="6472252"/>
                </a:cubicBezTo>
                <a:cubicBezTo>
                  <a:pt x="1509156" y="6474066"/>
                  <a:pt x="1509156" y="6475881"/>
                  <a:pt x="1507326" y="6479509"/>
                </a:cubicBezTo>
                <a:cubicBezTo>
                  <a:pt x="1505494" y="6479509"/>
                  <a:pt x="1505494" y="6481323"/>
                  <a:pt x="1503664" y="6483138"/>
                </a:cubicBezTo>
                <a:cubicBezTo>
                  <a:pt x="1503664" y="6477694"/>
                  <a:pt x="1501834" y="6474066"/>
                  <a:pt x="1501834" y="6470437"/>
                </a:cubicBezTo>
                <a:cubicBezTo>
                  <a:pt x="1503664" y="6466808"/>
                  <a:pt x="1503664" y="6461367"/>
                  <a:pt x="1505494" y="6457738"/>
                </a:cubicBezTo>
                <a:cubicBezTo>
                  <a:pt x="1505494" y="6455923"/>
                  <a:pt x="1507326" y="6454109"/>
                  <a:pt x="1507326" y="6452294"/>
                </a:cubicBezTo>
                <a:close/>
                <a:moveTo>
                  <a:pt x="1615354" y="6450481"/>
                </a:moveTo>
                <a:cubicBezTo>
                  <a:pt x="1617186" y="6452294"/>
                  <a:pt x="1619016" y="6455923"/>
                  <a:pt x="1620848" y="6457738"/>
                </a:cubicBezTo>
                <a:cubicBezTo>
                  <a:pt x="1622678" y="6459551"/>
                  <a:pt x="1622678" y="6461367"/>
                  <a:pt x="1624510" y="6463180"/>
                </a:cubicBezTo>
                <a:cubicBezTo>
                  <a:pt x="1622678" y="6472252"/>
                  <a:pt x="1622678" y="6479509"/>
                  <a:pt x="1620848" y="6488580"/>
                </a:cubicBezTo>
                <a:cubicBezTo>
                  <a:pt x="1619016" y="6477694"/>
                  <a:pt x="1617186" y="6464995"/>
                  <a:pt x="1615354" y="6454109"/>
                </a:cubicBezTo>
                <a:cubicBezTo>
                  <a:pt x="1615354" y="6452294"/>
                  <a:pt x="1615354" y="6452294"/>
                  <a:pt x="1615354" y="6450481"/>
                </a:cubicBezTo>
                <a:close/>
                <a:moveTo>
                  <a:pt x="1642820" y="6443224"/>
                </a:moveTo>
                <a:lnTo>
                  <a:pt x="1644886" y="6447318"/>
                </a:lnTo>
                <a:lnTo>
                  <a:pt x="1645968" y="6465719"/>
                </a:lnTo>
                <a:lnTo>
                  <a:pt x="1640988" y="6459551"/>
                </a:lnTo>
                <a:cubicBezTo>
                  <a:pt x="1640988" y="6455923"/>
                  <a:pt x="1640988" y="6450481"/>
                  <a:pt x="1642820" y="6446852"/>
                </a:cubicBezTo>
                <a:cubicBezTo>
                  <a:pt x="1642820" y="6445037"/>
                  <a:pt x="1642820" y="6445037"/>
                  <a:pt x="1642820" y="6443224"/>
                </a:cubicBezTo>
                <a:close/>
                <a:moveTo>
                  <a:pt x="1556764" y="6437780"/>
                </a:moveTo>
                <a:cubicBezTo>
                  <a:pt x="1556764" y="6439595"/>
                  <a:pt x="1556764" y="6439595"/>
                  <a:pt x="1556764" y="6441408"/>
                </a:cubicBezTo>
                <a:cubicBezTo>
                  <a:pt x="1556764" y="6441408"/>
                  <a:pt x="1556764" y="6439595"/>
                  <a:pt x="1554932" y="6439595"/>
                </a:cubicBezTo>
                <a:cubicBezTo>
                  <a:pt x="1556764" y="6437780"/>
                  <a:pt x="1556764" y="6437780"/>
                  <a:pt x="1556764" y="6437780"/>
                </a:cubicBezTo>
                <a:close/>
                <a:moveTo>
                  <a:pt x="1516482" y="6425082"/>
                </a:moveTo>
                <a:lnTo>
                  <a:pt x="1516482" y="6425083"/>
                </a:lnTo>
                <a:lnTo>
                  <a:pt x="1518312" y="6435967"/>
                </a:lnTo>
                <a:cubicBezTo>
                  <a:pt x="1518312" y="6443224"/>
                  <a:pt x="1520144" y="6450481"/>
                  <a:pt x="1520144" y="6455923"/>
                </a:cubicBezTo>
                <a:cubicBezTo>
                  <a:pt x="1518312" y="6457738"/>
                  <a:pt x="1518312" y="6459551"/>
                  <a:pt x="1516482" y="6461367"/>
                </a:cubicBezTo>
                <a:cubicBezTo>
                  <a:pt x="1514650" y="6454109"/>
                  <a:pt x="1512818" y="6448666"/>
                  <a:pt x="1510988" y="6443224"/>
                </a:cubicBezTo>
                <a:close/>
                <a:moveTo>
                  <a:pt x="1631834" y="6416008"/>
                </a:moveTo>
                <a:cubicBezTo>
                  <a:pt x="1631834" y="6416008"/>
                  <a:pt x="1631834" y="6417824"/>
                  <a:pt x="1633664" y="6417824"/>
                </a:cubicBezTo>
                <a:cubicBezTo>
                  <a:pt x="1631834" y="6425081"/>
                  <a:pt x="1631834" y="6434151"/>
                  <a:pt x="1630004" y="6441408"/>
                </a:cubicBezTo>
                <a:cubicBezTo>
                  <a:pt x="1628172" y="6439595"/>
                  <a:pt x="1626342" y="6435967"/>
                  <a:pt x="1624510" y="6434151"/>
                </a:cubicBezTo>
                <a:cubicBezTo>
                  <a:pt x="1626342" y="6428709"/>
                  <a:pt x="1628172" y="6423266"/>
                  <a:pt x="1631834" y="6416008"/>
                </a:cubicBezTo>
                <a:close/>
                <a:moveTo>
                  <a:pt x="1377325" y="6416008"/>
                </a:moveTo>
                <a:cubicBezTo>
                  <a:pt x="1384649" y="6426894"/>
                  <a:pt x="1391975" y="6439595"/>
                  <a:pt x="1399297" y="6452294"/>
                </a:cubicBezTo>
                <a:cubicBezTo>
                  <a:pt x="1401129" y="6455923"/>
                  <a:pt x="1402959" y="6459551"/>
                  <a:pt x="1406623" y="6463180"/>
                </a:cubicBezTo>
                <a:cubicBezTo>
                  <a:pt x="1404791" y="6468624"/>
                  <a:pt x="1402959" y="6474066"/>
                  <a:pt x="1401129" y="6481323"/>
                </a:cubicBezTo>
                <a:cubicBezTo>
                  <a:pt x="1401129" y="6483138"/>
                  <a:pt x="1401129" y="6486767"/>
                  <a:pt x="1399297" y="6488580"/>
                </a:cubicBezTo>
                <a:cubicBezTo>
                  <a:pt x="1395635" y="6484951"/>
                  <a:pt x="1393805" y="6481323"/>
                  <a:pt x="1393805" y="6481323"/>
                </a:cubicBezTo>
                <a:cubicBezTo>
                  <a:pt x="1393805" y="6481323"/>
                  <a:pt x="1395635" y="6484951"/>
                  <a:pt x="1397467" y="6490395"/>
                </a:cubicBezTo>
                <a:cubicBezTo>
                  <a:pt x="1397467" y="6495837"/>
                  <a:pt x="1395635" y="6499466"/>
                  <a:pt x="1395635" y="6504909"/>
                </a:cubicBezTo>
                <a:cubicBezTo>
                  <a:pt x="1393805" y="6512167"/>
                  <a:pt x="1393805" y="6517608"/>
                  <a:pt x="1391975" y="6524866"/>
                </a:cubicBezTo>
                <a:cubicBezTo>
                  <a:pt x="1390143" y="6526681"/>
                  <a:pt x="1388313" y="6528494"/>
                  <a:pt x="1384649" y="6532123"/>
                </a:cubicBezTo>
                <a:cubicBezTo>
                  <a:pt x="1382819" y="6526681"/>
                  <a:pt x="1380987" y="6523052"/>
                  <a:pt x="1379157" y="6519424"/>
                </a:cubicBezTo>
                <a:cubicBezTo>
                  <a:pt x="1379157" y="6508538"/>
                  <a:pt x="1380987" y="6499466"/>
                  <a:pt x="1382819" y="6492208"/>
                </a:cubicBezTo>
                <a:cubicBezTo>
                  <a:pt x="1384649" y="6475881"/>
                  <a:pt x="1386481" y="6466808"/>
                  <a:pt x="1386481" y="6466808"/>
                </a:cubicBezTo>
                <a:cubicBezTo>
                  <a:pt x="1386481" y="6466808"/>
                  <a:pt x="1382819" y="6475881"/>
                  <a:pt x="1375495" y="6490395"/>
                </a:cubicBezTo>
                <a:cubicBezTo>
                  <a:pt x="1375495" y="6492208"/>
                  <a:pt x="1375495" y="6492208"/>
                  <a:pt x="1373665" y="6494024"/>
                </a:cubicBezTo>
                <a:cubicBezTo>
                  <a:pt x="1373665" y="6494024"/>
                  <a:pt x="1373665" y="6492208"/>
                  <a:pt x="1373665" y="6492208"/>
                </a:cubicBezTo>
                <a:cubicBezTo>
                  <a:pt x="1370918" y="6480416"/>
                  <a:pt x="1368629" y="6470891"/>
                  <a:pt x="1367027" y="6464315"/>
                </a:cubicBezTo>
                <a:lnTo>
                  <a:pt x="1365026" y="6456203"/>
                </a:lnTo>
                <a:lnTo>
                  <a:pt x="1373665" y="6430523"/>
                </a:lnTo>
                <a:cubicBezTo>
                  <a:pt x="1375495" y="6425081"/>
                  <a:pt x="1377325" y="6421452"/>
                  <a:pt x="1377325" y="6416008"/>
                </a:cubicBezTo>
                <a:close/>
                <a:moveTo>
                  <a:pt x="2311133" y="6408751"/>
                </a:moveTo>
                <a:cubicBezTo>
                  <a:pt x="2318457" y="6426894"/>
                  <a:pt x="2327613" y="6446852"/>
                  <a:pt x="2334937" y="6464995"/>
                </a:cubicBezTo>
                <a:cubicBezTo>
                  <a:pt x="2333105" y="6484951"/>
                  <a:pt x="2331275" y="6504909"/>
                  <a:pt x="2329443" y="6526681"/>
                </a:cubicBezTo>
                <a:cubicBezTo>
                  <a:pt x="2329443" y="6526681"/>
                  <a:pt x="2329443" y="6528494"/>
                  <a:pt x="2327613" y="6528494"/>
                </a:cubicBezTo>
                <a:cubicBezTo>
                  <a:pt x="2323951" y="6523052"/>
                  <a:pt x="2322121" y="6521237"/>
                  <a:pt x="2322121" y="6521237"/>
                </a:cubicBezTo>
                <a:cubicBezTo>
                  <a:pt x="2322121" y="6521237"/>
                  <a:pt x="2323951" y="6524866"/>
                  <a:pt x="2327613" y="6530309"/>
                </a:cubicBezTo>
                <a:cubicBezTo>
                  <a:pt x="2323951" y="6537567"/>
                  <a:pt x="2318457" y="6546637"/>
                  <a:pt x="2314795" y="6555709"/>
                </a:cubicBezTo>
                <a:cubicBezTo>
                  <a:pt x="2311133" y="6561151"/>
                  <a:pt x="2309303" y="6568408"/>
                  <a:pt x="2305641" y="6573852"/>
                </a:cubicBezTo>
                <a:cubicBezTo>
                  <a:pt x="2305641" y="6570224"/>
                  <a:pt x="2305641" y="6568408"/>
                  <a:pt x="2303811" y="6566595"/>
                </a:cubicBezTo>
                <a:cubicBezTo>
                  <a:pt x="2301979" y="6555709"/>
                  <a:pt x="2301979" y="6543008"/>
                  <a:pt x="2300147" y="6532123"/>
                </a:cubicBezTo>
                <a:cubicBezTo>
                  <a:pt x="2298317" y="6508538"/>
                  <a:pt x="2298317" y="6486767"/>
                  <a:pt x="2296485" y="6466808"/>
                </a:cubicBezTo>
                <a:cubicBezTo>
                  <a:pt x="2298317" y="6461367"/>
                  <a:pt x="2300147" y="6457738"/>
                  <a:pt x="2301979" y="6452294"/>
                </a:cubicBezTo>
                <a:cubicBezTo>
                  <a:pt x="2301979" y="6448666"/>
                  <a:pt x="2303811" y="6445037"/>
                  <a:pt x="2303811" y="6441408"/>
                </a:cubicBezTo>
                <a:cubicBezTo>
                  <a:pt x="2303811" y="6439595"/>
                  <a:pt x="2305641" y="6435967"/>
                  <a:pt x="2305641" y="6434151"/>
                </a:cubicBezTo>
                <a:cubicBezTo>
                  <a:pt x="2307473" y="6425081"/>
                  <a:pt x="2309303" y="6417824"/>
                  <a:pt x="2311133" y="6408751"/>
                </a:cubicBezTo>
                <a:close/>
                <a:moveTo>
                  <a:pt x="1501147" y="6397640"/>
                </a:moveTo>
                <a:lnTo>
                  <a:pt x="1501834" y="6399681"/>
                </a:lnTo>
                <a:lnTo>
                  <a:pt x="1510943" y="6415477"/>
                </a:lnTo>
                <a:lnTo>
                  <a:pt x="1507326" y="6421452"/>
                </a:lnTo>
                <a:cubicBezTo>
                  <a:pt x="1505494" y="6423266"/>
                  <a:pt x="1503664" y="6426894"/>
                  <a:pt x="1501834" y="6430523"/>
                </a:cubicBezTo>
                <a:cubicBezTo>
                  <a:pt x="1500002" y="6434151"/>
                  <a:pt x="1498172" y="6437780"/>
                  <a:pt x="1494508" y="6441408"/>
                </a:cubicBezTo>
                <a:cubicBezTo>
                  <a:pt x="1494508" y="6437780"/>
                  <a:pt x="1492678" y="6434151"/>
                  <a:pt x="1492678" y="6432338"/>
                </a:cubicBezTo>
                <a:cubicBezTo>
                  <a:pt x="1494508" y="6428709"/>
                  <a:pt x="1494508" y="6425081"/>
                  <a:pt x="1496340" y="6421452"/>
                </a:cubicBezTo>
                <a:close/>
                <a:moveTo>
                  <a:pt x="1384649" y="6394237"/>
                </a:moveTo>
                <a:cubicBezTo>
                  <a:pt x="1382819" y="6396052"/>
                  <a:pt x="1382819" y="6397866"/>
                  <a:pt x="1382819" y="6399681"/>
                </a:cubicBezTo>
                <a:cubicBezTo>
                  <a:pt x="1384649" y="6401494"/>
                  <a:pt x="1386481" y="6403309"/>
                  <a:pt x="1388313" y="6405123"/>
                </a:cubicBezTo>
                <a:cubicBezTo>
                  <a:pt x="1386481" y="6401494"/>
                  <a:pt x="1386481" y="6397866"/>
                  <a:pt x="1384649" y="6394237"/>
                </a:cubicBezTo>
                <a:close/>
                <a:moveTo>
                  <a:pt x="1587224" y="6391763"/>
                </a:moveTo>
                <a:lnTo>
                  <a:pt x="1589009" y="6393531"/>
                </a:lnTo>
                <a:lnTo>
                  <a:pt x="1587890" y="6397866"/>
                </a:lnTo>
                <a:cubicBezTo>
                  <a:pt x="1587890" y="6397866"/>
                  <a:pt x="1587890" y="6396052"/>
                  <a:pt x="1587890" y="6396052"/>
                </a:cubicBezTo>
                <a:close/>
                <a:moveTo>
                  <a:pt x="1589722" y="6390771"/>
                </a:moveTo>
                <a:lnTo>
                  <a:pt x="1589722" y="6394237"/>
                </a:lnTo>
                <a:lnTo>
                  <a:pt x="1589009" y="6393531"/>
                </a:lnTo>
                <a:close/>
                <a:moveTo>
                  <a:pt x="1585385" y="6383932"/>
                </a:moveTo>
                <a:lnTo>
                  <a:pt x="1586011" y="6383947"/>
                </a:lnTo>
                <a:lnTo>
                  <a:pt x="1587224" y="6391763"/>
                </a:lnTo>
                <a:lnTo>
                  <a:pt x="1586058" y="6390608"/>
                </a:lnTo>
                <a:close/>
                <a:moveTo>
                  <a:pt x="1614906" y="6383360"/>
                </a:moveTo>
                <a:lnTo>
                  <a:pt x="1587890" y="6430523"/>
                </a:lnTo>
                <a:cubicBezTo>
                  <a:pt x="1587890" y="6426894"/>
                  <a:pt x="1587890" y="6425081"/>
                  <a:pt x="1587890" y="6421452"/>
                </a:cubicBezTo>
                <a:cubicBezTo>
                  <a:pt x="1587890" y="6416008"/>
                  <a:pt x="1587890" y="6412380"/>
                  <a:pt x="1587890" y="6406938"/>
                </a:cubicBezTo>
                <a:cubicBezTo>
                  <a:pt x="1589722" y="6392424"/>
                  <a:pt x="1591552" y="6385167"/>
                  <a:pt x="1591552" y="6385167"/>
                </a:cubicBezTo>
                <a:cubicBezTo>
                  <a:pt x="1591552" y="6385167"/>
                  <a:pt x="1591094" y="6386074"/>
                  <a:pt x="1590408" y="6388115"/>
                </a:cubicBezTo>
                <a:lnTo>
                  <a:pt x="1589722" y="6390771"/>
                </a:lnTo>
                <a:lnTo>
                  <a:pt x="1589722" y="6390608"/>
                </a:lnTo>
                <a:cubicBezTo>
                  <a:pt x="1589722" y="6390608"/>
                  <a:pt x="1589722" y="6388795"/>
                  <a:pt x="1589722" y="6388795"/>
                </a:cubicBezTo>
                <a:lnTo>
                  <a:pt x="1589455" y="6384032"/>
                </a:lnTo>
                <a:lnTo>
                  <a:pt x="1601369" y="6384327"/>
                </a:lnTo>
                <a:close/>
                <a:moveTo>
                  <a:pt x="1509218" y="6380186"/>
                </a:moveTo>
                <a:lnTo>
                  <a:pt x="1530603" y="6381983"/>
                </a:lnTo>
                <a:lnTo>
                  <a:pt x="1531128" y="6386980"/>
                </a:lnTo>
                <a:cubicBezTo>
                  <a:pt x="1532960" y="6397866"/>
                  <a:pt x="1532960" y="6408751"/>
                  <a:pt x="1532960" y="6419637"/>
                </a:cubicBezTo>
                <a:cubicBezTo>
                  <a:pt x="1531128" y="6421452"/>
                  <a:pt x="1531128" y="6425081"/>
                  <a:pt x="1529298" y="6426894"/>
                </a:cubicBezTo>
                <a:cubicBezTo>
                  <a:pt x="1527466" y="6430523"/>
                  <a:pt x="1525636" y="6434151"/>
                  <a:pt x="1523804" y="6437780"/>
                </a:cubicBezTo>
                <a:lnTo>
                  <a:pt x="1516482" y="6425083"/>
                </a:lnTo>
                <a:lnTo>
                  <a:pt x="1516482" y="6425081"/>
                </a:lnTo>
                <a:lnTo>
                  <a:pt x="1516482" y="6425082"/>
                </a:lnTo>
                <a:lnTo>
                  <a:pt x="1510943" y="6415477"/>
                </a:lnTo>
                <a:lnTo>
                  <a:pt x="1512818" y="6412380"/>
                </a:lnTo>
                <a:cubicBezTo>
                  <a:pt x="1512818" y="6410567"/>
                  <a:pt x="1512818" y="6408751"/>
                  <a:pt x="1512818" y="6406938"/>
                </a:cubicBezTo>
                <a:close/>
                <a:moveTo>
                  <a:pt x="1497011" y="6379160"/>
                </a:moveTo>
                <a:lnTo>
                  <a:pt x="1508174" y="6380098"/>
                </a:lnTo>
                <a:lnTo>
                  <a:pt x="1501834" y="6394237"/>
                </a:lnTo>
                <a:lnTo>
                  <a:pt x="1501147" y="6397640"/>
                </a:lnTo>
                <a:lnTo>
                  <a:pt x="1500002" y="6394237"/>
                </a:lnTo>
                <a:lnTo>
                  <a:pt x="1495909" y="6382071"/>
                </a:lnTo>
                <a:close/>
                <a:moveTo>
                  <a:pt x="1488055" y="6378088"/>
                </a:moveTo>
                <a:lnTo>
                  <a:pt x="1491107" y="6378664"/>
                </a:lnTo>
                <a:lnTo>
                  <a:pt x="1494869" y="6378980"/>
                </a:lnTo>
                <a:lnTo>
                  <a:pt x="1495909" y="6382071"/>
                </a:lnTo>
                <a:lnTo>
                  <a:pt x="1492678" y="6390608"/>
                </a:lnTo>
                <a:cubicBezTo>
                  <a:pt x="1492678" y="6392424"/>
                  <a:pt x="1490846" y="6394237"/>
                  <a:pt x="1490846" y="6396052"/>
                </a:cubicBezTo>
                <a:cubicBezTo>
                  <a:pt x="1490846" y="6392424"/>
                  <a:pt x="1489016" y="6388795"/>
                  <a:pt x="1489016" y="6386980"/>
                </a:cubicBezTo>
                <a:cubicBezTo>
                  <a:pt x="1489016" y="6385167"/>
                  <a:pt x="1489016" y="6383351"/>
                  <a:pt x="1487185" y="6381538"/>
                </a:cubicBezTo>
                <a:close/>
                <a:moveTo>
                  <a:pt x="1346835" y="6371598"/>
                </a:moveTo>
                <a:lnTo>
                  <a:pt x="1353523" y="6381538"/>
                </a:lnTo>
                <a:cubicBezTo>
                  <a:pt x="1355355" y="6383351"/>
                  <a:pt x="1357185" y="6385167"/>
                  <a:pt x="1359015" y="6388795"/>
                </a:cubicBezTo>
                <a:cubicBezTo>
                  <a:pt x="1357185" y="6394237"/>
                  <a:pt x="1353523" y="6401494"/>
                  <a:pt x="1351693" y="6406938"/>
                </a:cubicBezTo>
                <a:lnTo>
                  <a:pt x="1346470" y="6372443"/>
                </a:lnTo>
                <a:close/>
                <a:moveTo>
                  <a:pt x="2322121" y="6352509"/>
                </a:moveTo>
                <a:cubicBezTo>
                  <a:pt x="2323951" y="6359767"/>
                  <a:pt x="2323951" y="6365208"/>
                  <a:pt x="2325783" y="6372466"/>
                </a:cubicBezTo>
                <a:cubicBezTo>
                  <a:pt x="2325783" y="6376094"/>
                  <a:pt x="2327613" y="6381538"/>
                  <a:pt x="2327613" y="6385167"/>
                </a:cubicBezTo>
                <a:cubicBezTo>
                  <a:pt x="2323951" y="6379723"/>
                  <a:pt x="2322121" y="6374281"/>
                  <a:pt x="2318457" y="6368837"/>
                </a:cubicBezTo>
                <a:cubicBezTo>
                  <a:pt x="2320289" y="6363395"/>
                  <a:pt x="2320289" y="6357951"/>
                  <a:pt x="2322121" y="6352509"/>
                </a:cubicBezTo>
                <a:close/>
                <a:moveTo>
                  <a:pt x="2227226" y="6340359"/>
                </a:moveTo>
                <a:lnTo>
                  <a:pt x="2230571" y="6348881"/>
                </a:lnTo>
                <a:cubicBezTo>
                  <a:pt x="2234232" y="6357952"/>
                  <a:pt x="2237893" y="6368384"/>
                  <a:pt x="2241556" y="6379497"/>
                </a:cubicBezTo>
                <a:lnTo>
                  <a:pt x="2244176" y="6387772"/>
                </a:lnTo>
                <a:lnTo>
                  <a:pt x="2248881" y="6408751"/>
                </a:lnTo>
                <a:cubicBezTo>
                  <a:pt x="2254373" y="6430523"/>
                  <a:pt x="2256203" y="6455923"/>
                  <a:pt x="2261697" y="6481323"/>
                </a:cubicBezTo>
                <a:cubicBezTo>
                  <a:pt x="2258035" y="6492208"/>
                  <a:pt x="2254373" y="6501281"/>
                  <a:pt x="2252543" y="6512167"/>
                </a:cubicBezTo>
                <a:cubicBezTo>
                  <a:pt x="2252543" y="6512167"/>
                  <a:pt x="2252543" y="6513980"/>
                  <a:pt x="2252543" y="6513980"/>
                </a:cubicBezTo>
                <a:cubicBezTo>
                  <a:pt x="2247049" y="6503094"/>
                  <a:pt x="2241555" y="6492208"/>
                  <a:pt x="2236063" y="6481323"/>
                </a:cubicBezTo>
                <a:cubicBezTo>
                  <a:pt x="2234233" y="6466808"/>
                  <a:pt x="2232401" y="6452294"/>
                  <a:pt x="2230571" y="6437780"/>
                </a:cubicBezTo>
                <a:cubicBezTo>
                  <a:pt x="2228739" y="6425081"/>
                  <a:pt x="2228739" y="6414195"/>
                  <a:pt x="2226907" y="6403309"/>
                </a:cubicBezTo>
                <a:cubicBezTo>
                  <a:pt x="2230571" y="6394237"/>
                  <a:pt x="2232401" y="6390608"/>
                  <a:pt x="2232401" y="6390608"/>
                </a:cubicBezTo>
                <a:cubicBezTo>
                  <a:pt x="2232401" y="6390608"/>
                  <a:pt x="2230571" y="6394237"/>
                  <a:pt x="2226907" y="6399681"/>
                </a:cubicBezTo>
                <a:cubicBezTo>
                  <a:pt x="2225077" y="6386980"/>
                  <a:pt x="2223245" y="6376094"/>
                  <a:pt x="2223245" y="6363395"/>
                </a:cubicBezTo>
                <a:cubicBezTo>
                  <a:pt x="2225077" y="6356138"/>
                  <a:pt x="2226907" y="6348881"/>
                  <a:pt x="2226907" y="6341624"/>
                </a:cubicBezTo>
                <a:close/>
                <a:moveTo>
                  <a:pt x="1313241" y="6330738"/>
                </a:moveTo>
                <a:lnTo>
                  <a:pt x="1314463" y="6331949"/>
                </a:lnTo>
                <a:lnTo>
                  <a:pt x="1315073" y="6334367"/>
                </a:lnTo>
                <a:cubicBezTo>
                  <a:pt x="1316903" y="6343437"/>
                  <a:pt x="1318735" y="6354323"/>
                  <a:pt x="1320565" y="6365208"/>
                </a:cubicBezTo>
                <a:lnTo>
                  <a:pt x="1322992" y="6367854"/>
                </a:lnTo>
                <a:lnTo>
                  <a:pt x="1327889" y="6434151"/>
                </a:lnTo>
                <a:cubicBezTo>
                  <a:pt x="1329719" y="6445037"/>
                  <a:pt x="1329719" y="6455923"/>
                  <a:pt x="1329719" y="6466808"/>
                </a:cubicBezTo>
                <a:cubicBezTo>
                  <a:pt x="1326057" y="6475881"/>
                  <a:pt x="1324227" y="6484951"/>
                  <a:pt x="1320565" y="6494024"/>
                </a:cubicBezTo>
                <a:lnTo>
                  <a:pt x="1311072" y="6452869"/>
                </a:lnTo>
                <a:lnTo>
                  <a:pt x="1306306" y="6402732"/>
                </a:lnTo>
                <a:lnTo>
                  <a:pt x="1309579" y="6372466"/>
                </a:lnTo>
                <a:cubicBezTo>
                  <a:pt x="1311409" y="6357951"/>
                  <a:pt x="1311409" y="6343437"/>
                  <a:pt x="1313241" y="6330738"/>
                </a:cubicBezTo>
                <a:close/>
                <a:moveTo>
                  <a:pt x="1500002" y="6327109"/>
                </a:moveTo>
                <a:cubicBezTo>
                  <a:pt x="1500002" y="6328923"/>
                  <a:pt x="1500002" y="6332551"/>
                  <a:pt x="1498172" y="6334367"/>
                </a:cubicBezTo>
                <a:cubicBezTo>
                  <a:pt x="1500002" y="6336180"/>
                  <a:pt x="1501834" y="6339808"/>
                  <a:pt x="1503664" y="6343437"/>
                </a:cubicBezTo>
                <a:cubicBezTo>
                  <a:pt x="1503664" y="6339808"/>
                  <a:pt x="1501834" y="6337995"/>
                  <a:pt x="1501834" y="6334367"/>
                </a:cubicBezTo>
                <a:cubicBezTo>
                  <a:pt x="1501834" y="6332551"/>
                  <a:pt x="1500002" y="6328923"/>
                  <a:pt x="1500002" y="6327109"/>
                </a:cubicBezTo>
                <a:close/>
                <a:moveTo>
                  <a:pt x="1311832" y="6321524"/>
                </a:moveTo>
                <a:lnTo>
                  <a:pt x="1313101" y="6326551"/>
                </a:lnTo>
                <a:lnTo>
                  <a:pt x="1311409" y="6325294"/>
                </a:lnTo>
                <a:close/>
                <a:moveTo>
                  <a:pt x="2219583" y="6308967"/>
                </a:moveTo>
                <a:cubicBezTo>
                  <a:pt x="2219583" y="6308967"/>
                  <a:pt x="2219583" y="6310780"/>
                  <a:pt x="2217753" y="6316224"/>
                </a:cubicBezTo>
                <a:lnTo>
                  <a:pt x="2222742" y="6328933"/>
                </a:lnTo>
                <a:lnTo>
                  <a:pt x="2217753" y="6339808"/>
                </a:lnTo>
                <a:lnTo>
                  <a:pt x="2214757" y="6312099"/>
                </a:lnTo>
                <a:lnTo>
                  <a:pt x="2215923" y="6314408"/>
                </a:lnTo>
                <a:cubicBezTo>
                  <a:pt x="2217753" y="6310780"/>
                  <a:pt x="2219583" y="6308967"/>
                  <a:pt x="2219583" y="6308967"/>
                </a:cubicBezTo>
                <a:close/>
                <a:moveTo>
                  <a:pt x="1476199" y="6296266"/>
                </a:moveTo>
                <a:cubicBezTo>
                  <a:pt x="1478030" y="6299894"/>
                  <a:pt x="1479862" y="6305338"/>
                  <a:pt x="1483524" y="6312595"/>
                </a:cubicBezTo>
                <a:cubicBezTo>
                  <a:pt x="1483524" y="6314408"/>
                  <a:pt x="1483524" y="6314408"/>
                  <a:pt x="1481692" y="6316224"/>
                </a:cubicBezTo>
                <a:cubicBezTo>
                  <a:pt x="1481692" y="6318037"/>
                  <a:pt x="1479862" y="6319852"/>
                  <a:pt x="1479862" y="6321666"/>
                </a:cubicBezTo>
                <a:cubicBezTo>
                  <a:pt x="1478030" y="6312595"/>
                  <a:pt x="1478030" y="6305338"/>
                  <a:pt x="1476199" y="6296266"/>
                </a:cubicBezTo>
                <a:close/>
                <a:moveTo>
                  <a:pt x="2364017" y="6292556"/>
                </a:moveTo>
                <a:lnTo>
                  <a:pt x="2437460" y="6298240"/>
                </a:lnTo>
                <a:lnTo>
                  <a:pt x="2453441" y="6487812"/>
                </a:lnTo>
                <a:lnTo>
                  <a:pt x="2446626" y="6513980"/>
                </a:lnTo>
                <a:cubicBezTo>
                  <a:pt x="2446626" y="6513980"/>
                  <a:pt x="2446626" y="6515795"/>
                  <a:pt x="2446626" y="6515795"/>
                </a:cubicBezTo>
                <a:lnTo>
                  <a:pt x="2441747" y="6503708"/>
                </a:lnTo>
                <a:lnTo>
                  <a:pt x="2435642" y="6483138"/>
                </a:lnTo>
                <a:cubicBezTo>
                  <a:pt x="2435642" y="6484951"/>
                  <a:pt x="2435642" y="6484951"/>
                  <a:pt x="2435642" y="6486767"/>
                </a:cubicBezTo>
                <a:lnTo>
                  <a:pt x="2435501" y="6488233"/>
                </a:lnTo>
                <a:lnTo>
                  <a:pt x="2431980" y="6479509"/>
                </a:lnTo>
                <a:cubicBezTo>
                  <a:pt x="2430148" y="6474066"/>
                  <a:pt x="2426486" y="6466808"/>
                  <a:pt x="2424655" y="6461367"/>
                </a:cubicBezTo>
                <a:cubicBezTo>
                  <a:pt x="2424655" y="6461367"/>
                  <a:pt x="2424655" y="6459551"/>
                  <a:pt x="2424655" y="6459551"/>
                </a:cubicBezTo>
                <a:cubicBezTo>
                  <a:pt x="2426486" y="6448666"/>
                  <a:pt x="2428317" y="6439595"/>
                  <a:pt x="2428317" y="6432338"/>
                </a:cubicBezTo>
                <a:cubicBezTo>
                  <a:pt x="2430148" y="6416008"/>
                  <a:pt x="2431980" y="6408751"/>
                  <a:pt x="2431980" y="6408751"/>
                </a:cubicBezTo>
                <a:cubicBezTo>
                  <a:pt x="2431980" y="6408751"/>
                  <a:pt x="2428317" y="6416008"/>
                  <a:pt x="2420993" y="6430523"/>
                </a:cubicBezTo>
                <a:cubicBezTo>
                  <a:pt x="2419162" y="6434151"/>
                  <a:pt x="2417332" y="6437780"/>
                  <a:pt x="2415501" y="6441408"/>
                </a:cubicBezTo>
                <a:cubicBezTo>
                  <a:pt x="2411839" y="6432338"/>
                  <a:pt x="2408177" y="6423266"/>
                  <a:pt x="2406345" y="6416008"/>
                </a:cubicBezTo>
                <a:cubicBezTo>
                  <a:pt x="2393529" y="6381538"/>
                  <a:pt x="2384373" y="6361580"/>
                  <a:pt x="2384373" y="6361580"/>
                </a:cubicBezTo>
                <a:cubicBezTo>
                  <a:pt x="2384373" y="6361580"/>
                  <a:pt x="2389867" y="6381538"/>
                  <a:pt x="2399023" y="6417824"/>
                </a:cubicBezTo>
                <a:cubicBezTo>
                  <a:pt x="2402683" y="6428709"/>
                  <a:pt x="2406345" y="6441408"/>
                  <a:pt x="2410007" y="6455923"/>
                </a:cubicBezTo>
                <a:cubicBezTo>
                  <a:pt x="2408177" y="6461367"/>
                  <a:pt x="2406345" y="6466808"/>
                  <a:pt x="2404515" y="6472252"/>
                </a:cubicBezTo>
                <a:cubicBezTo>
                  <a:pt x="2402683" y="6477694"/>
                  <a:pt x="2400853" y="6484951"/>
                  <a:pt x="2399023" y="6490395"/>
                </a:cubicBezTo>
                <a:cubicBezTo>
                  <a:pt x="2395361" y="6503094"/>
                  <a:pt x="2391697" y="6517608"/>
                  <a:pt x="2388035" y="6532123"/>
                </a:cubicBezTo>
                <a:cubicBezTo>
                  <a:pt x="2388035" y="6532123"/>
                  <a:pt x="2388035" y="6533938"/>
                  <a:pt x="2388035" y="6533938"/>
                </a:cubicBezTo>
                <a:cubicBezTo>
                  <a:pt x="2382543" y="6524866"/>
                  <a:pt x="2378881" y="6515795"/>
                  <a:pt x="2373387" y="6506723"/>
                </a:cubicBezTo>
                <a:cubicBezTo>
                  <a:pt x="2369725" y="6499466"/>
                  <a:pt x="2366063" y="6492208"/>
                  <a:pt x="2360571" y="6483138"/>
                </a:cubicBezTo>
                <a:cubicBezTo>
                  <a:pt x="2362403" y="6479509"/>
                  <a:pt x="2364233" y="6475881"/>
                  <a:pt x="2366063" y="6472252"/>
                </a:cubicBezTo>
                <a:cubicBezTo>
                  <a:pt x="2371557" y="6457738"/>
                  <a:pt x="2377051" y="6446852"/>
                  <a:pt x="2382543" y="6435967"/>
                </a:cubicBezTo>
                <a:cubicBezTo>
                  <a:pt x="2391697" y="6416008"/>
                  <a:pt x="2395361" y="6405123"/>
                  <a:pt x="2395361" y="6405123"/>
                </a:cubicBezTo>
                <a:cubicBezTo>
                  <a:pt x="2395361" y="6405123"/>
                  <a:pt x="2388035" y="6416008"/>
                  <a:pt x="2375219" y="6432338"/>
                </a:cubicBezTo>
                <a:cubicBezTo>
                  <a:pt x="2369725" y="6441408"/>
                  <a:pt x="2362403" y="6452294"/>
                  <a:pt x="2355077" y="6463180"/>
                </a:cubicBezTo>
                <a:cubicBezTo>
                  <a:pt x="2353247" y="6446852"/>
                  <a:pt x="2349585" y="6432338"/>
                  <a:pt x="2347753" y="6417824"/>
                </a:cubicBezTo>
                <a:cubicBezTo>
                  <a:pt x="2349585" y="6403309"/>
                  <a:pt x="2349585" y="6388795"/>
                  <a:pt x="2351415" y="6374281"/>
                </a:cubicBezTo>
                <a:cubicBezTo>
                  <a:pt x="2353247" y="6345252"/>
                  <a:pt x="2358741" y="6321666"/>
                  <a:pt x="2362403" y="6301709"/>
                </a:cubicBezTo>
                <a:close/>
                <a:moveTo>
                  <a:pt x="2319159" y="6282281"/>
                </a:moveTo>
                <a:lnTo>
                  <a:pt x="2323093" y="6285285"/>
                </a:lnTo>
                <a:cubicBezTo>
                  <a:pt x="2329188" y="6287535"/>
                  <a:pt x="2338049" y="6289604"/>
                  <a:pt x="2349115" y="6291403"/>
                </a:cubicBezTo>
                <a:lnTo>
                  <a:pt x="2357353" y="6292041"/>
                </a:lnTo>
                <a:lnTo>
                  <a:pt x="2355077" y="6299894"/>
                </a:lnTo>
                <a:cubicBezTo>
                  <a:pt x="2349585" y="6319852"/>
                  <a:pt x="2342261" y="6341624"/>
                  <a:pt x="2338599" y="6368837"/>
                </a:cubicBezTo>
                <a:cubicBezTo>
                  <a:pt x="2331275" y="6341624"/>
                  <a:pt x="2325783" y="6314408"/>
                  <a:pt x="2318457" y="6289009"/>
                </a:cubicBezTo>
                <a:close/>
                <a:moveTo>
                  <a:pt x="2197074" y="6171569"/>
                </a:moveTo>
                <a:cubicBezTo>
                  <a:pt x="2212908" y="6173009"/>
                  <a:pt x="2230181" y="6173009"/>
                  <a:pt x="2248894" y="6173009"/>
                </a:cubicBezTo>
                <a:lnTo>
                  <a:pt x="2264948" y="6172612"/>
                </a:lnTo>
                <a:lnTo>
                  <a:pt x="2274513" y="6207367"/>
                </a:lnTo>
                <a:cubicBezTo>
                  <a:pt x="2281837" y="6230951"/>
                  <a:pt x="2285501" y="6256351"/>
                  <a:pt x="2292823" y="6285380"/>
                </a:cubicBezTo>
                <a:cubicBezTo>
                  <a:pt x="2294655" y="6292637"/>
                  <a:pt x="2296485" y="6301709"/>
                  <a:pt x="2298317" y="6308967"/>
                </a:cubicBezTo>
                <a:cubicBezTo>
                  <a:pt x="2298317" y="6312595"/>
                  <a:pt x="2296485" y="6316224"/>
                  <a:pt x="2294655" y="6319852"/>
                </a:cubicBezTo>
                <a:cubicBezTo>
                  <a:pt x="2292823" y="6327109"/>
                  <a:pt x="2289163" y="6336180"/>
                  <a:pt x="2287331" y="6345252"/>
                </a:cubicBezTo>
                <a:cubicBezTo>
                  <a:pt x="2285501" y="6343437"/>
                  <a:pt x="2285501" y="6341624"/>
                  <a:pt x="2283669" y="6339808"/>
                </a:cubicBezTo>
                <a:cubicBezTo>
                  <a:pt x="2269021" y="6314408"/>
                  <a:pt x="2258035" y="6292637"/>
                  <a:pt x="2248881" y="6276309"/>
                </a:cubicBezTo>
                <a:cubicBezTo>
                  <a:pt x="2236063" y="6252723"/>
                  <a:pt x="2228739" y="6240024"/>
                  <a:pt x="2228739" y="6240024"/>
                </a:cubicBezTo>
                <a:cubicBezTo>
                  <a:pt x="2228739" y="6240024"/>
                  <a:pt x="2247049" y="6294452"/>
                  <a:pt x="2278175" y="6374281"/>
                </a:cubicBezTo>
                <a:cubicBezTo>
                  <a:pt x="2278175" y="6377909"/>
                  <a:pt x="2276345" y="6379723"/>
                  <a:pt x="2276345" y="6383351"/>
                </a:cubicBezTo>
                <a:cubicBezTo>
                  <a:pt x="2270853" y="6399681"/>
                  <a:pt x="2267191" y="6416008"/>
                  <a:pt x="2261697" y="6434151"/>
                </a:cubicBezTo>
                <a:cubicBezTo>
                  <a:pt x="2261697" y="6435967"/>
                  <a:pt x="2259865" y="6437780"/>
                  <a:pt x="2259865" y="6439595"/>
                </a:cubicBezTo>
                <a:cubicBezTo>
                  <a:pt x="2258035" y="6430523"/>
                  <a:pt x="2254373" y="6421452"/>
                  <a:pt x="2252543" y="6414195"/>
                </a:cubicBezTo>
                <a:lnTo>
                  <a:pt x="2244176" y="6387772"/>
                </a:lnTo>
                <a:lnTo>
                  <a:pt x="2234233" y="6343437"/>
                </a:lnTo>
                <a:cubicBezTo>
                  <a:pt x="2232401" y="6337995"/>
                  <a:pt x="2230571" y="6332551"/>
                  <a:pt x="2230571" y="6327109"/>
                </a:cubicBezTo>
                <a:lnTo>
                  <a:pt x="2227226" y="6340359"/>
                </a:lnTo>
                <a:lnTo>
                  <a:pt x="2222742" y="6328933"/>
                </a:lnTo>
                <a:lnTo>
                  <a:pt x="2226907" y="6319852"/>
                </a:lnTo>
                <a:cubicBezTo>
                  <a:pt x="2225077" y="6310780"/>
                  <a:pt x="2221415" y="6301709"/>
                  <a:pt x="2219583" y="6294452"/>
                </a:cubicBezTo>
                <a:cubicBezTo>
                  <a:pt x="2215923" y="6281751"/>
                  <a:pt x="2214091" y="6272681"/>
                  <a:pt x="2210429" y="6265424"/>
                </a:cubicBezTo>
                <a:cubicBezTo>
                  <a:pt x="2210429" y="6272681"/>
                  <a:pt x="2212261" y="6279938"/>
                  <a:pt x="2212261" y="6289009"/>
                </a:cubicBezTo>
                <a:lnTo>
                  <a:pt x="2214757" y="6312099"/>
                </a:lnTo>
                <a:lnTo>
                  <a:pt x="2208597" y="6299894"/>
                </a:lnTo>
                <a:lnTo>
                  <a:pt x="2199964" y="6282786"/>
                </a:lnTo>
                <a:close/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lnTo>
                  <a:pt x="2369136" y="6263526"/>
                </a:lnTo>
                <a:lnTo>
                  <a:pt x="2370641" y="6254991"/>
                </a:lnTo>
                <a:cubicBezTo>
                  <a:pt x="2372471" y="6244105"/>
                  <a:pt x="2373387" y="6238209"/>
                  <a:pt x="2373387" y="6238209"/>
                </a:cubicBezTo>
                <a:cubicBezTo>
                  <a:pt x="2373387" y="6238209"/>
                  <a:pt x="2371556" y="6243652"/>
                  <a:pt x="2368352" y="6254084"/>
                </a:cubicBezTo>
                <a:lnTo>
                  <a:pt x="2365526" y="6263835"/>
                </a:lnTo>
                <a:lnTo>
                  <a:pt x="2348216" y="6265313"/>
                </a:lnTo>
                <a:cubicBezTo>
                  <a:pt x="2337420" y="6267023"/>
                  <a:pt x="2328783" y="6268957"/>
                  <a:pt x="2322845" y="6271094"/>
                </a:cubicBezTo>
                <a:lnTo>
                  <a:pt x="2320110" y="6273179"/>
                </a:lnTo>
                <a:lnTo>
                  <a:pt x="2323951" y="6236395"/>
                </a:lnTo>
                <a:cubicBezTo>
                  <a:pt x="2325783" y="6207367"/>
                  <a:pt x="2327613" y="6189224"/>
                  <a:pt x="2327613" y="6189224"/>
                </a:cubicBezTo>
                <a:cubicBezTo>
                  <a:pt x="2327613" y="6189224"/>
                  <a:pt x="2323951" y="6205551"/>
                  <a:pt x="2316627" y="6234580"/>
                </a:cubicBezTo>
                <a:cubicBezTo>
                  <a:pt x="2314795" y="6241837"/>
                  <a:pt x="2312965" y="6250909"/>
                  <a:pt x="2309303" y="6261795"/>
                </a:cubicBezTo>
                <a:cubicBezTo>
                  <a:pt x="2301979" y="6240024"/>
                  <a:pt x="2296485" y="6220066"/>
                  <a:pt x="2289163" y="6201923"/>
                </a:cubicBezTo>
                <a:lnTo>
                  <a:pt x="2277663" y="6172297"/>
                </a:lnTo>
                <a:lnTo>
                  <a:pt x="2310677" y="6171480"/>
                </a:lnTo>
                <a:cubicBezTo>
                  <a:pt x="2367558" y="6168511"/>
                  <a:pt x="2407232" y="6161494"/>
                  <a:pt x="2407232" y="6152857"/>
                </a:cubicBezTo>
                <a:cubicBezTo>
                  <a:pt x="2407232" y="6144220"/>
                  <a:pt x="2367558" y="6137203"/>
                  <a:pt x="2310677" y="6134235"/>
                </a:cubicBezTo>
                <a:lnTo>
                  <a:pt x="2260207" y="6132985"/>
                </a:lnTo>
                <a:lnTo>
                  <a:pt x="2247964" y="6107127"/>
                </a:lnTo>
                <a:cubicBezTo>
                  <a:pt x="2243844" y="6098963"/>
                  <a:pt x="2241555" y="6094881"/>
                  <a:pt x="2241555" y="6094881"/>
                </a:cubicBezTo>
                <a:cubicBezTo>
                  <a:pt x="2241555" y="6094881"/>
                  <a:pt x="2242929" y="6099417"/>
                  <a:pt x="2245675" y="6108261"/>
                </a:cubicBezTo>
                <a:lnTo>
                  <a:pt x="2253411" y="6132817"/>
                </a:lnTo>
                <a:lnTo>
                  <a:pt x="2248894" y="6132705"/>
                </a:ln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lnTo>
                  <a:pt x="1637370" y="6304790"/>
                </a:lnTo>
                <a:lnTo>
                  <a:pt x="1633664" y="6299894"/>
                </a:lnTo>
                <a:cubicBezTo>
                  <a:pt x="1615354" y="6276309"/>
                  <a:pt x="1600706" y="6256351"/>
                  <a:pt x="1586058" y="6241837"/>
                </a:cubicBezTo>
                <a:cubicBezTo>
                  <a:pt x="1558594" y="6210995"/>
                  <a:pt x="1542114" y="6192852"/>
                  <a:pt x="1542114" y="6192852"/>
                </a:cubicBezTo>
                <a:cubicBezTo>
                  <a:pt x="1542114" y="6192852"/>
                  <a:pt x="1554932" y="6212809"/>
                  <a:pt x="1580566" y="6247281"/>
                </a:cubicBezTo>
                <a:cubicBezTo>
                  <a:pt x="1593384" y="6263609"/>
                  <a:pt x="1606200" y="6285380"/>
                  <a:pt x="1622678" y="6310780"/>
                </a:cubicBezTo>
                <a:cubicBezTo>
                  <a:pt x="1624510" y="6314408"/>
                  <a:pt x="1626342" y="6318037"/>
                  <a:pt x="1630004" y="6321666"/>
                </a:cubicBezTo>
                <a:cubicBezTo>
                  <a:pt x="1631834" y="6327109"/>
                  <a:pt x="1633664" y="6334367"/>
                  <a:pt x="1637326" y="6341624"/>
                </a:cubicBezTo>
                <a:lnTo>
                  <a:pt x="1637326" y="6343267"/>
                </a:lnTo>
                <a:lnTo>
                  <a:pt x="1601369" y="6343267"/>
                </a:lnTo>
                <a:lnTo>
                  <a:pt x="1581041" y="6344044"/>
                </a:lnTo>
                <a:lnTo>
                  <a:pt x="1580566" y="6339808"/>
                </a:lnTo>
                <a:cubicBezTo>
                  <a:pt x="1587890" y="6321666"/>
                  <a:pt x="1591552" y="6310780"/>
                  <a:pt x="1591552" y="6310780"/>
                </a:cubicBezTo>
                <a:cubicBezTo>
                  <a:pt x="1591552" y="6310780"/>
                  <a:pt x="1586058" y="6318037"/>
                  <a:pt x="1578734" y="6334367"/>
                </a:cubicBezTo>
                <a:cubicBezTo>
                  <a:pt x="1575074" y="6312595"/>
                  <a:pt x="1573242" y="6299894"/>
                  <a:pt x="1573242" y="6299894"/>
                </a:cubicBezTo>
                <a:cubicBezTo>
                  <a:pt x="1573242" y="6299894"/>
                  <a:pt x="1571412" y="6312595"/>
                  <a:pt x="1571412" y="6334367"/>
                </a:cubicBezTo>
                <a:cubicBezTo>
                  <a:pt x="1571412" y="6334367"/>
                  <a:pt x="1571412" y="6336180"/>
                  <a:pt x="1571412" y="6336180"/>
                </a:cubicBezTo>
                <a:cubicBezTo>
                  <a:pt x="1569580" y="6325294"/>
                  <a:pt x="1567748" y="6314408"/>
                  <a:pt x="1565918" y="6303523"/>
                </a:cubicBezTo>
                <a:lnTo>
                  <a:pt x="1565918" y="6344622"/>
                </a:lnTo>
                <a:lnTo>
                  <a:pt x="1553456" y="6345099"/>
                </a:lnTo>
                <a:lnTo>
                  <a:pt x="1543946" y="6294452"/>
                </a:lnTo>
                <a:cubicBezTo>
                  <a:pt x="1542114" y="6281751"/>
                  <a:pt x="1538454" y="6267237"/>
                  <a:pt x="1536622" y="6256351"/>
                </a:cubicBezTo>
                <a:cubicBezTo>
                  <a:pt x="1532960" y="6243652"/>
                  <a:pt x="1531128" y="6232767"/>
                  <a:pt x="1527466" y="6221881"/>
                </a:cubicBezTo>
                <a:cubicBezTo>
                  <a:pt x="1521974" y="6200109"/>
                  <a:pt x="1516482" y="6181967"/>
                  <a:pt x="1512818" y="6165637"/>
                </a:cubicBezTo>
                <a:cubicBezTo>
                  <a:pt x="1503664" y="6134795"/>
                  <a:pt x="1500002" y="6116652"/>
                  <a:pt x="1500002" y="6116652"/>
                </a:cubicBezTo>
                <a:cubicBezTo>
                  <a:pt x="1500002" y="6116652"/>
                  <a:pt x="1501834" y="6134795"/>
                  <a:pt x="1505494" y="6167452"/>
                </a:cubicBezTo>
                <a:cubicBezTo>
                  <a:pt x="1507326" y="6183780"/>
                  <a:pt x="1510988" y="6201923"/>
                  <a:pt x="1512818" y="6225509"/>
                </a:cubicBezTo>
                <a:cubicBezTo>
                  <a:pt x="1514650" y="6236395"/>
                  <a:pt x="1516482" y="6249094"/>
                  <a:pt x="1518312" y="6259980"/>
                </a:cubicBezTo>
                <a:cubicBezTo>
                  <a:pt x="1520144" y="6272681"/>
                  <a:pt x="1520144" y="6285380"/>
                  <a:pt x="1521974" y="6299894"/>
                </a:cubicBezTo>
                <a:lnTo>
                  <a:pt x="1526910" y="6346857"/>
                </a:lnTo>
                <a:lnTo>
                  <a:pt x="1498249" y="6349509"/>
                </a:lnTo>
                <a:lnTo>
                  <a:pt x="1496340" y="6345252"/>
                </a:lnTo>
                <a:lnTo>
                  <a:pt x="1495195" y="6349791"/>
                </a:lnTo>
                <a:lnTo>
                  <a:pt x="1494042" y="6349898"/>
                </a:lnTo>
                <a:lnTo>
                  <a:pt x="1495882" y="6340036"/>
                </a:lnTo>
                <a:cubicBezTo>
                  <a:pt x="1497256" y="6333913"/>
                  <a:pt x="1498172" y="6330738"/>
                  <a:pt x="1498172" y="6330738"/>
                </a:cubicBezTo>
                <a:cubicBezTo>
                  <a:pt x="1498172" y="6330738"/>
                  <a:pt x="1497256" y="6333006"/>
                  <a:pt x="1495425" y="6337314"/>
                </a:cubicBezTo>
                <a:lnTo>
                  <a:pt x="1489677" y="6350446"/>
                </a:lnTo>
                <a:lnTo>
                  <a:pt x="1485540" y="6351246"/>
                </a:lnTo>
                <a:lnTo>
                  <a:pt x="1485354" y="6350694"/>
                </a:lnTo>
                <a:cubicBezTo>
                  <a:pt x="1483524" y="6345252"/>
                  <a:pt x="1481692" y="6339808"/>
                  <a:pt x="1479862" y="6334367"/>
                </a:cubicBezTo>
                <a:cubicBezTo>
                  <a:pt x="1496340" y="6263609"/>
                  <a:pt x="1505494" y="6214624"/>
                  <a:pt x="1505494" y="6214624"/>
                </a:cubicBezTo>
                <a:cubicBezTo>
                  <a:pt x="1505494" y="6214624"/>
                  <a:pt x="1487185" y="6258167"/>
                  <a:pt x="1461552" y="6325294"/>
                </a:cubicBezTo>
                <a:cubicBezTo>
                  <a:pt x="1457889" y="6318037"/>
                  <a:pt x="1454227" y="6314408"/>
                  <a:pt x="1454227" y="6310780"/>
                </a:cubicBezTo>
                <a:cubicBezTo>
                  <a:pt x="1452397" y="6303523"/>
                  <a:pt x="1452397" y="6296266"/>
                  <a:pt x="1452397" y="6290824"/>
                </a:cubicBezTo>
                <a:cubicBezTo>
                  <a:pt x="1448735" y="6263609"/>
                  <a:pt x="1446905" y="6249094"/>
                  <a:pt x="1446905" y="6249094"/>
                </a:cubicBezTo>
                <a:cubicBezTo>
                  <a:pt x="1446905" y="6249094"/>
                  <a:pt x="1446905" y="6263609"/>
                  <a:pt x="1445073" y="6290824"/>
                </a:cubicBezTo>
                <a:cubicBezTo>
                  <a:pt x="1445073" y="6303523"/>
                  <a:pt x="1445073" y="6319852"/>
                  <a:pt x="1445073" y="6339808"/>
                </a:cubicBezTo>
                <a:cubicBezTo>
                  <a:pt x="1445073" y="6348881"/>
                  <a:pt x="1445073" y="6359767"/>
                  <a:pt x="1445073" y="6368837"/>
                </a:cubicBezTo>
                <a:cubicBezTo>
                  <a:pt x="1445073" y="6370652"/>
                  <a:pt x="1445073" y="6372466"/>
                  <a:pt x="1445073" y="6374281"/>
                </a:cubicBezTo>
                <a:cubicBezTo>
                  <a:pt x="1435917" y="6399681"/>
                  <a:pt x="1426763" y="6425081"/>
                  <a:pt x="1417607" y="6452294"/>
                </a:cubicBezTo>
                <a:cubicBezTo>
                  <a:pt x="1415777" y="6457738"/>
                  <a:pt x="1413945" y="6463180"/>
                  <a:pt x="1412115" y="6468624"/>
                </a:cubicBezTo>
                <a:cubicBezTo>
                  <a:pt x="1408453" y="6463180"/>
                  <a:pt x="1406623" y="6455923"/>
                  <a:pt x="1402959" y="6450481"/>
                </a:cubicBezTo>
                <a:cubicBezTo>
                  <a:pt x="1402959" y="6446852"/>
                  <a:pt x="1402959" y="6443224"/>
                  <a:pt x="1402959" y="6439595"/>
                </a:cubicBezTo>
                <a:cubicBezTo>
                  <a:pt x="1404791" y="6419637"/>
                  <a:pt x="1404791" y="6408751"/>
                  <a:pt x="1404791" y="6408751"/>
                </a:cubicBezTo>
                <a:cubicBezTo>
                  <a:pt x="1404791" y="6408751"/>
                  <a:pt x="1401129" y="6419637"/>
                  <a:pt x="1395635" y="6437780"/>
                </a:cubicBezTo>
                <a:cubicBezTo>
                  <a:pt x="1386481" y="6417824"/>
                  <a:pt x="1377325" y="6401494"/>
                  <a:pt x="1370003" y="6386980"/>
                </a:cubicBezTo>
                <a:cubicBezTo>
                  <a:pt x="1371833" y="6383351"/>
                  <a:pt x="1371833" y="6379723"/>
                  <a:pt x="1373665" y="6376094"/>
                </a:cubicBezTo>
                <a:cubicBezTo>
                  <a:pt x="1380987" y="6356138"/>
                  <a:pt x="1386481" y="6337995"/>
                  <a:pt x="1391975" y="6323481"/>
                </a:cubicBezTo>
                <a:cubicBezTo>
                  <a:pt x="1401129" y="6294452"/>
                  <a:pt x="1406623" y="6278123"/>
                  <a:pt x="1406623" y="6278123"/>
                </a:cubicBezTo>
                <a:cubicBezTo>
                  <a:pt x="1406623" y="6278123"/>
                  <a:pt x="1402959" y="6287195"/>
                  <a:pt x="1393805" y="6301709"/>
                </a:cubicBezTo>
                <a:cubicBezTo>
                  <a:pt x="1399297" y="6283567"/>
                  <a:pt x="1406623" y="6267237"/>
                  <a:pt x="1410285" y="6254538"/>
                </a:cubicBezTo>
                <a:cubicBezTo>
                  <a:pt x="1421269" y="6221881"/>
                  <a:pt x="1428595" y="6201923"/>
                  <a:pt x="1428595" y="6201923"/>
                </a:cubicBezTo>
                <a:cubicBezTo>
                  <a:pt x="1428595" y="6201923"/>
                  <a:pt x="1419439" y="6220066"/>
                  <a:pt x="1402959" y="6250909"/>
                </a:cubicBezTo>
                <a:cubicBezTo>
                  <a:pt x="1395635" y="6267237"/>
                  <a:pt x="1386481" y="6285380"/>
                  <a:pt x="1375495" y="6307151"/>
                </a:cubicBezTo>
                <a:cubicBezTo>
                  <a:pt x="1370003" y="6318037"/>
                  <a:pt x="1364509" y="6328923"/>
                  <a:pt x="1359015" y="6341624"/>
                </a:cubicBezTo>
                <a:cubicBezTo>
                  <a:pt x="1357185" y="6347066"/>
                  <a:pt x="1355355" y="6350694"/>
                  <a:pt x="1353523" y="6356138"/>
                </a:cubicBezTo>
                <a:cubicBezTo>
                  <a:pt x="1340705" y="6330738"/>
                  <a:pt x="1331551" y="6318037"/>
                  <a:pt x="1331551" y="6318037"/>
                </a:cubicBezTo>
                <a:cubicBezTo>
                  <a:pt x="1331551" y="6318037"/>
                  <a:pt x="1337045" y="6337995"/>
                  <a:pt x="1348029" y="6368837"/>
                </a:cubicBezTo>
                <a:lnTo>
                  <a:pt x="1346835" y="6371598"/>
                </a:lnTo>
                <a:lnTo>
                  <a:pt x="1346199" y="6370652"/>
                </a:lnTo>
                <a:lnTo>
                  <a:pt x="1346470" y="6372443"/>
                </a:lnTo>
                <a:lnTo>
                  <a:pt x="1342537" y="6381538"/>
                </a:lnTo>
                <a:cubicBezTo>
                  <a:pt x="1342537" y="6383351"/>
                  <a:pt x="1340705" y="6385167"/>
                  <a:pt x="1340705" y="6386980"/>
                </a:cubicBezTo>
                <a:cubicBezTo>
                  <a:pt x="1340705" y="6386980"/>
                  <a:pt x="1338875" y="6385167"/>
                  <a:pt x="1338875" y="6385167"/>
                </a:cubicBezTo>
                <a:lnTo>
                  <a:pt x="1322992" y="6367854"/>
                </a:lnTo>
                <a:lnTo>
                  <a:pt x="1322395" y="6359767"/>
                </a:lnTo>
                <a:cubicBezTo>
                  <a:pt x="1322395" y="6352509"/>
                  <a:pt x="1320565" y="6347066"/>
                  <a:pt x="1320565" y="6339808"/>
                </a:cubicBezTo>
                <a:cubicBezTo>
                  <a:pt x="1320565" y="6337995"/>
                  <a:pt x="1318735" y="6336180"/>
                  <a:pt x="1316903" y="6334367"/>
                </a:cubicBezTo>
                <a:lnTo>
                  <a:pt x="1314463" y="6331949"/>
                </a:lnTo>
                <a:lnTo>
                  <a:pt x="1313101" y="6326551"/>
                </a:lnTo>
                <a:lnTo>
                  <a:pt x="1318735" y="6330738"/>
                </a:lnTo>
                <a:cubicBezTo>
                  <a:pt x="1318735" y="6328923"/>
                  <a:pt x="1318735" y="6327109"/>
                  <a:pt x="1318735" y="6325294"/>
                </a:cubicBezTo>
                <a:cubicBezTo>
                  <a:pt x="1318735" y="6316224"/>
                  <a:pt x="1316903" y="6305338"/>
                  <a:pt x="1315073" y="6296266"/>
                </a:cubicBezTo>
                <a:cubicBezTo>
                  <a:pt x="1315073" y="6296266"/>
                  <a:pt x="1315073" y="6294452"/>
                  <a:pt x="1315073" y="6292637"/>
                </a:cubicBezTo>
                <a:lnTo>
                  <a:pt x="1311832" y="6321524"/>
                </a:lnTo>
                <a:lnTo>
                  <a:pt x="1307747" y="6305338"/>
                </a:lnTo>
                <a:lnTo>
                  <a:pt x="1297884" y="6269036"/>
                </a:lnTo>
                <a:lnTo>
                  <a:pt x="1296954" y="6153538"/>
                </a:ln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938406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31DE950-CC1C-4EFF-9FD9-9FCD814AF99F}"/>
              </a:ext>
            </a:extLst>
          </p:cNvPr>
          <p:cNvGrpSpPr/>
          <p:nvPr/>
        </p:nvGrpSpPr>
        <p:grpSpPr>
          <a:xfrm>
            <a:off x="191900" y="176885"/>
            <a:ext cx="11808201" cy="3126748"/>
            <a:chOff x="191900" y="176885"/>
            <a:chExt cx="11808201" cy="312674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8E6EEE-C232-484C-9A6D-CD4F8B3F7178}"/>
                </a:ext>
              </a:extLst>
            </p:cNvPr>
            <p:cNvSpPr/>
            <p:nvPr/>
          </p:nvSpPr>
          <p:spPr>
            <a:xfrm rot="5400000">
              <a:off x="178454" y="190331"/>
              <a:ext cx="3126746" cy="309985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89598 w 2099794"/>
                <a:gd name="connsiteY278" fmla="*/ 2561397 h 4639934"/>
                <a:gd name="connsiteX279" fmla="*/ 290428 w 2099794"/>
                <a:gd name="connsiteY279" fmla="*/ 2568035 h 4639934"/>
                <a:gd name="connsiteX280" fmla="*/ 593711 w 2099794"/>
                <a:gd name="connsiteY280" fmla="*/ 0 h 4639934"/>
                <a:gd name="connsiteX281" fmla="*/ 283997 w 2099794"/>
                <a:gd name="connsiteY281" fmla="*/ 2581726 h 4639934"/>
                <a:gd name="connsiteX282" fmla="*/ 246242 w 2099794"/>
                <a:gd name="connsiteY282" fmla="*/ 2670722 h 4639934"/>
                <a:gd name="connsiteX283" fmla="*/ 246034 w 2099794"/>
                <a:gd name="connsiteY283" fmla="*/ 2675908 h 4639934"/>
                <a:gd name="connsiteX284" fmla="*/ 237114 w 2099794"/>
                <a:gd name="connsiteY284" fmla="*/ 2710759 h 4639934"/>
                <a:gd name="connsiteX285" fmla="*/ 222800 w 2099794"/>
                <a:gd name="connsiteY285" fmla="*/ 2729222 h 4639934"/>
                <a:gd name="connsiteX286" fmla="*/ 183592 w 2099794"/>
                <a:gd name="connsiteY286" fmla="*/ 2840622 h 4639934"/>
                <a:gd name="connsiteX287" fmla="*/ 181518 w 2099794"/>
                <a:gd name="connsiteY287" fmla="*/ 2847675 h 4639934"/>
                <a:gd name="connsiteX288" fmla="*/ 213257 w 2099794"/>
                <a:gd name="connsiteY288" fmla="*/ 2844979 h 4639934"/>
                <a:gd name="connsiteX289" fmla="*/ 236077 w 2099794"/>
                <a:gd name="connsiteY289" fmla="*/ 2868005 h 4639934"/>
                <a:gd name="connsiteX290" fmla="*/ 254332 w 2099794"/>
                <a:gd name="connsiteY290" fmla="*/ 2924639 h 4639934"/>
                <a:gd name="connsiteX291" fmla="*/ 251220 w 2099794"/>
                <a:gd name="connsiteY291" fmla="*/ 2929825 h 4639934"/>
                <a:gd name="connsiteX292" fmla="*/ 172390 w 2099794"/>
                <a:gd name="connsiteY292" fmla="*/ 2919867 h 4639934"/>
                <a:gd name="connsiteX293" fmla="*/ 161603 w 2099794"/>
                <a:gd name="connsiteY293" fmla="*/ 2913229 h 4639934"/>
                <a:gd name="connsiteX294" fmla="*/ 147081 w 2099794"/>
                <a:gd name="connsiteY294" fmla="*/ 2969655 h 4639934"/>
                <a:gd name="connsiteX295" fmla="*/ 116586 w 2099794"/>
                <a:gd name="connsiteY295" fmla="*/ 3170673 h 4639934"/>
                <a:gd name="connsiteX296" fmla="*/ 117831 w 2099794"/>
                <a:gd name="connsiteY296" fmla="*/ 3237886 h 4639934"/>
                <a:gd name="connsiteX297" fmla="*/ 123225 w 2099794"/>
                <a:gd name="connsiteY297" fmla="*/ 3246807 h 4639934"/>
                <a:gd name="connsiteX298" fmla="*/ 132560 w 2099794"/>
                <a:gd name="connsiteY298" fmla="*/ 3293275 h 4639934"/>
                <a:gd name="connsiteX299" fmla="*/ 130693 w 2099794"/>
                <a:gd name="connsiteY299" fmla="*/ 3305307 h 4639934"/>
                <a:gd name="connsiteX300" fmla="*/ 206619 w 2099794"/>
                <a:gd name="connsiteY300" fmla="*/ 3466494 h 4639934"/>
                <a:gd name="connsiteX301" fmla="*/ 327769 w 2099794"/>
                <a:gd name="connsiteY301" fmla="*/ 3640129 h 4639934"/>
                <a:gd name="connsiteX302" fmla="*/ 376934 w 2099794"/>
                <a:gd name="connsiteY302" fmla="*/ 3716885 h 4639934"/>
                <a:gd name="connsiteX303" fmla="*/ 378594 w 2099794"/>
                <a:gd name="connsiteY303" fmla="*/ 3719789 h 4639934"/>
                <a:gd name="connsiteX304" fmla="*/ 380668 w 2099794"/>
                <a:gd name="connsiteY304" fmla="*/ 3723316 h 4639934"/>
                <a:gd name="connsiteX305" fmla="*/ 380046 w 2099794"/>
                <a:gd name="connsiteY305" fmla="*/ 3718544 h 4639934"/>
                <a:gd name="connsiteX306" fmla="*/ 378801 w 2099794"/>
                <a:gd name="connsiteY306" fmla="*/ 3714810 h 4639934"/>
                <a:gd name="connsiteX307" fmla="*/ 324865 w 2099794"/>
                <a:gd name="connsiteY307" fmla="*/ 3594283 h 4639934"/>
                <a:gd name="connsiteX308" fmla="*/ 323413 w 2099794"/>
                <a:gd name="connsiteY308" fmla="*/ 3591378 h 4639934"/>
                <a:gd name="connsiteX309" fmla="*/ 294370 w 2099794"/>
                <a:gd name="connsiteY309" fmla="*/ 3564410 h 4639934"/>
                <a:gd name="connsiteX310" fmla="*/ 278396 w 2099794"/>
                <a:gd name="connsiteY310" fmla="*/ 3556527 h 4639934"/>
                <a:gd name="connsiteX311" fmla="*/ 272588 w 2099794"/>
                <a:gd name="connsiteY311" fmla="*/ 3510888 h 4639934"/>
                <a:gd name="connsiteX312" fmla="*/ 276529 w 2099794"/>
                <a:gd name="connsiteY312" fmla="*/ 3485372 h 4639934"/>
                <a:gd name="connsiteX313" fmla="*/ 250805 w 2099794"/>
                <a:gd name="connsiteY313" fmla="*/ 3396584 h 4639934"/>
                <a:gd name="connsiteX314" fmla="*/ 248109 w 2099794"/>
                <a:gd name="connsiteY314" fmla="*/ 3375425 h 4639934"/>
                <a:gd name="connsiteX315" fmla="*/ 227364 w 2099794"/>
                <a:gd name="connsiteY315" fmla="*/ 3379159 h 4639934"/>
                <a:gd name="connsiteX316" fmla="*/ 186497 w 2099794"/>
                <a:gd name="connsiteY316" fmla="*/ 3376254 h 4639934"/>
                <a:gd name="connsiteX317" fmla="*/ 182555 w 2099794"/>
                <a:gd name="connsiteY317" fmla="*/ 3370238 h 4639934"/>
                <a:gd name="connsiteX318" fmla="*/ 206619 w 2099794"/>
                <a:gd name="connsiteY318" fmla="*/ 3318584 h 4639934"/>
                <a:gd name="connsiteX319" fmla="*/ 215954 w 2099794"/>
                <a:gd name="connsiteY319" fmla="*/ 3309456 h 4639934"/>
                <a:gd name="connsiteX320" fmla="*/ 253502 w 2099794"/>
                <a:gd name="connsiteY320" fmla="*/ 3317131 h 4639934"/>
                <a:gd name="connsiteX321" fmla="*/ 257444 w 2099794"/>
                <a:gd name="connsiteY321" fmla="*/ 3325014 h 4639934"/>
                <a:gd name="connsiteX322" fmla="*/ 360338 w 2099794"/>
                <a:gd name="connsiteY322" fmla="*/ 3269003 h 4639934"/>
                <a:gd name="connsiteX323" fmla="*/ 361168 w 2099794"/>
                <a:gd name="connsiteY323" fmla="*/ 3271078 h 4639934"/>
                <a:gd name="connsiteX324" fmla="*/ 335652 w 2099794"/>
                <a:gd name="connsiteY324" fmla="*/ 3278339 h 4639934"/>
                <a:gd name="connsiteX325" fmla="*/ 286279 w 2099794"/>
                <a:gd name="connsiteY325" fmla="*/ 3301780 h 4639934"/>
                <a:gd name="connsiteX326" fmla="*/ 268854 w 2099794"/>
                <a:gd name="connsiteY326" fmla="*/ 3321280 h 4639934"/>
                <a:gd name="connsiteX327" fmla="*/ 266987 w 2099794"/>
                <a:gd name="connsiteY327" fmla="*/ 3341818 h 4639934"/>
                <a:gd name="connsiteX328" fmla="*/ 261800 w 2099794"/>
                <a:gd name="connsiteY328" fmla="*/ 3364637 h 4639934"/>
                <a:gd name="connsiteX329" fmla="*/ 256822 w 2099794"/>
                <a:gd name="connsiteY329" fmla="*/ 3374387 h 4639934"/>
                <a:gd name="connsiteX330" fmla="*/ 282960 w 2099794"/>
                <a:gd name="connsiteY330" fmla="*/ 3477904 h 4639934"/>
                <a:gd name="connsiteX331" fmla="*/ 285449 w 2099794"/>
                <a:gd name="connsiteY331" fmla="*/ 3474792 h 4639934"/>
                <a:gd name="connsiteX332" fmla="*/ 342705 w 2099794"/>
                <a:gd name="connsiteY332" fmla="*/ 3456744 h 4639934"/>
                <a:gd name="connsiteX333" fmla="*/ 373408 w 2099794"/>
                <a:gd name="connsiteY333" fmla="*/ 3478319 h 4639934"/>
                <a:gd name="connsiteX334" fmla="*/ 415934 w 2099794"/>
                <a:gd name="connsiteY334" fmla="*/ 3540139 h 4639934"/>
                <a:gd name="connsiteX335" fmla="*/ 417387 w 2099794"/>
                <a:gd name="connsiteY335" fmla="*/ 3545532 h 4639934"/>
                <a:gd name="connsiteX336" fmla="*/ 365525 w 2099794"/>
                <a:gd name="connsiteY336" fmla="*/ 3563165 h 4639934"/>
                <a:gd name="connsiteX337" fmla="*/ 329844 w 2099794"/>
                <a:gd name="connsiteY337" fmla="*/ 3568559 h 4639934"/>
                <a:gd name="connsiteX338" fmla="*/ 325487 w 2099794"/>
                <a:gd name="connsiteY338" fmla="*/ 3575820 h 4639934"/>
                <a:gd name="connsiteX339" fmla="*/ 383988 w 2099794"/>
                <a:gd name="connsiteY339" fmla="*/ 3705060 h 4639934"/>
                <a:gd name="connsiteX340" fmla="*/ 431286 w 2099794"/>
                <a:gd name="connsiteY340" fmla="*/ 3858365 h 4639934"/>
                <a:gd name="connsiteX341" fmla="*/ 433153 w 2099794"/>
                <a:gd name="connsiteY341" fmla="*/ 3959185 h 4639934"/>
                <a:gd name="connsiteX342" fmla="*/ 425477 w 2099794"/>
                <a:gd name="connsiteY342" fmla="*/ 4023494 h 4639934"/>
                <a:gd name="connsiteX343" fmla="*/ 425685 w 2099794"/>
                <a:gd name="connsiteY343" fmla="*/ 4029717 h 4639934"/>
                <a:gd name="connsiteX344" fmla="*/ 430041 w 2099794"/>
                <a:gd name="connsiteY344" fmla="*/ 4025568 h 4639934"/>
                <a:gd name="connsiteX345" fmla="*/ 493106 w 2099794"/>
                <a:gd name="connsiteY345" fmla="*/ 4002126 h 4639934"/>
                <a:gd name="connsiteX346" fmla="*/ 548494 w 2099794"/>
                <a:gd name="connsiteY346" fmla="*/ 4031169 h 4639934"/>
                <a:gd name="connsiteX347" fmla="*/ 627740 w 2099794"/>
                <a:gd name="connsiteY347" fmla="*/ 4140495 h 4639934"/>
                <a:gd name="connsiteX348" fmla="*/ 624420 w 2099794"/>
                <a:gd name="connsiteY348" fmla="*/ 4147755 h 4639934"/>
                <a:gd name="connsiteX349" fmla="*/ 563431 w 2099794"/>
                <a:gd name="connsiteY349" fmla="*/ 4170782 h 4639934"/>
                <a:gd name="connsiteX350" fmla="*/ 468004 w 2099794"/>
                <a:gd name="connsiteY350" fmla="*/ 4182814 h 4639934"/>
                <a:gd name="connsiteX351" fmla="*/ 413653 w 2099794"/>
                <a:gd name="connsiteY351" fmla="*/ 4165596 h 4639934"/>
                <a:gd name="connsiteX352" fmla="*/ 394982 w 2099794"/>
                <a:gd name="connsiteY352" fmla="*/ 4146096 h 4639934"/>
                <a:gd name="connsiteX353" fmla="*/ 392285 w 2099794"/>
                <a:gd name="connsiteY353" fmla="*/ 4151282 h 4639934"/>
                <a:gd name="connsiteX354" fmla="*/ 356397 w 2099794"/>
                <a:gd name="connsiteY354" fmla="*/ 4237581 h 4639934"/>
                <a:gd name="connsiteX355" fmla="*/ 276788 w 2099794"/>
                <a:gd name="connsiteY355" fmla="*/ 4371411 h 4639934"/>
                <a:gd name="connsiteX356" fmla="*/ 231210 w 2099794"/>
                <a:gd name="connsiteY356" fmla="*/ 4425424 h 4639934"/>
                <a:gd name="connsiteX357" fmla="*/ 320404 w 2099794"/>
                <a:gd name="connsiteY357" fmla="*/ 4295744 h 4639934"/>
                <a:gd name="connsiteX358" fmla="*/ 387722 w 2099794"/>
                <a:gd name="connsiteY358" fmla="*/ 4146303 h 4639934"/>
                <a:gd name="connsiteX359" fmla="*/ 390626 w 2099794"/>
                <a:gd name="connsiteY359" fmla="*/ 4128670 h 4639934"/>
                <a:gd name="connsiteX360" fmla="*/ 396227 w 2099794"/>
                <a:gd name="connsiteY360" fmla="*/ 4104191 h 4639934"/>
                <a:gd name="connsiteX361" fmla="*/ 411786 w 2099794"/>
                <a:gd name="connsiteY361" fmla="*/ 4057930 h 4639934"/>
                <a:gd name="connsiteX362" fmla="*/ 427552 w 2099794"/>
                <a:gd name="connsiteY362" fmla="*/ 3913753 h 4639934"/>
                <a:gd name="connsiteX363" fmla="*/ 416764 w 2099794"/>
                <a:gd name="connsiteY363" fmla="*/ 3875375 h 4639934"/>
                <a:gd name="connsiteX364" fmla="*/ 328599 w 2099794"/>
                <a:gd name="connsiteY364" fmla="*/ 3754225 h 4639934"/>
                <a:gd name="connsiteX365" fmla="*/ 223007 w 2099794"/>
                <a:gd name="connsiteY365" fmla="*/ 3668964 h 4639934"/>
                <a:gd name="connsiteX366" fmla="*/ 177784 w 2099794"/>
                <a:gd name="connsiteY366" fmla="*/ 3652576 h 4639934"/>
                <a:gd name="connsiteX367" fmla="*/ 114927 w 2099794"/>
                <a:gd name="connsiteY367" fmla="*/ 3680996 h 4639934"/>
                <a:gd name="connsiteX368" fmla="*/ 94597 w 2099794"/>
                <a:gd name="connsiteY368" fmla="*/ 3761694 h 4639934"/>
                <a:gd name="connsiteX369" fmla="*/ 100198 w 2099794"/>
                <a:gd name="connsiteY369" fmla="*/ 3756715 h 4639934"/>
                <a:gd name="connsiteX370" fmla="*/ 170108 w 2099794"/>
                <a:gd name="connsiteY370" fmla="*/ 3756507 h 4639934"/>
                <a:gd name="connsiteX371" fmla="*/ 200188 w 2099794"/>
                <a:gd name="connsiteY371" fmla="*/ 3824965 h 4639934"/>
                <a:gd name="connsiteX372" fmla="*/ 204544 w 2099794"/>
                <a:gd name="connsiteY372" fmla="*/ 3857535 h 4639934"/>
                <a:gd name="connsiteX373" fmla="*/ 198529 w 2099794"/>
                <a:gd name="connsiteY373" fmla="*/ 3863966 h 4639934"/>
                <a:gd name="connsiteX374" fmla="*/ 95011 w 2099794"/>
                <a:gd name="connsiteY374" fmla="*/ 3845295 h 4639934"/>
                <a:gd name="connsiteX375" fmla="*/ 100820 w 2099794"/>
                <a:gd name="connsiteY375" fmla="*/ 3899854 h 4639934"/>
                <a:gd name="connsiteX376" fmla="*/ 118246 w 2099794"/>
                <a:gd name="connsiteY376" fmla="*/ 4006068 h 4639934"/>
                <a:gd name="connsiteX377" fmla="*/ 125507 w 2099794"/>
                <a:gd name="connsiteY377" fmla="*/ 4016855 h 4639934"/>
                <a:gd name="connsiteX378" fmla="*/ 134012 w 2099794"/>
                <a:gd name="connsiteY378" fmla="*/ 4056478 h 4639934"/>
                <a:gd name="connsiteX379" fmla="*/ 131522 w 2099794"/>
                <a:gd name="connsiteY379" fmla="*/ 4069962 h 4639934"/>
                <a:gd name="connsiteX380" fmla="*/ 150400 w 2099794"/>
                <a:gd name="connsiteY380" fmla="*/ 4157298 h 4639934"/>
                <a:gd name="connsiteX381" fmla="*/ 123639 w 2099794"/>
                <a:gd name="connsiteY381" fmla="*/ 4069132 h 4639934"/>
                <a:gd name="connsiteX382" fmla="*/ 25724 w 2099794"/>
                <a:gd name="connsiteY382" fmla="*/ 4093611 h 4639934"/>
                <a:gd name="connsiteX383" fmla="*/ 18048 w 2099794"/>
                <a:gd name="connsiteY383" fmla="*/ 4085936 h 4639934"/>
                <a:gd name="connsiteX384" fmla="*/ 37963 w 2099794"/>
                <a:gd name="connsiteY384" fmla="*/ 4011047 h 4639934"/>
                <a:gd name="connsiteX385" fmla="*/ 56634 w 2099794"/>
                <a:gd name="connsiteY385" fmla="*/ 3988435 h 4639934"/>
                <a:gd name="connsiteX386" fmla="*/ 100820 w 2099794"/>
                <a:gd name="connsiteY386" fmla="*/ 3988850 h 4639934"/>
                <a:gd name="connsiteX387" fmla="*/ 107666 w 2099794"/>
                <a:gd name="connsiteY387" fmla="*/ 3994658 h 4639934"/>
                <a:gd name="connsiteX388" fmla="*/ 99575 w 2099794"/>
                <a:gd name="connsiteY388" fmla="*/ 3948397 h 4639934"/>
                <a:gd name="connsiteX389" fmla="*/ 86921 w 2099794"/>
                <a:gd name="connsiteY389" fmla="*/ 3845711 h 4639934"/>
                <a:gd name="connsiteX390" fmla="*/ 81942 w 2099794"/>
                <a:gd name="connsiteY390" fmla="*/ 3835130 h 4639934"/>
                <a:gd name="connsiteX391" fmla="*/ 72192 w 2099794"/>
                <a:gd name="connsiteY391" fmla="*/ 3824135 h 4639934"/>
                <a:gd name="connsiteX392" fmla="*/ 80490 w 2099794"/>
                <a:gd name="connsiteY392" fmla="*/ 3779741 h 4639934"/>
                <a:gd name="connsiteX393" fmla="*/ 85676 w 2099794"/>
                <a:gd name="connsiteY393" fmla="*/ 3769784 h 4639934"/>
                <a:gd name="connsiteX394" fmla="*/ 100405 w 2099794"/>
                <a:gd name="connsiteY394" fmla="*/ 3692821 h 4639934"/>
                <a:gd name="connsiteX395" fmla="*/ 157246 w 2099794"/>
                <a:gd name="connsiteY395" fmla="*/ 3644277 h 4639934"/>
                <a:gd name="connsiteX396" fmla="*/ 203922 w 2099794"/>
                <a:gd name="connsiteY396" fmla="*/ 3651746 h 4639934"/>
                <a:gd name="connsiteX397" fmla="*/ 288769 w 2099794"/>
                <a:gd name="connsiteY397" fmla="*/ 3705682 h 4639934"/>
                <a:gd name="connsiteX398" fmla="*/ 419254 w 2099794"/>
                <a:gd name="connsiteY398" fmla="*/ 3863966 h 4639934"/>
                <a:gd name="connsiteX399" fmla="*/ 425270 w 2099794"/>
                <a:gd name="connsiteY399" fmla="*/ 3874545 h 4639934"/>
                <a:gd name="connsiteX400" fmla="*/ 414690 w 2099794"/>
                <a:gd name="connsiteY400" fmla="*/ 3819779 h 4639934"/>
                <a:gd name="connsiteX401" fmla="*/ 340838 w 2099794"/>
                <a:gd name="connsiteY401" fmla="*/ 3672906 h 4639934"/>
                <a:gd name="connsiteX402" fmla="*/ 227571 w 2099794"/>
                <a:gd name="connsiteY402" fmla="*/ 3512755 h 4639934"/>
                <a:gd name="connsiteX403" fmla="*/ 134219 w 2099794"/>
                <a:gd name="connsiteY403" fmla="*/ 3342648 h 4639934"/>
                <a:gd name="connsiteX404" fmla="*/ 123639 w 2099794"/>
                <a:gd name="connsiteY404" fmla="*/ 3310700 h 4639934"/>
                <a:gd name="connsiteX405" fmla="*/ 118661 w 2099794"/>
                <a:gd name="connsiteY405" fmla="*/ 3308004 h 4639934"/>
                <a:gd name="connsiteX406" fmla="*/ 23857 w 2099794"/>
                <a:gd name="connsiteY406" fmla="*/ 3332690 h 4639934"/>
                <a:gd name="connsiteX407" fmla="*/ 0 w 2099794"/>
                <a:gd name="connsiteY407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90428 w 2099794"/>
                <a:gd name="connsiteY278" fmla="*/ 2568035 h 4639934"/>
                <a:gd name="connsiteX279" fmla="*/ 593711 w 2099794"/>
                <a:gd name="connsiteY279" fmla="*/ 0 h 4639934"/>
                <a:gd name="connsiteX280" fmla="*/ 283997 w 2099794"/>
                <a:gd name="connsiteY280" fmla="*/ 2581726 h 4639934"/>
                <a:gd name="connsiteX281" fmla="*/ 246242 w 2099794"/>
                <a:gd name="connsiteY281" fmla="*/ 2670722 h 4639934"/>
                <a:gd name="connsiteX282" fmla="*/ 246034 w 2099794"/>
                <a:gd name="connsiteY282" fmla="*/ 2675908 h 4639934"/>
                <a:gd name="connsiteX283" fmla="*/ 237114 w 2099794"/>
                <a:gd name="connsiteY283" fmla="*/ 2710759 h 4639934"/>
                <a:gd name="connsiteX284" fmla="*/ 222800 w 2099794"/>
                <a:gd name="connsiteY284" fmla="*/ 2729222 h 4639934"/>
                <a:gd name="connsiteX285" fmla="*/ 183592 w 2099794"/>
                <a:gd name="connsiteY285" fmla="*/ 2840622 h 4639934"/>
                <a:gd name="connsiteX286" fmla="*/ 181518 w 2099794"/>
                <a:gd name="connsiteY286" fmla="*/ 2847675 h 4639934"/>
                <a:gd name="connsiteX287" fmla="*/ 213257 w 2099794"/>
                <a:gd name="connsiteY287" fmla="*/ 2844979 h 4639934"/>
                <a:gd name="connsiteX288" fmla="*/ 236077 w 2099794"/>
                <a:gd name="connsiteY288" fmla="*/ 2868005 h 4639934"/>
                <a:gd name="connsiteX289" fmla="*/ 254332 w 2099794"/>
                <a:gd name="connsiteY289" fmla="*/ 2924639 h 4639934"/>
                <a:gd name="connsiteX290" fmla="*/ 251220 w 2099794"/>
                <a:gd name="connsiteY290" fmla="*/ 2929825 h 4639934"/>
                <a:gd name="connsiteX291" fmla="*/ 172390 w 2099794"/>
                <a:gd name="connsiteY291" fmla="*/ 2919867 h 4639934"/>
                <a:gd name="connsiteX292" fmla="*/ 161603 w 2099794"/>
                <a:gd name="connsiteY292" fmla="*/ 2913229 h 4639934"/>
                <a:gd name="connsiteX293" fmla="*/ 147081 w 2099794"/>
                <a:gd name="connsiteY293" fmla="*/ 2969655 h 4639934"/>
                <a:gd name="connsiteX294" fmla="*/ 116586 w 2099794"/>
                <a:gd name="connsiteY294" fmla="*/ 3170673 h 4639934"/>
                <a:gd name="connsiteX295" fmla="*/ 117831 w 2099794"/>
                <a:gd name="connsiteY295" fmla="*/ 3237886 h 4639934"/>
                <a:gd name="connsiteX296" fmla="*/ 123225 w 2099794"/>
                <a:gd name="connsiteY296" fmla="*/ 3246807 h 4639934"/>
                <a:gd name="connsiteX297" fmla="*/ 132560 w 2099794"/>
                <a:gd name="connsiteY297" fmla="*/ 3293275 h 4639934"/>
                <a:gd name="connsiteX298" fmla="*/ 130693 w 2099794"/>
                <a:gd name="connsiteY298" fmla="*/ 3305307 h 4639934"/>
                <a:gd name="connsiteX299" fmla="*/ 206619 w 2099794"/>
                <a:gd name="connsiteY299" fmla="*/ 3466494 h 4639934"/>
                <a:gd name="connsiteX300" fmla="*/ 327769 w 2099794"/>
                <a:gd name="connsiteY300" fmla="*/ 3640129 h 4639934"/>
                <a:gd name="connsiteX301" fmla="*/ 376934 w 2099794"/>
                <a:gd name="connsiteY301" fmla="*/ 3716885 h 4639934"/>
                <a:gd name="connsiteX302" fmla="*/ 378594 w 2099794"/>
                <a:gd name="connsiteY302" fmla="*/ 3719789 h 4639934"/>
                <a:gd name="connsiteX303" fmla="*/ 380668 w 2099794"/>
                <a:gd name="connsiteY303" fmla="*/ 3723316 h 4639934"/>
                <a:gd name="connsiteX304" fmla="*/ 380046 w 2099794"/>
                <a:gd name="connsiteY304" fmla="*/ 3718544 h 4639934"/>
                <a:gd name="connsiteX305" fmla="*/ 378801 w 2099794"/>
                <a:gd name="connsiteY305" fmla="*/ 3714810 h 4639934"/>
                <a:gd name="connsiteX306" fmla="*/ 324865 w 2099794"/>
                <a:gd name="connsiteY306" fmla="*/ 3594283 h 4639934"/>
                <a:gd name="connsiteX307" fmla="*/ 323413 w 2099794"/>
                <a:gd name="connsiteY307" fmla="*/ 3591378 h 4639934"/>
                <a:gd name="connsiteX308" fmla="*/ 294370 w 2099794"/>
                <a:gd name="connsiteY308" fmla="*/ 3564410 h 4639934"/>
                <a:gd name="connsiteX309" fmla="*/ 278396 w 2099794"/>
                <a:gd name="connsiteY309" fmla="*/ 3556527 h 4639934"/>
                <a:gd name="connsiteX310" fmla="*/ 272588 w 2099794"/>
                <a:gd name="connsiteY310" fmla="*/ 3510888 h 4639934"/>
                <a:gd name="connsiteX311" fmla="*/ 276529 w 2099794"/>
                <a:gd name="connsiteY311" fmla="*/ 3485372 h 4639934"/>
                <a:gd name="connsiteX312" fmla="*/ 250805 w 2099794"/>
                <a:gd name="connsiteY312" fmla="*/ 3396584 h 4639934"/>
                <a:gd name="connsiteX313" fmla="*/ 248109 w 2099794"/>
                <a:gd name="connsiteY313" fmla="*/ 3375425 h 4639934"/>
                <a:gd name="connsiteX314" fmla="*/ 227364 w 2099794"/>
                <a:gd name="connsiteY314" fmla="*/ 3379159 h 4639934"/>
                <a:gd name="connsiteX315" fmla="*/ 186497 w 2099794"/>
                <a:gd name="connsiteY315" fmla="*/ 3376254 h 4639934"/>
                <a:gd name="connsiteX316" fmla="*/ 182555 w 2099794"/>
                <a:gd name="connsiteY316" fmla="*/ 3370238 h 4639934"/>
                <a:gd name="connsiteX317" fmla="*/ 206619 w 2099794"/>
                <a:gd name="connsiteY317" fmla="*/ 3318584 h 4639934"/>
                <a:gd name="connsiteX318" fmla="*/ 215954 w 2099794"/>
                <a:gd name="connsiteY318" fmla="*/ 3309456 h 4639934"/>
                <a:gd name="connsiteX319" fmla="*/ 253502 w 2099794"/>
                <a:gd name="connsiteY319" fmla="*/ 3317131 h 4639934"/>
                <a:gd name="connsiteX320" fmla="*/ 257444 w 2099794"/>
                <a:gd name="connsiteY320" fmla="*/ 3325014 h 4639934"/>
                <a:gd name="connsiteX321" fmla="*/ 360338 w 2099794"/>
                <a:gd name="connsiteY321" fmla="*/ 3269003 h 4639934"/>
                <a:gd name="connsiteX322" fmla="*/ 361168 w 2099794"/>
                <a:gd name="connsiteY322" fmla="*/ 3271078 h 4639934"/>
                <a:gd name="connsiteX323" fmla="*/ 335652 w 2099794"/>
                <a:gd name="connsiteY323" fmla="*/ 3278339 h 4639934"/>
                <a:gd name="connsiteX324" fmla="*/ 286279 w 2099794"/>
                <a:gd name="connsiteY324" fmla="*/ 3301780 h 4639934"/>
                <a:gd name="connsiteX325" fmla="*/ 268854 w 2099794"/>
                <a:gd name="connsiteY325" fmla="*/ 3321280 h 4639934"/>
                <a:gd name="connsiteX326" fmla="*/ 266987 w 2099794"/>
                <a:gd name="connsiteY326" fmla="*/ 3341818 h 4639934"/>
                <a:gd name="connsiteX327" fmla="*/ 261800 w 2099794"/>
                <a:gd name="connsiteY327" fmla="*/ 3364637 h 4639934"/>
                <a:gd name="connsiteX328" fmla="*/ 256822 w 2099794"/>
                <a:gd name="connsiteY328" fmla="*/ 3374387 h 4639934"/>
                <a:gd name="connsiteX329" fmla="*/ 282960 w 2099794"/>
                <a:gd name="connsiteY329" fmla="*/ 3477904 h 4639934"/>
                <a:gd name="connsiteX330" fmla="*/ 285449 w 2099794"/>
                <a:gd name="connsiteY330" fmla="*/ 3474792 h 4639934"/>
                <a:gd name="connsiteX331" fmla="*/ 342705 w 2099794"/>
                <a:gd name="connsiteY331" fmla="*/ 3456744 h 4639934"/>
                <a:gd name="connsiteX332" fmla="*/ 373408 w 2099794"/>
                <a:gd name="connsiteY332" fmla="*/ 3478319 h 4639934"/>
                <a:gd name="connsiteX333" fmla="*/ 415934 w 2099794"/>
                <a:gd name="connsiteY333" fmla="*/ 3540139 h 4639934"/>
                <a:gd name="connsiteX334" fmla="*/ 417387 w 2099794"/>
                <a:gd name="connsiteY334" fmla="*/ 3545532 h 4639934"/>
                <a:gd name="connsiteX335" fmla="*/ 365525 w 2099794"/>
                <a:gd name="connsiteY335" fmla="*/ 3563165 h 4639934"/>
                <a:gd name="connsiteX336" fmla="*/ 329844 w 2099794"/>
                <a:gd name="connsiteY336" fmla="*/ 3568559 h 4639934"/>
                <a:gd name="connsiteX337" fmla="*/ 325487 w 2099794"/>
                <a:gd name="connsiteY337" fmla="*/ 3575820 h 4639934"/>
                <a:gd name="connsiteX338" fmla="*/ 383988 w 2099794"/>
                <a:gd name="connsiteY338" fmla="*/ 3705060 h 4639934"/>
                <a:gd name="connsiteX339" fmla="*/ 431286 w 2099794"/>
                <a:gd name="connsiteY339" fmla="*/ 3858365 h 4639934"/>
                <a:gd name="connsiteX340" fmla="*/ 433153 w 2099794"/>
                <a:gd name="connsiteY340" fmla="*/ 3959185 h 4639934"/>
                <a:gd name="connsiteX341" fmla="*/ 425477 w 2099794"/>
                <a:gd name="connsiteY341" fmla="*/ 4023494 h 4639934"/>
                <a:gd name="connsiteX342" fmla="*/ 425685 w 2099794"/>
                <a:gd name="connsiteY342" fmla="*/ 4029717 h 4639934"/>
                <a:gd name="connsiteX343" fmla="*/ 430041 w 2099794"/>
                <a:gd name="connsiteY343" fmla="*/ 4025568 h 4639934"/>
                <a:gd name="connsiteX344" fmla="*/ 493106 w 2099794"/>
                <a:gd name="connsiteY344" fmla="*/ 4002126 h 4639934"/>
                <a:gd name="connsiteX345" fmla="*/ 548494 w 2099794"/>
                <a:gd name="connsiteY345" fmla="*/ 4031169 h 4639934"/>
                <a:gd name="connsiteX346" fmla="*/ 627740 w 2099794"/>
                <a:gd name="connsiteY346" fmla="*/ 4140495 h 4639934"/>
                <a:gd name="connsiteX347" fmla="*/ 624420 w 2099794"/>
                <a:gd name="connsiteY347" fmla="*/ 4147755 h 4639934"/>
                <a:gd name="connsiteX348" fmla="*/ 563431 w 2099794"/>
                <a:gd name="connsiteY348" fmla="*/ 4170782 h 4639934"/>
                <a:gd name="connsiteX349" fmla="*/ 468004 w 2099794"/>
                <a:gd name="connsiteY349" fmla="*/ 4182814 h 4639934"/>
                <a:gd name="connsiteX350" fmla="*/ 413653 w 2099794"/>
                <a:gd name="connsiteY350" fmla="*/ 4165596 h 4639934"/>
                <a:gd name="connsiteX351" fmla="*/ 394982 w 2099794"/>
                <a:gd name="connsiteY351" fmla="*/ 4146096 h 4639934"/>
                <a:gd name="connsiteX352" fmla="*/ 392285 w 2099794"/>
                <a:gd name="connsiteY352" fmla="*/ 4151282 h 4639934"/>
                <a:gd name="connsiteX353" fmla="*/ 356397 w 2099794"/>
                <a:gd name="connsiteY353" fmla="*/ 4237581 h 4639934"/>
                <a:gd name="connsiteX354" fmla="*/ 276788 w 2099794"/>
                <a:gd name="connsiteY354" fmla="*/ 4371411 h 4639934"/>
                <a:gd name="connsiteX355" fmla="*/ 231210 w 2099794"/>
                <a:gd name="connsiteY355" fmla="*/ 4425424 h 4639934"/>
                <a:gd name="connsiteX356" fmla="*/ 320404 w 2099794"/>
                <a:gd name="connsiteY356" fmla="*/ 4295744 h 4639934"/>
                <a:gd name="connsiteX357" fmla="*/ 387722 w 2099794"/>
                <a:gd name="connsiteY357" fmla="*/ 4146303 h 4639934"/>
                <a:gd name="connsiteX358" fmla="*/ 390626 w 2099794"/>
                <a:gd name="connsiteY358" fmla="*/ 4128670 h 4639934"/>
                <a:gd name="connsiteX359" fmla="*/ 396227 w 2099794"/>
                <a:gd name="connsiteY359" fmla="*/ 4104191 h 4639934"/>
                <a:gd name="connsiteX360" fmla="*/ 411786 w 2099794"/>
                <a:gd name="connsiteY360" fmla="*/ 4057930 h 4639934"/>
                <a:gd name="connsiteX361" fmla="*/ 427552 w 2099794"/>
                <a:gd name="connsiteY361" fmla="*/ 3913753 h 4639934"/>
                <a:gd name="connsiteX362" fmla="*/ 416764 w 2099794"/>
                <a:gd name="connsiteY362" fmla="*/ 3875375 h 4639934"/>
                <a:gd name="connsiteX363" fmla="*/ 328599 w 2099794"/>
                <a:gd name="connsiteY363" fmla="*/ 3754225 h 4639934"/>
                <a:gd name="connsiteX364" fmla="*/ 223007 w 2099794"/>
                <a:gd name="connsiteY364" fmla="*/ 3668964 h 4639934"/>
                <a:gd name="connsiteX365" fmla="*/ 177784 w 2099794"/>
                <a:gd name="connsiteY365" fmla="*/ 3652576 h 4639934"/>
                <a:gd name="connsiteX366" fmla="*/ 114927 w 2099794"/>
                <a:gd name="connsiteY366" fmla="*/ 3680996 h 4639934"/>
                <a:gd name="connsiteX367" fmla="*/ 94597 w 2099794"/>
                <a:gd name="connsiteY367" fmla="*/ 3761694 h 4639934"/>
                <a:gd name="connsiteX368" fmla="*/ 100198 w 2099794"/>
                <a:gd name="connsiteY368" fmla="*/ 3756715 h 4639934"/>
                <a:gd name="connsiteX369" fmla="*/ 170108 w 2099794"/>
                <a:gd name="connsiteY369" fmla="*/ 3756507 h 4639934"/>
                <a:gd name="connsiteX370" fmla="*/ 200188 w 2099794"/>
                <a:gd name="connsiteY370" fmla="*/ 3824965 h 4639934"/>
                <a:gd name="connsiteX371" fmla="*/ 204544 w 2099794"/>
                <a:gd name="connsiteY371" fmla="*/ 3857535 h 4639934"/>
                <a:gd name="connsiteX372" fmla="*/ 198529 w 2099794"/>
                <a:gd name="connsiteY372" fmla="*/ 3863966 h 4639934"/>
                <a:gd name="connsiteX373" fmla="*/ 95011 w 2099794"/>
                <a:gd name="connsiteY373" fmla="*/ 3845295 h 4639934"/>
                <a:gd name="connsiteX374" fmla="*/ 100820 w 2099794"/>
                <a:gd name="connsiteY374" fmla="*/ 3899854 h 4639934"/>
                <a:gd name="connsiteX375" fmla="*/ 118246 w 2099794"/>
                <a:gd name="connsiteY375" fmla="*/ 4006068 h 4639934"/>
                <a:gd name="connsiteX376" fmla="*/ 125507 w 2099794"/>
                <a:gd name="connsiteY376" fmla="*/ 4016855 h 4639934"/>
                <a:gd name="connsiteX377" fmla="*/ 134012 w 2099794"/>
                <a:gd name="connsiteY377" fmla="*/ 4056478 h 4639934"/>
                <a:gd name="connsiteX378" fmla="*/ 131522 w 2099794"/>
                <a:gd name="connsiteY378" fmla="*/ 4069962 h 4639934"/>
                <a:gd name="connsiteX379" fmla="*/ 150400 w 2099794"/>
                <a:gd name="connsiteY379" fmla="*/ 4157298 h 4639934"/>
                <a:gd name="connsiteX380" fmla="*/ 123639 w 2099794"/>
                <a:gd name="connsiteY380" fmla="*/ 4069132 h 4639934"/>
                <a:gd name="connsiteX381" fmla="*/ 25724 w 2099794"/>
                <a:gd name="connsiteY381" fmla="*/ 4093611 h 4639934"/>
                <a:gd name="connsiteX382" fmla="*/ 18048 w 2099794"/>
                <a:gd name="connsiteY382" fmla="*/ 4085936 h 4639934"/>
                <a:gd name="connsiteX383" fmla="*/ 37963 w 2099794"/>
                <a:gd name="connsiteY383" fmla="*/ 4011047 h 4639934"/>
                <a:gd name="connsiteX384" fmla="*/ 56634 w 2099794"/>
                <a:gd name="connsiteY384" fmla="*/ 3988435 h 4639934"/>
                <a:gd name="connsiteX385" fmla="*/ 100820 w 2099794"/>
                <a:gd name="connsiteY385" fmla="*/ 3988850 h 4639934"/>
                <a:gd name="connsiteX386" fmla="*/ 107666 w 2099794"/>
                <a:gd name="connsiteY386" fmla="*/ 3994658 h 4639934"/>
                <a:gd name="connsiteX387" fmla="*/ 99575 w 2099794"/>
                <a:gd name="connsiteY387" fmla="*/ 3948397 h 4639934"/>
                <a:gd name="connsiteX388" fmla="*/ 86921 w 2099794"/>
                <a:gd name="connsiteY388" fmla="*/ 3845711 h 4639934"/>
                <a:gd name="connsiteX389" fmla="*/ 81942 w 2099794"/>
                <a:gd name="connsiteY389" fmla="*/ 3835130 h 4639934"/>
                <a:gd name="connsiteX390" fmla="*/ 72192 w 2099794"/>
                <a:gd name="connsiteY390" fmla="*/ 3824135 h 4639934"/>
                <a:gd name="connsiteX391" fmla="*/ 80490 w 2099794"/>
                <a:gd name="connsiteY391" fmla="*/ 3779741 h 4639934"/>
                <a:gd name="connsiteX392" fmla="*/ 85676 w 2099794"/>
                <a:gd name="connsiteY392" fmla="*/ 3769784 h 4639934"/>
                <a:gd name="connsiteX393" fmla="*/ 100405 w 2099794"/>
                <a:gd name="connsiteY393" fmla="*/ 3692821 h 4639934"/>
                <a:gd name="connsiteX394" fmla="*/ 157246 w 2099794"/>
                <a:gd name="connsiteY394" fmla="*/ 3644277 h 4639934"/>
                <a:gd name="connsiteX395" fmla="*/ 203922 w 2099794"/>
                <a:gd name="connsiteY395" fmla="*/ 3651746 h 4639934"/>
                <a:gd name="connsiteX396" fmla="*/ 288769 w 2099794"/>
                <a:gd name="connsiteY396" fmla="*/ 3705682 h 4639934"/>
                <a:gd name="connsiteX397" fmla="*/ 419254 w 2099794"/>
                <a:gd name="connsiteY397" fmla="*/ 3863966 h 4639934"/>
                <a:gd name="connsiteX398" fmla="*/ 425270 w 2099794"/>
                <a:gd name="connsiteY398" fmla="*/ 3874545 h 4639934"/>
                <a:gd name="connsiteX399" fmla="*/ 414690 w 2099794"/>
                <a:gd name="connsiteY399" fmla="*/ 3819779 h 4639934"/>
                <a:gd name="connsiteX400" fmla="*/ 340838 w 2099794"/>
                <a:gd name="connsiteY400" fmla="*/ 3672906 h 4639934"/>
                <a:gd name="connsiteX401" fmla="*/ 227571 w 2099794"/>
                <a:gd name="connsiteY401" fmla="*/ 3512755 h 4639934"/>
                <a:gd name="connsiteX402" fmla="*/ 134219 w 2099794"/>
                <a:gd name="connsiteY402" fmla="*/ 3342648 h 4639934"/>
                <a:gd name="connsiteX403" fmla="*/ 123639 w 2099794"/>
                <a:gd name="connsiteY403" fmla="*/ 3310700 h 4639934"/>
                <a:gd name="connsiteX404" fmla="*/ 118661 w 2099794"/>
                <a:gd name="connsiteY404" fmla="*/ 3308004 h 4639934"/>
                <a:gd name="connsiteX405" fmla="*/ 23857 w 2099794"/>
                <a:gd name="connsiteY405" fmla="*/ 3332690 h 4639934"/>
                <a:gd name="connsiteX406" fmla="*/ 0 w 2099794"/>
                <a:gd name="connsiteY406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57864 h 4647988"/>
                <a:gd name="connsiteX1" fmla="*/ 991189 w 2099794"/>
                <a:gd name="connsiteY1" fmla="*/ 4359109 h 4647988"/>
                <a:gd name="connsiteX2" fmla="*/ 992849 w 2099794"/>
                <a:gd name="connsiteY2" fmla="*/ 4357656 h 4647988"/>
                <a:gd name="connsiteX3" fmla="*/ 991189 w 2099794"/>
                <a:gd name="connsiteY3" fmla="*/ 4356205 h 4647988"/>
                <a:gd name="connsiteX4" fmla="*/ 989322 w 2099794"/>
                <a:gd name="connsiteY4" fmla="*/ 4357864 h 4647988"/>
                <a:gd name="connsiteX5" fmla="*/ 424025 w 2099794"/>
                <a:gd name="connsiteY5" fmla="*/ 4041713 h 4647988"/>
                <a:gd name="connsiteX6" fmla="*/ 424855 w 2099794"/>
                <a:gd name="connsiteY6" fmla="*/ 4041713 h 4647988"/>
                <a:gd name="connsiteX7" fmla="*/ 425270 w 2099794"/>
                <a:gd name="connsiteY7" fmla="*/ 4040261 h 4647988"/>
                <a:gd name="connsiteX8" fmla="*/ 424025 w 2099794"/>
                <a:gd name="connsiteY8" fmla="*/ 4039638 h 4647988"/>
                <a:gd name="connsiteX9" fmla="*/ 424025 w 2099794"/>
                <a:gd name="connsiteY9" fmla="*/ 4041713 h 4647988"/>
                <a:gd name="connsiteX10" fmla="*/ 209514 w 2099794"/>
                <a:gd name="connsiteY10" fmla="*/ 4459189 h 4647988"/>
                <a:gd name="connsiteX11" fmla="*/ 231210 w 2099794"/>
                <a:gd name="connsiteY11" fmla="*/ 4433478 h 4647988"/>
                <a:gd name="connsiteX12" fmla="*/ 227571 w 2099794"/>
                <a:gd name="connsiteY12" fmla="*/ 4438769 h 4647988"/>
                <a:gd name="connsiteX13" fmla="*/ 209514 w 2099794"/>
                <a:gd name="connsiteY13" fmla="*/ 4459189 h 4647988"/>
                <a:gd name="connsiteX14" fmla="*/ 197595 w 2099794"/>
                <a:gd name="connsiteY14" fmla="*/ 4494207 h 4647988"/>
                <a:gd name="connsiteX15" fmla="*/ 294784 w 2099794"/>
                <a:gd name="connsiteY15" fmla="*/ 4427723 h 4647988"/>
                <a:gd name="connsiteX16" fmla="*/ 400583 w 2099794"/>
                <a:gd name="connsiteY16" fmla="*/ 4372593 h 4647988"/>
                <a:gd name="connsiteX17" fmla="*/ 470078 w 2099794"/>
                <a:gd name="connsiteY17" fmla="*/ 4345002 h 4647988"/>
                <a:gd name="connsiteX18" fmla="*/ 526919 w 2099794"/>
                <a:gd name="connsiteY18" fmla="*/ 4327784 h 4647988"/>
                <a:gd name="connsiteX19" fmla="*/ 563015 w 2099794"/>
                <a:gd name="connsiteY19" fmla="*/ 4318241 h 4647988"/>
                <a:gd name="connsiteX20" fmla="*/ 623590 w 2099794"/>
                <a:gd name="connsiteY20" fmla="*/ 4308699 h 4647988"/>
                <a:gd name="connsiteX21" fmla="*/ 625872 w 2099794"/>
                <a:gd name="connsiteY21" fmla="*/ 4307869 h 4647988"/>
                <a:gd name="connsiteX22" fmla="*/ 629191 w 2099794"/>
                <a:gd name="connsiteY22" fmla="*/ 4307662 h 4647988"/>
                <a:gd name="connsiteX23" fmla="*/ 653878 w 2099794"/>
                <a:gd name="connsiteY23" fmla="*/ 4304550 h 4647988"/>
                <a:gd name="connsiteX24" fmla="*/ 660516 w 2099794"/>
                <a:gd name="connsiteY24" fmla="*/ 4304342 h 4647988"/>
                <a:gd name="connsiteX25" fmla="*/ 709889 w 2099794"/>
                <a:gd name="connsiteY25" fmla="*/ 4301231 h 4647988"/>
                <a:gd name="connsiteX26" fmla="*/ 741214 w 2099794"/>
                <a:gd name="connsiteY26" fmla="*/ 4301231 h 4647988"/>
                <a:gd name="connsiteX27" fmla="*/ 790586 w 2099794"/>
                <a:gd name="connsiteY27" fmla="*/ 4304342 h 4647988"/>
                <a:gd name="connsiteX28" fmla="*/ 795565 w 2099794"/>
                <a:gd name="connsiteY28" fmla="*/ 4304550 h 4647988"/>
                <a:gd name="connsiteX29" fmla="*/ 844316 w 2099794"/>
                <a:gd name="connsiteY29" fmla="*/ 4311395 h 4647988"/>
                <a:gd name="connsiteX30" fmla="*/ 882690 w 2099794"/>
                <a:gd name="connsiteY30" fmla="*/ 4317585 h 4647988"/>
                <a:gd name="connsiteX31" fmla="*/ 882901 w 2099794"/>
                <a:gd name="connsiteY31" fmla="*/ 4317826 h 4647988"/>
                <a:gd name="connsiteX32" fmla="*/ 882901 w 2099794"/>
                <a:gd name="connsiteY32" fmla="*/ 4318656 h 4647988"/>
                <a:gd name="connsiteX33" fmla="*/ 883938 w 2099794"/>
                <a:gd name="connsiteY33" fmla="*/ 4318449 h 4647988"/>
                <a:gd name="connsiteX34" fmla="*/ 882901 w 2099794"/>
                <a:gd name="connsiteY34" fmla="*/ 4317826 h 4647988"/>
                <a:gd name="connsiteX35" fmla="*/ 882901 w 2099794"/>
                <a:gd name="connsiteY35" fmla="*/ 4317619 h 4647988"/>
                <a:gd name="connsiteX36" fmla="*/ 882690 w 2099794"/>
                <a:gd name="connsiteY36" fmla="*/ 4317585 h 4647988"/>
                <a:gd name="connsiteX37" fmla="*/ 877092 w 2099794"/>
                <a:gd name="connsiteY37" fmla="*/ 4311188 h 4647988"/>
                <a:gd name="connsiteX38" fmla="*/ 868587 w 2099794"/>
                <a:gd name="connsiteY38" fmla="*/ 4297082 h 4647988"/>
                <a:gd name="connsiteX39" fmla="*/ 874188 w 2099794"/>
                <a:gd name="connsiteY39" fmla="*/ 4265757 h 4647988"/>
                <a:gd name="connsiteX40" fmla="*/ 909869 w 2099794"/>
                <a:gd name="connsiteY40" fmla="*/ 4232150 h 4647988"/>
                <a:gd name="connsiteX41" fmla="*/ 951359 w 2099794"/>
                <a:gd name="connsiteY41" fmla="*/ 4217006 h 4647988"/>
                <a:gd name="connsiteX42" fmla="*/ 1017535 w 2099794"/>
                <a:gd name="connsiteY42" fmla="*/ 4210575 h 4647988"/>
                <a:gd name="connsiteX43" fmla="*/ 1027493 w 2099794"/>
                <a:gd name="connsiteY43" fmla="*/ 4210575 h 4647988"/>
                <a:gd name="connsiteX44" fmla="*/ 1040562 w 2099794"/>
                <a:gd name="connsiteY44" fmla="*/ 4210783 h 4647988"/>
                <a:gd name="connsiteX45" fmla="*/ 997620 w 2099794"/>
                <a:gd name="connsiteY45" fmla="*/ 4350188 h 4647988"/>
                <a:gd name="connsiteX46" fmla="*/ 1033301 w 2099794"/>
                <a:gd name="connsiteY46" fmla="*/ 4362013 h 4647988"/>
                <a:gd name="connsiteX47" fmla="*/ 1137025 w 2099794"/>
                <a:gd name="connsiteY47" fmla="*/ 4399976 h 4647988"/>
                <a:gd name="connsiteX48" fmla="*/ 1181627 w 2099794"/>
                <a:gd name="connsiteY48" fmla="*/ 4416365 h 4647988"/>
                <a:gd name="connsiteX49" fmla="*/ 1186191 w 2099794"/>
                <a:gd name="connsiteY49" fmla="*/ 4416987 h 4647988"/>
                <a:gd name="connsiteX50" fmla="*/ 1183494 w 2099794"/>
                <a:gd name="connsiteY50" fmla="*/ 4414705 h 4647988"/>
                <a:gd name="connsiteX51" fmla="*/ 1186813 w 2099794"/>
                <a:gd name="connsiteY51" fmla="*/ 4363880 h 4647988"/>
                <a:gd name="connsiteX52" fmla="*/ 1250915 w 2099794"/>
                <a:gd name="connsiteY52" fmla="*/ 4340646 h 4647988"/>
                <a:gd name="connsiteX53" fmla="*/ 1286596 w 2099794"/>
                <a:gd name="connsiteY53" fmla="*/ 4338156 h 4647988"/>
                <a:gd name="connsiteX54" fmla="*/ 1293649 w 2099794"/>
                <a:gd name="connsiteY54" fmla="*/ 4345210 h 4647988"/>
                <a:gd name="connsiteX55" fmla="*/ 1285766 w 2099794"/>
                <a:gd name="connsiteY55" fmla="*/ 4390848 h 4647988"/>
                <a:gd name="connsiteX56" fmla="*/ 1258175 w 2099794"/>
                <a:gd name="connsiteY56" fmla="*/ 4442296 h 4647988"/>
                <a:gd name="connsiteX57" fmla="*/ 1260665 w 2099794"/>
                <a:gd name="connsiteY57" fmla="*/ 4444163 h 4647988"/>
                <a:gd name="connsiteX58" fmla="*/ 1313564 w 2099794"/>
                <a:gd name="connsiteY58" fmla="*/ 4459514 h 4647988"/>
                <a:gd name="connsiteX59" fmla="*/ 1335761 w 2099794"/>
                <a:gd name="connsiteY59" fmla="*/ 4465945 h 4647988"/>
                <a:gd name="connsiteX60" fmla="*/ 1397166 w 2099794"/>
                <a:gd name="connsiteY60" fmla="*/ 4477977 h 4647988"/>
                <a:gd name="connsiteX61" fmla="*/ 1512922 w 2099794"/>
                <a:gd name="connsiteY61" fmla="*/ 4479014 h 4647988"/>
                <a:gd name="connsiteX62" fmla="*/ 1608971 w 2099794"/>
                <a:gd name="connsiteY62" fmla="*/ 4446030 h 4647988"/>
                <a:gd name="connsiteX63" fmla="*/ 1614987 w 2099794"/>
                <a:gd name="connsiteY63" fmla="*/ 4438147 h 4647988"/>
                <a:gd name="connsiteX64" fmla="*/ 1625774 w 2099794"/>
                <a:gd name="connsiteY64" fmla="*/ 4422795 h 4647988"/>
                <a:gd name="connsiteX65" fmla="*/ 1633035 w 2099794"/>
                <a:gd name="connsiteY65" fmla="*/ 4413875 h 4647988"/>
                <a:gd name="connsiteX66" fmla="*/ 1670791 w 2099794"/>
                <a:gd name="connsiteY66" fmla="*/ 4398109 h 4647988"/>
                <a:gd name="connsiteX67" fmla="*/ 1681163 w 2099794"/>
                <a:gd name="connsiteY67" fmla="*/ 4395205 h 4647988"/>
                <a:gd name="connsiteX68" fmla="*/ 1756674 w 2099794"/>
                <a:gd name="connsiteY68" fmla="*/ 4312640 h 4647988"/>
                <a:gd name="connsiteX69" fmla="*/ 1777212 w 2099794"/>
                <a:gd name="connsiteY69" fmla="*/ 4282975 h 4647988"/>
                <a:gd name="connsiteX70" fmla="*/ 1780116 w 2099794"/>
                <a:gd name="connsiteY70" fmla="*/ 4284842 h 4647988"/>
                <a:gd name="connsiteX71" fmla="*/ 1711243 w 2099794"/>
                <a:gd name="connsiteY71" fmla="*/ 4378194 h 4647988"/>
                <a:gd name="connsiteX72" fmla="*/ 1687179 w 2099794"/>
                <a:gd name="connsiteY72" fmla="*/ 4401013 h 4647988"/>
                <a:gd name="connsiteX73" fmla="*/ 1686142 w 2099794"/>
                <a:gd name="connsiteY73" fmla="*/ 4410141 h 4647988"/>
                <a:gd name="connsiteX74" fmla="*/ 1707924 w 2099794"/>
                <a:gd name="connsiteY74" fmla="*/ 4478599 h 4647988"/>
                <a:gd name="connsiteX75" fmla="*/ 1704397 w 2099794"/>
                <a:gd name="connsiteY75" fmla="*/ 4482541 h 4647988"/>
                <a:gd name="connsiteX76" fmla="*/ 1638636 w 2099794"/>
                <a:gd name="connsiteY76" fmla="*/ 4471961 h 4647988"/>
                <a:gd name="connsiteX77" fmla="*/ 1620381 w 2099794"/>
                <a:gd name="connsiteY77" fmla="*/ 4455987 h 4647988"/>
                <a:gd name="connsiteX78" fmla="*/ 1612705 w 2099794"/>
                <a:gd name="connsiteY78" fmla="*/ 4453705 h 4647988"/>
                <a:gd name="connsiteX79" fmla="*/ 1554205 w 2099794"/>
                <a:gd name="connsiteY79" fmla="*/ 4479636 h 4647988"/>
                <a:gd name="connsiteX80" fmla="*/ 1526821 w 2099794"/>
                <a:gd name="connsiteY80" fmla="*/ 4485445 h 4647988"/>
                <a:gd name="connsiteX81" fmla="*/ 1385341 w 2099794"/>
                <a:gd name="connsiteY81" fmla="*/ 4484408 h 4647988"/>
                <a:gd name="connsiteX82" fmla="*/ 1328915 w 2099794"/>
                <a:gd name="connsiteY82" fmla="*/ 4473620 h 4647988"/>
                <a:gd name="connsiteX83" fmla="*/ 1264814 w 2099794"/>
                <a:gd name="connsiteY83" fmla="*/ 4454328 h 4647988"/>
                <a:gd name="connsiteX84" fmla="*/ 1237846 w 2099794"/>
                <a:gd name="connsiteY84" fmla="*/ 4453290 h 4647988"/>
                <a:gd name="connsiteX85" fmla="*/ 1214819 w 2099794"/>
                <a:gd name="connsiteY85" fmla="*/ 4447067 h 4647988"/>
                <a:gd name="connsiteX86" fmla="*/ 1149265 w 2099794"/>
                <a:gd name="connsiteY86" fmla="*/ 4414083 h 4647988"/>
                <a:gd name="connsiteX87" fmla="*/ 1117110 w 2099794"/>
                <a:gd name="connsiteY87" fmla="*/ 4400806 h 4647988"/>
                <a:gd name="connsiteX88" fmla="*/ 1007785 w 2099794"/>
                <a:gd name="connsiteY88" fmla="*/ 4360976 h 4647988"/>
                <a:gd name="connsiteX89" fmla="*/ 999902 w 2099794"/>
                <a:gd name="connsiteY89" fmla="*/ 4358901 h 4647988"/>
                <a:gd name="connsiteX90" fmla="*/ 998242 w 2099794"/>
                <a:gd name="connsiteY90" fmla="*/ 4358486 h 4647988"/>
                <a:gd name="connsiteX91" fmla="*/ 994923 w 2099794"/>
                <a:gd name="connsiteY91" fmla="*/ 4357656 h 4647988"/>
                <a:gd name="connsiteX92" fmla="*/ 994508 w 2099794"/>
                <a:gd name="connsiteY92" fmla="*/ 4360146 h 4647988"/>
                <a:gd name="connsiteX93" fmla="*/ 999695 w 2099794"/>
                <a:gd name="connsiteY93" fmla="*/ 4362635 h 4647988"/>
                <a:gd name="connsiteX94" fmla="*/ 1057573 w 2099794"/>
                <a:gd name="connsiteY94" fmla="*/ 4389811 h 4647988"/>
                <a:gd name="connsiteX95" fmla="*/ 1127690 w 2099794"/>
                <a:gd name="connsiteY95" fmla="*/ 4424870 h 4647988"/>
                <a:gd name="connsiteX96" fmla="*/ 1204031 w 2099794"/>
                <a:gd name="connsiteY96" fmla="*/ 4462211 h 4647988"/>
                <a:gd name="connsiteX97" fmla="*/ 1312112 w 2099794"/>
                <a:gd name="connsiteY97" fmla="*/ 4508887 h 4647988"/>
                <a:gd name="connsiteX98" fmla="*/ 1354432 w 2099794"/>
                <a:gd name="connsiteY98" fmla="*/ 4523201 h 4647988"/>
                <a:gd name="connsiteX99" fmla="*/ 1417911 w 2099794"/>
                <a:gd name="connsiteY99" fmla="*/ 4539796 h 4647988"/>
                <a:gd name="connsiteX100" fmla="*/ 1421852 w 2099794"/>
                <a:gd name="connsiteY100" fmla="*/ 4539174 h 4647988"/>
                <a:gd name="connsiteX101" fmla="*/ 1439486 w 2099794"/>
                <a:gd name="connsiteY101" fmla="*/ 4519467 h 4647988"/>
                <a:gd name="connsiteX102" fmla="*/ 1491763 w 2099794"/>
                <a:gd name="connsiteY102" fmla="*/ 4520711 h 4647988"/>
                <a:gd name="connsiteX103" fmla="*/ 1514997 w 2099794"/>
                <a:gd name="connsiteY103" fmla="*/ 4548924 h 4647988"/>
                <a:gd name="connsiteX104" fmla="*/ 1525577 w 2099794"/>
                <a:gd name="connsiteY104" fmla="*/ 4555770 h 4647988"/>
                <a:gd name="connsiteX105" fmla="*/ 1758126 w 2099794"/>
                <a:gd name="connsiteY105" fmla="*/ 4542286 h 4647988"/>
                <a:gd name="connsiteX106" fmla="*/ 1766217 w 2099794"/>
                <a:gd name="connsiteY106" fmla="*/ 4537514 h 4647988"/>
                <a:gd name="connsiteX107" fmla="*/ 1778041 w 2099794"/>
                <a:gd name="connsiteY107" fmla="*/ 4530254 h 4647988"/>
                <a:gd name="connsiteX108" fmla="*/ 1802935 w 2099794"/>
                <a:gd name="connsiteY108" fmla="*/ 4522786 h 4647988"/>
                <a:gd name="connsiteX109" fmla="*/ 1837164 w 2099794"/>
                <a:gd name="connsiteY109" fmla="*/ 4524653 h 4647988"/>
                <a:gd name="connsiteX110" fmla="*/ 1844633 w 2099794"/>
                <a:gd name="connsiteY110" fmla="*/ 4525897 h 4647988"/>
                <a:gd name="connsiteX111" fmla="*/ 1866829 w 2099794"/>
                <a:gd name="connsiteY111" fmla="*/ 4520919 h 4647988"/>
                <a:gd name="connsiteX112" fmla="*/ 1903340 w 2099794"/>
                <a:gd name="connsiteY112" fmla="*/ 4511791 h 4647988"/>
                <a:gd name="connsiteX113" fmla="*/ 1946282 w 2099794"/>
                <a:gd name="connsiteY113" fmla="*/ 4500589 h 4647988"/>
                <a:gd name="connsiteX114" fmla="*/ 1982586 w 2099794"/>
                <a:gd name="connsiteY114" fmla="*/ 4490216 h 4647988"/>
                <a:gd name="connsiteX115" fmla="*/ 2035278 w 2099794"/>
                <a:gd name="connsiteY115" fmla="*/ 4473413 h 4647988"/>
                <a:gd name="connsiteX116" fmla="*/ 2081954 w 2099794"/>
                <a:gd name="connsiteY116" fmla="*/ 4456609 h 4647988"/>
                <a:gd name="connsiteX117" fmla="*/ 2099794 w 2099794"/>
                <a:gd name="connsiteY117" fmla="*/ 4452876 h 4647988"/>
                <a:gd name="connsiteX118" fmla="*/ 2092741 w 2099794"/>
                <a:gd name="connsiteY118" fmla="*/ 4457232 h 4647988"/>
                <a:gd name="connsiteX119" fmla="*/ 1944415 w 2099794"/>
                <a:gd name="connsiteY119" fmla="*/ 4509509 h 4647988"/>
                <a:gd name="connsiteX120" fmla="*/ 1852100 w 2099794"/>
                <a:gd name="connsiteY120" fmla="*/ 4532951 h 4647988"/>
                <a:gd name="connsiteX121" fmla="*/ 1847744 w 2099794"/>
                <a:gd name="connsiteY121" fmla="*/ 4540211 h 4647988"/>
                <a:gd name="connsiteX122" fmla="*/ 1850026 w 2099794"/>
                <a:gd name="connsiteY122" fmla="*/ 4574233 h 4647988"/>
                <a:gd name="connsiteX123" fmla="*/ 1833430 w 2099794"/>
                <a:gd name="connsiteY123" fmla="*/ 4625473 h 4647988"/>
                <a:gd name="connsiteX124" fmla="*/ 1826170 w 2099794"/>
                <a:gd name="connsiteY124" fmla="*/ 4628170 h 4647988"/>
                <a:gd name="connsiteX125" fmla="*/ 1779286 w 2099794"/>
                <a:gd name="connsiteY125" fmla="*/ 4592489 h 4647988"/>
                <a:gd name="connsiteX126" fmla="*/ 1761861 w 2099794"/>
                <a:gd name="connsiteY126" fmla="*/ 4554525 h 4647988"/>
                <a:gd name="connsiteX127" fmla="*/ 1755015 w 2099794"/>
                <a:gd name="connsiteY127" fmla="*/ 4551206 h 4647988"/>
                <a:gd name="connsiteX128" fmla="*/ 1597976 w 2099794"/>
                <a:gd name="connsiteY128" fmla="*/ 4565105 h 4647988"/>
                <a:gd name="connsiteX129" fmla="*/ 1535534 w 2099794"/>
                <a:gd name="connsiteY129" fmla="*/ 4564068 h 4647988"/>
                <a:gd name="connsiteX130" fmla="*/ 1522880 w 2099794"/>
                <a:gd name="connsiteY130" fmla="*/ 4564068 h 4647988"/>
                <a:gd name="connsiteX131" fmla="*/ 1539476 w 2099794"/>
                <a:gd name="connsiteY131" fmla="*/ 4647670 h 4647988"/>
                <a:gd name="connsiteX132" fmla="*/ 1446124 w 2099794"/>
                <a:gd name="connsiteY132" fmla="*/ 4637505 h 4647988"/>
                <a:gd name="connsiteX133" fmla="*/ 1402352 w 2099794"/>
                <a:gd name="connsiteY133" fmla="*/ 4609707 h 4647988"/>
                <a:gd name="connsiteX134" fmla="*/ 1414799 w 2099794"/>
                <a:gd name="connsiteY134" fmla="*/ 4551621 h 4647988"/>
                <a:gd name="connsiteX135" fmla="*/ 1416251 w 2099794"/>
                <a:gd name="connsiteY135" fmla="*/ 4549961 h 4647988"/>
                <a:gd name="connsiteX136" fmla="*/ 1414177 w 2099794"/>
                <a:gd name="connsiteY136" fmla="*/ 4547680 h 4647988"/>
                <a:gd name="connsiteX137" fmla="*/ 1183079 w 2099794"/>
                <a:gd name="connsiteY137" fmla="*/ 4460344 h 4647988"/>
                <a:gd name="connsiteX138" fmla="*/ 989945 w 2099794"/>
                <a:gd name="connsiteY138" fmla="*/ 4365955 h 4647988"/>
                <a:gd name="connsiteX139" fmla="*/ 976460 w 2099794"/>
                <a:gd name="connsiteY139" fmla="*/ 4366162 h 4647988"/>
                <a:gd name="connsiteX140" fmla="*/ 929162 w 2099794"/>
                <a:gd name="connsiteY140" fmla="*/ 4363465 h 4647988"/>
                <a:gd name="connsiteX141" fmla="*/ 906965 w 2099794"/>
                <a:gd name="connsiteY141" fmla="*/ 4340646 h 4647988"/>
                <a:gd name="connsiteX142" fmla="*/ 891614 w 2099794"/>
                <a:gd name="connsiteY142" fmla="*/ 4329858 h 4647988"/>
                <a:gd name="connsiteX143" fmla="*/ 691634 w 2099794"/>
                <a:gd name="connsiteY143" fmla="*/ 4308491 h 4647988"/>
                <a:gd name="connsiteX144" fmla="*/ 213257 w 2099794"/>
                <a:gd name="connsiteY144" fmla="*/ 4484408 h 4647988"/>
                <a:gd name="connsiteX145" fmla="*/ 205530 w 2099794"/>
                <a:gd name="connsiteY145" fmla="*/ 4490839 h 4647988"/>
                <a:gd name="connsiteX146" fmla="*/ 197595 w 2099794"/>
                <a:gd name="connsiteY146" fmla="*/ 4494207 h 4647988"/>
                <a:gd name="connsiteX147" fmla="*/ 196246 w 2099794"/>
                <a:gd name="connsiteY147" fmla="*/ 4494780 h 4647988"/>
                <a:gd name="connsiteX148" fmla="*/ 197595 w 2099794"/>
                <a:gd name="connsiteY148" fmla="*/ 4494207 h 4647988"/>
                <a:gd name="connsiteX149" fmla="*/ 196454 w 2099794"/>
                <a:gd name="connsiteY149" fmla="*/ 4494988 h 4647988"/>
                <a:gd name="connsiteX150" fmla="*/ 196246 w 2099794"/>
                <a:gd name="connsiteY150" fmla="*/ 4494780 h 4647988"/>
                <a:gd name="connsiteX151" fmla="*/ 170523 w 2099794"/>
                <a:gd name="connsiteY151" fmla="*/ 4503285 h 4647988"/>
                <a:gd name="connsiteX152" fmla="*/ 209514 w 2099794"/>
                <a:gd name="connsiteY152" fmla="*/ 4459189 h 4647988"/>
                <a:gd name="connsiteX153" fmla="*/ 176331 w 2099794"/>
                <a:gd name="connsiteY153" fmla="*/ 4498514 h 4647988"/>
                <a:gd name="connsiteX154" fmla="*/ 170523 w 2099794"/>
                <a:gd name="connsiteY154" fmla="*/ 4503285 h 4647988"/>
                <a:gd name="connsiteX155" fmla="*/ 154965 w 2099794"/>
                <a:gd name="connsiteY155" fmla="*/ 4533989 h 4647988"/>
                <a:gd name="connsiteX156" fmla="*/ 197492 w 2099794"/>
                <a:gd name="connsiteY156" fmla="*/ 4506605 h 4647988"/>
                <a:gd name="connsiteX157" fmla="*/ 550569 w 2099794"/>
                <a:gd name="connsiteY157" fmla="*/ 4381307 h 4647988"/>
                <a:gd name="connsiteX158" fmla="*/ 715283 w 2099794"/>
                <a:gd name="connsiteY158" fmla="*/ 4374046 h 4647988"/>
                <a:gd name="connsiteX159" fmla="*/ 725863 w 2099794"/>
                <a:gd name="connsiteY159" fmla="*/ 4368860 h 4647988"/>
                <a:gd name="connsiteX160" fmla="*/ 796810 w 2099794"/>
                <a:gd name="connsiteY160" fmla="*/ 4367823 h 4647988"/>
                <a:gd name="connsiteX161" fmla="*/ 825646 w 2099794"/>
                <a:gd name="connsiteY161" fmla="*/ 4385870 h 4647988"/>
                <a:gd name="connsiteX162" fmla="*/ 907588 w 2099794"/>
                <a:gd name="connsiteY162" fmla="*/ 4408482 h 4647988"/>
                <a:gd name="connsiteX163" fmla="*/ 929370 w 2099794"/>
                <a:gd name="connsiteY163" fmla="*/ 4421552 h 4647988"/>
                <a:gd name="connsiteX164" fmla="*/ 930407 w 2099794"/>
                <a:gd name="connsiteY164" fmla="*/ 4471547 h 4647988"/>
                <a:gd name="connsiteX165" fmla="*/ 912152 w 2099794"/>
                <a:gd name="connsiteY165" fmla="*/ 4484201 h 4647988"/>
                <a:gd name="connsiteX166" fmla="*/ 753661 w 2099794"/>
                <a:gd name="connsiteY166" fmla="*/ 4525483 h 4647988"/>
                <a:gd name="connsiteX167" fmla="*/ 764863 w 2099794"/>
                <a:gd name="connsiteY167" fmla="*/ 4519882 h 4647988"/>
                <a:gd name="connsiteX168" fmla="*/ 857178 w 2099794"/>
                <a:gd name="connsiteY168" fmla="*/ 4497063 h 4647988"/>
                <a:gd name="connsiteX169" fmla="*/ 916508 w 2099794"/>
                <a:gd name="connsiteY169" fmla="*/ 4471339 h 4647988"/>
                <a:gd name="connsiteX170" fmla="*/ 915471 w 2099794"/>
                <a:gd name="connsiteY170" fmla="*/ 4422174 h 4647988"/>
                <a:gd name="connsiteX171" fmla="*/ 832491 w 2099794"/>
                <a:gd name="connsiteY171" fmla="*/ 4394998 h 4647988"/>
                <a:gd name="connsiteX172" fmla="*/ 809672 w 2099794"/>
                <a:gd name="connsiteY172" fmla="*/ 4391057 h 4647988"/>
                <a:gd name="connsiteX173" fmla="*/ 821497 w 2099794"/>
                <a:gd name="connsiteY173" fmla="*/ 4446860 h 4647988"/>
                <a:gd name="connsiteX174" fmla="*/ 811747 w 2099794"/>
                <a:gd name="connsiteY174" fmla="*/ 4457440 h 4647988"/>
                <a:gd name="connsiteX175" fmla="*/ 743081 w 2099794"/>
                <a:gd name="connsiteY175" fmla="*/ 4447690 h 4647988"/>
                <a:gd name="connsiteX176" fmla="*/ 713831 w 2099794"/>
                <a:gd name="connsiteY176" fmla="*/ 4430057 h 4647988"/>
                <a:gd name="connsiteX177" fmla="*/ 711549 w 2099794"/>
                <a:gd name="connsiteY177" fmla="*/ 4381722 h 4647988"/>
                <a:gd name="connsiteX178" fmla="*/ 639979 w 2099794"/>
                <a:gd name="connsiteY178" fmla="*/ 4380892 h 4647988"/>
                <a:gd name="connsiteX179" fmla="*/ 225497 w 2099794"/>
                <a:gd name="connsiteY179" fmla="*/ 4492914 h 4647988"/>
                <a:gd name="connsiteX180" fmla="*/ 162225 w 2099794"/>
                <a:gd name="connsiteY180" fmla="*/ 4530877 h 4647988"/>
                <a:gd name="connsiteX181" fmla="*/ 154965 w 2099794"/>
                <a:gd name="connsiteY181" fmla="*/ 4533989 h 4647988"/>
                <a:gd name="connsiteX182" fmla="*/ 0 w 2099794"/>
                <a:gd name="connsiteY182" fmla="*/ 3341159 h 4647988"/>
                <a:gd name="connsiteX183" fmla="*/ 0 w 2099794"/>
                <a:gd name="connsiteY183" fmla="*/ 3323111 h 4647988"/>
                <a:gd name="connsiteX184" fmla="*/ 3319 w 2099794"/>
                <a:gd name="connsiteY184" fmla="*/ 3312116 h 4647988"/>
                <a:gd name="connsiteX185" fmla="*/ 38378 w 2099794"/>
                <a:gd name="connsiteY185" fmla="*/ 3229552 h 4647988"/>
                <a:gd name="connsiteX186" fmla="*/ 54559 w 2099794"/>
                <a:gd name="connsiteY186" fmla="*/ 3218142 h 4647988"/>
                <a:gd name="connsiteX187" fmla="*/ 64517 w 2099794"/>
                <a:gd name="connsiteY187" fmla="*/ 3215030 h 4647988"/>
                <a:gd name="connsiteX188" fmla="*/ 74267 w 2099794"/>
                <a:gd name="connsiteY188" fmla="*/ 3214615 h 4647988"/>
                <a:gd name="connsiteX189" fmla="*/ 85676 w 2099794"/>
                <a:gd name="connsiteY189" fmla="*/ 3217935 h 4647988"/>
                <a:gd name="connsiteX190" fmla="*/ 96671 w 2099794"/>
                <a:gd name="connsiteY190" fmla="*/ 3224780 h 4647988"/>
                <a:gd name="connsiteX191" fmla="*/ 108911 w 2099794"/>
                <a:gd name="connsiteY191" fmla="*/ 3235568 h 4647988"/>
                <a:gd name="connsiteX192" fmla="*/ 107873 w 2099794"/>
                <a:gd name="connsiteY192" fmla="*/ 3180179 h 4647988"/>
                <a:gd name="connsiteX193" fmla="*/ 106836 w 2099794"/>
                <a:gd name="connsiteY193" fmla="*/ 3093258 h 4647988"/>
                <a:gd name="connsiteX194" fmla="*/ 106836 w 2099794"/>
                <a:gd name="connsiteY194" fmla="*/ 3088279 h 4647988"/>
                <a:gd name="connsiteX195" fmla="*/ 105591 w 2099794"/>
                <a:gd name="connsiteY195" fmla="*/ 3043885 h 4647988"/>
                <a:gd name="connsiteX196" fmla="*/ 104969 w 2099794"/>
                <a:gd name="connsiteY196" fmla="*/ 3017539 h 4647988"/>
                <a:gd name="connsiteX197" fmla="*/ 103932 w 2099794"/>
                <a:gd name="connsiteY197" fmla="*/ 3009449 h 4647988"/>
                <a:gd name="connsiteX198" fmla="*/ 79038 w 2099794"/>
                <a:gd name="connsiteY198" fmla="*/ 3016087 h 4647988"/>
                <a:gd name="connsiteX199" fmla="*/ 69081 w 2099794"/>
                <a:gd name="connsiteY199" fmla="*/ 3016087 h 4647988"/>
                <a:gd name="connsiteX200" fmla="*/ 13277 w 2099794"/>
                <a:gd name="connsiteY200" fmla="*/ 3002811 h 4647988"/>
                <a:gd name="connsiteX201" fmla="*/ 9128 w 2099794"/>
                <a:gd name="connsiteY201" fmla="*/ 2998039 h 4647988"/>
                <a:gd name="connsiteX202" fmla="*/ 15351 w 2099794"/>
                <a:gd name="connsiteY202" fmla="*/ 2985592 h 4647988"/>
                <a:gd name="connsiteX203" fmla="*/ 70947 w 2099794"/>
                <a:gd name="connsiteY203" fmla="*/ 2930411 h 4647988"/>
                <a:gd name="connsiteX204" fmla="*/ 90448 w 2099794"/>
                <a:gd name="connsiteY204" fmla="*/ 2932486 h 4647988"/>
                <a:gd name="connsiteX205" fmla="*/ 101235 w 2099794"/>
                <a:gd name="connsiteY205" fmla="*/ 2940991 h 4647988"/>
                <a:gd name="connsiteX206" fmla="*/ 98953 w 2099794"/>
                <a:gd name="connsiteY206" fmla="*/ 2918586 h 4647988"/>
                <a:gd name="connsiteX207" fmla="*/ 98331 w 2099794"/>
                <a:gd name="connsiteY207" fmla="*/ 2908629 h 4647988"/>
                <a:gd name="connsiteX208" fmla="*/ 95634 w 2099794"/>
                <a:gd name="connsiteY208" fmla="*/ 2885602 h 4647988"/>
                <a:gd name="connsiteX209" fmla="*/ 94804 w 2099794"/>
                <a:gd name="connsiteY209" fmla="*/ 2877304 h 4647988"/>
                <a:gd name="connsiteX210" fmla="*/ 91900 w 2099794"/>
                <a:gd name="connsiteY210" fmla="*/ 2857597 h 4647988"/>
                <a:gd name="connsiteX211" fmla="*/ 91693 w 2099794"/>
                <a:gd name="connsiteY211" fmla="*/ 2855937 h 4647988"/>
                <a:gd name="connsiteX212" fmla="*/ 78001 w 2099794"/>
                <a:gd name="connsiteY212" fmla="*/ 2800341 h 4647988"/>
                <a:gd name="connsiteX213" fmla="*/ 48543 w 2099794"/>
                <a:gd name="connsiteY213" fmla="*/ 2797436 h 4647988"/>
                <a:gd name="connsiteX214" fmla="*/ 20538 w 2099794"/>
                <a:gd name="connsiteY214" fmla="*/ 2857389 h 4647988"/>
                <a:gd name="connsiteX215" fmla="*/ 18671 w 2099794"/>
                <a:gd name="connsiteY215" fmla="*/ 2862160 h 4647988"/>
                <a:gd name="connsiteX216" fmla="*/ 17633 w 2099794"/>
                <a:gd name="connsiteY216" fmla="*/ 2865687 h 4647988"/>
                <a:gd name="connsiteX217" fmla="*/ 15766 w 2099794"/>
                <a:gd name="connsiteY217" fmla="*/ 2870666 h 4647988"/>
                <a:gd name="connsiteX218" fmla="*/ 9958 w 2099794"/>
                <a:gd name="connsiteY218" fmla="*/ 2887262 h 4647988"/>
                <a:gd name="connsiteX219" fmla="*/ 7883 w 2099794"/>
                <a:gd name="connsiteY219" fmla="*/ 2887262 h 4647988"/>
                <a:gd name="connsiteX220" fmla="*/ 9128 w 2099794"/>
                <a:gd name="connsiteY220" fmla="*/ 2879379 h 4647988"/>
                <a:gd name="connsiteX221" fmla="*/ 9543 w 2099794"/>
                <a:gd name="connsiteY221" fmla="*/ 2875852 h 4647988"/>
                <a:gd name="connsiteX222" fmla="*/ 15766 w 2099794"/>
                <a:gd name="connsiteY222" fmla="*/ 2853240 h 4647988"/>
                <a:gd name="connsiteX223" fmla="*/ 16181 w 2099794"/>
                <a:gd name="connsiteY223" fmla="*/ 2851373 h 4647988"/>
                <a:gd name="connsiteX224" fmla="*/ 18048 w 2099794"/>
                <a:gd name="connsiteY224" fmla="*/ 2847017 h 4647988"/>
                <a:gd name="connsiteX225" fmla="*/ 48336 w 2099794"/>
                <a:gd name="connsiteY225" fmla="*/ 2785819 h 4647988"/>
                <a:gd name="connsiteX226" fmla="*/ 49373 w 2099794"/>
                <a:gd name="connsiteY226" fmla="*/ 2784782 h 4647988"/>
                <a:gd name="connsiteX227" fmla="*/ 70533 w 2099794"/>
                <a:gd name="connsiteY227" fmla="*/ 2778766 h 4647988"/>
                <a:gd name="connsiteX228" fmla="*/ 70740 w 2099794"/>
                <a:gd name="connsiteY228" fmla="*/ 2779181 h 4647988"/>
                <a:gd name="connsiteX229" fmla="*/ 71155 w 2099794"/>
                <a:gd name="connsiteY229" fmla="*/ 2779181 h 4647988"/>
                <a:gd name="connsiteX230" fmla="*/ 80075 w 2099794"/>
                <a:gd name="connsiteY230" fmla="*/ 2787479 h 4647988"/>
                <a:gd name="connsiteX231" fmla="*/ 88996 w 2099794"/>
                <a:gd name="connsiteY231" fmla="*/ 2805112 h 4647988"/>
                <a:gd name="connsiteX232" fmla="*/ 89411 w 2099794"/>
                <a:gd name="connsiteY232" fmla="*/ 2807186 h 4647988"/>
                <a:gd name="connsiteX233" fmla="*/ 94804 w 2099794"/>
                <a:gd name="connsiteY233" fmla="*/ 2825235 h 4647988"/>
                <a:gd name="connsiteX234" fmla="*/ 95841 w 2099794"/>
                <a:gd name="connsiteY234" fmla="*/ 2830006 h 4647988"/>
                <a:gd name="connsiteX235" fmla="*/ 98538 w 2099794"/>
                <a:gd name="connsiteY235" fmla="*/ 2841623 h 4647988"/>
                <a:gd name="connsiteX236" fmla="*/ 98953 w 2099794"/>
                <a:gd name="connsiteY236" fmla="*/ 2844942 h 4647988"/>
                <a:gd name="connsiteX237" fmla="*/ 101857 w 2099794"/>
                <a:gd name="connsiteY237" fmla="*/ 2861331 h 4647988"/>
                <a:gd name="connsiteX238" fmla="*/ 102272 w 2099794"/>
                <a:gd name="connsiteY238" fmla="*/ 2866309 h 4647988"/>
                <a:gd name="connsiteX239" fmla="*/ 104969 w 2099794"/>
                <a:gd name="connsiteY239" fmla="*/ 2886017 h 4647988"/>
                <a:gd name="connsiteX240" fmla="*/ 105591 w 2099794"/>
                <a:gd name="connsiteY240" fmla="*/ 2894315 h 4647988"/>
                <a:gd name="connsiteX241" fmla="*/ 108288 w 2099794"/>
                <a:gd name="connsiteY241" fmla="*/ 2919001 h 4647988"/>
                <a:gd name="connsiteX242" fmla="*/ 108911 w 2099794"/>
                <a:gd name="connsiteY242" fmla="*/ 2930411 h 4647988"/>
                <a:gd name="connsiteX243" fmla="*/ 111400 w 2099794"/>
                <a:gd name="connsiteY243" fmla="*/ 2963395 h 4647988"/>
                <a:gd name="connsiteX244" fmla="*/ 115964 w 2099794"/>
                <a:gd name="connsiteY244" fmla="*/ 2975220 h 4647988"/>
                <a:gd name="connsiteX245" fmla="*/ 114304 w 2099794"/>
                <a:gd name="connsiteY245" fmla="*/ 3001773 h 4647988"/>
                <a:gd name="connsiteX246" fmla="*/ 113267 w 2099794"/>
                <a:gd name="connsiteY246" fmla="*/ 3006337 h 4647988"/>
                <a:gd name="connsiteX247" fmla="*/ 115757 w 2099794"/>
                <a:gd name="connsiteY247" fmla="*/ 3088279 h 4647988"/>
                <a:gd name="connsiteX248" fmla="*/ 130485 w 2099794"/>
                <a:gd name="connsiteY248" fmla="*/ 3011108 h 4647988"/>
                <a:gd name="connsiteX249" fmla="*/ 131522 w 2099794"/>
                <a:gd name="connsiteY249" fmla="*/ 3005922 h 4647988"/>
                <a:gd name="connsiteX250" fmla="*/ 137746 w 2099794"/>
                <a:gd name="connsiteY250" fmla="*/ 2979784 h 4647988"/>
                <a:gd name="connsiteX251" fmla="*/ 137954 w 2099794"/>
                <a:gd name="connsiteY251" fmla="*/ 2978124 h 4647988"/>
                <a:gd name="connsiteX252" fmla="*/ 144177 w 2099794"/>
                <a:gd name="connsiteY252" fmla="*/ 2953230 h 4647988"/>
                <a:gd name="connsiteX253" fmla="*/ 144799 w 2099794"/>
                <a:gd name="connsiteY253" fmla="*/ 2949911 h 4647988"/>
                <a:gd name="connsiteX254" fmla="*/ 150608 w 2099794"/>
                <a:gd name="connsiteY254" fmla="*/ 2928959 h 4647988"/>
                <a:gd name="connsiteX255" fmla="*/ 151853 w 2099794"/>
                <a:gd name="connsiteY255" fmla="*/ 2923980 h 4647988"/>
                <a:gd name="connsiteX256" fmla="*/ 151853 w 2099794"/>
                <a:gd name="connsiteY256" fmla="*/ 2907177 h 4647988"/>
                <a:gd name="connsiteX257" fmla="*/ 150608 w 2099794"/>
                <a:gd name="connsiteY257" fmla="*/ 2896182 h 4647988"/>
                <a:gd name="connsiteX258" fmla="*/ 151438 w 2099794"/>
                <a:gd name="connsiteY258" fmla="*/ 2892655 h 4647988"/>
                <a:gd name="connsiteX259" fmla="*/ 153097 w 2099794"/>
                <a:gd name="connsiteY259" fmla="*/ 2889543 h 4647988"/>
                <a:gd name="connsiteX260" fmla="*/ 156831 w 2099794"/>
                <a:gd name="connsiteY260" fmla="*/ 2884980 h 4647988"/>
                <a:gd name="connsiteX261" fmla="*/ 166374 w 2099794"/>
                <a:gd name="connsiteY261" fmla="*/ 2875644 h 4647988"/>
                <a:gd name="connsiteX262" fmla="*/ 199773 w 2099794"/>
                <a:gd name="connsiteY262" fmla="*/ 2776069 h 4647988"/>
                <a:gd name="connsiteX263" fmla="*/ 200810 w 2099794"/>
                <a:gd name="connsiteY263" fmla="*/ 2772543 h 4647988"/>
                <a:gd name="connsiteX264" fmla="*/ 218651 w 2099794"/>
                <a:gd name="connsiteY264" fmla="*/ 2727111 h 4647988"/>
                <a:gd name="connsiteX265" fmla="*/ 179443 w 2099794"/>
                <a:gd name="connsiteY265" fmla="*/ 2727111 h 4647988"/>
                <a:gd name="connsiteX266" fmla="*/ 172598 w 2099794"/>
                <a:gd name="connsiteY266" fmla="*/ 2726282 h 4647988"/>
                <a:gd name="connsiteX267" fmla="*/ 165959 w 2099794"/>
                <a:gd name="connsiteY267" fmla="*/ 2724829 h 4647988"/>
                <a:gd name="connsiteX268" fmla="*/ 165129 w 2099794"/>
                <a:gd name="connsiteY268" fmla="*/ 2718399 h 4647988"/>
                <a:gd name="connsiteX269" fmla="*/ 189608 w 2099794"/>
                <a:gd name="connsiteY269" fmla="*/ 2666122 h 4647988"/>
                <a:gd name="connsiteX270" fmla="*/ 202677 w 2099794"/>
                <a:gd name="connsiteY270" fmla="*/ 2654712 h 4647988"/>
                <a:gd name="connsiteX271" fmla="*/ 210561 w 2099794"/>
                <a:gd name="connsiteY271" fmla="*/ 2651393 h 4647988"/>
                <a:gd name="connsiteX272" fmla="*/ 220103 w 2099794"/>
                <a:gd name="connsiteY272" fmla="*/ 2651185 h 4647988"/>
                <a:gd name="connsiteX273" fmla="*/ 224667 w 2099794"/>
                <a:gd name="connsiteY273" fmla="*/ 2652845 h 4647988"/>
                <a:gd name="connsiteX274" fmla="*/ 229853 w 2099794"/>
                <a:gd name="connsiteY274" fmla="*/ 2656786 h 4647988"/>
                <a:gd name="connsiteX275" fmla="*/ 230683 w 2099794"/>
                <a:gd name="connsiteY275" fmla="*/ 2657824 h 4647988"/>
                <a:gd name="connsiteX276" fmla="*/ 240848 w 2099794"/>
                <a:gd name="connsiteY276" fmla="*/ 2673590 h 4647988"/>
                <a:gd name="connsiteX277" fmla="*/ 287731 w 2099794"/>
                <a:gd name="connsiteY277" fmla="*/ 2571940 h 4647988"/>
                <a:gd name="connsiteX278" fmla="*/ 593711 w 2099794"/>
                <a:gd name="connsiteY278" fmla="*/ 8054 h 4647988"/>
                <a:gd name="connsiteX279" fmla="*/ 799284 w 2099794"/>
                <a:gd name="connsiteY279" fmla="*/ 1767292 h 4647988"/>
                <a:gd name="connsiteX280" fmla="*/ 283997 w 2099794"/>
                <a:gd name="connsiteY280" fmla="*/ 2589780 h 4647988"/>
                <a:gd name="connsiteX281" fmla="*/ 246242 w 2099794"/>
                <a:gd name="connsiteY281" fmla="*/ 2678776 h 4647988"/>
                <a:gd name="connsiteX282" fmla="*/ 246034 w 2099794"/>
                <a:gd name="connsiteY282" fmla="*/ 2683962 h 4647988"/>
                <a:gd name="connsiteX283" fmla="*/ 237114 w 2099794"/>
                <a:gd name="connsiteY283" fmla="*/ 2718813 h 4647988"/>
                <a:gd name="connsiteX284" fmla="*/ 222800 w 2099794"/>
                <a:gd name="connsiteY284" fmla="*/ 2737276 h 4647988"/>
                <a:gd name="connsiteX285" fmla="*/ 183592 w 2099794"/>
                <a:gd name="connsiteY285" fmla="*/ 2848676 h 4647988"/>
                <a:gd name="connsiteX286" fmla="*/ 181518 w 2099794"/>
                <a:gd name="connsiteY286" fmla="*/ 2855729 h 4647988"/>
                <a:gd name="connsiteX287" fmla="*/ 213257 w 2099794"/>
                <a:gd name="connsiteY287" fmla="*/ 2853033 h 4647988"/>
                <a:gd name="connsiteX288" fmla="*/ 236077 w 2099794"/>
                <a:gd name="connsiteY288" fmla="*/ 2876059 h 4647988"/>
                <a:gd name="connsiteX289" fmla="*/ 254332 w 2099794"/>
                <a:gd name="connsiteY289" fmla="*/ 2932693 h 4647988"/>
                <a:gd name="connsiteX290" fmla="*/ 251220 w 2099794"/>
                <a:gd name="connsiteY290" fmla="*/ 2937879 h 4647988"/>
                <a:gd name="connsiteX291" fmla="*/ 172390 w 2099794"/>
                <a:gd name="connsiteY291" fmla="*/ 2927921 h 4647988"/>
                <a:gd name="connsiteX292" fmla="*/ 161603 w 2099794"/>
                <a:gd name="connsiteY292" fmla="*/ 2921283 h 4647988"/>
                <a:gd name="connsiteX293" fmla="*/ 147081 w 2099794"/>
                <a:gd name="connsiteY293" fmla="*/ 2977709 h 4647988"/>
                <a:gd name="connsiteX294" fmla="*/ 116586 w 2099794"/>
                <a:gd name="connsiteY294" fmla="*/ 3178727 h 4647988"/>
                <a:gd name="connsiteX295" fmla="*/ 117831 w 2099794"/>
                <a:gd name="connsiteY295" fmla="*/ 3245940 h 4647988"/>
                <a:gd name="connsiteX296" fmla="*/ 123225 w 2099794"/>
                <a:gd name="connsiteY296" fmla="*/ 3254861 h 4647988"/>
                <a:gd name="connsiteX297" fmla="*/ 132560 w 2099794"/>
                <a:gd name="connsiteY297" fmla="*/ 3301329 h 4647988"/>
                <a:gd name="connsiteX298" fmla="*/ 130693 w 2099794"/>
                <a:gd name="connsiteY298" fmla="*/ 3313361 h 4647988"/>
                <a:gd name="connsiteX299" fmla="*/ 206619 w 2099794"/>
                <a:gd name="connsiteY299" fmla="*/ 3474548 h 4647988"/>
                <a:gd name="connsiteX300" fmla="*/ 327769 w 2099794"/>
                <a:gd name="connsiteY300" fmla="*/ 3648183 h 4647988"/>
                <a:gd name="connsiteX301" fmla="*/ 376934 w 2099794"/>
                <a:gd name="connsiteY301" fmla="*/ 3724939 h 4647988"/>
                <a:gd name="connsiteX302" fmla="*/ 378594 w 2099794"/>
                <a:gd name="connsiteY302" fmla="*/ 3727843 h 4647988"/>
                <a:gd name="connsiteX303" fmla="*/ 380668 w 2099794"/>
                <a:gd name="connsiteY303" fmla="*/ 3731370 h 4647988"/>
                <a:gd name="connsiteX304" fmla="*/ 380046 w 2099794"/>
                <a:gd name="connsiteY304" fmla="*/ 3726598 h 4647988"/>
                <a:gd name="connsiteX305" fmla="*/ 378801 w 2099794"/>
                <a:gd name="connsiteY305" fmla="*/ 3722864 h 4647988"/>
                <a:gd name="connsiteX306" fmla="*/ 324865 w 2099794"/>
                <a:gd name="connsiteY306" fmla="*/ 3602337 h 4647988"/>
                <a:gd name="connsiteX307" fmla="*/ 323413 w 2099794"/>
                <a:gd name="connsiteY307" fmla="*/ 3599432 h 4647988"/>
                <a:gd name="connsiteX308" fmla="*/ 294370 w 2099794"/>
                <a:gd name="connsiteY308" fmla="*/ 3572464 h 4647988"/>
                <a:gd name="connsiteX309" fmla="*/ 278396 w 2099794"/>
                <a:gd name="connsiteY309" fmla="*/ 3564581 h 4647988"/>
                <a:gd name="connsiteX310" fmla="*/ 272588 w 2099794"/>
                <a:gd name="connsiteY310" fmla="*/ 3518942 h 4647988"/>
                <a:gd name="connsiteX311" fmla="*/ 276529 w 2099794"/>
                <a:gd name="connsiteY311" fmla="*/ 3493426 h 4647988"/>
                <a:gd name="connsiteX312" fmla="*/ 250805 w 2099794"/>
                <a:gd name="connsiteY312" fmla="*/ 3404638 h 4647988"/>
                <a:gd name="connsiteX313" fmla="*/ 248109 w 2099794"/>
                <a:gd name="connsiteY313" fmla="*/ 3383479 h 4647988"/>
                <a:gd name="connsiteX314" fmla="*/ 227364 w 2099794"/>
                <a:gd name="connsiteY314" fmla="*/ 3387213 h 4647988"/>
                <a:gd name="connsiteX315" fmla="*/ 186497 w 2099794"/>
                <a:gd name="connsiteY315" fmla="*/ 3384308 h 4647988"/>
                <a:gd name="connsiteX316" fmla="*/ 182555 w 2099794"/>
                <a:gd name="connsiteY316" fmla="*/ 3378292 h 4647988"/>
                <a:gd name="connsiteX317" fmla="*/ 206619 w 2099794"/>
                <a:gd name="connsiteY317" fmla="*/ 3326638 h 4647988"/>
                <a:gd name="connsiteX318" fmla="*/ 215954 w 2099794"/>
                <a:gd name="connsiteY318" fmla="*/ 3317510 h 4647988"/>
                <a:gd name="connsiteX319" fmla="*/ 253502 w 2099794"/>
                <a:gd name="connsiteY319" fmla="*/ 3325185 h 4647988"/>
                <a:gd name="connsiteX320" fmla="*/ 257444 w 2099794"/>
                <a:gd name="connsiteY320" fmla="*/ 3333068 h 4647988"/>
                <a:gd name="connsiteX321" fmla="*/ 360338 w 2099794"/>
                <a:gd name="connsiteY321" fmla="*/ 3277057 h 4647988"/>
                <a:gd name="connsiteX322" fmla="*/ 361168 w 2099794"/>
                <a:gd name="connsiteY322" fmla="*/ 3279132 h 4647988"/>
                <a:gd name="connsiteX323" fmla="*/ 335652 w 2099794"/>
                <a:gd name="connsiteY323" fmla="*/ 3286393 h 4647988"/>
                <a:gd name="connsiteX324" fmla="*/ 286279 w 2099794"/>
                <a:gd name="connsiteY324" fmla="*/ 3309834 h 4647988"/>
                <a:gd name="connsiteX325" fmla="*/ 268854 w 2099794"/>
                <a:gd name="connsiteY325" fmla="*/ 3329334 h 4647988"/>
                <a:gd name="connsiteX326" fmla="*/ 266987 w 2099794"/>
                <a:gd name="connsiteY326" fmla="*/ 3349872 h 4647988"/>
                <a:gd name="connsiteX327" fmla="*/ 261800 w 2099794"/>
                <a:gd name="connsiteY327" fmla="*/ 3372691 h 4647988"/>
                <a:gd name="connsiteX328" fmla="*/ 256822 w 2099794"/>
                <a:gd name="connsiteY328" fmla="*/ 3382441 h 4647988"/>
                <a:gd name="connsiteX329" fmla="*/ 282960 w 2099794"/>
                <a:gd name="connsiteY329" fmla="*/ 3485958 h 4647988"/>
                <a:gd name="connsiteX330" fmla="*/ 285449 w 2099794"/>
                <a:gd name="connsiteY330" fmla="*/ 3482846 h 4647988"/>
                <a:gd name="connsiteX331" fmla="*/ 342705 w 2099794"/>
                <a:gd name="connsiteY331" fmla="*/ 3464798 h 4647988"/>
                <a:gd name="connsiteX332" fmla="*/ 373408 w 2099794"/>
                <a:gd name="connsiteY332" fmla="*/ 3486373 h 4647988"/>
                <a:gd name="connsiteX333" fmla="*/ 415934 w 2099794"/>
                <a:gd name="connsiteY333" fmla="*/ 3548193 h 4647988"/>
                <a:gd name="connsiteX334" fmla="*/ 417387 w 2099794"/>
                <a:gd name="connsiteY334" fmla="*/ 3553586 h 4647988"/>
                <a:gd name="connsiteX335" fmla="*/ 365525 w 2099794"/>
                <a:gd name="connsiteY335" fmla="*/ 3571219 h 4647988"/>
                <a:gd name="connsiteX336" fmla="*/ 329844 w 2099794"/>
                <a:gd name="connsiteY336" fmla="*/ 3576613 h 4647988"/>
                <a:gd name="connsiteX337" fmla="*/ 325487 w 2099794"/>
                <a:gd name="connsiteY337" fmla="*/ 3583874 h 4647988"/>
                <a:gd name="connsiteX338" fmla="*/ 383988 w 2099794"/>
                <a:gd name="connsiteY338" fmla="*/ 3713114 h 4647988"/>
                <a:gd name="connsiteX339" fmla="*/ 431286 w 2099794"/>
                <a:gd name="connsiteY339" fmla="*/ 3866419 h 4647988"/>
                <a:gd name="connsiteX340" fmla="*/ 433153 w 2099794"/>
                <a:gd name="connsiteY340" fmla="*/ 3967239 h 4647988"/>
                <a:gd name="connsiteX341" fmla="*/ 425477 w 2099794"/>
                <a:gd name="connsiteY341" fmla="*/ 4031548 h 4647988"/>
                <a:gd name="connsiteX342" fmla="*/ 425685 w 2099794"/>
                <a:gd name="connsiteY342" fmla="*/ 4037771 h 4647988"/>
                <a:gd name="connsiteX343" fmla="*/ 430041 w 2099794"/>
                <a:gd name="connsiteY343" fmla="*/ 4033622 h 4647988"/>
                <a:gd name="connsiteX344" fmla="*/ 493106 w 2099794"/>
                <a:gd name="connsiteY344" fmla="*/ 4010180 h 4647988"/>
                <a:gd name="connsiteX345" fmla="*/ 548494 w 2099794"/>
                <a:gd name="connsiteY345" fmla="*/ 4039223 h 4647988"/>
                <a:gd name="connsiteX346" fmla="*/ 627740 w 2099794"/>
                <a:gd name="connsiteY346" fmla="*/ 4148549 h 4647988"/>
                <a:gd name="connsiteX347" fmla="*/ 624420 w 2099794"/>
                <a:gd name="connsiteY347" fmla="*/ 4155809 h 4647988"/>
                <a:gd name="connsiteX348" fmla="*/ 563431 w 2099794"/>
                <a:gd name="connsiteY348" fmla="*/ 4178836 h 4647988"/>
                <a:gd name="connsiteX349" fmla="*/ 468004 w 2099794"/>
                <a:gd name="connsiteY349" fmla="*/ 4190868 h 4647988"/>
                <a:gd name="connsiteX350" fmla="*/ 413653 w 2099794"/>
                <a:gd name="connsiteY350" fmla="*/ 4173650 h 4647988"/>
                <a:gd name="connsiteX351" fmla="*/ 394982 w 2099794"/>
                <a:gd name="connsiteY351" fmla="*/ 4154150 h 4647988"/>
                <a:gd name="connsiteX352" fmla="*/ 392285 w 2099794"/>
                <a:gd name="connsiteY352" fmla="*/ 4159336 h 4647988"/>
                <a:gd name="connsiteX353" fmla="*/ 356397 w 2099794"/>
                <a:gd name="connsiteY353" fmla="*/ 4245635 h 4647988"/>
                <a:gd name="connsiteX354" fmla="*/ 276788 w 2099794"/>
                <a:gd name="connsiteY354" fmla="*/ 4379465 h 4647988"/>
                <a:gd name="connsiteX355" fmla="*/ 231210 w 2099794"/>
                <a:gd name="connsiteY355" fmla="*/ 4433478 h 4647988"/>
                <a:gd name="connsiteX356" fmla="*/ 320404 w 2099794"/>
                <a:gd name="connsiteY356" fmla="*/ 4303798 h 4647988"/>
                <a:gd name="connsiteX357" fmla="*/ 387722 w 2099794"/>
                <a:gd name="connsiteY357" fmla="*/ 4154357 h 4647988"/>
                <a:gd name="connsiteX358" fmla="*/ 390626 w 2099794"/>
                <a:gd name="connsiteY358" fmla="*/ 4136724 h 4647988"/>
                <a:gd name="connsiteX359" fmla="*/ 396227 w 2099794"/>
                <a:gd name="connsiteY359" fmla="*/ 4112245 h 4647988"/>
                <a:gd name="connsiteX360" fmla="*/ 411786 w 2099794"/>
                <a:gd name="connsiteY360" fmla="*/ 4065984 h 4647988"/>
                <a:gd name="connsiteX361" fmla="*/ 427552 w 2099794"/>
                <a:gd name="connsiteY361" fmla="*/ 3921807 h 4647988"/>
                <a:gd name="connsiteX362" fmla="*/ 416764 w 2099794"/>
                <a:gd name="connsiteY362" fmla="*/ 3883429 h 4647988"/>
                <a:gd name="connsiteX363" fmla="*/ 328599 w 2099794"/>
                <a:gd name="connsiteY363" fmla="*/ 3762279 h 4647988"/>
                <a:gd name="connsiteX364" fmla="*/ 223007 w 2099794"/>
                <a:gd name="connsiteY364" fmla="*/ 3677018 h 4647988"/>
                <a:gd name="connsiteX365" fmla="*/ 177784 w 2099794"/>
                <a:gd name="connsiteY365" fmla="*/ 3660630 h 4647988"/>
                <a:gd name="connsiteX366" fmla="*/ 114927 w 2099794"/>
                <a:gd name="connsiteY366" fmla="*/ 3689050 h 4647988"/>
                <a:gd name="connsiteX367" fmla="*/ 94597 w 2099794"/>
                <a:gd name="connsiteY367" fmla="*/ 3769748 h 4647988"/>
                <a:gd name="connsiteX368" fmla="*/ 100198 w 2099794"/>
                <a:gd name="connsiteY368" fmla="*/ 3764769 h 4647988"/>
                <a:gd name="connsiteX369" fmla="*/ 170108 w 2099794"/>
                <a:gd name="connsiteY369" fmla="*/ 3764561 h 4647988"/>
                <a:gd name="connsiteX370" fmla="*/ 200188 w 2099794"/>
                <a:gd name="connsiteY370" fmla="*/ 3833019 h 4647988"/>
                <a:gd name="connsiteX371" fmla="*/ 204544 w 2099794"/>
                <a:gd name="connsiteY371" fmla="*/ 3865589 h 4647988"/>
                <a:gd name="connsiteX372" fmla="*/ 198529 w 2099794"/>
                <a:gd name="connsiteY372" fmla="*/ 3872020 h 4647988"/>
                <a:gd name="connsiteX373" fmla="*/ 95011 w 2099794"/>
                <a:gd name="connsiteY373" fmla="*/ 3853349 h 4647988"/>
                <a:gd name="connsiteX374" fmla="*/ 100820 w 2099794"/>
                <a:gd name="connsiteY374" fmla="*/ 3907908 h 4647988"/>
                <a:gd name="connsiteX375" fmla="*/ 118246 w 2099794"/>
                <a:gd name="connsiteY375" fmla="*/ 4014122 h 4647988"/>
                <a:gd name="connsiteX376" fmla="*/ 125507 w 2099794"/>
                <a:gd name="connsiteY376" fmla="*/ 4024909 h 4647988"/>
                <a:gd name="connsiteX377" fmla="*/ 134012 w 2099794"/>
                <a:gd name="connsiteY377" fmla="*/ 4064532 h 4647988"/>
                <a:gd name="connsiteX378" fmla="*/ 131522 w 2099794"/>
                <a:gd name="connsiteY378" fmla="*/ 4078016 h 4647988"/>
                <a:gd name="connsiteX379" fmla="*/ 150400 w 2099794"/>
                <a:gd name="connsiteY379" fmla="*/ 4165352 h 4647988"/>
                <a:gd name="connsiteX380" fmla="*/ 123639 w 2099794"/>
                <a:gd name="connsiteY380" fmla="*/ 4077186 h 4647988"/>
                <a:gd name="connsiteX381" fmla="*/ 25724 w 2099794"/>
                <a:gd name="connsiteY381" fmla="*/ 4101665 h 4647988"/>
                <a:gd name="connsiteX382" fmla="*/ 18048 w 2099794"/>
                <a:gd name="connsiteY382" fmla="*/ 4093990 h 4647988"/>
                <a:gd name="connsiteX383" fmla="*/ 37963 w 2099794"/>
                <a:gd name="connsiteY383" fmla="*/ 4019101 h 4647988"/>
                <a:gd name="connsiteX384" fmla="*/ 56634 w 2099794"/>
                <a:gd name="connsiteY384" fmla="*/ 3996489 h 4647988"/>
                <a:gd name="connsiteX385" fmla="*/ 100820 w 2099794"/>
                <a:gd name="connsiteY385" fmla="*/ 3996904 h 4647988"/>
                <a:gd name="connsiteX386" fmla="*/ 107666 w 2099794"/>
                <a:gd name="connsiteY386" fmla="*/ 4002712 h 4647988"/>
                <a:gd name="connsiteX387" fmla="*/ 99575 w 2099794"/>
                <a:gd name="connsiteY387" fmla="*/ 3956451 h 4647988"/>
                <a:gd name="connsiteX388" fmla="*/ 86921 w 2099794"/>
                <a:gd name="connsiteY388" fmla="*/ 3853765 h 4647988"/>
                <a:gd name="connsiteX389" fmla="*/ 81942 w 2099794"/>
                <a:gd name="connsiteY389" fmla="*/ 3843184 h 4647988"/>
                <a:gd name="connsiteX390" fmla="*/ 72192 w 2099794"/>
                <a:gd name="connsiteY390" fmla="*/ 3832189 h 4647988"/>
                <a:gd name="connsiteX391" fmla="*/ 80490 w 2099794"/>
                <a:gd name="connsiteY391" fmla="*/ 3787795 h 4647988"/>
                <a:gd name="connsiteX392" fmla="*/ 85676 w 2099794"/>
                <a:gd name="connsiteY392" fmla="*/ 3777838 h 4647988"/>
                <a:gd name="connsiteX393" fmla="*/ 100405 w 2099794"/>
                <a:gd name="connsiteY393" fmla="*/ 3700875 h 4647988"/>
                <a:gd name="connsiteX394" fmla="*/ 157246 w 2099794"/>
                <a:gd name="connsiteY394" fmla="*/ 3652331 h 4647988"/>
                <a:gd name="connsiteX395" fmla="*/ 203922 w 2099794"/>
                <a:gd name="connsiteY395" fmla="*/ 3659800 h 4647988"/>
                <a:gd name="connsiteX396" fmla="*/ 288769 w 2099794"/>
                <a:gd name="connsiteY396" fmla="*/ 3713736 h 4647988"/>
                <a:gd name="connsiteX397" fmla="*/ 419254 w 2099794"/>
                <a:gd name="connsiteY397" fmla="*/ 3872020 h 4647988"/>
                <a:gd name="connsiteX398" fmla="*/ 425270 w 2099794"/>
                <a:gd name="connsiteY398" fmla="*/ 3882599 h 4647988"/>
                <a:gd name="connsiteX399" fmla="*/ 414690 w 2099794"/>
                <a:gd name="connsiteY399" fmla="*/ 3827833 h 4647988"/>
                <a:gd name="connsiteX400" fmla="*/ 340838 w 2099794"/>
                <a:gd name="connsiteY400" fmla="*/ 3680960 h 4647988"/>
                <a:gd name="connsiteX401" fmla="*/ 227571 w 2099794"/>
                <a:gd name="connsiteY401" fmla="*/ 3520809 h 4647988"/>
                <a:gd name="connsiteX402" fmla="*/ 134219 w 2099794"/>
                <a:gd name="connsiteY402" fmla="*/ 3350702 h 4647988"/>
                <a:gd name="connsiteX403" fmla="*/ 123639 w 2099794"/>
                <a:gd name="connsiteY403" fmla="*/ 3318754 h 4647988"/>
                <a:gd name="connsiteX404" fmla="*/ 118661 w 2099794"/>
                <a:gd name="connsiteY404" fmla="*/ 3316058 h 4647988"/>
                <a:gd name="connsiteX405" fmla="*/ 23857 w 2099794"/>
                <a:gd name="connsiteY405" fmla="*/ 3340744 h 4647988"/>
                <a:gd name="connsiteX406" fmla="*/ 0 w 2099794"/>
                <a:gd name="connsiteY406" fmla="*/ 3341159 h 4647988"/>
                <a:gd name="connsiteX0" fmla="*/ 989322 w 2099794"/>
                <a:gd name="connsiteY0" fmla="*/ 4360323 h 4650447"/>
                <a:gd name="connsiteX1" fmla="*/ 991189 w 2099794"/>
                <a:gd name="connsiteY1" fmla="*/ 4361568 h 4650447"/>
                <a:gd name="connsiteX2" fmla="*/ 992849 w 2099794"/>
                <a:gd name="connsiteY2" fmla="*/ 4360115 h 4650447"/>
                <a:gd name="connsiteX3" fmla="*/ 991189 w 2099794"/>
                <a:gd name="connsiteY3" fmla="*/ 4358664 h 4650447"/>
                <a:gd name="connsiteX4" fmla="*/ 989322 w 2099794"/>
                <a:gd name="connsiteY4" fmla="*/ 4360323 h 4650447"/>
                <a:gd name="connsiteX5" fmla="*/ 424025 w 2099794"/>
                <a:gd name="connsiteY5" fmla="*/ 4044172 h 4650447"/>
                <a:gd name="connsiteX6" fmla="*/ 424855 w 2099794"/>
                <a:gd name="connsiteY6" fmla="*/ 4044172 h 4650447"/>
                <a:gd name="connsiteX7" fmla="*/ 425270 w 2099794"/>
                <a:gd name="connsiteY7" fmla="*/ 4042720 h 4650447"/>
                <a:gd name="connsiteX8" fmla="*/ 424025 w 2099794"/>
                <a:gd name="connsiteY8" fmla="*/ 4042097 h 4650447"/>
                <a:gd name="connsiteX9" fmla="*/ 424025 w 2099794"/>
                <a:gd name="connsiteY9" fmla="*/ 4044172 h 4650447"/>
                <a:gd name="connsiteX10" fmla="*/ 209514 w 2099794"/>
                <a:gd name="connsiteY10" fmla="*/ 4461648 h 4650447"/>
                <a:gd name="connsiteX11" fmla="*/ 231210 w 2099794"/>
                <a:gd name="connsiteY11" fmla="*/ 4435937 h 4650447"/>
                <a:gd name="connsiteX12" fmla="*/ 227571 w 2099794"/>
                <a:gd name="connsiteY12" fmla="*/ 4441228 h 4650447"/>
                <a:gd name="connsiteX13" fmla="*/ 209514 w 2099794"/>
                <a:gd name="connsiteY13" fmla="*/ 4461648 h 4650447"/>
                <a:gd name="connsiteX14" fmla="*/ 197595 w 2099794"/>
                <a:gd name="connsiteY14" fmla="*/ 4496666 h 4650447"/>
                <a:gd name="connsiteX15" fmla="*/ 294784 w 2099794"/>
                <a:gd name="connsiteY15" fmla="*/ 4430182 h 4650447"/>
                <a:gd name="connsiteX16" fmla="*/ 400583 w 2099794"/>
                <a:gd name="connsiteY16" fmla="*/ 4375052 h 4650447"/>
                <a:gd name="connsiteX17" fmla="*/ 470078 w 2099794"/>
                <a:gd name="connsiteY17" fmla="*/ 4347461 h 4650447"/>
                <a:gd name="connsiteX18" fmla="*/ 526919 w 2099794"/>
                <a:gd name="connsiteY18" fmla="*/ 4330243 h 4650447"/>
                <a:gd name="connsiteX19" fmla="*/ 563015 w 2099794"/>
                <a:gd name="connsiteY19" fmla="*/ 4320700 h 4650447"/>
                <a:gd name="connsiteX20" fmla="*/ 623590 w 2099794"/>
                <a:gd name="connsiteY20" fmla="*/ 4311158 h 4650447"/>
                <a:gd name="connsiteX21" fmla="*/ 625872 w 2099794"/>
                <a:gd name="connsiteY21" fmla="*/ 4310328 h 4650447"/>
                <a:gd name="connsiteX22" fmla="*/ 629191 w 2099794"/>
                <a:gd name="connsiteY22" fmla="*/ 4310121 h 4650447"/>
                <a:gd name="connsiteX23" fmla="*/ 653878 w 2099794"/>
                <a:gd name="connsiteY23" fmla="*/ 4307009 h 4650447"/>
                <a:gd name="connsiteX24" fmla="*/ 660516 w 2099794"/>
                <a:gd name="connsiteY24" fmla="*/ 4306801 h 4650447"/>
                <a:gd name="connsiteX25" fmla="*/ 709889 w 2099794"/>
                <a:gd name="connsiteY25" fmla="*/ 4303690 h 4650447"/>
                <a:gd name="connsiteX26" fmla="*/ 741214 w 2099794"/>
                <a:gd name="connsiteY26" fmla="*/ 4303690 h 4650447"/>
                <a:gd name="connsiteX27" fmla="*/ 790586 w 2099794"/>
                <a:gd name="connsiteY27" fmla="*/ 4306801 h 4650447"/>
                <a:gd name="connsiteX28" fmla="*/ 795565 w 2099794"/>
                <a:gd name="connsiteY28" fmla="*/ 4307009 h 4650447"/>
                <a:gd name="connsiteX29" fmla="*/ 844316 w 2099794"/>
                <a:gd name="connsiteY29" fmla="*/ 4313854 h 4650447"/>
                <a:gd name="connsiteX30" fmla="*/ 882690 w 2099794"/>
                <a:gd name="connsiteY30" fmla="*/ 4320044 h 4650447"/>
                <a:gd name="connsiteX31" fmla="*/ 882901 w 2099794"/>
                <a:gd name="connsiteY31" fmla="*/ 4320285 h 4650447"/>
                <a:gd name="connsiteX32" fmla="*/ 882901 w 2099794"/>
                <a:gd name="connsiteY32" fmla="*/ 4321115 h 4650447"/>
                <a:gd name="connsiteX33" fmla="*/ 883938 w 2099794"/>
                <a:gd name="connsiteY33" fmla="*/ 4320908 h 4650447"/>
                <a:gd name="connsiteX34" fmla="*/ 882901 w 2099794"/>
                <a:gd name="connsiteY34" fmla="*/ 4320285 h 4650447"/>
                <a:gd name="connsiteX35" fmla="*/ 882901 w 2099794"/>
                <a:gd name="connsiteY35" fmla="*/ 4320078 h 4650447"/>
                <a:gd name="connsiteX36" fmla="*/ 882690 w 2099794"/>
                <a:gd name="connsiteY36" fmla="*/ 4320044 h 4650447"/>
                <a:gd name="connsiteX37" fmla="*/ 877092 w 2099794"/>
                <a:gd name="connsiteY37" fmla="*/ 4313647 h 4650447"/>
                <a:gd name="connsiteX38" fmla="*/ 868587 w 2099794"/>
                <a:gd name="connsiteY38" fmla="*/ 4299541 h 4650447"/>
                <a:gd name="connsiteX39" fmla="*/ 874188 w 2099794"/>
                <a:gd name="connsiteY39" fmla="*/ 4268216 h 4650447"/>
                <a:gd name="connsiteX40" fmla="*/ 909869 w 2099794"/>
                <a:gd name="connsiteY40" fmla="*/ 4234609 h 4650447"/>
                <a:gd name="connsiteX41" fmla="*/ 951359 w 2099794"/>
                <a:gd name="connsiteY41" fmla="*/ 4219465 h 4650447"/>
                <a:gd name="connsiteX42" fmla="*/ 1017535 w 2099794"/>
                <a:gd name="connsiteY42" fmla="*/ 4213034 h 4650447"/>
                <a:gd name="connsiteX43" fmla="*/ 1027493 w 2099794"/>
                <a:gd name="connsiteY43" fmla="*/ 4213034 h 4650447"/>
                <a:gd name="connsiteX44" fmla="*/ 1040562 w 2099794"/>
                <a:gd name="connsiteY44" fmla="*/ 4213242 h 4650447"/>
                <a:gd name="connsiteX45" fmla="*/ 997620 w 2099794"/>
                <a:gd name="connsiteY45" fmla="*/ 4352647 h 4650447"/>
                <a:gd name="connsiteX46" fmla="*/ 1033301 w 2099794"/>
                <a:gd name="connsiteY46" fmla="*/ 4364472 h 4650447"/>
                <a:gd name="connsiteX47" fmla="*/ 1137025 w 2099794"/>
                <a:gd name="connsiteY47" fmla="*/ 4402435 h 4650447"/>
                <a:gd name="connsiteX48" fmla="*/ 1181627 w 2099794"/>
                <a:gd name="connsiteY48" fmla="*/ 4418824 h 4650447"/>
                <a:gd name="connsiteX49" fmla="*/ 1186191 w 2099794"/>
                <a:gd name="connsiteY49" fmla="*/ 4419446 h 4650447"/>
                <a:gd name="connsiteX50" fmla="*/ 1183494 w 2099794"/>
                <a:gd name="connsiteY50" fmla="*/ 4417164 h 4650447"/>
                <a:gd name="connsiteX51" fmla="*/ 1186813 w 2099794"/>
                <a:gd name="connsiteY51" fmla="*/ 4366339 h 4650447"/>
                <a:gd name="connsiteX52" fmla="*/ 1250915 w 2099794"/>
                <a:gd name="connsiteY52" fmla="*/ 4343105 h 4650447"/>
                <a:gd name="connsiteX53" fmla="*/ 1286596 w 2099794"/>
                <a:gd name="connsiteY53" fmla="*/ 4340615 h 4650447"/>
                <a:gd name="connsiteX54" fmla="*/ 1293649 w 2099794"/>
                <a:gd name="connsiteY54" fmla="*/ 4347669 h 4650447"/>
                <a:gd name="connsiteX55" fmla="*/ 1285766 w 2099794"/>
                <a:gd name="connsiteY55" fmla="*/ 4393307 h 4650447"/>
                <a:gd name="connsiteX56" fmla="*/ 1258175 w 2099794"/>
                <a:gd name="connsiteY56" fmla="*/ 4444755 h 4650447"/>
                <a:gd name="connsiteX57" fmla="*/ 1260665 w 2099794"/>
                <a:gd name="connsiteY57" fmla="*/ 4446622 h 4650447"/>
                <a:gd name="connsiteX58" fmla="*/ 1313564 w 2099794"/>
                <a:gd name="connsiteY58" fmla="*/ 4461973 h 4650447"/>
                <a:gd name="connsiteX59" fmla="*/ 1335761 w 2099794"/>
                <a:gd name="connsiteY59" fmla="*/ 4468404 h 4650447"/>
                <a:gd name="connsiteX60" fmla="*/ 1397166 w 2099794"/>
                <a:gd name="connsiteY60" fmla="*/ 4480436 h 4650447"/>
                <a:gd name="connsiteX61" fmla="*/ 1512922 w 2099794"/>
                <a:gd name="connsiteY61" fmla="*/ 4481473 h 4650447"/>
                <a:gd name="connsiteX62" fmla="*/ 1608971 w 2099794"/>
                <a:gd name="connsiteY62" fmla="*/ 4448489 h 4650447"/>
                <a:gd name="connsiteX63" fmla="*/ 1614987 w 2099794"/>
                <a:gd name="connsiteY63" fmla="*/ 4440606 h 4650447"/>
                <a:gd name="connsiteX64" fmla="*/ 1625774 w 2099794"/>
                <a:gd name="connsiteY64" fmla="*/ 4425254 h 4650447"/>
                <a:gd name="connsiteX65" fmla="*/ 1633035 w 2099794"/>
                <a:gd name="connsiteY65" fmla="*/ 4416334 h 4650447"/>
                <a:gd name="connsiteX66" fmla="*/ 1670791 w 2099794"/>
                <a:gd name="connsiteY66" fmla="*/ 4400568 h 4650447"/>
                <a:gd name="connsiteX67" fmla="*/ 1681163 w 2099794"/>
                <a:gd name="connsiteY67" fmla="*/ 4397664 h 4650447"/>
                <a:gd name="connsiteX68" fmla="*/ 1756674 w 2099794"/>
                <a:gd name="connsiteY68" fmla="*/ 4315099 h 4650447"/>
                <a:gd name="connsiteX69" fmla="*/ 1777212 w 2099794"/>
                <a:gd name="connsiteY69" fmla="*/ 4285434 h 4650447"/>
                <a:gd name="connsiteX70" fmla="*/ 1780116 w 2099794"/>
                <a:gd name="connsiteY70" fmla="*/ 4287301 h 4650447"/>
                <a:gd name="connsiteX71" fmla="*/ 1711243 w 2099794"/>
                <a:gd name="connsiteY71" fmla="*/ 4380653 h 4650447"/>
                <a:gd name="connsiteX72" fmla="*/ 1687179 w 2099794"/>
                <a:gd name="connsiteY72" fmla="*/ 4403472 h 4650447"/>
                <a:gd name="connsiteX73" fmla="*/ 1686142 w 2099794"/>
                <a:gd name="connsiteY73" fmla="*/ 4412600 h 4650447"/>
                <a:gd name="connsiteX74" fmla="*/ 1707924 w 2099794"/>
                <a:gd name="connsiteY74" fmla="*/ 4481058 h 4650447"/>
                <a:gd name="connsiteX75" fmla="*/ 1704397 w 2099794"/>
                <a:gd name="connsiteY75" fmla="*/ 4485000 h 4650447"/>
                <a:gd name="connsiteX76" fmla="*/ 1638636 w 2099794"/>
                <a:gd name="connsiteY76" fmla="*/ 4474420 h 4650447"/>
                <a:gd name="connsiteX77" fmla="*/ 1620381 w 2099794"/>
                <a:gd name="connsiteY77" fmla="*/ 4458446 h 4650447"/>
                <a:gd name="connsiteX78" fmla="*/ 1612705 w 2099794"/>
                <a:gd name="connsiteY78" fmla="*/ 4456164 h 4650447"/>
                <a:gd name="connsiteX79" fmla="*/ 1554205 w 2099794"/>
                <a:gd name="connsiteY79" fmla="*/ 4482095 h 4650447"/>
                <a:gd name="connsiteX80" fmla="*/ 1526821 w 2099794"/>
                <a:gd name="connsiteY80" fmla="*/ 4487904 h 4650447"/>
                <a:gd name="connsiteX81" fmla="*/ 1385341 w 2099794"/>
                <a:gd name="connsiteY81" fmla="*/ 4486867 h 4650447"/>
                <a:gd name="connsiteX82" fmla="*/ 1328915 w 2099794"/>
                <a:gd name="connsiteY82" fmla="*/ 4476079 h 4650447"/>
                <a:gd name="connsiteX83" fmla="*/ 1264814 w 2099794"/>
                <a:gd name="connsiteY83" fmla="*/ 4456787 h 4650447"/>
                <a:gd name="connsiteX84" fmla="*/ 1237846 w 2099794"/>
                <a:gd name="connsiteY84" fmla="*/ 4455749 h 4650447"/>
                <a:gd name="connsiteX85" fmla="*/ 1214819 w 2099794"/>
                <a:gd name="connsiteY85" fmla="*/ 4449526 h 4650447"/>
                <a:gd name="connsiteX86" fmla="*/ 1149265 w 2099794"/>
                <a:gd name="connsiteY86" fmla="*/ 4416542 h 4650447"/>
                <a:gd name="connsiteX87" fmla="*/ 1117110 w 2099794"/>
                <a:gd name="connsiteY87" fmla="*/ 4403265 h 4650447"/>
                <a:gd name="connsiteX88" fmla="*/ 1007785 w 2099794"/>
                <a:gd name="connsiteY88" fmla="*/ 4363435 h 4650447"/>
                <a:gd name="connsiteX89" fmla="*/ 999902 w 2099794"/>
                <a:gd name="connsiteY89" fmla="*/ 4361360 h 4650447"/>
                <a:gd name="connsiteX90" fmla="*/ 998242 w 2099794"/>
                <a:gd name="connsiteY90" fmla="*/ 4360945 h 4650447"/>
                <a:gd name="connsiteX91" fmla="*/ 994923 w 2099794"/>
                <a:gd name="connsiteY91" fmla="*/ 4360115 h 4650447"/>
                <a:gd name="connsiteX92" fmla="*/ 994508 w 2099794"/>
                <a:gd name="connsiteY92" fmla="*/ 4362605 h 4650447"/>
                <a:gd name="connsiteX93" fmla="*/ 999695 w 2099794"/>
                <a:gd name="connsiteY93" fmla="*/ 4365094 h 4650447"/>
                <a:gd name="connsiteX94" fmla="*/ 1057573 w 2099794"/>
                <a:gd name="connsiteY94" fmla="*/ 4392270 h 4650447"/>
                <a:gd name="connsiteX95" fmla="*/ 1127690 w 2099794"/>
                <a:gd name="connsiteY95" fmla="*/ 4427329 h 4650447"/>
                <a:gd name="connsiteX96" fmla="*/ 1204031 w 2099794"/>
                <a:gd name="connsiteY96" fmla="*/ 4464670 h 4650447"/>
                <a:gd name="connsiteX97" fmla="*/ 1312112 w 2099794"/>
                <a:gd name="connsiteY97" fmla="*/ 4511346 h 4650447"/>
                <a:gd name="connsiteX98" fmla="*/ 1354432 w 2099794"/>
                <a:gd name="connsiteY98" fmla="*/ 4525660 h 4650447"/>
                <a:gd name="connsiteX99" fmla="*/ 1417911 w 2099794"/>
                <a:gd name="connsiteY99" fmla="*/ 4542255 h 4650447"/>
                <a:gd name="connsiteX100" fmla="*/ 1421852 w 2099794"/>
                <a:gd name="connsiteY100" fmla="*/ 4541633 h 4650447"/>
                <a:gd name="connsiteX101" fmla="*/ 1439486 w 2099794"/>
                <a:gd name="connsiteY101" fmla="*/ 4521926 h 4650447"/>
                <a:gd name="connsiteX102" fmla="*/ 1491763 w 2099794"/>
                <a:gd name="connsiteY102" fmla="*/ 4523170 h 4650447"/>
                <a:gd name="connsiteX103" fmla="*/ 1514997 w 2099794"/>
                <a:gd name="connsiteY103" fmla="*/ 4551383 h 4650447"/>
                <a:gd name="connsiteX104" fmla="*/ 1525577 w 2099794"/>
                <a:gd name="connsiteY104" fmla="*/ 4558229 h 4650447"/>
                <a:gd name="connsiteX105" fmla="*/ 1758126 w 2099794"/>
                <a:gd name="connsiteY105" fmla="*/ 4544745 h 4650447"/>
                <a:gd name="connsiteX106" fmla="*/ 1766217 w 2099794"/>
                <a:gd name="connsiteY106" fmla="*/ 4539973 h 4650447"/>
                <a:gd name="connsiteX107" fmla="*/ 1778041 w 2099794"/>
                <a:gd name="connsiteY107" fmla="*/ 4532713 h 4650447"/>
                <a:gd name="connsiteX108" fmla="*/ 1802935 w 2099794"/>
                <a:gd name="connsiteY108" fmla="*/ 4525245 h 4650447"/>
                <a:gd name="connsiteX109" fmla="*/ 1837164 w 2099794"/>
                <a:gd name="connsiteY109" fmla="*/ 4527112 h 4650447"/>
                <a:gd name="connsiteX110" fmla="*/ 1844633 w 2099794"/>
                <a:gd name="connsiteY110" fmla="*/ 4528356 h 4650447"/>
                <a:gd name="connsiteX111" fmla="*/ 1866829 w 2099794"/>
                <a:gd name="connsiteY111" fmla="*/ 4523378 h 4650447"/>
                <a:gd name="connsiteX112" fmla="*/ 1903340 w 2099794"/>
                <a:gd name="connsiteY112" fmla="*/ 4514250 h 4650447"/>
                <a:gd name="connsiteX113" fmla="*/ 1946282 w 2099794"/>
                <a:gd name="connsiteY113" fmla="*/ 4503048 h 4650447"/>
                <a:gd name="connsiteX114" fmla="*/ 1982586 w 2099794"/>
                <a:gd name="connsiteY114" fmla="*/ 4492675 h 4650447"/>
                <a:gd name="connsiteX115" fmla="*/ 2035278 w 2099794"/>
                <a:gd name="connsiteY115" fmla="*/ 4475872 h 4650447"/>
                <a:gd name="connsiteX116" fmla="*/ 2081954 w 2099794"/>
                <a:gd name="connsiteY116" fmla="*/ 4459068 h 4650447"/>
                <a:gd name="connsiteX117" fmla="*/ 2099794 w 2099794"/>
                <a:gd name="connsiteY117" fmla="*/ 4455335 h 4650447"/>
                <a:gd name="connsiteX118" fmla="*/ 2092741 w 2099794"/>
                <a:gd name="connsiteY118" fmla="*/ 4459691 h 4650447"/>
                <a:gd name="connsiteX119" fmla="*/ 1944415 w 2099794"/>
                <a:gd name="connsiteY119" fmla="*/ 4511968 h 4650447"/>
                <a:gd name="connsiteX120" fmla="*/ 1852100 w 2099794"/>
                <a:gd name="connsiteY120" fmla="*/ 4535410 h 4650447"/>
                <a:gd name="connsiteX121" fmla="*/ 1847744 w 2099794"/>
                <a:gd name="connsiteY121" fmla="*/ 4542670 h 4650447"/>
                <a:gd name="connsiteX122" fmla="*/ 1850026 w 2099794"/>
                <a:gd name="connsiteY122" fmla="*/ 4576692 h 4650447"/>
                <a:gd name="connsiteX123" fmla="*/ 1833430 w 2099794"/>
                <a:gd name="connsiteY123" fmla="*/ 4627932 h 4650447"/>
                <a:gd name="connsiteX124" fmla="*/ 1826170 w 2099794"/>
                <a:gd name="connsiteY124" fmla="*/ 4630629 h 4650447"/>
                <a:gd name="connsiteX125" fmla="*/ 1779286 w 2099794"/>
                <a:gd name="connsiteY125" fmla="*/ 4594948 h 4650447"/>
                <a:gd name="connsiteX126" fmla="*/ 1761861 w 2099794"/>
                <a:gd name="connsiteY126" fmla="*/ 4556984 h 4650447"/>
                <a:gd name="connsiteX127" fmla="*/ 1755015 w 2099794"/>
                <a:gd name="connsiteY127" fmla="*/ 4553665 h 4650447"/>
                <a:gd name="connsiteX128" fmla="*/ 1597976 w 2099794"/>
                <a:gd name="connsiteY128" fmla="*/ 4567564 h 4650447"/>
                <a:gd name="connsiteX129" fmla="*/ 1535534 w 2099794"/>
                <a:gd name="connsiteY129" fmla="*/ 4566527 h 4650447"/>
                <a:gd name="connsiteX130" fmla="*/ 1522880 w 2099794"/>
                <a:gd name="connsiteY130" fmla="*/ 4566527 h 4650447"/>
                <a:gd name="connsiteX131" fmla="*/ 1539476 w 2099794"/>
                <a:gd name="connsiteY131" fmla="*/ 4650129 h 4650447"/>
                <a:gd name="connsiteX132" fmla="*/ 1446124 w 2099794"/>
                <a:gd name="connsiteY132" fmla="*/ 4639964 h 4650447"/>
                <a:gd name="connsiteX133" fmla="*/ 1402352 w 2099794"/>
                <a:gd name="connsiteY133" fmla="*/ 4612166 h 4650447"/>
                <a:gd name="connsiteX134" fmla="*/ 1414799 w 2099794"/>
                <a:gd name="connsiteY134" fmla="*/ 4554080 h 4650447"/>
                <a:gd name="connsiteX135" fmla="*/ 1416251 w 2099794"/>
                <a:gd name="connsiteY135" fmla="*/ 4552420 h 4650447"/>
                <a:gd name="connsiteX136" fmla="*/ 1414177 w 2099794"/>
                <a:gd name="connsiteY136" fmla="*/ 4550139 h 4650447"/>
                <a:gd name="connsiteX137" fmla="*/ 1183079 w 2099794"/>
                <a:gd name="connsiteY137" fmla="*/ 4462803 h 4650447"/>
                <a:gd name="connsiteX138" fmla="*/ 989945 w 2099794"/>
                <a:gd name="connsiteY138" fmla="*/ 4368414 h 4650447"/>
                <a:gd name="connsiteX139" fmla="*/ 976460 w 2099794"/>
                <a:gd name="connsiteY139" fmla="*/ 4368621 h 4650447"/>
                <a:gd name="connsiteX140" fmla="*/ 929162 w 2099794"/>
                <a:gd name="connsiteY140" fmla="*/ 4365924 h 4650447"/>
                <a:gd name="connsiteX141" fmla="*/ 906965 w 2099794"/>
                <a:gd name="connsiteY141" fmla="*/ 4343105 h 4650447"/>
                <a:gd name="connsiteX142" fmla="*/ 891614 w 2099794"/>
                <a:gd name="connsiteY142" fmla="*/ 4332317 h 4650447"/>
                <a:gd name="connsiteX143" fmla="*/ 691634 w 2099794"/>
                <a:gd name="connsiteY143" fmla="*/ 4310950 h 4650447"/>
                <a:gd name="connsiteX144" fmla="*/ 213257 w 2099794"/>
                <a:gd name="connsiteY144" fmla="*/ 4486867 h 4650447"/>
                <a:gd name="connsiteX145" fmla="*/ 205530 w 2099794"/>
                <a:gd name="connsiteY145" fmla="*/ 4493298 h 4650447"/>
                <a:gd name="connsiteX146" fmla="*/ 197595 w 2099794"/>
                <a:gd name="connsiteY146" fmla="*/ 4496666 h 4650447"/>
                <a:gd name="connsiteX147" fmla="*/ 196246 w 2099794"/>
                <a:gd name="connsiteY147" fmla="*/ 4497239 h 4650447"/>
                <a:gd name="connsiteX148" fmla="*/ 197595 w 2099794"/>
                <a:gd name="connsiteY148" fmla="*/ 4496666 h 4650447"/>
                <a:gd name="connsiteX149" fmla="*/ 196454 w 2099794"/>
                <a:gd name="connsiteY149" fmla="*/ 4497447 h 4650447"/>
                <a:gd name="connsiteX150" fmla="*/ 196246 w 2099794"/>
                <a:gd name="connsiteY150" fmla="*/ 4497239 h 4650447"/>
                <a:gd name="connsiteX151" fmla="*/ 170523 w 2099794"/>
                <a:gd name="connsiteY151" fmla="*/ 4505744 h 4650447"/>
                <a:gd name="connsiteX152" fmla="*/ 209514 w 2099794"/>
                <a:gd name="connsiteY152" fmla="*/ 4461648 h 4650447"/>
                <a:gd name="connsiteX153" fmla="*/ 176331 w 2099794"/>
                <a:gd name="connsiteY153" fmla="*/ 4500973 h 4650447"/>
                <a:gd name="connsiteX154" fmla="*/ 170523 w 2099794"/>
                <a:gd name="connsiteY154" fmla="*/ 4505744 h 4650447"/>
                <a:gd name="connsiteX155" fmla="*/ 154965 w 2099794"/>
                <a:gd name="connsiteY155" fmla="*/ 4536448 h 4650447"/>
                <a:gd name="connsiteX156" fmla="*/ 197492 w 2099794"/>
                <a:gd name="connsiteY156" fmla="*/ 4509064 h 4650447"/>
                <a:gd name="connsiteX157" fmla="*/ 550569 w 2099794"/>
                <a:gd name="connsiteY157" fmla="*/ 4383766 h 4650447"/>
                <a:gd name="connsiteX158" fmla="*/ 715283 w 2099794"/>
                <a:gd name="connsiteY158" fmla="*/ 4376505 h 4650447"/>
                <a:gd name="connsiteX159" fmla="*/ 725863 w 2099794"/>
                <a:gd name="connsiteY159" fmla="*/ 4371319 h 4650447"/>
                <a:gd name="connsiteX160" fmla="*/ 796810 w 2099794"/>
                <a:gd name="connsiteY160" fmla="*/ 4370282 h 4650447"/>
                <a:gd name="connsiteX161" fmla="*/ 825646 w 2099794"/>
                <a:gd name="connsiteY161" fmla="*/ 4388329 h 4650447"/>
                <a:gd name="connsiteX162" fmla="*/ 907588 w 2099794"/>
                <a:gd name="connsiteY162" fmla="*/ 4410941 h 4650447"/>
                <a:gd name="connsiteX163" fmla="*/ 929370 w 2099794"/>
                <a:gd name="connsiteY163" fmla="*/ 4424011 h 4650447"/>
                <a:gd name="connsiteX164" fmla="*/ 930407 w 2099794"/>
                <a:gd name="connsiteY164" fmla="*/ 4474006 h 4650447"/>
                <a:gd name="connsiteX165" fmla="*/ 912152 w 2099794"/>
                <a:gd name="connsiteY165" fmla="*/ 4486660 h 4650447"/>
                <a:gd name="connsiteX166" fmla="*/ 753661 w 2099794"/>
                <a:gd name="connsiteY166" fmla="*/ 4527942 h 4650447"/>
                <a:gd name="connsiteX167" fmla="*/ 764863 w 2099794"/>
                <a:gd name="connsiteY167" fmla="*/ 4522341 h 4650447"/>
                <a:gd name="connsiteX168" fmla="*/ 857178 w 2099794"/>
                <a:gd name="connsiteY168" fmla="*/ 4499522 h 4650447"/>
                <a:gd name="connsiteX169" fmla="*/ 916508 w 2099794"/>
                <a:gd name="connsiteY169" fmla="*/ 4473798 h 4650447"/>
                <a:gd name="connsiteX170" fmla="*/ 915471 w 2099794"/>
                <a:gd name="connsiteY170" fmla="*/ 4424633 h 4650447"/>
                <a:gd name="connsiteX171" fmla="*/ 832491 w 2099794"/>
                <a:gd name="connsiteY171" fmla="*/ 4397457 h 4650447"/>
                <a:gd name="connsiteX172" fmla="*/ 809672 w 2099794"/>
                <a:gd name="connsiteY172" fmla="*/ 4393516 h 4650447"/>
                <a:gd name="connsiteX173" fmla="*/ 821497 w 2099794"/>
                <a:gd name="connsiteY173" fmla="*/ 4449319 h 4650447"/>
                <a:gd name="connsiteX174" fmla="*/ 811747 w 2099794"/>
                <a:gd name="connsiteY174" fmla="*/ 4459899 h 4650447"/>
                <a:gd name="connsiteX175" fmla="*/ 743081 w 2099794"/>
                <a:gd name="connsiteY175" fmla="*/ 4450149 h 4650447"/>
                <a:gd name="connsiteX176" fmla="*/ 713831 w 2099794"/>
                <a:gd name="connsiteY176" fmla="*/ 4432516 h 4650447"/>
                <a:gd name="connsiteX177" fmla="*/ 711549 w 2099794"/>
                <a:gd name="connsiteY177" fmla="*/ 4384181 h 4650447"/>
                <a:gd name="connsiteX178" fmla="*/ 639979 w 2099794"/>
                <a:gd name="connsiteY178" fmla="*/ 4383351 h 4650447"/>
                <a:gd name="connsiteX179" fmla="*/ 225497 w 2099794"/>
                <a:gd name="connsiteY179" fmla="*/ 4495373 h 4650447"/>
                <a:gd name="connsiteX180" fmla="*/ 162225 w 2099794"/>
                <a:gd name="connsiteY180" fmla="*/ 4533336 h 4650447"/>
                <a:gd name="connsiteX181" fmla="*/ 154965 w 2099794"/>
                <a:gd name="connsiteY181" fmla="*/ 4536448 h 4650447"/>
                <a:gd name="connsiteX182" fmla="*/ 0 w 2099794"/>
                <a:gd name="connsiteY182" fmla="*/ 3343618 h 4650447"/>
                <a:gd name="connsiteX183" fmla="*/ 0 w 2099794"/>
                <a:gd name="connsiteY183" fmla="*/ 3325570 h 4650447"/>
                <a:gd name="connsiteX184" fmla="*/ 3319 w 2099794"/>
                <a:gd name="connsiteY184" fmla="*/ 3314575 h 4650447"/>
                <a:gd name="connsiteX185" fmla="*/ 38378 w 2099794"/>
                <a:gd name="connsiteY185" fmla="*/ 3232011 h 4650447"/>
                <a:gd name="connsiteX186" fmla="*/ 54559 w 2099794"/>
                <a:gd name="connsiteY186" fmla="*/ 3220601 h 4650447"/>
                <a:gd name="connsiteX187" fmla="*/ 64517 w 2099794"/>
                <a:gd name="connsiteY187" fmla="*/ 3217489 h 4650447"/>
                <a:gd name="connsiteX188" fmla="*/ 74267 w 2099794"/>
                <a:gd name="connsiteY188" fmla="*/ 3217074 h 4650447"/>
                <a:gd name="connsiteX189" fmla="*/ 85676 w 2099794"/>
                <a:gd name="connsiteY189" fmla="*/ 3220394 h 4650447"/>
                <a:gd name="connsiteX190" fmla="*/ 96671 w 2099794"/>
                <a:gd name="connsiteY190" fmla="*/ 3227239 h 4650447"/>
                <a:gd name="connsiteX191" fmla="*/ 108911 w 2099794"/>
                <a:gd name="connsiteY191" fmla="*/ 3238027 h 4650447"/>
                <a:gd name="connsiteX192" fmla="*/ 107873 w 2099794"/>
                <a:gd name="connsiteY192" fmla="*/ 3182638 h 4650447"/>
                <a:gd name="connsiteX193" fmla="*/ 106836 w 2099794"/>
                <a:gd name="connsiteY193" fmla="*/ 3095717 h 4650447"/>
                <a:gd name="connsiteX194" fmla="*/ 106836 w 2099794"/>
                <a:gd name="connsiteY194" fmla="*/ 3090738 h 4650447"/>
                <a:gd name="connsiteX195" fmla="*/ 105591 w 2099794"/>
                <a:gd name="connsiteY195" fmla="*/ 3046344 h 4650447"/>
                <a:gd name="connsiteX196" fmla="*/ 104969 w 2099794"/>
                <a:gd name="connsiteY196" fmla="*/ 3019998 h 4650447"/>
                <a:gd name="connsiteX197" fmla="*/ 103932 w 2099794"/>
                <a:gd name="connsiteY197" fmla="*/ 3011908 h 4650447"/>
                <a:gd name="connsiteX198" fmla="*/ 79038 w 2099794"/>
                <a:gd name="connsiteY198" fmla="*/ 3018546 h 4650447"/>
                <a:gd name="connsiteX199" fmla="*/ 69081 w 2099794"/>
                <a:gd name="connsiteY199" fmla="*/ 3018546 h 4650447"/>
                <a:gd name="connsiteX200" fmla="*/ 13277 w 2099794"/>
                <a:gd name="connsiteY200" fmla="*/ 3005270 h 4650447"/>
                <a:gd name="connsiteX201" fmla="*/ 9128 w 2099794"/>
                <a:gd name="connsiteY201" fmla="*/ 3000498 h 4650447"/>
                <a:gd name="connsiteX202" fmla="*/ 15351 w 2099794"/>
                <a:gd name="connsiteY202" fmla="*/ 2988051 h 4650447"/>
                <a:gd name="connsiteX203" fmla="*/ 70947 w 2099794"/>
                <a:gd name="connsiteY203" fmla="*/ 2932870 h 4650447"/>
                <a:gd name="connsiteX204" fmla="*/ 90448 w 2099794"/>
                <a:gd name="connsiteY204" fmla="*/ 2934945 h 4650447"/>
                <a:gd name="connsiteX205" fmla="*/ 101235 w 2099794"/>
                <a:gd name="connsiteY205" fmla="*/ 2943450 h 4650447"/>
                <a:gd name="connsiteX206" fmla="*/ 98953 w 2099794"/>
                <a:gd name="connsiteY206" fmla="*/ 2921045 h 4650447"/>
                <a:gd name="connsiteX207" fmla="*/ 98331 w 2099794"/>
                <a:gd name="connsiteY207" fmla="*/ 2911088 h 4650447"/>
                <a:gd name="connsiteX208" fmla="*/ 95634 w 2099794"/>
                <a:gd name="connsiteY208" fmla="*/ 2888061 h 4650447"/>
                <a:gd name="connsiteX209" fmla="*/ 94804 w 2099794"/>
                <a:gd name="connsiteY209" fmla="*/ 2879763 h 4650447"/>
                <a:gd name="connsiteX210" fmla="*/ 91900 w 2099794"/>
                <a:gd name="connsiteY210" fmla="*/ 2860056 h 4650447"/>
                <a:gd name="connsiteX211" fmla="*/ 91693 w 2099794"/>
                <a:gd name="connsiteY211" fmla="*/ 2858396 h 4650447"/>
                <a:gd name="connsiteX212" fmla="*/ 78001 w 2099794"/>
                <a:gd name="connsiteY212" fmla="*/ 2802800 h 4650447"/>
                <a:gd name="connsiteX213" fmla="*/ 48543 w 2099794"/>
                <a:gd name="connsiteY213" fmla="*/ 2799895 h 4650447"/>
                <a:gd name="connsiteX214" fmla="*/ 20538 w 2099794"/>
                <a:gd name="connsiteY214" fmla="*/ 2859848 h 4650447"/>
                <a:gd name="connsiteX215" fmla="*/ 18671 w 2099794"/>
                <a:gd name="connsiteY215" fmla="*/ 2864619 h 4650447"/>
                <a:gd name="connsiteX216" fmla="*/ 17633 w 2099794"/>
                <a:gd name="connsiteY216" fmla="*/ 2868146 h 4650447"/>
                <a:gd name="connsiteX217" fmla="*/ 15766 w 2099794"/>
                <a:gd name="connsiteY217" fmla="*/ 2873125 h 4650447"/>
                <a:gd name="connsiteX218" fmla="*/ 9958 w 2099794"/>
                <a:gd name="connsiteY218" fmla="*/ 2889721 h 4650447"/>
                <a:gd name="connsiteX219" fmla="*/ 7883 w 2099794"/>
                <a:gd name="connsiteY219" fmla="*/ 2889721 h 4650447"/>
                <a:gd name="connsiteX220" fmla="*/ 9128 w 2099794"/>
                <a:gd name="connsiteY220" fmla="*/ 2881838 h 4650447"/>
                <a:gd name="connsiteX221" fmla="*/ 9543 w 2099794"/>
                <a:gd name="connsiteY221" fmla="*/ 2878311 h 4650447"/>
                <a:gd name="connsiteX222" fmla="*/ 15766 w 2099794"/>
                <a:gd name="connsiteY222" fmla="*/ 2855699 h 4650447"/>
                <a:gd name="connsiteX223" fmla="*/ 16181 w 2099794"/>
                <a:gd name="connsiteY223" fmla="*/ 2853832 h 4650447"/>
                <a:gd name="connsiteX224" fmla="*/ 18048 w 2099794"/>
                <a:gd name="connsiteY224" fmla="*/ 2849476 h 4650447"/>
                <a:gd name="connsiteX225" fmla="*/ 48336 w 2099794"/>
                <a:gd name="connsiteY225" fmla="*/ 2788278 h 4650447"/>
                <a:gd name="connsiteX226" fmla="*/ 49373 w 2099794"/>
                <a:gd name="connsiteY226" fmla="*/ 2787241 h 4650447"/>
                <a:gd name="connsiteX227" fmla="*/ 70533 w 2099794"/>
                <a:gd name="connsiteY227" fmla="*/ 2781225 h 4650447"/>
                <a:gd name="connsiteX228" fmla="*/ 70740 w 2099794"/>
                <a:gd name="connsiteY228" fmla="*/ 2781640 h 4650447"/>
                <a:gd name="connsiteX229" fmla="*/ 71155 w 2099794"/>
                <a:gd name="connsiteY229" fmla="*/ 2781640 h 4650447"/>
                <a:gd name="connsiteX230" fmla="*/ 80075 w 2099794"/>
                <a:gd name="connsiteY230" fmla="*/ 2789938 h 4650447"/>
                <a:gd name="connsiteX231" fmla="*/ 88996 w 2099794"/>
                <a:gd name="connsiteY231" fmla="*/ 2807571 h 4650447"/>
                <a:gd name="connsiteX232" fmla="*/ 89411 w 2099794"/>
                <a:gd name="connsiteY232" fmla="*/ 2809645 h 4650447"/>
                <a:gd name="connsiteX233" fmla="*/ 94804 w 2099794"/>
                <a:gd name="connsiteY233" fmla="*/ 2827694 h 4650447"/>
                <a:gd name="connsiteX234" fmla="*/ 95841 w 2099794"/>
                <a:gd name="connsiteY234" fmla="*/ 2832465 h 4650447"/>
                <a:gd name="connsiteX235" fmla="*/ 98538 w 2099794"/>
                <a:gd name="connsiteY235" fmla="*/ 2844082 h 4650447"/>
                <a:gd name="connsiteX236" fmla="*/ 98953 w 2099794"/>
                <a:gd name="connsiteY236" fmla="*/ 2847401 h 4650447"/>
                <a:gd name="connsiteX237" fmla="*/ 101857 w 2099794"/>
                <a:gd name="connsiteY237" fmla="*/ 2863790 h 4650447"/>
                <a:gd name="connsiteX238" fmla="*/ 102272 w 2099794"/>
                <a:gd name="connsiteY238" fmla="*/ 2868768 h 4650447"/>
                <a:gd name="connsiteX239" fmla="*/ 104969 w 2099794"/>
                <a:gd name="connsiteY239" fmla="*/ 2888476 h 4650447"/>
                <a:gd name="connsiteX240" fmla="*/ 105591 w 2099794"/>
                <a:gd name="connsiteY240" fmla="*/ 2896774 h 4650447"/>
                <a:gd name="connsiteX241" fmla="*/ 108288 w 2099794"/>
                <a:gd name="connsiteY241" fmla="*/ 2921460 h 4650447"/>
                <a:gd name="connsiteX242" fmla="*/ 108911 w 2099794"/>
                <a:gd name="connsiteY242" fmla="*/ 2932870 h 4650447"/>
                <a:gd name="connsiteX243" fmla="*/ 111400 w 2099794"/>
                <a:gd name="connsiteY243" fmla="*/ 2965854 h 4650447"/>
                <a:gd name="connsiteX244" fmla="*/ 115964 w 2099794"/>
                <a:gd name="connsiteY244" fmla="*/ 2977679 h 4650447"/>
                <a:gd name="connsiteX245" fmla="*/ 114304 w 2099794"/>
                <a:gd name="connsiteY245" fmla="*/ 3004232 h 4650447"/>
                <a:gd name="connsiteX246" fmla="*/ 113267 w 2099794"/>
                <a:gd name="connsiteY246" fmla="*/ 3008796 h 4650447"/>
                <a:gd name="connsiteX247" fmla="*/ 115757 w 2099794"/>
                <a:gd name="connsiteY247" fmla="*/ 3090738 h 4650447"/>
                <a:gd name="connsiteX248" fmla="*/ 130485 w 2099794"/>
                <a:gd name="connsiteY248" fmla="*/ 3013567 h 4650447"/>
                <a:gd name="connsiteX249" fmla="*/ 131522 w 2099794"/>
                <a:gd name="connsiteY249" fmla="*/ 3008381 h 4650447"/>
                <a:gd name="connsiteX250" fmla="*/ 137746 w 2099794"/>
                <a:gd name="connsiteY250" fmla="*/ 2982243 h 4650447"/>
                <a:gd name="connsiteX251" fmla="*/ 137954 w 2099794"/>
                <a:gd name="connsiteY251" fmla="*/ 2980583 h 4650447"/>
                <a:gd name="connsiteX252" fmla="*/ 144177 w 2099794"/>
                <a:gd name="connsiteY252" fmla="*/ 2955689 h 4650447"/>
                <a:gd name="connsiteX253" fmla="*/ 144799 w 2099794"/>
                <a:gd name="connsiteY253" fmla="*/ 2952370 h 4650447"/>
                <a:gd name="connsiteX254" fmla="*/ 150608 w 2099794"/>
                <a:gd name="connsiteY254" fmla="*/ 2931418 h 4650447"/>
                <a:gd name="connsiteX255" fmla="*/ 151853 w 2099794"/>
                <a:gd name="connsiteY255" fmla="*/ 2926439 h 4650447"/>
                <a:gd name="connsiteX256" fmla="*/ 151853 w 2099794"/>
                <a:gd name="connsiteY256" fmla="*/ 2909636 h 4650447"/>
                <a:gd name="connsiteX257" fmla="*/ 150608 w 2099794"/>
                <a:gd name="connsiteY257" fmla="*/ 2898641 h 4650447"/>
                <a:gd name="connsiteX258" fmla="*/ 151438 w 2099794"/>
                <a:gd name="connsiteY258" fmla="*/ 2895114 h 4650447"/>
                <a:gd name="connsiteX259" fmla="*/ 153097 w 2099794"/>
                <a:gd name="connsiteY259" fmla="*/ 2892002 h 4650447"/>
                <a:gd name="connsiteX260" fmla="*/ 156831 w 2099794"/>
                <a:gd name="connsiteY260" fmla="*/ 2887439 h 4650447"/>
                <a:gd name="connsiteX261" fmla="*/ 166374 w 2099794"/>
                <a:gd name="connsiteY261" fmla="*/ 2878103 h 4650447"/>
                <a:gd name="connsiteX262" fmla="*/ 199773 w 2099794"/>
                <a:gd name="connsiteY262" fmla="*/ 2778528 h 4650447"/>
                <a:gd name="connsiteX263" fmla="*/ 200810 w 2099794"/>
                <a:gd name="connsiteY263" fmla="*/ 2775002 h 4650447"/>
                <a:gd name="connsiteX264" fmla="*/ 218651 w 2099794"/>
                <a:gd name="connsiteY264" fmla="*/ 2729570 h 4650447"/>
                <a:gd name="connsiteX265" fmla="*/ 179443 w 2099794"/>
                <a:gd name="connsiteY265" fmla="*/ 2729570 h 4650447"/>
                <a:gd name="connsiteX266" fmla="*/ 172598 w 2099794"/>
                <a:gd name="connsiteY266" fmla="*/ 2728741 h 4650447"/>
                <a:gd name="connsiteX267" fmla="*/ 165959 w 2099794"/>
                <a:gd name="connsiteY267" fmla="*/ 2727288 h 4650447"/>
                <a:gd name="connsiteX268" fmla="*/ 165129 w 2099794"/>
                <a:gd name="connsiteY268" fmla="*/ 2720858 h 4650447"/>
                <a:gd name="connsiteX269" fmla="*/ 189608 w 2099794"/>
                <a:gd name="connsiteY269" fmla="*/ 2668581 h 4650447"/>
                <a:gd name="connsiteX270" fmla="*/ 202677 w 2099794"/>
                <a:gd name="connsiteY270" fmla="*/ 2657171 h 4650447"/>
                <a:gd name="connsiteX271" fmla="*/ 210561 w 2099794"/>
                <a:gd name="connsiteY271" fmla="*/ 2653852 h 4650447"/>
                <a:gd name="connsiteX272" fmla="*/ 220103 w 2099794"/>
                <a:gd name="connsiteY272" fmla="*/ 2653644 h 4650447"/>
                <a:gd name="connsiteX273" fmla="*/ 224667 w 2099794"/>
                <a:gd name="connsiteY273" fmla="*/ 2655304 h 4650447"/>
                <a:gd name="connsiteX274" fmla="*/ 229853 w 2099794"/>
                <a:gd name="connsiteY274" fmla="*/ 2659245 h 4650447"/>
                <a:gd name="connsiteX275" fmla="*/ 230683 w 2099794"/>
                <a:gd name="connsiteY275" fmla="*/ 2660283 h 4650447"/>
                <a:gd name="connsiteX276" fmla="*/ 240848 w 2099794"/>
                <a:gd name="connsiteY276" fmla="*/ 2676049 h 4650447"/>
                <a:gd name="connsiteX277" fmla="*/ 287731 w 2099794"/>
                <a:gd name="connsiteY277" fmla="*/ 2574399 h 4650447"/>
                <a:gd name="connsiteX278" fmla="*/ 593711 w 2099794"/>
                <a:gd name="connsiteY278" fmla="*/ 10513 h 4650447"/>
                <a:gd name="connsiteX279" fmla="*/ 434488 w 2099794"/>
                <a:gd name="connsiteY279" fmla="*/ 1404955 h 4650447"/>
                <a:gd name="connsiteX280" fmla="*/ 283997 w 2099794"/>
                <a:gd name="connsiteY280" fmla="*/ 2592239 h 4650447"/>
                <a:gd name="connsiteX281" fmla="*/ 246242 w 2099794"/>
                <a:gd name="connsiteY281" fmla="*/ 2681235 h 4650447"/>
                <a:gd name="connsiteX282" fmla="*/ 246034 w 2099794"/>
                <a:gd name="connsiteY282" fmla="*/ 2686421 h 4650447"/>
                <a:gd name="connsiteX283" fmla="*/ 237114 w 2099794"/>
                <a:gd name="connsiteY283" fmla="*/ 2721272 h 4650447"/>
                <a:gd name="connsiteX284" fmla="*/ 222800 w 2099794"/>
                <a:gd name="connsiteY284" fmla="*/ 2739735 h 4650447"/>
                <a:gd name="connsiteX285" fmla="*/ 183592 w 2099794"/>
                <a:gd name="connsiteY285" fmla="*/ 2851135 h 4650447"/>
                <a:gd name="connsiteX286" fmla="*/ 181518 w 2099794"/>
                <a:gd name="connsiteY286" fmla="*/ 2858188 h 4650447"/>
                <a:gd name="connsiteX287" fmla="*/ 213257 w 2099794"/>
                <a:gd name="connsiteY287" fmla="*/ 2855492 h 4650447"/>
                <a:gd name="connsiteX288" fmla="*/ 236077 w 2099794"/>
                <a:gd name="connsiteY288" fmla="*/ 2878518 h 4650447"/>
                <a:gd name="connsiteX289" fmla="*/ 254332 w 2099794"/>
                <a:gd name="connsiteY289" fmla="*/ 2935152 h 4650447"/>
                <a:gd name="connsiteX290" fmla="*/ 251220 w 2099794"/>
                <a:gd name="connsiteY290" fmla="*/ 2940338 h 4650447"/>
                <a:gd name="connsiteX291" fmla="*/ 172390 w 2099794"/>
                <a:gd name="connsiteY291" fmla="*/ 2930380 h 4650447"/>
                <a:gd name="connsiteX292" fmla="*/ 161603 w 2099794"/>
                <a:gd name="connsiteY292" fmla="*/ 2923742 h 4650447"/>
                <a:gd name="connsiteX293" fmla="*/ 147081 w 2099794"/>
                <a:gd name="connsiteY293" fmla="*/ 2980168 h 4650447"/>
                <a:gd name="connsiteX294" fmla="*/ 116586 w 2099794"/>
                <a:gd name="connsiteY294" fmla="*/ 3181186 h 4650447"/>
                <a:gd name="connsiteX295" fmla="*/ 117831 w 2099794"/>
                <a:gd name="connsiteY295" fmla="*/ 3248399 h 4650447"/>
                <a:gd name="connsiteX296" fmla="*/ 123225 w 2099794"/>
                <a:gd name="connsiteY296" fmla="*/ 3257320 h 4650447"/>
                <a:gd name="connsiteX297" fmla="*/ 132560 w 2099794"/>
                <a:gd name="connsiteY297" fmla="*/ 3303788 h 4650447"/>
                <a:gd name="connsiteX298" fmla="*/ 130693 w 2099794"/>
                <a:gd name="connsiteY298" fmla="*/ 3315820 h 4650447"/>
                <a:gd name="connsiteX299" fmla="*/ 206619 w 2099794"/>
                <a:gd name="connsiteY299" fmla="*/ 3477007 h 4650447"/>
                <a:gd name="connsiteX300" fmla="*/ 327769 w 2099794"/>
                <a:gd name="connsiteY300" fmla="*/ 3650642 h 4650447"/>
                <a:gd name="connsiteX301" fmla="*/ 376934 w 2099794"/>
                <a:gd name="connsiteY301" fmla="*/ 3727398 h 4650447"/>
                <a:gd name="connsiteX302" fmla="*/ 378594 w 2099794"/>
                <a:gd name="connsiteY302" fmla="*/ 3730302 h 4650447"/>
                <a:gd name="connsiteX303" fmla="*/ 380668 w 2099794"/>
                <a:gd name="connsiteY303" fmla="*/ 3733829 h 4650447"/>
                <a:gd name="connsiteX304" fmla="*/ 380046 w 2099794"/>
                <a:gd name="connsiteY304" fmla="*/ 3729057 h 4650447"/>
                <a:gd name="connsiteX305" fmla="*/ 378801 w 2099794"/>
                <a:gd name="connsiteY305" fmla="*/ 3725323 h 4650447"/>
                <a:gd name="connsiteX306" fmla="*/ 324865 w 2099794"/>
                <a:gd name="connsiteY306" fmla="*/ 3604796 h 4650447"/>
                <a:gd name="connsiteX307" fmla="*/ 323413 w 2099794"/>
                <a:gd name="connsiteY307" fmla="*/ 3601891 h 4650447"/>
                <a:gd name="connsiteX308" fmla="*/ 294370 w 2099794"/>
                <a:gd name="connsiteY308" fmla="*/ 3574923 h 4650447"/>
                <a:gd name="connsiteX309" fmla="*/ 278396 w 2099794"/>
                <a:gd name="connsiteY309" fmla="*/ 3567040 h 4650447"/>
                <a:gd name="connsiteX310" fmla="*/ 272588 w 2099794"/>
                <a:gd name="connsiteY310" fmla="*/ 3521401 h 4650447"/>
                <a:gd name="connsiteX311" fmla="*/ 276529 w 2099794"/>
                <a:gd name="connsiteY311" fmla="*/ 3495885 h 4650447"/>
                <a:gd name="connsiteX312" fmla="*/ 250805 w 2099794"/>
                <a:gd name="connsiteY312" fmla="*/ 3407097 h 4650447"/>
                <a:gd name="connsiteX313" fmla="*/ 248109 w 2099794"/>
                <a:gd name="connsiteY313" fmla="*/ 3385938 h 4650447"/>
                <a:gd name="connsiteX314" fmla="*/ 227364 w 2099794"/>
                <a:gd name="connsiteY314" fmla="*/ 3389672 h 4650447"/>
                <a:gd name="connsiteX315" fmla="*/ 186497 w 2099794"/>
                <a:gd name="connsiteY315" fmla="*/ 3386767 h 4650447"/>
                <a:gd name="connsiteX316" fmla="*/ 182555 w 2099794"/>
                <a:gd name="connsiteY316" fmla="*/ 3380751 h 4650447"/>
                <a:gd name="connsiteX317" fmla="*/ 206619 w 2099794"/>
                <a:gd name="connsiteY317" fmla="*/ 3329097 h 4650447"/>
                <a:gd name="connsiteX318" fmla="*/ 215954 w 2099794"/>
                <a:gd name="connsiteY318" fmla="*/ 3319969 h 4650447"/>
                <a:gd name="connsiteX319" fmla="*/ 253502 w 2099794"/>
                <a:gd name="connsiteY319" fmla="*/ 3327644 h 4650447"/>
                <a:gd name="connsiteX320" fmla="*/ 257444 w 2099794"/>
                <a:gd name="connsiteY320" fmla="*/ 3335527 h 4650447"/>
                <a:gd name="connsiteX321" fmla="*/ 360338 w 2099794"/>
                <a:gd name="connsiteY321" fmla="*/ 3279516 h 4650447"/>
                <a:gd name="connsiteX322" fmla="*/ 361168 w 2099794"/>
                <a:gd name="connsiteY322" fmla="*/ 3281591 h 4650447"/>
                <a:gd name="connsiteX323" fmla="*/ 335652 w 2099794"/>
                <a:gd name="connsiteY323" fmla="*/ 3288852 h 4650447"/>
                <a:gd name="connsiteX324" fmla="*/ 286279 w 2099794"/>
                <a:gd name="connsiteY324" fmla="*/ 3312293 h 4650447"/>
                <a:gd name="connsiteX325" fmla="*/ 268854 w 2099794"/>
                <a:gd name="connsiteY325" fmla="*/ 3331793 h 4650447"/>
                <a:gd name="connsiteX326" fmla="*/ 266987 w 2099794"/>
                <a:gd name="connsiteY326" fmla="*/ 3352331 h 4650447"/>
                <a:gd name="connsiteX327" fmla="*/ 261800 w 2099794"/>
                <a:gd name="connsiteY327" fmla="*/ 3375150 h 4650447"/>
                <a:gd name="connsiteX328" fmla="*/ 256822 w 2099794"/>
                <a:gd name="connsiteY328" fmla="*/ 3384900 h 4650447"/>
                <a:gd name="connsiteX329" fmla="*/ 282960 w 2099794"/>
                <a:gd name="connsiteY329" fmla="*/ 3488417 h 4650447"/>
                <a:gd name="connsiteX330" fmla="*/ 285449 w 2099794"/>
                <a:gd name="connsiteY330" fmla="*/ 3485305 h 4650447"/>
                <a:gd name="connsiteX331" fmla="*/ 342705 w 2099794"/>
                <a:gd name="connsiteY331" fmla="*/ 3467257 h 4650447"/>
                <a:gd name="connsiteX332" fmla="*/ 373408 w 2099794"/>
                <a:gd name="connsiteY332" fmla="*/ 3488832 h 4650447"/>
                <a:gd name="connsiteX333" fmla="*/ 415934 w 2099794"/>
                <a:gd name="connsiteY333" fmla="*/ 3550652 h 4650447"/>
                <a:gd name="connsiteX334" fmla="*/ 417387 w 2099794"/>
                <a:gd name="connsiteY334" fmla="*/ 3556045 h 4650447"/>
                <a:gd name="connsiteX335" fmla="*/ 365525 w 2099794"/>
                <a:gd name="connsiteY335" fmla="*/ 3573678 h 4650447"/>
                <a:gd name="connsiteX336" fmla="*/ 329844 w 2099794"/>
                <a:gd name="connsiteY336" fmla="*/ 3579072 h 4650447"/>
                <a:gd name="connsiteX337" fmla="*/ 325487 w 2099794"/>
                <a:gd name="connsiteY337" fmla="*/ 3586333 h 4650447"/>
                <a:gd name="connsiteX338" fmla="*/ 383988 w 2099794"/>
                <a:gd name="connsiteY338" fmla="*/ 3715573 h 4650447"/>
                <a:gd name="connsiteX339" fmla="*/ 431286 w 2099794"/>
                <a:gd name="connsiteY339" fmla="*/ 3868878 h 4650447"/>
                <a:gd name="connsiteX340" fmla="*/ 433153 w 2099794"/>
                <a:gd name="connsiteY340" fmla="*/ 3969698 h 4650447"/>
                <a:gd name="connsiteX341" fmla="*/ 425477 w 2099794"/>
                <a:gd name="connsiteY341" fmla="*/ 4034007 h 4650447"/>
                <a:gd name="connsiteX342" fmla="*/ 425685 w 2099794"/>
                <a:gd name="connsiteY342" fmla="*/ 4040230 h 4650447"/>
                <a:gd name="connsiteX343" fmla="*/ 430041 w 2099794"/>
                <a:gd name="connsiteY343" fmla="*/ 4036081 h 4650447"/>
                <a:gd name="connsiteX344" fmla="*/ 493106 w 2099794"/>
                <a:gd name="connsiteY344" fmla="*/ 4012639 h 4650447"/>
                <a:gd name="connsiteX345" fmla="*/ 548494 w 2099794"/>
                <a:gd name="connsiteY345" fmla="*/ 4041682 h 4650447"/>
                <a:gd name="connsiteX346" fmla="*/ 627740 w 2099794"/>
                <a:gd name="connsiteY346" fmla="*/ 4151008 h 4650447"/>
                <a:gd name="connsiteX347" fmla="*/ 624420 w 2099794"/>
                <a:gd name="connsiteY347" fmla="*/ 4158268 h 4650447"/>
                <a:gd name="connsiteX348" fmla="*/ 563431 w 2099794"/>
                <a:gd name="connsiteY348" fmla="*/ 4181295 h 4650447"/>
                <a:gd name="connsiteX349" fmla="*/ 468004 w 2099794"/>
                <a:gd name="connsiteY349" fmla="*/ 4193327 h 4650447"/>
                <a:gd name="connsiteX350" fmla="*/ 413653 w 2099794"/>
                <a:gd name="connsiteY350" fmla="*/ 4176109 h 4650447"/>
                <a:gd name="connsiteX351" fmla="*/ 394982 w 2099794"/>
                <a:gd name="connsiteY351" fmla="*/ 4156609 h 4650447"/>
                <a:gd name="connsiteX352" fmla="*/ 392285 w 2099794"/>
                <a:gd name="connsiteY352" fmla="*/ 4161795 h 4650447"/>
                <a:gd name="connsiteX353" fmla="*/ 356397 w 2099794"/>
                <a:gd name="connsiteY353" fmla="*/ 4248094 h 4650447"/>
                <a:gd name="connsiteX354" fmla="*/ 276788 w 2099794"/>
                <a:gd name="connsiteY354" fmla="*/ 4381924 h 4650447"/>
                <a:gd name="connsiteX355" fmla="*/ 231210 w 2099794"/>
                <a:gd name="connsiteY355" fmla="*/ 4435937 h 4650447"/>
                <a:gd name="connsiteX356" fmla="*/ 320404 w 2099794"/>
                <a:gd name="connsiteY356" fmla="*/ 4306257 h 4650447"/>
                <a:gd name="connsiteX357" fmla="*/ 387722 w 2099794"/>
                <a:gd name="connsiteY357" fmla="*/ 4156816 h 4650447"/>
                <a:gd name="connsiteX358" fmla="*/ 390626 w 2099794"/>
                <a:gd name="connsiteY358" fmla="*/ 4139183 h 4650447"/>
                <a:gd name="connsiteX359" fmla="*/ 396227 w 2099794"/>
                <a:gd name="connsiteY359" fmla="*/ 4114704 h 4650447"/>
                <a:gd name="connsiteX360" fmla="*/ 411786 w 2099794"/>
                <a:gd name="connsiteY360" fmla="*/ 4068443 h 4650447"/>
                <a:gd name="connsiteX361" fmla="*/ 427552 w 2099794"/>
                <a:gd name="connsiteY361" fmla="*/ 3924266 h 4650447"/>
                <a:gd name="connsiteX362" fmla="*/ 416764 w 2099794"/>
                <a:gd name="connsiteY362" fmla="*/ 3885888 h 4650447"/>
                <a:gd name="connsiteX363" fmla="*/ 328599 w 2099794"/>
                <a:gd name="connsiteY363" fmla="*/ 3764738 h 4650447"/>
                <a:gd name="connsiteX364" fmla="*/ 223007 w 2099794"/>
                <a:gd name="connsiteY364" fmla="*/ 3679477 h 4650447"/>
                <a:gd name="connsiteX365" fmla="*/ 177784 w 2099794"/>
                <a:gd name="connsiteY365" fmla="*/ 3663089 h 4650447"/>
                <a:gd name="connsiteX366" fmla="*/ 114927 w 2099794"/>
                <a:gd name="connsiteY366" fmla="*/ 3691509 h 4650447"/>
                <a:gd name="connsiteX367" fmla="*/ 94597 w 2099794"/>
                <a:gd name="connsiteY367" fmla="*/ 3772207 h 4650447"/>
                <a:gd name="connsiteX368" fmla="*/ 100198 w 2099794"/>
                <a:gd name="connsiteY368" fmla="*/ 3767228 h 4650447"/>
                <a:gd name="connsiteX369" fmla="*/ 170108 w 2099794"/>
                <a:gd name="connsiteY369" fmla="*/ 3767020 h 4650447"/>
                <a:gd name="connsiteX370" fmla="*/ 200188 w 2099794"/>
                <a:gd name="connsiteY370" fmla="*/ 3835478 h 4650447"/>
                <a:gd name="connsiteX371" fmla="*/ 204544 w 2099794"/>
                <a:gd name="connsiteY371" fmla="*/ 3868048 h 4650447"/>
                <a:gd name="connsiteX372" fmla="*/ 198529 w 2099794"/>
                <a:gd name="connsiteY372" fmla="*/ 3874479 h 4650447"/>
                <a:gd name="connsiteX373" fmla="*/ 95011 w 2099794"/>
                <a:gd name="connsiteY373" fmla="*/ 3855808 h 4650447"/>
                <a:gd name="connsiteX374" fmla="*/ 100820 w 2099794"/>
                <a:gd name="connsiteY374" fmla="*/ 3910367 h 4650447"/>
                <a:gd name="connsiteX375" fmla="*/ 118246 w 2099794"/>
                <a:gd name="connsiteY375" fmla="*/ 4016581 h 4650447"/>
                <a:gd name="connsiteX376" fmla="*/ 125507 w 2099794"/>
                <a:gd name="connsiteY376" fmla="*/ 4027368 h 4650447"/>
                <a:gd name="connsiteX377" fmla="*/ 134012 w 2099794"/>
                <a:gd name="connsiteY377" fmla="*/ 4066991 h 4650447"/>
                <a:gd name="connsiteX378" fmla="*/ 131522 w 2099794"/>
                <a:gd name="connsiteY378" fmla="*/ 4080475 h 4650447"/>
                <a:gd name="connsiteX379" fmla="*/ 150400 w 2099794"/>
                <a:gd name="connsiteY379" fmla="*/ 4167811 h 4650447"/>
                <a:gd name="connsiteX380" fmla="*/ 123639 w 2099794"/>
                <a:gd name="connsiteY380" fmla="*/ 4079645 h 4650447"/>
                <a:gd name="connsiteX381" fmla="*/ 25724 w 2099794"/>
                <a:gd name="connsiteY381" fmla="*/ 4104124 h 4650447"/>
                <a:gd name="connsiteX382" fmla="*/ 18048 w 2099794"/>
                <a:gd name="connsiteY382" fmla="*/ 4096449 h 4650447"/>
                <a:gd name="connsiteX383" fmla="*/ 37963 w 2099794"/>
                <a:gd name="connsiteY383" fmla="*/ 4021560 h 4650447"/>
                <a:gd name="connsiteX384" fmla="*/ 56634 w 2099794"/>
                <a:gd name="connsiteY384" fmla="*/ 3998948 h 4650447"/>
                <a:gd name="connsiteX385" fmla="*/ 100820 w 2099794"/>
                <a:gd name="connsiteY385" fmla="*/ 3999363 h 4650447"/>
                <a:gd name="connsiteX386" fmla="*/ 107666 w 2099794"/>
                <a:gd name="connsiteY386" fmla="*/ 4005171 h 4650447"/>
                <a:gd name="connsiteX387" fmla="*/ 99575 w 2099794"/>
                <a:gd name="connsiteY387" fmla="*/ 3958910 h 4650447"/>
                <a:gd name="connsiteX388" fmla="*/ 86921 w 2099794"/>
                <a:gd name="connsiteY388" fmla="*/ 3856224 h 4650447"/>
                <a:gd name="connsiteX389" fmla="*/ 81942 w 2099794"/>
                <a:gd name="connsiteY389" fmla="*/ 3845643 h 4650447"/>
                <a:gd name="connsiteX390" fmla="*/ 72192 w 2099794"/>
                <a:gd name="connsiteY390" fmla="*/ 3834648 h 4650447"/>
                <a:gd name="connsiteX391" fmla="*/ 80490 w 2099794"/>
                <a:gd name="connsiteY391" fmla="*/ 3790254 h 4650447"/>
                <a:gd name="connsiteX392" fmla="*/ 85676 w 2099794"/>
                <a:gd name="connsiteY392" fmla="*/ 3780297 h 4650447"/>
                <a:gd name="connsiteX393" fmla="*/ 100405 w 2099794"/>
                <a:gd name="connsiteY393" fmla="*/ 3703334 h 4650447"/>
                <a:gd name="connsiteX394" fmla="*/ 157246 w 2099794"/>
                <a:gd name="connsiteY394" fmla="*/ 3654790 h 4650447"/>
                <a:gd name="connsiteX395" fmla="*/ 203922 w 2099794"/>
                <a:gd name="connsiteY395" fmla="*/ 3662259 h 4650447"/>
                <a:gd name="connsiteX396" fmla="*/ 288769 w 2099794"/>
                <a:gd name="connsiteY396" fmla="*/ 3716195 h 4650447"/>
                <a:gd name="connsiteX397" fmla="*/ 419254 w 2099794"/>
                <a:gd name="connsiteY397" fmla="*/ 3874479 h 4650447"/>
                <a:gd name="connsiteX398" fmla="*/ 425270 w 2099794"/>
                <a:gd name="connsiteY398" fmla="*/ 3885058 h 4650447"/>
                <a:gd name="connsiteX399" fmla="*/ 414690 w 2099794"/>
                <a:gd name="connsiteY399" fmla="*/ 3830292 h 4650447"/>
                <a:gd name="connsiteX400" fmla="*/ 340838 w 2099794"/>
                <a:gd name="connsiteY400" fmla="*/ 3683419 h 4650447"/>
                <a:gd name="connsiteX401" fmla="*/ 227571 w 2099794"/>
                <a:gd name="connsiteY401" fmla="*/ 3523268 h 4650447"/>
                <a:gd name="connsiteX402" fmla="*/ 134219 w 2099794"/>
                <a:gd name="connsiteY402" fmla="*/ 3353161 h 4650447"/>
                <a:gd name="connsiteX403" fmla="*/ 123639 w 2099794"/>
                <a:gd name="connsiteY403" fmla="*/ 3321213 h 4650447"/>
                <a:gd name="connsiteX404" fmla="*/ 118661 w 2099794"/>
                <a:gd name="connsiteY404" fmla="*/ 3318517 h 4650447"/>
                <a:gd name="connsiteX405" fmla="*/ 23857 w 2099794"/>
                <a:gd name="connsiteY405" fmla="*/ 3343203 h 4650447"/>
                <a:gd name="connsiteX406" fmla="*/ 0 w 2099794"/>
                <a:gd name="connsiteY406" fmla="*/ 3343618 h 4650447"/>
                <a:gd name="connsiteX0" fmla="*/ 989322 w 2099794"/>
                <a:gd name="connsiteY0" fmla="*/ 2955375 h 3245499"/>
                <a:gd name="connsiteX1" fmla="*/ 991189 w 2099794"/>
                <a:gd name="connsiteY1" fmla="*/ 2956620 h 3245499"/>
                <a:gd name="connsiteX2" fmla="*/ 992849 w 2099794"/>
                <a:gd name="connsiteY2" fmla="*/ 2955167 h 3245499"/>
                <a:gd name="connsiteX3" fmla="*/ 991189 w 2099794"/>
                <a:gd name="connsiteY3" fmla="*/ 2953716 h 3245499"/>
                <a:gd name="connsiteX4" fmla="*/ 989322 w 2099794"/>
                <a:gd name="connsiteY4" fmla="*/ 2955375 h 3245499"/>
                <a:gd name="connsiteX5" fmla="*/ 424025 w 2099794"/>
                <a:gd name="connsiteY5" fmla="*/ 2639224 h 3245499"/>
                <a:gd name="connsiteX6" fmla="*/ 424855 w 2099794"/>
                <a:gd name="connsiteY6" fmla="*/ 2639224 h 3245499"/>
                <a:gd name="connsiteX7" fmla="*/ 425270 w 2099794"/>
                <a:gd name="connsiteY7" fmla="*/ 2637772 h 3245499"/>
                <a:gd name="connsiteX8" fmla="*/ 424025 w 2099794"/>
                <a:gd name="connsiteY8" fmla="*/ 2637149 h 3245499"/>
                <a:gd name="connsiteX9" fmla="*/ 424025 w 2099794"/>
                <a:gd name="connsiteY9" fmla="*/ 2639224 h 3245499"/>
                <a:gd name="connsiteX10" fmla="*/ 209514 w 2099794"/>
                <a:gd name="connsiteY10" fmla="*/ 3056700 h 3245499"/>
                <a:gd name="connsiteX11" fmla="*/ 231210 w 2099794"/>
                <a:gd name="connsiteY11" fmla="*/ 3030989 h 3245499"/>
                <a:gd name="connsiteX12" fmla="*/ 227571 w 2099794"/>
                <a:gd name="connsiteY12" fmla="*/ 3036280 h 3245499"/>
                <a:gd name="connsiteX13" fmla="*/ 209514 w 2099794"/>
                <a:gd name="connsiteY13" fmla="*/ 3056700 h 3245499"/>
                <a:gd name="connsiteX14" fmla="*/ 197595 w 2099794"/>
                <a:gd name="connsiteY14" fmla="*/ 3091718 h 3245499"/>
                <a:gd name="connsiteX15" fmla="*/ 294784 w 2099794"/>
                <a:gd name="connsiteY15" fmla="*/ 3025234 h 3245499"/>
                <a:gd name="connsiteX16" fmla="*/ 400583 w 2099794"/>
                <a:gd name="connsiteY16" fmla="*/ 2970104 h 3245499"/>
                <a:gd name="connsiteX17" fmla="*/ 470078 w 2099794"/>
                <a:gd name="connsiteY17" fmla="*/ 2942513 h 3245499"/>
                <a:gd name="connsiteX18" fmla="*/ 526919 w 2099794"/>
                <a:gd name="connsiteY18" fmla="*/ 2925295 h 3245499"/>
                <a:gd name="connsiteX19" fmla="*/ 563015 w 2099794"/>
                <a:gd name="connsiteY19" fmla="*/ 2915752 h 3245499"/>
                <a:gd name="connsiteX20" fmla="*/ 623590 w 2099794"/>
                <a:gd name="connsiteY20" fmla="*/ 2906210 h 3245499"/>
                <a:gd name="connsiteX21" fmla="*/ 625872 w 2099794"/>
                <a:gd name="connsiteY21" fmla="*/ 2905380 h 3245499"/>
                <a:gd name="connsiteX22" fmla="*/ 629191 w 2099794"/>
                <a:gd name="connsiteY22" fmla="*/ 2905173 h 3245499"/>
                <a:gd name="connsiteX23" fmla="*/ 653878 w 2099794"/>
                <a:gd name="connsiteY23" fmla="*/ 2902061 h 3245499"/>
                <a:gd name="connsiteX24" fmla="*/ 660516 w 2099794"/>
                <a:gd name="connsiteY24" fmla="*/ 2901853 h 3245499"/>
                <a:gd name="connsiteX25" fmla="*/ 709889 w 2099794"/>
                <a:gd name="connsiteY25" fmla="*/ 2898742 h 3245499"/>
                <a:gd name="connsiteX26" fmla="*/ 741214 w 2099794"/>
                <a:gd name="connsiteY26" fmla="*/ 2898742 h 3245499"/>
                <a:gd name="connsiteX27" fmla="*/ 790586 w 2099794"/>
                <a:gd name="connsiteY27" fmla="*/ 2901853 h 3245499"/>
                <a:gd name="connsiteX28" fmla="*/ 795565 w 2099794"/>
                <a:gd name="connsiteY28" fmla="*/ 2902061 h 3245499"/>
                <a:gd name="connsiteX29" fmla="*/ 844316 w 2099794"/>
                <a:gd name="connsiteY29" fmla="*/ 2908906 h 3245499"/>
                <a:gd name="connsiteX30" fmla="*/ 882690 w 2099794"/>
                <a:gd name="connsiteY30" fmla="*/ 2915096 h 3245499"/>
                <a:gd name="connsiteX31" fmla="*/ 882901 w 2099794"/>
                <a:gd name="connsiteY31" fmla="*/ 2915337 h 3245499"/>
                <a:gd name="connsiteX32" fmla="*/ 882901 w 2099794"/>
                <a:gd name="connsiteY32" fmla="*/ 2916167 h 3245499"/>
                <a:gd name="connsiteX33" fmla="*/ 883938 w 2099794"/>
                <a:gd name="connsiteY33" fmla="*/ 2915960 h 3245499"/>
                <a:gd name="connsiteX34" fmla="*/ 882901 w 2099794"/>
                <a:gd name="connsiteY34" fmla="*/ 2915337 h 3245499"/>
                <a:gd name="connsiteX35" fmla="*/ 882901 w 2099794"/>
                <a:gd name="connsiteY35" fmla="*/ 2915130 h 3245499"/>
                <a:gd name="connsiteX36" fmla="*/ 882690 w 2099794"/>
                <a:gd name="connsiteY36" fmla="*/ 2915096 h 3245499"/>
                <a:gd name="connsiteX37" fmla="*/ 877092 w 2099794"/>
                <a:gd name="connsiteY37" fmla="*/ 2908699 h 3245499"/>
                <a:gd name="connsiteX38" fmla="*/ 868587 w 2099794"/>
                <a:gd name="connsiteY38" fmla="*/ 2894593 h 3245499"/>
                <a:gd name="connsiteX39" fmla="*/ 874188 w 2099794"/>
                <a:gd name="connsiteY39" fmla="*/ 2863268 h 3245499"/>
                <a:gd name="connsiteX40" fmla="*/ 909869 w 2099794"/>
                <a:gd name="connsiteY40" fmla="*/ 2829661 h 3245499"/>
                <a:gd name="connsiteX41" fmla="*/ 951359 w 2099794"/>
                <a:gd name="connsiteY41" fmla="*/ 2814517 h 3245499"/>
                <a:gd name="connsiteX42" fmla="*/ 1017535 w 2099794"/>
                <a:gd name="connsiteY42" fmla="*/ 2808086 h 3245499"/>
                <a:gd name="connsiteX43" fmla="*/ 1027493 w 2099794"/>
                <a:gd name="connsiteY43" fmla="*/ 2808086 h 3245499"/>
                <a:gd name="connsiteX44" fmla="*/ 1040562 w 2099794"/>
                <a:gd name="connsiteY44" fmla="*/ 2808294 h 3245499"/>
                <a:gd name="connsiteX45" fmla="*/ 997620 w 2099794"/>
                <a:gd name="connsiteY45" fmla="*/ 2947699 h 3245499"/>
                <a:gd name="connsiteX46" fmla="*/ 1033301 w 2099794"/>
                <a:gd name="connsiteY46" fmla="*/ 2959524 h 3245499"/>
                <a:gd name="connsiteX47" fmla="*/ 1137025 w 2099794"/>
                <a:gd name="connsiteY47" fmla="*/ 2997487 h 3245499"/>
                <a:gd name="connsiteX48" fmla="*/ 1181627 w 2099794"/>
                <a:gd name="connsiteY48" fmla="*/ 3013876 h 3245499"/>
                <a:gd name="connsiteX49" fmla="*/ 1186191 w 2099794"/>
                <a:gd name="connsiteY49" fmla="*/ 3014498 h 3245499"/>
                <a:gd name="connsiteX50" fmla="*/ 1183494 w 2099794"/>
                <a:gd name="connsiteY50" fmla="*/ 3012216 h 3245499"/>
                <a:gd name="connsiteX51" fmla="*/ 1186813 w 2099794"/>
                <a:gd name="connsiteY51" fmla="*/ 2961391 h 3245499"/>
                <a:gd name="connsiteX52" fmla="*/ 1250915 w 2099794"/>
                <a:gd name="connsiteY52" fmla="*/ 2938157 h 3245499"/>
                <a:gd name="connsiteX53" fmla="*/ 1286596 w 2099794"/>
                <a:gd name="connsiteY53" fmla="*/ 2935667 h 3245499"/>
                <a:gd name="connsiteX54" fmla="*/ 1293649 w 2099794"/>
                <a:gd name="connsiteY54" fmla="*/ 2942721 h 3245499"/>
                <a:gd name="connsiteX55" fmla="*/ 1285766 w 2099794"/>
                <a:gd name="connsiteY55" fmla="*/ 2988359 h 3245499"/>
                <a:gd name="connsiteX56" fmla="*/ 1258175 w 2099794"/>
                <a:gd name="connsiteY56" fmla="*/ 3039807 h 3245499"/>
                <a:gd name="connsiteX57" fmla="*/ 1260665 w 2099794"/>
                <a:gd name="connsiteY57" fmla="*/ 3041674 h 3245499"/>
                <a:gd name="connsiteX58" fmla="*/ 1313564 w 2099794"/>
                <a:gd name="connsiteY58" fmla="*/ 3057025 h 3245499"/>
                <a:gd name="connsiteX59" fmla="*/ 1335761 w 2099794"/>
                <a:gd name="connsiteY59" fmla="*/ 3063456 h 3245499"/>
                <a:gd name="connsiteX60" fmla="*/ 1397166 w 2099794"/>
                <a:gd name="connsiteY60" fmla="*/ 3075488 h 3245499"/>
                <a:gd name="connsiteX61" fmla="*/ 1512922 w 2099794"/>
                <a:gd name="connsiteY61" fmla="*/ 3076525 h 3245499"/>
                <a:gd name="connsiteX62" fmla="*/ 1608971 w 2099794"/>
                <a:gd name="connsiteY62" fmla="*/ 3043541 h 3245499"/>
                <a:gd name="connsiteX63" fmla="*/ 1614987 w 2099794"/>
                <a:gd name="connsiteY63" fmla="*/ 3035658 h 3245499"/>
                <a:gd name="connsiteX64" fmla="*/ 1625774 w 2099794"/>
                <a:gd name="connsiteY64" fmla="*/ 3020306 h 3245499"/>
                <a:gd name="connsiteX65" fmla="*/ 1633035 w 2099794"/>
                <a:gd name="connsiteY65" fmla="*/ 3011386 h 3245499"/>
                <a:gd name="connsiteX66" fmla="*/ 1670791 w 2099794"/>
                <a:gd name="connsiteY66" fmla="*/ 2995620 h 3245499"/>
                <a:gd name="connsiteX67" fmla="*/ 1681163 w 2099794"/>
                <a:gd name="connsiteY67" fmla="*/ 2992716 h 3245499"/>
                <a:gd name="connsiteX68" fmla="*/ 1756674 w 2099794"/>
                <a:gd name="connsiteY68" fmla="*/ 2910151 h 3245499"/>
                <a:gd name="connsiteX69" fmla="*/ 1777212 w 2099794"/>
                <a:gd name="connsiteY69" fmla="*/ 2880486 h 3245499"/>
                <a:gd name="connsiteX70" fmla="*/ 1780116 w 2099794"/>
                <a:gd name="connsiteY70" fmla="*/ 2882353 h 3245499"/>
                <a:gd name="connsiteX71" fmla="*/ 1711243 w 2099794"/>
                <a:gd name="connsiteY71" fmla="*/ 2975705 h 3245499"/>
                <a:gd name="connsiteX72" fmla="*/ 1687179 w 2099794"/>
                <a:gd name="connsiteY72" fmla="*/ 2998524 h 3245499"/>
                <a:gd name="connsiteX73" fmla="*/ 1686142 w 2099794"/>
                <a:gd name="connsiteY73" fmla="*/ 3007652 h 3245499"/>
                <a:gd name="connsiteX74" fmla="*/ 1707924 w 2099794"/>
                <a:gd name="connsiteY74" fmla="*/ 3076110 h 3245499"/>
                <a:gd name="connsiteX75" fmla="*/ 1704397 w 2099794"/>
                <a:gd name="connsiteY75" fmla="*/ 3080052 h 3245499"/>
                <a:gd name="connsiteX76" fmla="*/ 1638636 w 2099794"/>
                <a:gd name="connsiteY76" fmla="*/ 3069472 h 3245499"/>
                <a:gd name="connsiteX77" fmla="*/ 1620381 w 2099794"/>
                <a:gd name="connsiteY77" fmla="*/ 3053498 h 3245499"/>
                <a:gd name="connsiteX78" fmla="*/ 1612705 w 2099794"/>
                <a:gd name="connsiteY78" fmla="*/ 3051216 h 3245499"/>
                <a:gd name="connsiteX79" fmla="*/ 1554205 w 2099794"/>
                <a:gd name="connsiteY79" fmla="*/ 3077147 h 3245499"/>
                <a:gd name="connsiteX80" fmla="*/ 1526821 w 2099794"/>
                <a:gd name="connsiteY80" fmla="*/ 3082956 h 3245499"/>
                <a:gd name="connsiteX81" fmla="*/ 1385341 w 2099794"/>
                <a:gd name="connsiteY81" fmla="*/ 3081919 h 3245499"/>
                <a:gd name="connsiteX82" fmla="*/ 1328915 w 2099794"/>
                <a:gd name="connsiteY82" fmla="*/ 3071131 h 3245499"/>
                <a:gd name="connsiteX83" fmla="*/ 1264814 w 2099794"/>
                <a:gd name="connsiteY83" fmla="*/ 3051839 h 3245499"/>
                <a:gd name="connsiteX84" fmla="*/ 1237846 w 2099794"/>
                <a:gd name="connsiteY84" fmla="*/ 3050801 h 3245499"/>
                <a:gd name="connsiteX85" fmla="*/ 1214819 w 2099794"/>
                <a:gd name="connsiteY85" fmla="*/ 3044578 h 3245499"/>
                <a:gd name="connsiteX86" fmla="*/ 1149265 w 2099794"/>
                <a:gd name="connsiteY86" fmla="*/ 3011594 h 3245499"/>
                <a:gd name="connsiteX87" fmla="*/ 1117110 w 2099794"/>
                <a:gd name="connsiteY87" fmla="*/ 2998317 h 3245499"/>
                <a:gd name="connsiteX88" fmla="*/ 1007785 w 2099794"/>
                <a:gd name="connsiteY88" fmla="*/ 2958487 h 3245499"/>
                <a:gd name="connsiteX89" fmla="*/ 999902 w 2099794"/>
                <a:gd name="connsiteY89" fmla="*/ 2956412 h 3245499"/>
                <a:gd name="connsiteX90" fmla="*/ 998242 w 2099794"/>
                <a:gd name="connsiteY90" fmla="*/ 2955997 h 3245499"/>
                <a:gd name="connsiteX91" fmla="*/ 994923 w 2099794"/>
                <a:gd name="connsiteY91" fmla="*/ 2955167 h 3245499"/>
                <a:gd name="connsiteX92" fmla="*/ 994508 w 2099794"/>
                <a:gd name="connsiteY92" fmla="*/ 2957657 h 3245499"/>
                <a:gd name="connsiteX93" fmla="*/ 999695 w 2099794"/>
                <a:gd name="connsiteY93" fmla="*/ 2960146 h 3245499"/>
                <a:gd name="connsiteX94" fmla="*/ 1057573 w 2099794"/>
                <a:gd name="connsiteY94" fmla="*/ 2987322 h 3245499"/>
                <a:gd name="connsiteX95" fmla="*/ 1127690 w 2099794"/>
                <a:gd name="connsiteY95" fmla="*/ 3022381 h 3245499"/>
                <a:gd name="connsiteX96" fmla="*/ 1204031 w 2099794"/>
                <a:gd name="connsiteY96" fmla="*/ 3059722 h 3245499"/>
                <a:gd name="connsiteX97" fmla="*/ 1312112 w 2099794"/>
                <a:gd name="connsiteY97" fmla="*/ 3106398 h 3245499"/>
                <a:gd name="connsiteX98" fmla="*/ 1354432 w 2099794"/>
                <a:gd name="connsiteY98" fmla="*/ 3120712 h 3245499"/>
                <a:gd name="connsiteX99" fmla="*/ 1417911 w 2099794"/>
                <a:gd name="connsiteY99" fmla="*/ 3137307 h 3245499"/>
                <a:gd name="connsiteX100" fmla="*/ 1421852 w 2099794"/>
                <a:gd name="connsiteY100" fmla="*/ 3136685 h 3245499"/>
                <a:gd name="connsiteX101" fmla="*/ 1439486 w 2099794"/>
                <a:gd name="connsiteY101" fmla="*/ 3116978 h 3245499"/>
                <a:gd name="connsiteX102" fmla="*/ 1491763 w 2099794"/>
                <a:gd name="connsiteY102" fmla="*/ 3118222 h 3245499"/>
                <a:gd name="connsiteX103" fmla="*/ 1514997 w 2099794"/>
                <a:gd name="connsiteY103" fmla="*/ 3146435 h 3245499"/>
                <a:gd name="connsiteX104" fmla="*/ 1525577 w 2099794"/>
                <a:gd name="connsiteY104" fmla="*/ 3153281 h 3245499"/>
                <a:gd name="connsiteX105" fmla="*/ 1758126 w 2099794"/>
                <a:gd name="connsiteY105" fmla="*/ 3139797 h 3245499"/>
                <a:gd name="connsiteX106" fmla="*/ 1766217 w 2099794"/>
                <a:gd name="connsiteY106" fmla="*/ 3135025 h 3245499"/>
                <a:gd name="connsiteX107" fmla="*/ 1778041 w 2099794"/>
                <a:gd name="connsiteY107" fmla="*/ 3127765 h 3245499"/>
                <a:gd name="connsiteX108" fmla="*/ 1802935 w 2099794"/>
                <a:gd name="connsiteY108" fmla="*/ 3120297 h 3245499"/>
                <a:gd name="connsiteX109" fmla="*/ 1837164 w 2099794"/>
                <a:gd name="connsiteY109" fmla="*/ 3122164 h 3245499"/>
                <a:gd name="connsiteX110" fmla="*/ 1844633 w 2099794"/>
                <a:gd name="connsiteY110" fmla="*/ 3123408 h 3245499"/>
                <a:gd name="connsiteX111" fmla="*/ 1866829 w 2099794"/>
                <a:gd name="connsiteY111" fmla="*/ 3118430 h 3245499"/>
                <a:gd name="connsiteX112" fmla="*/ 1903340 w 2099794"/>
                <a:gd name="connsiteY112" fmla="*/ 3109302 h 3245499"/>
                <a:gd name="connsiteX113" fmla="*/ 1946282 w 2099794"/>
                <a:gd name="connsiteY113" fmla="*/ 3098100 h 3245499"/>
                <a:gd name="connsiteX114" fmla="*/ 1982586 w 2099794"/>
                <a:gd name="connsiteY114" fmla="*/ 3087727 h 3245499"/>
                <a:gd name="connsiteX115" fmla="*/ 2035278 w 2099794"/>
                <a:gd name="connsiteY115" fmla="*/ 3070924 h 3245499"/>
                <a:gd name="connsiteX116" fmla="*/ 2081954 w 2099794"/>
                <a:gd name="connsiteY116" fmla="*/ 3054120 h 3245499"/>
                <a:gd name="connsiteX117" fmla="*/ 2099794 w 2099794"/>
                <a:gd name="connsiteY117" fmla="*/ 3050387 h 3245499"/>
                <a:gd name="connsiteX118" fmla="*/ 2092741 w 2099794"/>
                <a:gd name="connsiteY118" fmla="*/ 3054743 h 3245499"/>
                <a:gd name="connsiteX119" fmla="*/ 1944415 w 2099794"/>
                <a:gd name="connsiteY119" fmla="*/ 3107020 h 3245499"/>
                <a:gd name="connsiteX120" fmla="*/ 1852100 w 2099794"/>
                <a:gd name="connsiteY120" fmla="*/ 3130462 h 3245499"/>
                <a:gd name="connsiteX121" fmla="*/ 1847744 w 2099794"/>
                <a:gd name="connsiteY121" fmla="*/ 3137722 h 3245499"/>
                <a:gd name="connsiteX122" fmla="*/ 1850026 w 2099794"/>
                <a:gd name="connsiteY122" fmla="*/ 3171744 h 3245499"/>
                <a:gd name="connsiteX123" fmla="*/ 1833430 w 2099794"/>
                <a:gd name="connsiteY123" fmla="*/ 3222984 h 3245499"/>
                <a:gd name="connsiteX124" fmla="*/ 1826170 w 2099794"/>
                <a:gd name="connsiteY124" fmla="*/ 3225681 h 3245499"/>
                <a:gd name="connsiteX125" fmla="*/ 1779286 w 2099794"/>
                <a:gd name="connsiteY125" fmla="*/ 3190000 h 3245499"/>
                <a:gd name="connsiteX126" fmla="*/ 1761861 w 2099794"/>
                <a:gd name="connsiteY126" fmla="*/ 3152036 h 3245499"/>
                <a:gd name="connsiteX127" fmla="*/ 1755015 w 2099794"/>
                <a:gd name="connsiteY127" fmla="*/ 3148717 h 3245499"/>
                <a:gd name="connsiteX128" fmla="*/ 1597976 w 2099794"/>
                <a:gd name="connsiteY128" fmla="*/ 3162616 h 3245499"/>
                <a:gd name="connsiteX129" fmla="*/ 1535534 w 2099794"/>
                <a:gd name="connsiteY129" fmla="*/ 3161579 h 3245499"/>
                <a:gd name="connsiteX130" fmla="*/ 1522880 w 2099794"/>
                <a:gd name="connsiteY130" fmla="*/ 3161579 h 3245499"/>
                <a:gd name="connsiteX131" fmla="*/ 1539476 w 2099794"/>
                <a:gd name="connsiteY131" fmla="*/ 3245181 h 3245499"/>
                <a:gd name="connsiteX132" fmla="*/ 1446124 w 2099794"/>
                <a:gd name="connsiteY132" fmla="*/ 3235016 h 3245499"/>
                <a:gd name="connsiteX133" fmla="*/ 1402352 w 2099794"/>
                <a:gd name="connsiteY133" fmla="*/ 3207218 h 3245499"/>
                <a:gd name="connsiteX134" fmla="*/ 1414799 w 2099794"/>
                <a:gd name="connsiteY134" fmla="*/ 3149132 h 3245499"/>
                <a:gd name="connsiteX135" fmla="*/ 1416251 w 2099794"/>
                <a:gd name="connsiteY135" fmla="*/ 3147472 h 3245499"/>
                <a:gd name="connsiteX136" fmla="*/ 1414177 w 2099794"/>
                <a:gd name="connsiteY136" fmla="*/ 3145191 h 3245499"/>
                <a:gd name="connsiteX137" fmla="*/ 1183079 w 2099794"/>
                <a:gd name="connsiteY137" fmla="*/ 3057855 h 3245499"/>
                <a:gd name="connsiteX138" fmla="*/ 989945 w 2099794"/>
                <a:gd name="connsiteY138" fmla="*/ 2963466 h 3245499"/>
                <a:gd name="connsiteX139" fmla="*/ 976460 w 2099794"/>
                <a:gd name="connsiteY139" fmla="*/ 2963673 h 3245499"/>
                <a:gd name="connsiteX140" fmla="*/ 929162 w 2099794"/>
                <a:gd name="connsiteY140" fmla="*/ 2960976 h 3245499"/>
                <a:gd name="connsiteX141" fmla="*/ 906965 w 2099794"/>
                <a:gd name="connsiteY141" fmla="*/ 2938157 h 3245499"/>
                <a:gd name="connsiteX142" fmla="*/ 891614 w 2099794"/>
                <a:gd name="connsiteY142" fmla="*/ 2927369 h 3245499"/>
                <a:gd name="connsiteX143" fmla="*/ 691634 w 2099794"/>
                <a:gd name="connsiteY143" fmla="*/ 2906002 h 3245499"/>
                <a:gd name="connsiteX144" fmla="*/ 213257 w 2099794"/>
                <a:gd name="connsiteY144" fmla="*/ 3081919 h 3245499"/>
                <a:gd name="connsiteX145" fmla="*/ 205530 w 2099794"/>
                <a:gd name="connsiteY145" fmla="*/ 3088350 h 3245499"/>
                <a:gd name="connsiteX146" fmla="*/ 197595 w 2099794"/>
                <a:gd name="connsiteY146" fmla="*/ 3091718 h 3245499"/>
                <a:gd name="connsiteX147" fmla="*/ 196246 w 2099794"/>
                <a:gd name="connsiteY147" fmla="*/ 3092291 h 3245499"/>
                <a:gd name="connsiteX148" fmla="*/ 197595 w 2099794"/>
                <a:gd name="connsiteY148" fmla="*/ 3091718 h 3245499"/>
                <a:gd name="connsiteX149" fmla="*/ 196454 w 2099794"/>
                <a:gd name="connsiteY149" fmla="*/ 3092499 h 3245499"/>
                <a:gd name="connsiteX150" fmla="*/ 196246 w 2099794"/>
                <a:gd name="connsiteY150" fmla="*/ 3092291 h 3245499"/>
                <a:gd name="connsiteX151" fmla="*/ 170523 w 2099794"/>
                <a:gd name="connsiteY151" fmla="*/ 3100796 h 3245499"/>
                <a:gd name="connsiteX152" fmla="*/ 209514 w 2099794"/>
                <a:gd name="connsiteY152" fmla="*/ 3056700 h 3245499"/>
                <a:gd name="connsiteX153" fmla="*/ 176331 w 2099794"/>
                <a:gd name="connsiteY153" fmla="*/ 3096025 h 3245499"/>
                <a:gd name="connsiteX154" fmla="*/ 170523 w 2099794"/>
                <a:gd name="connsiteY154" fmla="*/ 3100796 h 3245499"/>
                <a:gd name="connsiteX155" fmla="*/ 154965 w 2099794"/>
                <a:gd name="connsiteY155" fmla="*/ 3131500 h 3245499"/>
                <a:gd name="connsiteX156" fmla="*/ 197492 w 2099794"/>
                <a:gd name="connsiteY156" fmla="*/ 3104116 h 3245499"/>
                <a:gd name="connsiteX157" fmla="*/ 550569 w 2099794"/>
                <a:gd name="connsiteY157" fmla="*/ 2978818 h 3245499"/>
                <a:gd name="connsiteX158" fmla="*/ 715283 w 2099794"/>
                <a:gd name="connsiteY158" fmla="*/ 2971557 h 3245499"/>
                <a:gd name="connsiteX159" fmla="*/ 725863 w 2099794"/>
                <a:gd name="connsiteY159" fmla="*/ 2966371 h 3245499"/>
                <a:gd name="connsiteX160" fmla="*/ 796810 w 2099794"/>
                <a:gd name="connsiteY160" fmla="*/ 2965334 h 3245499"/>
                <a:gd name="connsiteX161" fmla="*/ 825646 w 2099794"/>
                <a:gd name="connsiteY161" fmla="*/ 2983381 h 3245499"/>
                <a:gd name="connsiteX162" fmla="*/ 907588 w 2099794"/>
                <a:gd name="connsiteY162" fmla="*/ 3005993 h 3245499"/>
                <a:gd name="connsiteX163" fmla="*/ 929370 w 2099794"/>
                <a:gd name="connsiteY163" fmla="*/ 3019063 h 3245499"/>
                <a:gd name="connsiteX164" fmla="*/ 930407 w 2099794"/>
                <a:gd name="connsiteY164" fmla="*/ 3069058 h 3245499"/>
                <a:gd name="connsiteX165" fmla="*/ 912152 w 2099794"/>
                <a:gd name="connsiteY165" fmla="*/ 3081712 h 3245499"/>
                <a:gd name="connsiteX166" fmla="*/ 753661 w 2099794"/>
                <a:gd name="connsiteY166" fmla="*/ 3122994 h 3245499"/>
                <a:gd name="connsiteX167" fmla="*/ 764863 w 2099794"/>
                <a:gd name="connsiteY167" fmla="*/ 3117393 h 3245499"/>
                <a:gd name="connsiteX168" fmla="*/ 857178 w 2099794"/>
                <a:gd name="connsiteY168" fmla="*/ 3094574 h 3245499"/>
                <a:gd name="connsiteX169" fmla="*/ 916508 w 2099794"/>
                <a:gd name="connsiteY169" fmla="*/ 3068850 h 3245499"/>
                <a:gd name="connsiteX170" fmla="*/ 915471 w 2099794"/>
                <a:gd name="connsiteY170" fmla="*/ 3019685 h 3245499"/>
                <a:gd name="connsiteX171" fmla="*/ 832491 w 2099794"/>
                <a:gd name="connsiteY171" fmla="*/ 2992509 h 3245499"/>
                <a:gd name="connsiteX172" fmla="*/ 809672 w 2099794"/>
                <a:gd name="connsiteY172" fmla="*/ 2988568 h 3245499"/>
                <a:gd name="connsiteX173" fmla="*/ 821497 w 2099794"/>
                <a:gd name="connsiteY173" fmla="*/ 3044371 h 3245499"/>
                <a:gd name="connsiteX174" fmla="*/ 811747 w 2099794"/>
                <a:gd name="connsiteY174" fmla="*/ 3054951 h 3245499"/>
                <a:gd name="connsiteX175" fmla="*/ 743081 w 2099794"/>
                <a:gd name="connsiteY175" fmla="*/ 3045201 h 3245499"/>
                <a:gd name="connsiteX176" fmla="*/ 713831 w 2099794"/>
                <a:gd name="connsiteY176" fmla="*/ 3027568 h 3245499"/>
                <a:gd name="connsiteX177" fmla="*/ 711549 w 2099794"/>
                <a:gd name="connsiteY177" fmla="*/ 2979233 h 3245499"/>
                <a:gd name="connsiteX178" fmla="*/ 639979 w 2099794"/>
                <a:gd name="connsiteY178" fmla="*/ 2978403 h 3245499"/>
                <a:gd name="connsiteX179" fmla="*/ 225497 w 2099794"/>
                <a:gd name="connsiteY179" fmla="*/ 3090425 h 3245499"/>
                <a:gd name="connsiteX180" fmla="*/ 162225 w 2099794"/>
                <a:gd name="connsiteY180" fmla="*/ 3128388 h 3245499"/>
                <a:gd name="connsiteX181" fmla="*/ 154965 w 2099794"/>
                <a:gd name="connsiteY181" fmla="*/ 3131500 h 3245499"/>
                <a:gd name="connsiteX182" fmla="*/ 0 w 2099794"/>
                <a:gd name="connsiteY182" fmla="*/ 1938670 h 3245499"/>
                <a:gd name="connsiteX183" fmla="*/ 0 w 2099794"/>
                <a:gd name="connsiteY183" fmla="*/ 1920622 h 3245499"/>
                <a:gd name="connsiteX184" fmla="*/ 3319 w 2099794"/>
                <a:gd name="connsiteY184" fmla="*/ 1909627 h 3245499"/>
                <a:gd name="connsiteX185" fmla="*/ 38378 w 2099794"/>
                <a:gd name="connsiteY185" fmla="*/ 1827063 h 3245499"/>
                <a:gd name="connsiteX186" fmla="*/ 54559 w 2099794"/>
                <a:gd name="connsiteY186" fmla="*/ 1815653 h 3245499"/>
                <a:gd name="connsiteX187" fmla="*/ 64517 w 2099794"/>
                <a:gd name="connsiteY187" fmla="*/ 1812541 h 3245499"/>
                <a:gd name="connsiteX188" fmla="*/ 74267 w 2099794"/>
                <a:gd name="connsiteY188" fmla="*/ 1812126 h 3245499"/>
                <a:gd name="connsiteX189" fmla="*/ 85676 w 2099794"/>
                <a:gd name="connsiteY189" fmla="*/ 1815446 h 3245499"/>
                <a:gd name="connsiteX190" fmla="*/ 96671 w 2099794"/>
                <a:gd name="connsiteY190" fmla="*/ 1822291 h 3245499"/>
                <a:gd name="connsiteX191" fmla="*/ 108911 w 2099794"/>
                <a:gd name="connsiteY191" fmla="*/ 1833079 h 3245499"/>
                <a:gd name="connsiteX192" fmla="*/ 107873 w 2099794"/>
                <a:gd name="connsiteY192" fmla="*/ 1777690 h 3245499"/>
                <a:gd name="connsiteX193" fmla="*/ 106836 w 2099794"/>
                <a:gd name="connsiteY193" fmla="*/ 1690769 h 3245499"/>
                <a:gd name="connsiteX194" fmla="*/ 106836 w 2099794"/>
                <a:gd name="connsiteY194" fmla="*/ 1685790 h 3245499"/>
                <a:gd name="connsiteX195" fmla="*/ 105591 w 2099794"/>
                <a:gd name="connsiteY195" fmla="*/ 1641396 h 3245499"/>
                <a:gd name="connsiteX196" fmla="*/ 104969 w 2099794"/>
                <a:gd name="connsiteY196" fmla="*/ 1615050 h 3245499"/>
                <a:gd name="connsiteX197" fmla="*/ 103932 w 2099794"/>
                <a:gd name="connsiteY197" fmla="*/ 1606960 h 3245499"/>
                <a:gd name="connsiteX198" fmla="*/ 79038 w 2099794"/>
                <a:gd name="connsiteY198" fmla="*/ 1613598 h 3245499"/>
                <a:gd name="connsiteX199" fmla="*/ 69081 w 2099794"/>
                <a:gd name="connsiteY199" fmla="*/ 1613598 h 3245499"/>
                <a:gd name="connsiteX200" fmla="*/ 13277 w 2099794"/>
                <a:gd name="connsiteY200" fmla="*/ 1600322 h 3245499"/>
                <a:gd name="connsiteX201" fmla="*/ 9128 w 2099794"/>
                <a:gd name="connsiteY201" fmla="*/ 1595550 h 3245499"/>
                <a:gd name="connsiteX202" fmla="*/ 15351 w 2099794"/>
                <a:gd name="connsiteY202" fmla="*/ 1583103 h 3245499"/>
                <a:gd name="connsiteX203" fmla="*/ 70947 w 2099794"/>
                <a:gd name="connsiteY203" fmla="*/ 1527922 h 3245499"/>
                <a:gd name="connsiteX204" fmla="*/ 90448 w 2099794"/>
                <a:gd name="connsiteY204" fmla="*/ 1529997 h 3245499"/>
                <a:gd name="connsiteX205" fmla="*/ 101235 w 2099794"/>
                <a:gd name="connsiteY205" fmla="*/ 1538502 h 3245499"/>
                <a:gd name="connsiteX206" fmla="*/ 98953 w 2099794"/>
                <a:gd name="connsiteY206" fmla="*/ 1516097 h 3245499"/>
                <a:gd name="connsiteX207" fmla="*/ 98331 w 2099794"/>
                <a:gd name="connsiteY207" fmla="*/ 1506140 h 3245499"/>
                <a:gd name="connsiteX208" fmla="*/ 95634 w 2099794"/>
                <a:gd name="connsiteY208" fmla="*/ 1483113 h 3245499"/>
                <a:gd name="connsiteX209" fmla="*/ 94804 w 2099794"/>
                <a:gd name="connsiteY209" fmla="*/ 1474815 h 3245499"/>
                <a:gd name="connsiteX210" fmla="*/ 91900 w 2099794"/>
                <a:gd name="connsiteY210" fmla="*/ 1455108 h 3245499"/>
                <a:gd name="connsiteX211" fmla="*/ 91693 w 2099794"/>
                <a:gd name="connsiteY211" fmla="*/ 1453448 h 3245499"/>
                <a:gd name="connsiteX212" fmla="*/ 78001 w 2099794"/>
                <a:gd name="connsiteY212" fmla="*/ 1397852 h 3245499"/>
                <a:gd name="connsiteX213" fmla="*/ 48543 w 2099794"/>
                <a:gd name="connsiteY213" fmla="*/ 1394947 h 3245499"/>
                <a:gd name="connsiteX214" fmla="*/ 20538 w 2099794"/>
                <a:gd name="connsiteY214" fmla="*/ 1454900 h 3245499"/>
                <a:gd name="connsiteX215" fmla="*/ 18671 w 2099794"/>
                <a:gd name="connsiteY215" fmla="*/ 1459671 h 3245499"/>
                <a:gd name="connsiteX216" fmla="*/ 17633 w 2099794"/>
                <a:gd name="connsiteY216" fmla="*/ 1463198 h 3245499"/>
                <a:gd name="connsiteX217" fmla="*/ 15766 w 2099794"/>
                <a:gd name="connsiteY217" fmla="*/ 1468177 h 3245499"/>
                <a:gd name="connsiteX218" fmla="*/ 9958 w 2099794"/>
                <a:gd name="connsiteY218" fmla="*/ 1484773 h 3245499"/>
                <a:gd name="connsiteX219" fmla="*/ 7883 w 2099794"/>
                <a:gd name="connsiteY219" fmla="*/ 1484773 h 3245499"/>
                <a:gd name="connsiteX220" fmla="*/ 9128 w 2099794"/>
                <a:gd name="connsiteY220" fmla="*/ 1476890 h 3245499"/>
                <a:gd name="connsiteX221" fmla="*/ 9543 w 2099794"/>
                <a:gd name="connsiteY221" fmla="*/ 1473363 h 3245499"/>
                <a:gd name="connsiteX222" fmla="*/ 15766 w 2099794"/>
                <a:gd name="connsiteY222" fmla="*/ 1450751 h 3245499"/>
                <a:gd name="connsiteX223" fmla="*/ 16181 w 2099794"/>
                <a:gd name="connsiteY223" fmla="*/ 1448884 h 3245499"/>
                <a:gd name="connsiteX224" fmla="*/ 18048 w 2099794"/>
                <a:gd name="connsiteY224" fmla="*/ 1444528 h 3245499"/>
                <a:gd name="connsiteX225" fmla="*/ 48336 w 2099794"/>
                <a:gd name="connsiteY225" fmla="*/ 1383330 h 3245499"/>
                <a:gd name="connsiteX226" fmla="*/ 49373 w 2099794"/>
                <a:gd name="connsiteY226" fmla="*/ 1382293 h 3245499"/>
                <a:gd name="connsiteX227" fmla="*/ 70533 w 2099794"/>
                <a:gd name="connsiteY227" fmla="*/ 1376277 h 3245499"/>
                <a:gd name="connsiteX228" fmla="*/ 70740 w 2099794"/>
                <a:gd name="connsiteY228" fmla="*/ 1376692 h 3245499"/>
                <a:gd name="connsiteX229" fmla="*/ 71155 w 2099794"/>
                <a:gd name="connsiteY229" fmla="*/ 1376692 h 3245499"/>
                <a:gd name="connsiteX230" fmla="*/ 80075 w 2099794"/>
                <a:gd name="connsiteY230" fmla="*/ 1384990 h 3245499"/>
                <a:gd name="connsiteX231" fmla="*/ 88996 w 2099794"/>
                <a:gd name="connsiteY231" fmla="*/ 1402623 h 3245499"/>
                <a:gd name="connsiteX232" fmla="*/ 89411 w 2099794"/>
                <a:gd name="connsiteY232" fmla="*/ 1404697 h 3245499"/>
                <a:gd name="connsiteX233" fmla="*/ 94804 w 2099794"/>
                <a:gd name="connsiteY233" fmla="*/ 1422746 h 3245499"/>
                <a:gd name="connsiteX234" fmla="*/ 95841 w 2099794"/>
                <a:gd name="connsiteY234" fmla="*/ 1427517 h 3245499"/>
                <a:gd name="connsiteX235" fmla="*/ 98538 w 2099794"/>
                <a:gd name="connsiteY235" fmla="*/ 1439134 h 3245499"/>
                <a:gd name="connsiteX236" fmla="*/ 98953 w 2099794"/>
                <a:gd name="connsiteY236" fmla="*/ 1442453 h 3245499"/>
                <a:gd name="connsiteX237" fmla="*/ 101857 w 2099794"/>
                <a:gd name="connsiteY237" fmla="*/ 1458842 h 3245499"/>
                <a:gd name="connsiteX238" fmla="*/ 102272 w 2099794"/>
                <a:gd name="connsiteY238" fmla="*/ 1463820 h 3245499"/>
                <a:gd name="connsiteX239" fmla="*/ 104969 w 2099794"/>
                <a:gd name="connsiteY239" fmla="*/ 1483528 h 3245499"/>
                <a:gd name="connsiteX240" fmla="*/ 105591 w 2099794"/>
                <a:gd name="connsiteY240" fmla="*/ 1491826 h 3245499"/>
                <a:gd name="connsiteX241" fmla="*/ 108288 w 2099794"/>
                <a:gd name="connsiteY241" fmla="*/ 1516512 h 3245499"/>
                <a:gd name="connsiteX242" fmla="*/ 108911 w 2099794"/>
                <a:gd name="connsiteY242" fmla="*/ 1527922 h 3245499"/>
                <a:gd name="connsiteX243" fmla="*/ 111400 w 2099794"/>
                <a:gd name="connsiteY243" fmla="*/ 1560906 h 3245499"/>
                <a:gd name="connsiteX244" fmla="*/ 115964 w 2099794"/>
                <a:gd name="connsiteY244" fmla="*/ 1572731 h 3245499"/>
                <a:gd name="connsiteX245" fmla="*/ 114304 w 2099794"/>
                <a:gd name="connsiteY245" fmla="*/ 1599284 h 3245499"/>
                <a:gd name="connsiteX246" fmla="*/ 113267 w 2099794"/>
                <a:gd name="connsiteY246" fmla="*/ 1603848 h 3245499"/>
                <a:gd name="connsiteX247" fmla="*/ 115757 w 2099794"/>
                <a:gd name="connsiteY247" fmla="*/ 1685790 h 3245499"/>
                <a:gd name="connsiteX248" fmla="*/ 130485 w 2099794"/>
                <a:gd name="connsiteY248" fmla="*/ 1608619 h 3245499"/>
                <a:gd name="connsiteX249" fmla="*/ 131522 w 2099794"/>
                <a:gd name="connsiteY249" fmla="*/ 1603433 h 3245499"/>
                <a:gd name="connsiteX250" fmla="*/ 137746 w 2099794"/>
                <a:gd name="connsiteY250" fmla="*/ 1577295 h 3245499"/>
                <a:gd name="connsiteX251" fmla="*/ 137954 w 2099794"/>
                <a:gd name="connsiteY251" fmla="*/ 1575635 h 3245499"/>
                <a:gd name="connsiteX252" fmla="*/ 144177 w 2099794"/>
                <a:gd name="connsiteY252" fmla="*/ 1550741 h 3245499"/>
                <a:gd name="connsiteX253" fmla="*/ 144799 w 2099794"/>
                <a:gd name="connsiteY253" fmla="*/ 1547422 h 3245499"/>
                <a:gd name="connsiteX254" fmla="*/ 150608 w 2099794"/>
                <a:gd name="connsiteY254" fmla="*/ 1526470 h 3245499"/>
                <a:gd name="connsiteX255" fmla="*/ 151853 w 2099794"/>
                <a:gd name="connsiteY255" fmla="*/ 1521491 h 3245499"/>
                <a:gd name="connsiteX256" fmla="*/ 151853 w 2099794"/>
                <a:gd name="connsiteY256" fmla="*/ 1504688 h 3245499"/>
                <a:gd name="connsiteX257" fmla="*/ 150608 w 2099794"/>
                <a:gd name="connsiteY257" fmla="*/ 1493693 h 3245499"/>
                <a:gd name="connsiteX258" fmla="*/ 151438 w 2099794"/>
                <a:gd name="connsiteY258" fmla="*/ 1490166 h 3245499"/>
                <a:gd name="connsiteX259" fmla="*/ 153097 w 2099794"/>
                <a:gd name="connsiteY259" fmla="*/ 1487054 h 3245499"/>
                <a:gd name="connsiteX260" fmla="*/ 156831 w 2099794"/>
                <a:gd name="connsiteY260" fmla="*/ 1482491 h 3245499"/>
                <a:gd name="connsiteX261" fmla="*/ 166374 w 2099794"/>
                <a:gd name="connsiteY261" fmla="*/ 1473155 h 3245499"/>
                <a:gd name="connsiteX262" fmla="*/ 199773 w 2099794"/>
                <a:gd name="connsiteY262" fmla="*/ 1373580 h 3245499"/>
                <a:gd name="connsiteX263" fmla="*/ 200810 w 2099794"/>
                <a:gd name="connsiteY263" fmla="*/ 1370054 h 3245499"/>
                <a:gd name="connsiteX264" fmla="*/ 218651 w 2099794"/>
                <a:gd name="connsiteY264" fmla="*/ 1324622 h 3245499"/>
                <a:gd name="connsiteX265" fmla="*/ 179443 w 2099794"/>
                <a:gd name="connsiteY265" fmla="*/ 1324622 h 3245499"/>
                <a:gd name="connsiteX266" fmla="*/ 172598 w 2099794"/>
                <a:gd name="connsiteY266" fmla="*/ 1323793 h 3245499"/>
                <a:gd name="connsiteX267" fmla="*/ 165959 w 2099794"/>
                <a:gd name="connsiteY267" fmla="*/ 1322340 h 3245499"/>
                <a:gd name="connsiteX268" fmla="*/ 165129 w 2099794"/>
                <a:gd name="connsiteY268" fmla="*/ 1315910 h 3245499"/>
                <a:gd name="connsiteX269" fmla="*/ 189608 w 2099794"/>
                <a:gd name="connsiteY269" fmla="*/ 1263633 h 3245499"/>
                <a:gd name="connsiteX270" fmla="*/ 202677 w 2099794"/>
                <a:gd name="connsiteY270" fmla="*/ 1252223 h 3245499"/>
                <a:gd name="connsiteX271" fmla="*/ 210561 w 2099794"/>
                <a:gd name="connsiteY271" fmla="*/ 1248904 h 3245499"/>
                <a:gd name="connsiteX272" fmla="*/ 220103 w 2099794"/>
                <a:gd name="connsiteY272" fmla="*/ 1248696 h 3245499"/>
                <a:gd name="connsiteX273" fmla="*/ 224667 w 2099794"/>
                <a:gd name="connsiteY273" fmla="*/ 1250356 h 3245499"/>
                <a:gd name="connsiteX274" fmla="*/ 229853 w 2099794"/>
                <a:gd name="connsiteY274" fmla="*/ 1254297 h 3245499"/>
                <a:gd name="connsiteX275" fmla="*/ 230683 w 2099794"/>
                <a:gd name="connsiteY275" fmla="*/ 1255335 h 3245499"/>
                <a:gd name="connsiteX276" fmla="*/ 240848 w 2099794"/>
                <a:gd name="connsiteY276" fmla="*/ 1271101 h 3245499"/>
                <a:gd name="connsiteX277" fmla="*/ 287731 w 2099794"/>
                <a:gd name="connsiteY277" fmla="*/ 1169451 h 3245499"/>
                <a:gd name="connsiteX278" fmla="*/ 434488 w 2099794"/>
                <a:gd name="connsiteY278" fmla="*/ 7 h 3245499"/>
                <a:gd name="connsiteX279" fmla="*/ 283997 w 2099794"/>
                <a:gd name="connsiteY279" fmla="*/ 1187291 h 3245499"/>
                <a:gd name="connsiteX280" fmla="*/ 246242 w 2099794"/>
                <a:gd name="connsiteY280" fmla="*/ 1276287 h 3245499"/>
                <a:gd name="connsiteX281" fmla="*/ 246034 w 2099794"/>
                <a:gd name="connsiteY281" fmla="*/ 1281473 h 3245499"/>
                <a:gd name="connsiteX282" fmla="*/ 237114 w 2099794"/>
                <a:gd name="connsiteY282" fmla="*/ 1316324 h 3245499"/>
                <a:gd name="connsiteX283" fmla="*/ 222800 w 2099794"/>
                <a:gd name="connsiteY283" fmla="*/ 1334787 h 3245499"/>
                <a:gd name="connsiteX284" fmla="*/ 183592 w 2099794"/>
                <a:gd name="connsiteY284" fmla="*/ 1446187 h 3245499"/>
                <a:gd name="connsiteX285" fmla="*/ 181518 w 2099794"/>
                <a:gd name="connsiteY285" fmla="*/ 1453240 h 3245499"/>
                <a:gd name="connsiteX286" fmla="*/ 213257 w 2099794"/>
                <a:gd name="connsiteY286" fmla="*/ 1450544 h 3245499"/>
                <a:gd name="connsiteX287" fmla="*/ 236077 w 2099794"/>
                <a:gd name="connsiteY287" fmla="*/ 1473570 h 3245499"/>
                <a:gd name="connsiteX288" fmla="*/ 254332 w 2099794"/>
                <a:gd name="connsiteY288" fmla="*/ 1530204 h 3245499"/>
                <a:gd name="connsiteX289" fmla="*/ 251220 w 2099794"/>
                <a:gd name="connsiteY289" fmla="*/ 1535390 h 3245499"/>
                <a:gd name="connsiteX290" fmla="*/ 172390 w 2099794"/>
                <a:gd name="connsiteY290" fmla="*/ 1525432 h 3245499"/>
                <a:gd name="connsiteX291" fmla="*/ 161603 w 2099794"/>
                <a:gd name="connsiteY291" fmla="*/ 1518794 h 3245499"/>
                <a:gd name="connsiteX292" fmla="*/ 147081 w 2099794"/>
                <a:gd name="connsiteY292" fmla="*/ 1575220 h 3245499"/>
                <a:gd name="connsiteX293" fmla="*/ 116586 w 2099794"/>
                <a:gd name="connsiteY293" fmla="*/ 1776238 h 3245499"/>
                <a:gd name="connsiteX294" fmla="*/ 117831 w 2099794"/>
                <a:gd name="connsiteY294" fmla="*/ 1843451 h 3245499"/>
                <a:gd name="connsiteX295" fmla="*/ 123225 w 2099794"/>
                <a:gd name="connsiteY295" fmla="*/ 1852372 h 3245499"/>
                <a:gd name="connsiteX296" fmla="*/ 132560 w 2099794"/>
                <a:gd name="connsiteY296" fmla="*/ 1898840 h 3245499"/>
                <a:gd name="connsiteX297" fmla="*/ 130693 w 2099794"/>
                <a:gd name="connsiteY297" fmla="*/ 1910872 h 3245499"/>
                <a:gd name="connsiteX298" fmla="*/ 206619 w 2099794"/>
                <a:gd name="connsiteY298" fmla="*/ 2072059 h 3245499"/>
                <a:gd name="connsiteX299" fmla="*/ 327769 w 2099794"/>
                <a:gd name="connsiteY299" fmla="*/ 2245694 h 3245499"/>
                <a:gd name="connsiteX300" fmla="*/ 376934 w 2099794"/>
                <a:gd name="connsiteY300" fmla="*/ 2322450 h 3245499"/>
                <a:gd name="connsiteX301" fmla="*/ 378594 w 2099794"/>
                <a:gd name="connsiteY301" fmla="*/ 2325354 h 3245499"/>
                <a:gd name="connsiteX302" fmla="*/ 380668 w 2099794"/>
                <a:gd name="connsiteY302" fmla="*/ 2328881 h 3245499"/>
                <a:gd name="connsiteX303" fmla="*/ 380046 w 2099794"/>
                <a:gd name="connsiteY303" fmla="*/ 2324109 h 3245499"/>
                <a:gd name="connsiteX304" fmla="*/ 378801 w 2099794"/>
                <a:gd name="connsiteY304" fmla="*/ 2320375 h 3245499"/>
                <a:gd name="connsiteX305" fmla="*/ 324865 w 2099794"/>
                <a:gd name="connsiteY305" fmla="*/ 2199848 h 3245499"/>
                <a:gd name="connsiteX306" fmla="*/ 323413 w 2099794"/>
                <a:gd name="connsiteY306" fmla="*/ 2196943 h 3245499"/>
                <a:gd name="connsiteX307" fmla="*/ 294370 w 2099794"/>
                <a:gd name="connsiteY307" fmla="*/ 2169975 h 3245499"/>
                <a:gd name="connsiteX308" fmla="*/ 278396 w 2099794"/>
                <a:gd name="connsiteY308" fmla="*/ 2162092 h 3245499"/>
                <a:gd name="connsiteX309" fmla="*/ 272588 w 2099794"/>
                <a:gd name="connsiteY309" fmla="*/ 2116453 h 3245499"/>
                <a:gd name="connsiteX310" fmla="*/ 276529 w 2099794"/>
                <a:gd name="connsiteY310" fmla="*/ 2090937 h 3245499"/>
                <a:gd name="connsiteX311" fmla="*/ 250805 w 2099794"/>
                <a:gd name="connsiteY311" fmla="*/ 2002149 h 3245499"/>
                <a:gd name="connsiteX312" fmla="*/ 248109 w 2099794"/>
                <a:gd name="connsiteY312" fmla="*/ 1980990 h 3245499"/>
                <a:gd name="connsiteX313" fmla="*/ 227364 w 2099794"/>
                <a:gd name="connsiteY313" fmla="*/ 1984724 h 3245499"/>
                <a:gd name="connsiteX314" fmla="*/ 186497 w 2099794"/>
                <a:gd name="connsiteY314" fmla="*/ 1981819 h 3245499"/>
                <a:gd name="connsiteX315" fmla="*/ 182555 w 2099794"/>
                <a:gd name="connsiteY315" fmla="*/ 1975803 h 3245499"/>
                <a:gd name="connsiteX316" fmla="*/ 206619 w 2099794"/>
                <a:gd name="connsiteY316" fmla="*/ 1924149 h 3245499"/>
                <a:gd name="connsiteX317" fmla="*/ 215954 w 2099794"/>
                <a:gd name="connsiteY317" fmla="*/ 1915021 h 3245499"/>
                <a:gd name="connsiteX318" fmla="*/ 253502 w 2099794"/>
                <a:gd name="connsiteY318" fmla="*/ 1922696 h 3245499"/>
                <a:gd name="connsiteX319" fmla="*/ 257444 w 2099794"/>
                <a:gd name="connsiteY319" fmla="*/ 1930579 h 3245499"/>
                <a:gd name="connsiteX320" fmla="*/ 360338 w 2099794"/>
                <a:gd name="connsiteY320" fmla="*/ 1874568 h 3245499"/>
                <a:gd name="connsiteX321" fmla="*/ 361168 w 2099794"/>
                <a:gd name="connsiteY321" fmla="*/ 1876643 h 3245499"/>
                <a:gd name="connsiteX322" fmla="*/ 335652 w 2099794"/>
                <a:gd name="connsiteY322" fmla="*/ 1883904 h 3245499"/>
                <a:gd name="connsiteX323" fmla="*/ 286279 w 2099794"/>
                <a:gd name="connsiteY323" fmla="*/ 1907345 h 3245499"/>
                <a:gd name="connsiteX324" fmla="*/ 268854 w 2099794"/>
                <a:gd name="connsiteY324" fmla="*/ 1926845 h 3245499"/>
                <a:gd name="connsiteX325" fmla="*/ 266987 w 2099794"/>
                <a:gd name="connsiteY325" fmla="*/ 1947383 h 3245499"/>
                <a:gd name="connsiteX326" fmla="*/ 261800 w 2099794"/>
                <a:gd name="connsiteY326" fmla="*/ 1970202 h 3245499"/>
                <a:gd name="connsiteX327" fmla="*/ 256822 w 2099794"/>
                <a:gd name="connsiteY327" fmla="*/ 1979952 h 3245499"/>
                <a:gd name="connsiteX328" fmla="*/ 282960 w 2099794"/>
                <a:gd name="connsiteY328" fmla="*/ 2083469 h 3245499"/>
                <a:gd name="connsiteX329" fmla="*/ 285449 w 2099794"/>
                <a:gd name="connsiteY329" fmla="*/ 2080357 h 3245499"/>
                <a:gd name="connsiteX330" fmla="*/ 342705 w 2099794"/>
                <a:gd name="connsiteY330" fmla="*/ 2062309 h 3245499"/>
                <a:gd name="connsiteX331" fmla="*/ 373408 w 2099794"/>
                <a:gd name="connsiteY331" fmla="*/ 2083884 h 3245499"/>
                <a:gd name="connsiteX332" fmla="*/ 415934 w 2099794"/>
                <a:gd name="connsiteY332" fmla="*/ 2145704 h 3245499"/>
                <a:gd name="connsiteX333" fmla="*/ 417387 w 2099794"/>
                <a:gd name="connsiteY333" fmla="*/ 2151097 h 3245499"/>
                <a:gd name="connsiteX334" fmla="*/ 365525 w 2099794"/>
                <a:gd name="connsiteY334" fmla="*/ 2168730 h 3245499"/>
                <a:gd name="connsiteX335" fmla="*/ 329844 w 2099794"/>
                <a:gd name="connsiteY335" fmla="*/ 2174124 h 3245499"/>
                <a:gd name="connsiteX336" fmla="*/ 325487 w 2099794"/>
                <a:gd name="connsiteY336" fmla="*/ 2181385 h 3245499"/>
                <a:gd name="connsiteX337" fmla="*/ 383988 w 2099794"/>
                <a:gd name="connsiteY337" fmla="*/ 2310625 h 3245499"/>
                <a:gd name="connsiteX338" fmla="*/ 431286 w 2099794"/>
                <a:gd name="connsiteY338" fmla="*/ 2463930 h 3245499"/>
                <a:gd name="connsiteX339" fmla="*/ 433153 w 2099794"/>
                <a:gd name="connsiteY339" fmla="*/ 2564750 h 3245499"/>
                <a:gd name="connsiteX340" fmla="*/ 425477 w 2099794"/>
                <a:gd name="connsiteY340" fmla="*/ 2629059 h 3245499"/>
                <a:gd name="connsiteX341" fmla="*/ 425685 w 2099794"/>
                <a:gd name="connsiteY341" fmla="*/ 2635282 h 3245499"/>
                <a:gd name="connsiteX342" fmla="*/ 430041 w 2099794"/>
                <a:gd name="connsiteY342" fmla="*/ 2631133 h 3245499"/>
                <a:gd name="connsiteX343" fmla="*/ 493106 w 2099794"/>
                <a:gd name="connsiteY343" fmla="*/ 2607691 h 3245499"/>
                <a:gd name="connsiteX344" fmla="*/ 548494 w 2099794"/>
                <a:gd name="connsiteY344" fmla="*/ 2636734 h 3245499"/>
                <a:gd name="connsiteX345" fmla="*/ 627740 w 2099794"/>
                <a:gd name="connsiteY345" fmla="*/ 2746060 h 3245499"/>
                <a:gd name="connsiteX346" fmla="*/ 624420 w 2099794"/>
                <a:gd name="connsiteY346" fmla="*/ 2753320 h 3245499"/>
                <a:gd name="connsiteX347" fmla="*/ 563431 w 2099794"/>
                <a:gd name="connsiteY347" fmla="*/ 2776347 h 3245499"/>
                <a:gd name="connsiteX348" fmla="*/ 468004 w 2099794"/>
                <a:gd name="connsiteY348" fmla="*/ 2788379 h 3245499"/>
                <a:gd name="connsiteX349" fmla="*/ 413653 w 2099794"/>
                <a:gd name="connsiteY349" fmla="*/ 2771161 h 3245499"/>
                <a:gd name="connsiteX350" fmla="*/ 394982 w 2099794"/>
                <a:gd name="connsiteY350" fmla="*/ 2751661 h 3245499"/>
                <a:gd name="connsiteX351" fmla="*/ 392285 w 2099794"/>
                <a:gd name="connsiteY351" fmla="*/ 2756847 h 3245499"/>
                <a:gd name="connsiteX352" fmla="*/ 356397 w 2099794"/>
                <a:gd name="connsiteY352" fmla="*/ 2843146 h 3245499"/>
                <a:gd name="connsiteX353" fmla="*/ 276788 w 2099794"/>
                <a:gd name="connsiteY353" fmla="*/ 2976976 h 3245499"/>
                <a:gd name="connsiteX354" fmla="*/ 231210 w 2099794"/>
                <a:gd name="connsiteY354" fmla="*/ 3030989 h 3245499"/>
                <a:gd name="connsiteX355" fmla="*/ 320404 w 2099794"/>
                <a:gd name="connsiteY355" fmla="*/ 2901309 h 3245499"/>
                <a:gd name="connsiteX356" fmla="*/ 387722 w 2099794"/>
                <a:gd name="connsiteY356" fmla="*/ 2751868 h 3245499"/>
                <a:gd name="connsiteX357" fmla="*/ 390626 w 2099794"/>
                <a:gd name="connsiteY357" fmla="*/ 2734235 h 3245499"/>
                <a:gd name="connsiteX358" fmla="*/ 396227 w 2099794"/>
                <a:gd name="connsiteY358" fmla="*/ 2709756 h 3245499"/>
                <a:gd name="connsiteX359" fmla="*/ 411786 w 2099794"/>
                <a:gd name="connsiteY359" fmla="*/ 2663495 h 3245499"/>
                <a:gd name="connsiteX360" fmla="*/ 427552 w 2099794"/>
                <a:gd name="connsiteY360" fmla="*/ 2519318 h 3245499"/>
                <a:gd name="connsiteX361" fmla="*/ 416764 w 2099794"/>
                <a:gd name="connsiteY361" fmla="*/ 2480940 h 3245499"/>
                <a:gd name="connsiteX362" fmla="*/ 328599 w 2099794"/>
                <a:gd name="connsiteY362" fmla="*/ 2359790 h 3245499"/>
                <a:gd name="connsiteX363" fmla="*/ 223007 w 2099794"/>
                <a:gd name="connsiteY363" fmla="*/ 2274529 h 3245499"/>
                <a:gd name="connsiteX364" fmla="*/ 177784 w 2099794"/>
                <a:gd name="connsiteY364" fmla="*/ 2258141 h 3245499"/>
                <a:gd name="connsiteX365" fmla="*/ 114927 w 2099794"/>
                <a:gd name="connsiteY365" fmla="*/ 2286561 h 3245499"/>
                <a:gd name="connsiteX366" fmla="*/ 94597 w 2099794"/>
                <a:gd name="connsiteY366" fmla="*/ 2367259 h 3245499"/>
                <a:gd name="connsiteX367" fmla="*/ 100198 w 2099794"/>
                <a:gd name="connsiteY367" fmla="*/ 2362280 h 3245499"/>
                <a:gd name="connsiteX368" fmla="*/ 170108 w 2099794"/>
                <a:gd name="connsiteY368" fmla="*/ 2362072 h 3245499"/>
                <a:gd name="connsiteX369" fmla="*/ 200188 w 2099794"/>
                <a:gd name="connsiteY369" fmla="*/ 2430530 h 3245499"/>
                <a:gd name="connsiteX370" fmla="*/ 204544 w 2099794"/>
                <a:gd name="connsiteY370" fmla="*/ 2463100 h 3245499"/>
                <a:gd name="connsiteX371" fmla="*/ 198529 w 2099794"/>
                <a:gd name="connsiteY371" fmla="*/ 2469531 h 3245499"/>
                <a:gd name="connsiteX372" fmla="*/ 95011 w 2099794"/>
                <a:gd name="connsiteY372" fmla="*/ 2450860 h 3245499"/>
                <a:gd name="connsiteX373" fmla="*/ 100820 w 2099794"/>
                <a:gd name="connsiteY373" fmla="*/ 2505419 h 3245499"/>
                <a:gd name="connsiteX374" fmla="*/ 118246 w 2099794"/>
                <a:gd name="connsiteY374" fmla="*/ 2611633 h 3245499"/>
                <a:gd name="connsiteX375" fmla="*/ 125507 w 2099794"/>
                <a:gd name="connsiteY375" fmla="*/ 2622420 h 3245499"/>
                <a:gd name="connsiteX376" fmla="*/ 134012 w 2099794"/>
                <a:gd name="connsiteY376" fmla="*/ 2662043 h 3245499"/>
                <a:gd name="connsiteX377" fmla="*/ 131522 w 2099794"/>
                <a:gd name="connsiteY377" fmla="*/ 2675527 h 3245499"/>
                <a:gd name="connsiteX378" fmla="*/ 150400 w 2099794"/>
                <a:gd name="connsiteY378" fmla="*/ 2762863 h 3245499"/>
                <a:gd name="connsiteX379" fmla="*/ 123639 w 2099794"/>
                <a:gd name="connsiteY379" fmla="*/ 2674697 h 3245499"/>
                <a:gd name="connsiteX380" fmla="*/ 25724 w 2099794"/>
                <a:gd name="connsiteY380" fmla="*/ 2699176 h 3245499"/>
                <a:gd name="connsiteX381" fmla="*/ 18048 w 2099794"/>
                <a:gd name="connsiteY381" fmla="*/ 2691501 h 3245499"/>
                <a:gd name="connsiteX382" fmla="*/ 37963 w 2099794"/>
                <a:gd name="connsiteY382" fmla="*/ 2616612 h 3245499"/>
                <a:gd name="connsiteX383" fmla="*/ 56634 w 2099794"/>
                <a:gd name="connsiteY383" fmla="*/ 2594000 h 3245499"/>
                <a:gd name="connsiteX384" fmla="*/ 100820 w 2099794"/>
                <a:gd name="connsiteY384" fmla="*/ 2594415 h 3245499"/>
                <a:gd name="connsiteX385" fmla="*/ 107666 w 2099794"/>
                <a:gd name="connsiteY385" fmla="*/ 2600223 h 3245499"/>
                <a:gd name="connsiteX386" fmla="*/ 99575 w 2099794"/>
                <a:gd name="connsiteY386" fmla="*/ 2553962 h 3245499"/>
                <a:gd name="connsiteX387" fmla="*/ 86921 w 2099794"/>
                <a:gd name="connsiteY387" fmla="*/ 2451276 h 3245499"/>
                <a:gd name="connsiteX388" fmla="*/ 81942 w 2099794"/>
                <a:gd name="connsiteY388" fmla="*/ 2440695 h 3245499"/>
                <a:gd name="connsiteX389" fmla="*/ 72192 w 2099794"/>
                <a:gd name="connsiteY389" fmla="*/ 2429700 h 3245499"/>
                <a:gd name="connsiteX390" fmla="*/ 80490 w 2099794"/>
                <a:gd name="connsiteY390" fmla="*/ 2385306 h 3245499"/>
                <a:gd name="connsiteX391" fmla="*/ 85676 w 2099794"/>
                <a:gd name="connsiteY391" fmla="*/ 2375349 h 3245499"/>
                <a:gd name="connsiteX392" fmla="*/ 100405 w 2099794"/>
                <a:gd name="connsiteY392" fmla="*/ 2298386 h 3245499"/>
                <a:gd name="connsiteX393" fmla="*/ 157246 w 2099794"/>
                <a:gd name="connsiteY393" fmla="*/ 2249842 h 3245499"/>
                <a:gd name="connsiteX394" fmla="*/ 203922 w 2099794"/>
                <a:gd name="connsiteY394" fmla="*/ 2257311 h 3245499"/>
                <a:gd name="connsiteX395" fmla="*/ 288769 w 2099794"/>
                <a:gd name="connsiteY395" fmla="*/ 2311247 h 3245499"/>
                <a:gd name="connsiteX396" fmla="*/ 419254 w 2099794"/>
                <a:gd name="connsiteY396" fmla="*/ 2469531 h 3245499"/>
                <a:gd name="connsiteX397" fmla="*/ 425270 w 2099794"/>
                <a:gd name="connsiteY397" fmla="*/ 2480110 h 3245499"/>
                <a:gd name="connsiteX398" fmla="*/ 414690 w 2099794"/>
                <a:gd name="connsiteY398" fmla="*/ 2425344 h 3245499"/>
                <a:gd name="connsiteX399" fmla="*/ 340838 w 2099794"/>
                <a:gd name="connsiteY399" fmla="*/ 2278471 h 3245499"/>
                <a:gd name="connsiteX400" fmla="*/ 227571 w 2099794"/>
                <a:gd name="connsiteY400" fmla="*/ 2118320 h 3245499"/>
                <a:gd name="connsiteX401" fmla="*/ 134219 w 2099794"/>
                <a:gd name="connsiteY401" fmla="*/ 1948213 h 3245499"/>
                <a:gd name="connsiteX402" fmla="*/ 123639 w 2099794"/>
                <a:gd name="connsiteY402" fmla="*/ 1916265 h 3245499"/>
                <a:gd name="connsiteX403" fmla="*/ 118661 w 2099794"/>
                <a:gd name="connsiteY403" fmla="*/ 1913569 h 3245499"/>
                <a:gd name="connsiteX404" fmla="*/ 23857 w 2099794"/>
                <a:gd name="connsiteY404" fmla="*/ 1938255 h 3245499"/>
                <a:gd name="connsiteX405" fmla="*/ 0 w 2099794"/>
                <a:gd name="connsiteY405" fmla="*/ 1938670 h 3245499"/>
                <a:gd name="connsiteX0" fmla="*/ 989322 w 2099794"/>
                <a:gd name="connsiteY0" fmla="*/ 1791611 h 2081735"/>
                <a:gd name="connsiteX1" fmla="*/ 991189 w 2099794"/>
                <a:gd name="connsiteY1" fmla="*/ 1792856 h 2081735"/>
                <a:gd name="connsiteX2" fmla="*/ 992849 w 2099794"/>
                <a:gd name="connsiteY2" fmla="*/ 1791403 h 2081735"/>
                <a:gd name="connsiteX3" fmla="*/ 991189 w 2099794"/>
                <a:gd name="connsiteY3" fmla="*/ 1789952 h 2081735"/>
                <a:gd name="connsiteX4" fmla="*/ 989322 w 2099794"/>
                <a:gd name="connsiteY4" fmla="*/ 1791611 h 2081735"/>
                <a:gd name="connsiteX5" fmla="*/ 424025 w 2099794"/>
                <a:gd name="connsiteY5" fmla="*/ 1475460 h 2081735"/>
                <a:gd name="connsiteX6" fmla="*/ 424855 w 2099794"/>
                <a:gd name="connsiteY6" fmla="*/ 1475460 h 2081735"/>
                <a:gd name="connsiteX7" fmla="*/ 425270 w 2099794"/>
                <a:gd name="connsiteY7" fmla="*/ 1474008 h 2081735"/>
                <a:gd name="connsiteX8" fmla="*/ 424025 w 2099794"/>
                <a:gd name="connsiteY8" fmla="*/ 1473385 h 2081735"/>
                <a:gd name="connsiteX9" fmla="*/ 424025 w 2099794"/>
                <a:gd name="connsiteY9" fmla="*/ 1475460 h 2081735"/>
                <a:gd name="connsiteX10" fmla="*/ 209514 w 2099794"/>
                <a:gd name="connsiteY10" fmla="*/ 1892936 h 2081735"/>
                <a:gd name="connsiteX11" fmla="*/ 231210 w 2099794"/>
                <a:gd name="connsiteY11" fmla="*/ 1867225 h 2081735"/>
                <a:gd name="connsiteX12" fmla="*/ 227571 w 2099794"/>
                <a:gd name="connsiteY12" fmla="*/ 1872516 h 2081735"/>
                <a:gd name="connsiteX13" fmla="*/ 209514 w 2099794"/>
                <a:gd name="connsiteY13" fmla="*/ 1892936 h 2081735"/>
                <a:gd name="connsiteX14" fmla="*/ 197595 w 2099794"/>
                <a:gd name="connsiteY14" fmla="*/ 1927954 h 2081735"/>
                <a:gd name="connsiteX15" fmla="*/ 294784 w 2099794"/>
                <a:gd name="connsiteY15" fmla="*/ 1861470 h 2081735"/>
                <a:gd name="connsiteX16" fmla="*/ 400583 w 2099794"/>
                <a:gd name="connsiteY16" fmla="*/ 1806340 h 2081735"/>
                <a:gd name="connsiteX17" fmla="*/ 470078 w 2099794"/>
                <a:gd name="connsiteY17" fmla="*/ 1778749 h 2081735"/>
                <a:gd name="connsiteX18" fmla="*/ 526919 w 2099794"/>
                <a:gd name="connsiteY18" fmla="*/ 1761531 h 2081735"/>
                <a:gd name="connsiteX19" fmla="*/ 563015 w 2099794"/>
                <a:gd name="connsiteY19" fmla="*/ 1751988 h 2081735"/>
                <a:gd name="connsiteX20" fmla="*/ 623590 w 2099794"/>
                <a:gd name="connsiteY20" fmla="*/ 1742446 h 2081735"/>
                <a:gd name="connsiteX21" fmla="*/ 625872 w 2099794"/>
                <a:gd name="connsiteY21" fmla="*/ 1741616 h 2081735"/>
                <a:gd name="connsiteX22" fmla="*/ 629191 w 2099794"/>
                <a:gd name="connsiteY22" fmla="*/ 1741409 h 2081735"/>
                <a:gd name="connsiteX23" fmla="*/ 653878 w 2099794"/>
                <a:gd name="connsiteY23" fmla="*/ 1738297 h 2081735"/>
                <a:gd name="connsiteX24" fmla="*/ 660516 w 2099794"/>
                <a:gd name="connsiteY24" fmla="*/ 1738089 h 2081735"/>
                <a:gd name="connsiteX25" fmla="*/ 709889 w 2099794"/>
                <a:gd name="connsiteY25" fmla="*/ 1734978 h 2081735"/>
                <a:gd name="connsiteX26" fmla="*/ 741214 w 2099794"/>
                <a:gd name="connsiteY26" fmla="*/ 1734978 h 2081735"/>
                <a:gd name="connsiteX27" fmla="*/ 790586 w 2099794"/>
                <a:gd name="connsiteY27" fmla="*/ 1738089 h 2081735"/>
                <a:gd name="connsiteX28" fmla="*/ 795565 w 2099794"/>
                <a:gd name="connsiteY28" fmla="*/ 1738297 h 2081735"/>
                <a:gd name="connsiteX29" fmla="*/ 844316 w 2099794"/>
                <a:gd name="connsiteY29" fmla="*/ 1745142 h 2081735"/>
                <a:gd name="connsiteX30" fmla="*/ 882690 w 2099794"/>
                <a:gd name="connsiteY30" fmla="*/ 1751332 h 2081735"/>
                <a:gd name="connsiteX31" fmla="*/ 882901 w 2099794"/>
                <a:gd name="connsiteY31" fmla="*/ 1751573 h 2081735"/>
                <a:gd name="connsiteX32" fmla="*/ 882901 w 2099794"/>
                <a:gd name="connsiteY32" fmla="*/ 1752403 h 2081735"/>
                <a:gd name="connsiteX33" fmla="*/ 883938 w 2099794"/>
                <a:gd name="connsiteY33" fmla="*/ 1752196 h 2081735"/>
                <a:gd name="connsiteX34" fmla="*/ 882901 w 2099794"/>
                <a:gd name="connsiteY34" fmla="*/ 1751573 h 2081735"/>
                <a:gd name="connsiteX35" fmla="*/ 882901 w 2099794"/>
                <a:gd name="connsiteY35" fmla="*/ 1751366 h 2081735"/>
                <a:gd name="connsiteX36" fmla="*/ 882690 w 2099794"/>
                <a:gd name="connsiteY36" fmla="*/ 1751332 h 2081735"/>
                <a:gd name="connsiteX37" fmla="*/ 877092 w 2099794"/>
                <a:gd name="connsiteY37" fmla="*/ 1744935 h 2081735"/>
                <a:gd name="connsiteX38" fmla="*/ 868587 w 2099794"/>
                <a:gd name="connsiteY38" fmla="*/ 1730829 h 2081735"/>
                <a:gd name="connsiteX39" fmla="*/ 874188 w 2099794"/>
                <a:gd name="connsiteY39" fmla="*/ 1699504 h 2081735"/>
                <a:gd name="connsiteX40" fmla="*/ 909869 w 2099794"/>
                <a:gd name="connsiteY40" fmla="*/ 1665897 h 2081735"/>
                <a:gd name="connsiteX41" fmla="*/ 951359 w 2099794"/>
                <a:gd name="connsiteY41" fmla="*/ 1650753 h 2081735"/>
                <a:gd name="connsiteX42" fmla="*/ 1017535 w 2099794"/>
                <a:gd name="connsiteY42" fmla="*/ 1644322 h 2081735"/>
                <a:gd name="connsiteX43" fmla="*/ 1027493 w 2099794"/>
                <a:gd name="connsiteY43" fmla="*/ 1644322 h 2081735"/>
                <a:gd name="connsiteX44" fmla="*/ 1040562 w 2099794"/>
                <a:gd name="connsiteY44" fmla="*/ 1644530 h 2081735"/>
                <a:gd name="connsiteX45" fmla="*/ 997620 w 2099794"/>
                <a:gd name="connsiteY45" fmla="*/ 1783935 h 2081735"/>
                <a:gd name="connsiteX46" fmla="*/ 1033301 w 2099794"/>
                <a:gd name="connsiteY46" fmla="*/ 1795760 h 2081735"/>
                <a:gd name="connsiteX47" fmla="*/ 1137025 w 2099794"/>
                <a:gd name="connsiteY47" fmla="*/ 1833723 h 2081735"/>
                <a:gd name="connsiteX48" fmla="*/ 1181627 w 2099794"/>
                <a:gd name="connsiteY48" fmla="*/ 1850112 h 2081735"/>
                <a:gd name="connsiteX49" fmla="*/ 1186191 w 2099794"/>
                <a:gd name="connsiteY49" fmla="*/ 1850734 h 2081735"/>
                <a:gd name="connsiteX50" fmla="*/ 1183494 w 2099794"/>
                <a:gd name="connsiteY50" fmla="*/ 1848452 h 2081735"/>
                <a:gd name="connsiteX51" fmla="*/ 1186813 w 2099794"/>
                <a:gd name="connsiteY51" fmla="*/ 1797627 h 2081735"/>
                <a:gd name="connsiteX52" fmla="*/ 1250915 w 2099794"/>
                <a:gd name="connsiteY52" fmla="*/ 1774393 h 2081735"/>
                <a:gd name="connsiteX53" fmla="*/ 1286596 w 2099794"/>
                <a:gd name="connsiteY53" fmla="*/ 1771903 h 2081735"/>
                <a:gd name="connsiteX54" fmla="*/ 1293649 w 2099794"/>
                <a:gd name="connsiteY54" fmla="*/ 1778957 h 2081735"/>
                <a:gd name="connsiteX55" fmla="*/ 1285766 w 2099794"/>
                <a:gd name="connsiteY55" fmla="*/ 1824595 h 2081735"/>
                <a:gd name="connsiteX56" fmla="*/ 1258175 w 2099794"/>
                <a:gd name="connsiteY56" fmla="*/ 1876043 h 2081735"/>
                <a:gd name="connsiteX57" fmla="*/ 1260665 w 2099794"/>
                <a:gd name="connsiteY57" fmla="*/ 1877910 h 2081735"/>
                <a:gd name="connsiteX58" fmla="*/ 1313564 w 2099794"/>
                <a:gd name="connsiteY58" fmla="*/ 1893261 h 2081735"/>
                <a:gd name="connsiteX59" fmla="*/ 1335761 w 2099794"/>
                <a:gd name="connsiteY59" fmla="*/ 1899692 h 2081735"/>
                <a:gd name="connsiteX60" fmla="*/ 1397166 w 2099794"/>
                <a:gd name="connsiteY60" fmla="*/ 1911724 h 2081735"/>
                <a:gd name="connsiteX61" fmla="*/ 1512922 w 2099794"/>
                <a:gd name="connsiteY61" fmla="*/ 1912761 h 2081735"/>
                <a:gd name="connsiteX62" fmla="*/ 1608971 w 2099794"/>
                <a:gd name="connsiteY62" fmla="*/ 1879777 h 2081735"/>
                <a:gd name="connsiteX63" fmla="*/ 1614987 w 2099794"/>
                <a:gd name="connsiteY63" fmla="*/ 1871894 h 2081735"/>
                <a:gd name="connsiteX64" fmla="*/ 1625774 w 2099794"/>
                <a:gd name="connsiteY64" fmla="*/ 1856542 h 2081735"/>
                <a:gd name="connsiteX65" fmla="*/ 1633035 w 2099794"/>
                <a:gd name="connsiteY65" fmla="*/ 1847622 h 2081735"/>
                <a:gd name="connsiteX66" fmla="*/ 1670791 w 2099794"/>
                <a:gd name="connsiteY66" fmla="*/ 1831856 h 2081735"/>
                <a:gd name="connsiteX67" fmla="*/ 1681163 w 2099794"/>
                <a:gd name="connsiteY67" fmla="*/ 1828952 h 2081735"/>
                <a:gd name="connsiteX68" fmla="*/ 1756674 w 2099794"/>
                <a:gd name="connsiteY68" fmla="*/ 1746387 h 2081735"/>
                <a:gd name="connsiteX69" fmla="*/ 1777212 w 2099794"/>
                <a:gd name="connsiteY69" fmla="*/ 1716722 h 2081735"/>
                <a:gd name="connsiteX70" fmla="*/ 1780116 w 2099794"/>
                <a:gd name="connsiteY70" fmla="*/ 1718589 h 2081735"/>
                <a:gd name="connsiteX71" fmla="*/ 1711243 w 2099794"/>
                <a:gd name="connsiteY71" fmla="*/ 1811941 h 2081735"/>
                <a:gd name="connsiteX72" fmla="*/ 1687179 w 2099794"/>
                <a:gd name="connsiteY72" fmla="*/ 1834760 h 2081735"/>
                <a:gd name="connsiteX73" fmla="*/ 1686142 w 2099794"/>
                <a:gd name="connsiteY73" fmla="*/ 1843888 h 2081735"/>
                <a:gd name="connsiteX74" fmla="*/ 1707924 w 2099794"/>
                <a:gd name="connsiteY74" fmla="*/ 1912346 h 2081735"/>
                <a:gd name="connsiteX75" fmla="*/ 1704397 w 2099794"/>
                <a:gd name="connsiteY75" fmla="*/ 1916288 h 2081735"/>
                <a:gd name="connsiteX76" fmla="*/ 1638636 w 2099794"/>
                <a:gd name="connsiteY76" fmla="*/ 1905708 h 2081735"/>
                <a:gd name="connsiteX77" fmla="*/ 1620381 w 2099794"/>
                <a:gd name="connsiteY77" fmla="*/ 1889734 h 2081735"/>
                <a:gd name="connsiteX78" fmla="*/ 1612705 w 2099794"/>
                <a:gd name="connsiteY78" fmla="*/ 1887452 h 2081735"/>
                <a:gd name="connsiteX79" fmla="*/ 1554205 w 2099794"/>
                <a:gd name="connsiteY79" fmla="*/ 1913383 h 2081735"/>
                <a:gd name="connsiteX80" fmla="*/ 1526821 w 2099794"/>
                <a:gd name="connsiteY80" fmla="*/ 1919192 h 2081735"/>
                <a:gd name="connsiteX81" fmla="*/ 1385341 w 2099794"/>
                <a:gd name="connsiteY81" fmla="*/ 1918155 h 2081735"/>
                <a:gd name="connsiteX82" fmla="*/ 1328915 w 2099794"/>
                <a:gd name="connsiteY82" fmla="*/ 1907367 h 2081735"/>
                <a:gd name="connsiteX83" fmla="*/ 1264814 w 2099794"/>
                <a:gd name="connsiteY83" fmla="*/ 1888075 h 2081735"/>
                <a:gd name="connsiteX84" fmla="*/ 1237846 w 2099794"/>
                <a:gd name="connsiteY84" fmla="*/ 1887037 h 2081735"/>
                <a:gd name="connsiteX85" fmla="*/ 1214819 w 2099794"/>
                <a:gd name="connsiteY85" fmla="*/ 1880814 h 2081735"/>
                <a:gd name="connsiteX86" fmla="*/ 1149265 w 2099794"/>
                <a:gd name="connsiteY86" fmla="*/ 1847830 h 2081735"/>
                <a:gd name="connsiteX87" fmla="*/ 1117110 w 2099794"/>
                <a:gd name="connsiteY87" fmla="*/ 1834553 h 2081735"/>
                <a:gd name="connsiteX88" fmla="*/ 1007785 w 2099794"/>
                <a:gd name="connsiteY88" fmla="*/ 1794723 h 2081735"/>
                <a:gd name="connsiteX89" fmla="*/ 999902 w 2099794"/>
                <a:gd name="connsiteY89" fmla="*/ 1792648 h 2081735"/>
                <a:gd name="connsiteX90" fmla="*/ 998242 w 2099794"/>
                <a:gd name="connsiteY90" fmla="*/ 1792233 h 2081735"/>
                <a:gd name="connsiteX91" fmla="*/ 994923 w 2099794"/>
                <a:gd name="connsiteY91" fmla="*/ 1791403 h 2081735"/>
                <a:gd name="connsiteX92" fmla="*/ 994508 w 2099794"/>
                <a:gd name="connsiteY92" fmla="*/ 1793893 h 2081735"/>
                <a:gd name="connsiteX93" fmla="*/ 999695 w 2099794"/>
                <a:gd name="connsiteY93" fmla="*/ 1796382 h 2081735"/>
                <a:gd name="connsiteX94" fmla="*/ 1057573 w 2099794"/>
                <a:gd name="connsiteY94" fmla="*/ 1823558 h 2081735"/>
                <a:gd name="connsiteX95" fmla="*/ 1127690 w 2099794"/>
                <a:gd name="connsiteY95" fmla="*/ 1858617 h 2081735"/>
                <a:gd name="connsiteX96" fmla="*/ 1204031 w 2099794"/>
                <a:gd name="connsiteY96" fmla="*/ 1895958 h 2081735"/>
                <a:gd name="connsiteX97" fmla="*/ 1312112 w 2099794"/>
                <a:gd name="connsiteY97" fmla="*/ 1942634 h 2081735"/>
                <a:gd name="connsiteX98" fmla="*/ 1354432 w 2099794"/>
                <a:gd name="connsiteY98" fmla="*/ 1956948 h 2081735"/>
                <a:gd name="connsiteX99" fmla="*/ 1417911 w 2099794"/>
                <a:gd name="connsiteY99" fmla="*/ 1973543 h 2081735"/>
                <a:gd name="connsiteX100" fmla="*/ 1421852 w 2099794"/>
                <a:gd name="connsiteY100" fmla="*/ 1972921 h 2081735"/>
                <a:gd name="connsiteX101" fmla="*/ 1439486 w 2099794"/>
                <a:gd name="connsiteY101" fmla="*/ 1953214 h 2081735"/>
                <a:gd name="connsiteX102" fmla="*/ 1491763 w 2099794"/>
                <a:gd name="connsiteY102" fmla="*/ 1954458 h 2081735"/>
                <a:gd name="connsiteX103" fmla="*/ 1514997 w 2099794"/>
                <a:gd name="connsiteY103" fmla="*/ 1982671 h 2081735"/>
                <a:gd name="connsiteX104" fmla="*/ 1525577 w 2099794"/>
                <a:gd name="connsiteY104" fmla="*/ 1989517 h 2081735"/>
                <a:gd name="connsiteX105" fmla="*/ 1758126 w 2099794"/>
                <a:gd name="connsiteY105" fmla="*/ 1976033 h 2081735"/>
                <a:gd name="connsiteX106" fmla="*/ 1766217 w 2099794"/>
                <a:gd name="connsiteY106" fmla="*/ 1971261 h 2081735"/>
                <a:gd name="connsiteX107" fmla="*/ 1778041 w 2099794"/>
                <a:gd name="connsiteY107" fmla="*/ 1964001 h 2081735"/>
                <a:gd name="connsiteX108" fmla="*/ 1802935 w 2099794"/>
                <a:gd name="connsiteY108" fmla="*/ 1956533 h 2081735"/>
                <a:gd name="connsiteX109" fmla="*/ 1837164 w 2099794"/>
                <a:gd name="connsiteY109" fmla="*/ 1958400 h 2081735"/>
                <a:gd name="connsiteX110" fmla="*/ 1844633 w 2099794"/>
                <a:gd name="connsiteY110" fmla="*/ 1959644 h 2081735"/>
                <a:gd name="connsiteX111" fmla="*/ 1866829 w 2099794"/>
                <a:gd name="connsiteY111" fmla="*/ 1954666 h 2081735"/>
                <a:gd name="connsiteX112" fmla="*/ 1903340 w 2099794"/>
                <a:gd name="connsiteY112" fmla="*/ 1945538 h 2081735"/>
                <a:gd name="connsiteX113" fmla="*/ 1946282 w 2099794"/>
                <a:gd name="connsiteY113" fmla="*/ 1934336 h 2081735"/>
                <a:gd name="connsiteX114" fmla="*/ 1982586 w 2099794"/>
                <a:gd name="connsiteY114" fmla="*/ 1923963 h 2081735"/>
                <a:gd name="connsiteX115" fmla="*/ 2035278 w 2099794"/>
                <a:gd name="connsiteY115" fmla="*/ 1907160 h 2081735"/>
                <a:gd name="connsiteX116" fmla="*/ 2081954 w 2099794"/>
                <a:gd name="connsiteY116" fmla="*/ 1890356 h 2081735"/>
                <a:gd name="connsiteX117" fmla="*/ 2099794 w 2099794"/>
                <a:gd name="connsiteY117" fmla="*/ 1886623 h 2081735"/>
                <a:gd name="connsiteX118" fmla="*/ 2092741 w 2099794"/>
                <a:gd name="connsiteY118" fmla="*/ 1890979 h 2081735"/>
                <a:gd name="connsiteX119" fmla="*/ 1944415 w 2099794"/>
                <a:gd name="connsiteY119" fmla="*/ 1943256 h 2081735"/>
                <a:gd name="connsiteX120" fmla="*/ 1852100 w 2099794"/>
                <a:gd name="connsiteY120" fmla="*/ 1966698 h 2081735"/>
                <a:gd name="connsiteX121" fmla="*/ 1847744 w 2099794"/>
                <a:gd name="connsiteY121" fmla="*/ 1973958 h 2081735"/>
                <a:gd name="connsiteX122" fmla="*/ 1850026 w 2099794"/>
                <a:gd name="connsiteY122" fmla="*/ 2007980 h 2081735"/>
                <a:gd name="connsiteX123" fmla="*/ 1833430 w 2099794"/>
                <a:gd name="connsiteY123" fmla="*/ 2059220 h 2081735"/>
                <a:gd name="connsiteX124" fmla="*/ 1826170 w 2099794"/>
                <a:gd name="connsiteY124" fmla="*/ 2061917 h 2081735"/>
                <a:gd name="connsiteX125" fmla="*/ 1779286 w 2099794"/>
                <a:gd name="connsiteY125" fmla="*/ 2026236 h 2081735"/>
                <a:gd name="connsiteX126" fmla="*/ 1761861 w 2099794"/>
                <a:gd name="connsiteY126" fmla="*/ 1988272 h 2081735"/>
                <a:gd name="connsiteX127" fmla="*/ 1755015 w 2099794"/>
                <a:gd name="connsiteY127" fmla="*/ 1984953 h 2081735"/>
                <a:gd name="connsiteX128" fmla="*/ 1597976 w 2099794"/>
                <a:gd name="connsiteY128" fmla="*/ 1998852 h 2081735"/>
                <a:gd name="connsiteX129" fmla="*/ 1535534 w 2099794"/>
                <a:gd name="connsiteY129" fmla="*/ 1997815 h 2081735"/>
                <a:gd name="connsiteX130" fmla="*/ 1522880 w 2099794"/>
                <a:gd name="connsiteY130" fmla="*/ 1997815 h 2081735"/>
                <a:gd name="connsiteX131" fmla="*/ 1539476 w 2099794"/>
                <a:gd name="connsiteY131" fmla="*/ 2081417 h 2081735"/>
                <a:gd name="connsiteX132" fmla="*/ 1446124 w 2099794"/>
                <a:gd name="connsiteY132" fmla="*/ 2071252 h 2081735"/>
                <a:gd name="connsiteX133" fmla="*/ 1402352 w 2099794"/>
                <a:gd name="connsiteY133" fmla="*/ 2043454 h 2081735"/>
                <a:gd name="connsiteX134" fmla="*/ 1414799 w 2099794"/>
                <a:gd name="connsiteY134" fmla="*/ 1985368 h 2081735"/>
                <a:gd name="connsiteX135" fmla="*/ 1416251 w 2099794"/>
                <a:gd name="connsiteY135" fmla="*/ 1983708 h 2081735"/>
                <a:gd name="connsiteX136" fmla="*/ 1414177 w 2099794"/>
                <a:gd name="connsiteY136" fmla="*/ 1981427 h 2081735"/>
                <a:gd name="connsiteX137" fmla="*/ 1183079 w 2099794"/>
                <a:gd name="connsiteY137" fmla="*/ 1894091 h 2081735"/>
                <a:gd name="connsiteX138" fmla="*/ 989945 w 2099794"/>
                <a:gd name="connsiteY138" fmla="*/ 1799702 h 2081735"/>
                <a:gd name="connsiteX139" fmla="*/ 976460 w 2099794"/>
                <a:gd name="connsiteY139" fmla="*/ 1799909 h 2081735"/>
                <a:gd name="connsiteX140" fmla="*/ 929162 w 2099794"/>
                <a:gd name="connsiteY140" fmla="*/ 1797212 h 2081735"/>
                <a:gd name="connsiteX141" fmla="*/ 906965 w 2099794"/>
                <a:gd name="connsiteY141" fmla="*/ 1774393 h 2081735"/>
                <a:gd name="connsiteX142" fmla="*/ 891614 w 2099794"/>
                <a:gd name="connsiteY142" fmla="*/ 1763605 h 2081735"/>
                <a:gd name="connsiteX143" fmla="*/ 691634 w 2099794"/>
                <a:gd name="connsiteY143" fmla="*/ 1742238 h 2081735"/>
                <a:gd name="connsiteX144" fmla="*/ 213257 w 2099794"/>
                <a:gd name="connsiteY144" fmla="*/ 1918155 h 2081735"/>
                <a:gd name="connsiteX145" fmla="*/ 205530 w 2099794"/>
                <a:gd name="connsiteY145" fmla="*/ 1924586 h 2081735"/>
                <a:gd name="connsiteX146" fmla="*/ 197595 w 2099794"/>
                <a:gd name="connsiteY146" fmla="*/ 1927954 h 2081735"/>
                <a:gd name="connsiteX147" fmla="*/ 196246 w 2099794"/>
                <a:gd name="connsiteY147" fmla="*/ 1928527 h 2081735"/>
                <a:gd name="connsiteX148" fmla="*/ 197595 w 2099794"/>
                <a:gd name="connsiteY148" fmla="*/ 1927954 h 2081735"/>
                <a:gd name="connsiteX149" fmla="*/ 196454 w 2099794"/>
                <a:gd name="connsiteY149" fmla="*/ 1928735 h 2081735"/>
                <a:gd name="connsiteX150" fmla="*/ 196246 w 2099794"/>
                <a:gd name="connsiteY150" fmla="*/ 1928527 h 2081735"/>
                <a:gd name="connsiteX151" fmla="*/ 170523 w 2099794"/>
                <a:gd name="connsiteY151" fmla="*/ 1937032 h 2081735"/>
                <a:gd name="connsiteX152" fmla="*/ 209514 w 2099794"/>
                <a:gd name="connsiteY152" fmla="*/ 1892936 h 2081735"/>
                <a:gd name="connsiteX153" fmla="*/ 176331 w 2099794"/>
                <a:gd name="connsiteY153" fmla="*/ 1932261 h 2081735"/>
                <a:gd name="connsiteX154" fmla="*/ 170523 w 2099794"/>
                <a:gd name="connsiteY154" fmla="*/ 1937032 h 2081735"/>
                <a:gd name="connsiteX155" fmla="*/ 154965 w 2099794"/>
                <a:gd name="connsiteY155" fmla="*/ 1967736 h 2081735"/>
                <a:gd name="connsiteX156" fmla="*/ 197492 w 2099794"/>
                <a:gd name="connsiteY156" fmla="*/ 1940352 h 2081735"/>
                <a:gd name="connsiteX157" fmla="*/ 550569 w 2099794"/>
                <a:gd name="connsiteY157" fmla="*/ 1815054 h 2081735"/>
                <a:gd name="connsiteX158" fmla="*/ 715283 w 2099794"/>
                <a:gd name="connsiteY158" fmla="*/ 1807793 h 2081735"/>
                <a:gd name="connsiteX159" fmla="*/ 725863 w 2099794"/>
                <a:gd name="connsiteY159" fmla="*/ 1802607 h 2081735"/>
                <a:gd name="connsiteX160" fmla="*/ 796810 w 2099794"/>
                <a:gd name="connsiteY160" fmla="*/ 1801570 h 2081735"/>
                <a:gd name="connsiteX161" fmla="*/ 825646 w 2099794"/>
                <a:gd name="connsiteY161" fmla="*/ 1819617 h 2081735"/>
                <a:gd name="connsiteX162" fmla="*/ 907588 w 2099794"/>
                <a:gd name="connsiteY162" fmla="*/ 1842229 h 2081735"/>
                <a:gd name="connsiteX163" fmla="*/ 929370 w 2099794"/>
                <a:gd name="connsiteY163" fmla="*/ 1855299 h 2081735"/>
                <a:gd name="connsiteX164" fmla="*/ 930407 w 2099794"/>
                <a:gd name="connsiteY164" fmla="*/ 1905294 h 2081735"/>
                <a:gd name="connsiteX165" fmla="*/ 912152 w 2099794"/>
                <a:gd name="connsiteY165" fmla="*/ 1917948 h 2081735"/>
                <a:gd name="connsiteX166" fmla="*/ 753661 w 2099794"/>
                <a:gd name="connsiteY166" fmla="*/ 1959230 h 2081735"/>
                <a:gd name="connsiteX167" fmla="*/ 764863 w 2099794"/>
                <a:gd name="connsiteY167" fmla="*/ 1953629 h 2081735"/>
                <a:gd name="connsiteX168" fmla="*/ 857178 w 2099794"/>
                <a:gd name="connsiteY168" fmla="*/ 1930810 h 2081735"/>
                <a:gd name="connsiteX169" fmla="*/ 916508 w 2099794"/>
                <a:gd name="connsiteY169" fmla="*/ 1905086 h 2081735"/>
                <a:gd name="connsiteX170" fmla="*/ 915471 w 2099794"/>
                <a:gd name="connsiteY170" fmla="*/ 1855921 h 2081735"/>
                <a:gd name="connsiteX171" fmla="*/ 832491 w 2099794"/>
                <a:gd name="connsiteY171" fmla="*/ 1828745 h 2081735"/>
                <a:gd name="connsiteX172" fmla="*/ 809672 w 2099794"/>
                <a:gd name="connsiteY172" fmla="*/ 1824804 h 2081735"/>
                <a:gd name="connsiteX173" fmla="*/ 821497 w 2099794"/>
                <a:gd name="connsiteY173" fmla="*/ 1880607 h 2081735"/>
                <a:gd name="connsiteX174" fmla="*/ 811747 w 2099794"/>
                <a:gd name="connsiteY174" fmla="*/ 1891187 h 2081735"/>
                <a:gd name="connsiteX175" fmla="*/ 743081 w 2099794"/>
                <a:gd name="connsiteY175" fmla="*/ 1881437 h 2081735"/>
                <a:gd name="connsiteX176" fmla="*/ 713831 w 2099794"/>
                <a:gd name="connsiteY176" fmla="*/ 1863804 h 2081735"/>
                <a:gd name="connsiteX177" fmla="*/ 711549 w 2099794"/>
                <a:gd name="connsiteY177" fmla="*/ 1815469 h 2081735"/>
                <a:gd name="connsiteX178" fmla="*/ 639979 w 2099794"/>
                <a:gd name="connsiteY178" fmla="*/ 1814639 h 2081735"/>
                <a:gd name="connsiteX179" fmla="*/ 225497 w 2099794"/>
                <a:gd name="connsiteY179" fmla="*/ 1926661 h 2081735"/>
                <a:gd name="connsiteX180" fmla="*/ 162225 w 2099794"/>
                <a:gd name="connsiteY180" fmla="*/ 1964624 h 2081735"/>
                <a:gd name="connsiteX181" fmla="*/ 154965 w 2099794"/>
                <a:gd name="connsiteY181" fmla="*/ 1967736 h 2081735"/>
                <a:gd name="connsiteX182" fmla="*/ 0 w 2099794"/>
                <a:gd name="connsiteY182" fmla="*/ 774906 h 2081735"/>
                <a:gd name="connsiteX183" fmla="*/ 0 w 2099794"/>
                <a:gd name="connsiteY183" fmla="*/ 756858 h 2081735"/>
                <a:gd name="connsiteX184" fmla="*/ 3319 w 2099794"/>
                <a:gd name="connsiteY184" fmla="*/ 745863 h 2081735"/>
                <a:gd name="connsiteX185" fmla="*/ 38378 w 2099794"/>
                <a:gd name="connsiteY185" fmla="*/ 663299 h 2081735"/>
                <a:gd name="connsiteX186" fmla="*/ 54559 w 2099794"/>
                <a:gd name="connsiteY186" fmla="*/ 651889 h 2081735"/>
                <a:gd name="connsiteX187" fmla="*/ 64517 w 2099794"/>
                <a:gd name="connsiteY187" fmla="*/ 648777 h 2081735"/>
                <a:gd name="connsiteX188" fmla="*/ 74267 w 2099794"/>
                <a:gd name="connsiteY188" fmla="*/ 648362 h 2081735"/>
                <a:gd name="connsiteX189" fmla="*/ 85676 w 2099794"/>
                <a:gd name="connsiteY189" fmla="*/ 651682 h 2081735"/>
                <a:gd name="connsiteX190" fmla="*/ 96671 w 2099794"/>
                <a:gd name="connsiteY190" fmla="*/ 658527 h 2081735"/>
                <a:gd name="connsiteX191" fmla="*/ 108911 w 2099794"/>
                <a:gd name="connsiteY191" fmla="*/ 669315 h 2081735"/>
                <a:gd name="connsiteX192" fmla="*/ 107873 w 2099794"/>
                <a:gd name="connsiteY192" fmla="*/ 613926 h 2081735"/>
                <a:gd name="connsiteX193" fmla="*/ 106836 w 2099794"/>
                <a:gd name="connsiteY193" fmla="*/ 527005 h 2081735"/>
                <a:gd name="connsiteX194" fmla="*/ 106836 w 2099794"/>
                <a:gd name="connsiteY194" fmla="*/ 522026 h 2081735"/>
                <a:gd name="connsiteX195" fmla="*/ 105591 w 2099794"/>
                <a:gd name="connsiteY195" fmla="*/ 477632 h 2081735"/>
                <a:gd name="connsiteX196" fmla="*/ 104969 w 2099794"/>
                <a:gd name="connsiteY196" fmla="*/ 451286 h 2081735"/>
                <a:gd name="connsiteX197" fmla="*/ 103932 w 2099794"/>
                <a:gd name="connsiteY197" fmla="*/ 443196 h 2081735"/>
                <a:gd name="connsiteX198" fmla="*/ 79038 w 2099794"/>
                <a:gd name="connsiteY198" fmla="*/ 449834 h 2081735"/>
                <a:gd name="connsiteX199" fmla="*/ 69081 w 2099794"/>
                <a:gd name="connsiteY199" fmla="*/ 449834 h 2081735"/>
                <a:gd name="connsiteX200" fmla="*/ 13277 w 2099794"/>
                <a:gd name="connsiteY200" fmla="*/ 436558 h 2081735"/>
                <a:gd name="connsiteX201" fmla="*/ 9128 w 2099794"/>
                <a:gd name="connsiteY201" fmla="*/ 431786 h 2081735"/>
                <a:gd name="connsiteX202" fmla="*/ 15351 w 2099794"/>
                <a:gd name="connsiteY202" fmla="*/ 419339 h 2081735"/>
                <a:gd name="connsiteX203" fmla="*/ 70947 w 2099794"/>
                <a:gd name="connsiteY203" fmla="*/ 364158 h 2081735"/>
                <a:gd name="connsiteX204" fmla="*/ 90448 w 2099794"/>
                <a:gd name="connsiteY204" fmla="*/ 366233 h 2081735"/>
                <a:gd name="connsiteX205" fmla="*/ 101235 w 2099794"/>
                <a:gd name="connsiteY205" fmla="*/ 374738 h 2081735"/>
                <a:gd name="connsiteX206" fmla="*/ 98953 w 2099794"/>
                <a:gd name="connsiteY206" fmla="*/ 352333 h 2081735"/>
                <a:gd name="connsiteX207" fmla="*/ 98331 w 2099794"/>
                <a:gd name="connsiteY207" fmla="*/ 342376 h 2081735"/>
                <a:gd name="connsiteX208" fmla="*/ 95634 w 2099794"/>
                <a:gd name="connsiteY208" fmla="*/ 319349 h 2081735"/>
                <a:gd name="connsiteX209" fmla="*/ 94804 w 2099794"/>
                <a:gd name="connsiteY209" fmla="*/ 311051 h 2081735"/>
                <a:gd name="connsiteX210" fmla="*/ 91900 w 2099794"/>
                <a:gd name="connsiteY210" fmla="*/ 291344 h 2081735"/>
                <a:gd name="connsiteX211" fmla="*/ 91693 w 2099794"/>
                <a:gd name="connsiteY211" fmla="*/ 289684 h 2081735"/>
                <a:gd name="connsiteX212" fmla="*/ 78001 w 2099794"/>
                <a:gd name="connsiteY212" fmla="*/ 234088 h 2081735"/>
                <a:gd name="connsiteX213" fmla="*/ 48543 w 2099794"/>
                <a:gd name="connsiteY213" fmla="*/ 231183 h 2081735"/>
                <a:gd name="connsiteX214" fmla="*/ 20538 w 2099794"/>
                <a:gd name="connsiteY214" fmla="*/ 291136 h 2081735"/>
                <a:gd name="connsiteX215" fmla="*/ 18671 w 2099794"/>
                <a:gd name="connsiteY215" fmla="*/ 295907 h 2081735"/>
                <a:gd name="connsiteX216" fmla="*/ 17633 w 2099794"/>
                <a:gd name="connsiteY216" fmla="*/ 299434 h 2081735"/>
                <a:gd name="connsiteX217" fmla="*/ 15766 w 2099794"/>
                <a:gd name="connsiteY217" fmla="*/ 304413 h 2081735"/>
                <a:gd name="connsiteX218" fmla="*/ 9958 w 2099794"/>
                <a:gd name="connsiteY218" fmla="*/ 321009 h 2081735"/>
                <a:gd name="connsiteX219" fmla="*/ 7883 w 2099794"/>
                <a:gd name="connsiteY219" fmla="*/ 321009 h 2081735"/>
                <a:gd name="connsiteX220" fmla="*/ 9128 w 2099794"/>
                <a:gd name="connsiteY220" fmla="*/ 313126 h 2081735"/>
                <a:gd name="connsiteX221" fmla="*/ 9543 w 2099794"/>
                <a:gd name="connsiteY221" fmla="*/ 309599 h 2081735"/>
                <a:gd name="connsiteX222" fmla="*/ 15766 w 2099794"/>
                <a:gd name="connsiteY222" fmla="*/ 286987 h 2081735"/>
                <a:gd name="connsiteX223" fmla="*/ 16181 w 2099794"/>
                <a:gd name="connsiteY223" fmla="*/ 285120 h 2081735"/>
                <a:gd name="connsiteX224" fmla="*/ 18048 w 2099794"/>
                <a:gd name="connsiteY224" fmla="*/ 280764 h 2081735"/>
                <a:gd name="connsiteX225" fmla="*/ 48336 w 2099794"/>
                <a:gd name="connsiteY225" fmla="*/ 219566 h 2081735"/>
                <a:gd name="connsiteX226" fmla="*/ 49373 w 2099794"/>
                <a:gd name="connsiteY226" fmla="*/ 218529 h 2081735"/>
                <a:gd name="connsiteX227" fmla="*/ 70533 w 2099794"/>
                <a:gd name="connsiteY227" fmla="*/ 212513 h 2081735"/>
                <a:gd name="connsiteX228" fmla="*/ 70740 w 2099794"/>
                <a:gd name="connsiteY228" fmla="*/ 212928 h 2081735"/>
                <a:gd name="connsiteX229" fmla="*/ 71155 w 2099794"/>
                <a:gd name="connsiteY229" fmla="*/ 212928 h 2081735"/>
                <a:gd name="connsiteX230" fmla="*/ 80075 w 2099794"/>
                <a:gd name="connsiteY230" fmla="*/ 221226 h 2081735"/>
                <a:gd name="connsiteX231" fmla="*/ 88996 w 2099794"/>
                <a:gd name="connsiteY231" fmla="*/ 238859 h 2081735"/>
                <a:gd name="connsiteX232" fmla="*/ 89411 w 2099794"/>
                <a:gd name="connsiteY232" fmla="*/ 240933 h 2081735"/>
                <a:gd name="connsiteX233" fmla="*/ 94804 w 2099794"/>
                <a:gd name="connsiteY233" fmla="*/ 258982 h 2081735"/>
                <a:gd name="connsiteX234" fmla="*/ 95841 w 2099794"/>
                <a:gd name="connsiteY234" fmla="*/ 263753 h 2081735"/>
                <a:gd name="connsiteX235" fmla="*/ 98538 w 2099794"/>
                <a:gd name="connsiteY235" fmla="*/ 275370 h 2081735"/>
                <a:gd name="connsiteX236" fmla="*/ 98953 w 2099794"/>
                <a:gd name="connsiteY236" fmla="*/ 278689 h 2081735"/>
                <a:gd name="connsiteX237" fmla="*/ 101857 w 2099794"/>
                <a:gd name="connsiteY237" fmla="*/ 295078 h 2081735"/>
                <a:gd name="connsiteX238" fmla="*/ 102272 w 2099794"/>
                <a:gd name="connsiteY238" fmla="*/ 300056 h 2081735"/>
                <a:gd name="connsiteX239" fmla="*/ 104969 w 2099794"/>
                <a:gd name="connsiteY239" fmla="*/ 319764 h 2081735"/>
                <a:gd name="connsiteX240" fmla="*/ 105591 w 2099794"/>
                <a:gd name="connsiteY240" fmla="*/ 328062 h 2081735"/>
                <a:gd name="connsiteX241" fmla="*/ 108288 w 2099794"/>
                <a:gd name="connsiteY241" fmla="*/ 352748 h 2081735"/>
                <a:gd name="connsiteX242" fmla="*/ 108911 w 2099794"/>
                <a:gd name="connsiteY242" fmla="*/ 364158 h 2081735"/>
                <a:gd name="connsiteX243" fmla="*/ 111400 w 2099794"/>
                <a:gd name="connsiteY243" fmla="*/ 397142 h 2081735"/>
                <a:gd name="connsiteX244" fmla="*/ 115964 w 2099794"/>
                <a:gd name="connsiteY244" fmla="*/ 408967 h 2081735"/>
                <a:gd name="connsiteX245" fmla="*/ 114304 w 2099794"/>
                <a:gd name="connsiteY245" fmla="*/ 435520 h 2081735"/>
                <a:gd name="connsiteX246" fmla="*/ 113267 w 2099794"/>
                <a:gd name="connsiteY246" fmla="*/ 440084 h 2081735"/>
                <a:gd name="connsiteX247" fmla="*/ 115757 w 2099794"/>
                <a:gd name="connsiteY247" fmla="*/ 522026 h 2081735"/>
                <a:gd name="connsiteX248" fmla="*/ 130485 w 2099794"/>
                <a:gd name="connsiteY248" fmla="*/ 444855 h 2081735"/>
                <a:gd name="connsiteX249" fmla="*/ 131522 w 2099794"/>
                <a:gd name="connsiteY249" fmla="*/ 439669 h 2081735"/>
                <a:gd name="connsiteX250" fmla="*/ 137746 w 2099794"/>
                <a:gd name="connsiteY250" fmla="*/ 413531 h 2081735"/>
                <a:gd name="connsiteX251" fmla="*/ 137954 w 2099794"/>
                <a:gd name="connsiteY251" fmla="*/ 411871 h 2081735"/>
                <a:gd name="connsiteX252" fmla="*/ 144177 w 2099794"/>
                <a:gd name="connsiteY252" fmla="*/ 386977 h 2081735"/>
                <a:gd name="connsiteX253" fmla="*/ 144799 w 2099794"/>
                <a:gd name="connsiteY253" fmla="*/ 383658 h 2081735"/>
                <a:gd name="connsiteX254" fmla="*/ 150608 w 2099794"/>
                <a:gd name="connsiteY254" fmla="*/ 362706 h 2081735"/>
                <a:gd name="connsiteX255" fmla="*/ 151853 w 2099794"/>
                <a:gd name="connsiteY255" fmla="*/ 357727 h 2081735"/>
                <a:gd name="connsiteX256" fmla="*/ 151853 w 2099794"/>
                <a:gd name="connsiteY256" fmla="*/ 340924 h 2081735"/>
                <a:gd name="connsiteX257" fmla="*/ 150608 w 2099794"/>
                <a:gd name="connsiteY257" fmla="*/ 329929 h 2081735"/>
                <a:gd name="connsiteX258" fmla="*/ 151438 w 2099794"/>
                <a:gd name="connsiteY258" fmla="*/ 326402 h 2081735"/>
                <a:gd name="connsiteX259" fmla="*/ 153097 w 2099794"/>
                <a:gd name="connsiteY259" fmla="*/ 323290 h 2081735"/>
                <a:gd name="connsiteX260" fmla="*/ 156831 w 2099794"/>
                <a:gd name="connsiteY260" fmla="*/ 318727 h 2081735"/>
                <a:gd name="connsiteX261" fmla="*/ 166374 w 2099794"/>
                <a:gd name="connsiteY261" fmla="*/ 309391 h 2081735"/>
                <a:gd name="connsiteX262" fmla="*/ 199773 w 2099794"/>
                <a:gd name="connsiteY262" fmla="*/ 209816 h 2081735"/>
                <a:gd name="connsiteX263" fmla="*/ 200810 w 2099794"/>
                <a:gd name="connsiteY263" fmla="*/ 206290 h 2081735"/>
                <a:gd name="connsiteX264" fmla="*/ 218651 w 2099794"/>
                <a:gd name="connsiteY264" fmla="*/ 160858 h 2081735"/>
                <a:gd name="connsiteX265" fmla="*/ 179443 w 2099794"/>
                <a:gd name="connsiteY265" fmla="*/ 160858 h 2081735"/>
                <a:gd name="connsiteX266" fmla="*/ 172598 w 2099794"/>
                <a:gd name="connsiteY266" fmla="*/ 160029 h 2081735"/>
                <a:gd name="connsiteX267" fmla="*/ 165959 w 2099794"/>
                <a:gd name="connsiteY267" fmla="*/ 158576 h 2081735"/>
                <a:gd name="connsiteX268" fmla="*/ 165129 w 2099794"/>
                <a:gd name="connsiteY268" fmla="*/ 152146 h 2081735"/>
                <a:gd name="connsiteX269" fmla="*/ 189608 w 2099794"/>
                <a:gd name="connsiteY269" fmla="*/ 99869 h 2081735"/>
                <a:gd name="connsiteX270" fmla="*/ 202677 w 2099794"/>
                <a:gd name="connsiteY270" fmla="*/ 88459 h 2081735"/>
                <a:gd name="connsiteX271" fmla="*/ 210561 w 2099794"/>
                <a:gd name="connsiteY271" fmla="*/ 85140 h 2081735"/>
                <a:gd name="connsiteX272" fmla="*/ 220103 w 2099794"/>
                <a:gd name="connsiteY272" fmla="*/ 84932 h 2081735"/>
                <a:gd name="connsiteX273" fmla="*/ 224667 w 2099794"/>
                <a:gd name="connsiteY273" fmla="*/ 86592 h 2081735"/>
                <a:gd name="connsiteX274" fmla="*/ 229853 w 2099794"/>
                <a:gd name="connsiteY274" fmla="*/ 90533 h 2081735"/>
                <a:gd name="connsiteX275" fmla="*/ 230683 w 2099794"/>
                <a:gd name="connsiteY275" fmla="*/ 91571 h 2081735"/>
                <a:gd name="connsiteX276" fmla="*/ 240848 w 2099794"/>
                <a:gd name="connsiteY276" fmla="*/ 107337 h 2081735"/>
                <a:gd name="connsiteX277" fmla="*/ 287731 w 2099794"/>
                <a:gd name="connsiteY277" fmla="*/ 5687 h 2081735"/>
                <a:gd name="connsiteX278" fmla="*/ 283997 w 2099794"/>
                <a:gd name="connsiteY278" fmla="*/ 23527 h 2081735"/>
                <a:gd name="connsiteX279" fmla="*/ 246242 w 2099794"/>
                <a:gd name="connsiteY279" fmla="*/ 112523 h 2081735"/>
                <a:gd name="connsiteX280" fmla="*/ 246034 w 2099794"/>
                <a:gd name="connsiteY280" fmla="*/ 117709 h 2081735"/>
                <a:gd name="connsiteX281" fmla="*/ 237114 w 2099794"/>
                <a:gd name="connsiteY281" fmla="*/ 152560 h 2081735"/>
                <a:gd name="connsiteX282" fmla="*/ 222800 w 2099794"/>
                <a:gd name="connsiteY282" fmla="*/ 171023 h 2081735"/>
                <a:gd name="connsiteX283" fmla="*/ 183592 w 2099794"/>
                <a:gd name="connsiteY283" fmla="*/ 282423 h 2081735"/>
                <a:gd name="connsiteX284" fmla="*/ 181518 w 2099794"/>
                <a:gd name="connsiteY284" fmla="*/ 289476 h 2081735"/>
                <a:gd name="connsiteX285" fmla="*/ 213257 w 2099794"/>
                <a:gd name="connsiteY285" fmla="*/ 286780 h 2081735"/>
                <a:gd name="connsiteX286" fmla="*/ 236077 w 2099794"/>
                <a:gd name="connsiteY286" fmla="*/ 309806 h 2081735"/>
                <a:gd name="connsiteX287" fmla="*/ 254332 w 2099794"/>
                <a:gd name="connsiteY287" fmla="*/ 366440 h 2081735"/>
                <a:gd name="connsiteX288" fmla="*/ 251220 w 2099794"/>
                <a:gd name="connsiteY288" fmla="*/ 371626 h 2081735"/>
                <a:gd name="connsiteX289" fmla="*/ 172390 w 2099794"/>
                <a:gd name="connsiteY289" fmla="*/ 361668 h 2081735"/>
                <a:gd name="connsiteX290" fmla="*/ 161603 w 2099794"/>
                <a:gd name="connsiteY290" fmla="*/ 355030 h 2081735"/>
                <a:gd name="connsiteX291" fmla="*/ 147081 w 2099794"/>
                <a:gd name="connsiteY291" fmla="*/ 411456 h 2081735"/>
                <a:gd name="connsiteX292" fmla="*/ 116586 w 2099794"/>
                <a:gd name="connsiteY292" fmla="*/ 612474 h 2081735"/>
                <a:gd name="connsiteX293" fmla="*/ 117831 w 2099794"/>
                <a:gd name="connsiteY293" fmla="*/ 679687 h 2081735"/>
                <a:gd name="connsiteX294" fmla="*/ 123225 w 2099794"/>
                <a:gd name="connsiteY294" fmla="*/ 688608 h 2081735"/>
                <a:gd name="connsiteX295" fmla="*/ 132560 w 2099794"/>
                <a:gd name="connsiteY295" fmla="*/ 735076 h 2081735"/>
                <a:gd name="connsiteX296" fmla="*/ 130693 w 2099794"/>
                <a:gd name="connsiteY296" fmla="*/ 747108 h 2081735"/>
                <a:gd name="connsiteX297" fmla="*/ 206619 w 2099794"/>
                <a:gd name="connsiteY297" fmla="*/ 908295 h 2081735"/>
                <a:gd name="connsiteX298" fmla="*/ 327769 w 2099794"/>
                <a:gd name="connsiteY298" fmla="*/ 1081930 h 2081735"/>
                <a:gd name="connsiteX299" fmla="*/ 376934 w 2099794"/>
                <a:gd name="connsiteY299" fmla="*/ 1158686 h 2081735"/>
                <a:gd name="connsiteX300" fmla="*/ 378594 w 2099794"/>
                <a:gd name="connsiteY300" fmla="*/ 1161590 h 2081735"/>
                <a:gd name="connsiteX301" fmla="*/ 380668 w 2099794"/>
                <a:gd name="connsiteY301" fmla="*/ 1165117 h 2081735"/>
                <a:gd name="connsiteX302" fmla="*/ 380046 w 2099794"/>
                <a:gd name="connsiteY302" fmla="*/ 1160345 h 2081735"/>
                <a:gd name="connsiteX303" fmla="*/ 378801 w 2099794"/>
                <a:gd name="connsiteY303" fmla="*/ 1156611 h 2081735"/>
                <a:gd name="connsiteX304" fmla="*/ 324865 w 2099794"/>
                <a:gd name="connsiteY304" fmla="*/ 1036084 h 2081735"/>
                <a:gd name="connsiteX305" fmla="*/ 323413 w 2099794"/>
                <a:gd name="connsiteY305" fmla="*/ 1033179 h 2081735"/>
                <a:gd name="connsiteX306" fmla="*/ 294370 w 2099794"/>
                <a:gd name="connsiteY306" fmla="*/ 1006211 h 2081735"/>
                <a:gd name="connsiteX307" fmla="*/ 278396 w 2099794"/>
                <a:gd name="connsiteY307" fmla="*/ 998328 h 2081735"/>
                <a:gd name="connsiteX308" fmla="*/ 272588 w 2099794"/>
                <a:gd name="connsiteY308" fmla="*/ 952689 h 2081735"/>
                <a:gd name="connsiteX309" fmla="*/ 276529 w 2099794"/>
                <a:gd name="connsiteY309" fmla="*/ 927173 h 2081735"/>
                <a:gd name="connsiteX310" fmla="*/ 250805 w 2099794"/>
                <a:gd name="connsiteY310" fmla="*/ 838385 h 2081735"/>
                <a:gd name="connsiteX311" fmla="*/ 248109 w 2099794"/>
                <a:gd name="connsiteY311" fmla="*/ 817226 h 2081735"/>
                <a:gd name="connsiteX312" fmla="*/ 227364 w 2099794"/>
                <a:gd name="connsiteY312" fmla="*/ 820960 h 2081735"/>
                <a:gd name="connsiteX313" fmla="*/ 186497 w 2099794"/>
                <a:gd name="connsiteY313" fmla="*/ 818055 h 2081735"/>
                <a:gd name="connsiteX314" fmla="*/ 182555 w 2099794"/>
                <a:gd name="connsiteY314" fmla="*/ 812039 h 2081735"/>
                <a:gd name="connsiteX315" fmla="*/ 206619 w 2099794"/>
                <a:gd name="connsiteY315" fmla="*/ 760385 h 2081735"/>
                <a:gd name="connsiteX316" fmla="*/ 215954 w 2099794"/>
                <a:gd name="connsiteY316" fmla="*/ 751257 h 2081735"/>
                <a:gd name="connsiteX317" fmla="*/ 253502 w 2099794"/>
                <a:gd name="connsiteY317" fmla="*/ 758932 h 2081735"/>
                <a:gd name="connsiteX318" fmla="*/ 257444 w 2099794"/>
                <a:gd name="connsiteY318" fmla="*/ 766815 h 2081735"/>
                <a:gd name="connsiteX319" fmla="*/ 360338 w 2099794"/>
                <a:gd name="connsiteY319" fmla="*/ 710804 h 2081735"/>
                <a:gd name="connsiteX320" fmla="*/ 361168 w 2099794"/>
                <a:gd name="connsiteY320" fmla="*/ 712879 h 2081735"/>
                <a:gd name="connsiteX321" fmla="*/ 335652 w 2099794"/>
                <a:gd name="connsiteY321" fmla="*/ 720140 h 2081735"/>
                <a:gd name="connsiteX322" fmla="*/ 286279 w 2099794"/>
                <a:gd name="connsiteY322" fmla="*/ 743581 h 2081735"/>
                <a:gd name="connsiteX323" fmla="*/ 268854 w 2099794"/>
                <a:gd name="connsiteY323" fmla="*/ 763081 h 2081735"/>
                <a:gd name="connsiteX324" fmla="*/ 266987 w 2099794"/>
                <a:gd name="connsiteY324" fmla="*/ 783619 h 2081735"/>
                <a:gd name="connsiteX325" fmla="*/ 261800 w 2099794"/>
                <a:gd name="connsiteY325" fmla="*/ 806438 h 2081735"/>
                <a:gd name="connsiteX326" fmla="*/ 256822 w 2099794"/>
                <a:gd name="connsiteY326" fmla="*/ 816188 h 2081735"/>
                <a:gd name="connsiteX327" fmla="*/ 282960 w 2099794"/>
                <a:gd name="connsiteY327" fmla="*/ 919705 h 2081735"/>
                <a:gd name="connsiteX328" fmla="*/ 285449 w 2099794"/>
                <a:gd name="connsiteY328" fmla="*/ 916593 h 2081735"/>
                <a:gd name="connsiteX329" fmla="*/ 342705 w 2099794"/>
                <a:gd name="connsiteY329" fmla="*/ 898545 h 2081735"/>
                <a:gd name="connsiteX330" fmla="*/ 373408 w 2099794"/>
                <a:gd name="connsiteY330" fmla="*/ 920120 h 2081735"/>
                <a:gd name="connsiteX331" fmla="*/ 415934 w 2099794"/>
                <a:gd name="connsiteY331" fmla="*/ 981940 h 2081735"/>
                <a:gd name="connsiteX332" fmla="*/ 417387 w 2099794"/>
                <a:gd name="connsiteY332" fmla="*/ 987333 h 2081735"/>
                <a:gd name="connsiteX333" fmla="*/ 365525 w 2099794"/>
                <a:gd name="connsiteY333" fmla="*/ 1004966 h 2081735"/>
                <a:gd name="connsiteX334" fmla="*/ 329844 w 2099794"/>
                <a:gd name="connsiteY334" fmla="*/ 1010360 h 2081735"/>
                <a:gd name="connsiteX335" fmla="*/ 325487 w 2099794"/>
                <a:gd name="connsiteY335" fmla="*/ 1017621 h 2081735"/>
                <a:gd name="connsiteX336" fmla="*/ 383988 w 2099794"/>
                <a:gd name="connsiteY336" fmla="*/ 1146861 h 2081735"/>
                <a:gd name="connsiteX337" fmla="*/ 431286 w 2099794"/>
                <a:gd name="connsiteY337" fmla="*/ 1300166 h 2081735"/>
                <a:gd name="connsiteX338" fmla="*/ 433153 w 2099794"/>
                <a:gd name="connsiteY338" fmla="*/ 1400986 h 2081735"/>
                <a:gd name="connsiteX339" fmla="*/ 425477 w 2099794"/>
                <a:gd name="connsiteY339" fmla="*/ 1465295 h 2081735"/>
                <a:gd name="connsiteX340" fmla="*/ 425685 w 2099794"/>
                <a:gd name="connsiteY340" fmla="*/ 1471518 h 2081735"/>
                <a:gd name="connsiteX341" fmla="*/ 430041 w 2099794"/>
                <a:gd name="connsiteY341" fmla="*/ 1467369 h 2081735"/>
                <a:gd name="connsiteX342" fmla="*/ 493106 w 2099794"/>
                <a:gd name="connsiteY342" fmla="*/ 1443927 h 2081735"/>
                <a:gd name="connsiteX343" fmla="*/ 548494 w 2099794"/>
                <a:gd name="connsiteY343" fmla="*/ 1472970 h 2081735"/>
                <a:gd name="connsiteX344" fmla="*/ 627740 w 2099794"/>
                <a:gd name="connsiteY344" fmla="*/ 1582296 h 2081735"/>
                <a:gd name="connsiteX345" fmla="*/ 624420 w 2099794"/>
                <a:gd name="connsiteY345" fmla="*/ 1589556 h 2081735"/>
                <a:gd name="connsiteX346" fmla="*/ 563431 w 2099794"/>
                <a:gd name="connsiteY346" fmla="*/ 1612583 h 2081735"/>
                <a:gd name="connsiteX347" fmla="*/ 468004 w 2099794"/>
                <a:gd name="connsiteY347" fmla="*/ 1624615 h 2081735"/>
                <a:gd name="connsiteX348" fmla="*/ 413653 w 2099794"/>
                <a:gd name="connsiteY348" fmla="*/ 1607397 h 2081735"/>
                <a:gd name="connsiteX349" fmla="*/ 394982 w 2099794"/>
                <a:gd name="connsiteY349" fmla="*/ 1587897 h 2081735"/>
                <a:gd name="connsiteX350" fmla="*/ 392285 w 2099794"/>
                <a:gd name="connsiteY350" fmla="*/ 1593083 h 2081735"/>
                <a:gd name="connsiteX351" fmla="*/ 356397 w 2099794"/>
                <a:gd name="connsiteY351" fmla="*/ 1679382 h 2081735"/>
                <a:gd name="connsiteX352" fmla="*/ 276788 w 2099794"/>
                <a:gd name="connsiteY352" fmla="*/ 1813212 h 2081735"/>
                <a:gd name="connsiteX353" fmla="*/ 231210 w 2099794"/>
                <a:gd name="connsiteY353" fmla="*/ 1867225 h 2081735"/>
                <a:gd name="connsiteX354" fmla="*/ 320404 w 2099794"/>
                <a:gd name="connsiteY354" fmla="*/ 1737545 h 2081735"/>
                <a:gd name="connsiteX355" fmla="*/ 387722 w 2099794"/>
                <a:gd name="connsiteY355" fmla="*/ 1588104 h 2081735"/>
                <a:gd name="connsiteX356" fmla="*/ 390626 w 2099794"/>
                <a:gd name="connsiteY356" fmla="*/ 1570471 h 2081735"/>
                <a:gd name="connsiteX357" fmla="*/ 396227 w 2099794"/>
                <a:gd name="connsiteY357" fmla="*/ 1545992 h 2081735"/>
                <a:gd name="connsiteX358" fmla="*/ 411786 w 2099794"/>
                <a:gd name="connsiteY358" fmla="*/ 1499731 h 2081735"/>
                <a:gd name="connsiteX359" fmla="*/ 427552 w 2099794"/>
                <a:gd name="connsiteY359" fmla="*/ 1355554 h 2081735"/>
                <a:gd name="connsiteX360" fmla="*/ 416764 w 2099794"/>
                <a:gd name="connsiteY360" fmla="*/ 1317176 h 2081735"/>
                <a:gd name="connsiteX361" fmla="*/ 328599 w 2099794"/>
                <a:gd name="connsiteY361" fmla="*/ 1196026 h 2081735"/>
                <a:gd name="connsiteX362" fmla="*/ 223007 w 2099794"/>
                <a:gd name="connsiteY362" fmla="*/ 1110765 h 2081735"/>
                <a:gd name="connsiteX363" fmla="*/ 177784 w 2099794"/>
                <a:gd name="connsiteY363" fmla="*/ 1094377 h 2081735"/>
                <a:gd name="connsiteX364" fmla="*/ 114927 w 2099794"/>
                <a:gd name="connsiteY364" fmla="*/ 1122797 h 2081735"/>
                <a:gd name="connsiteX365" fmla="*/ 94597 w 2099794"/>
                <a:gd name="connsiteY365" fmla="*/ 1203495 h 2081735"/>
                <a:gd name="connsiteX366" fmla="*/ 100198 w 2099794"/>
                <a:gd name="connsiteY366" fmla="*/ 1198516 h 2081735"/>
                <a:gd name="connsiteX367" fmla="*/ 170108 w 2099794"/>
                <a:gd name="connsiteY367" fmla="*/ 1198308 h 2081735"/>
                <a:gd name="connsiteX368" fmla="*/ 200188 w 2099794"/>
                <a:gd name="connsiteY368" fmla="*/ 1266766 h 2081735"/>
                <a:gd name="connsiteX369" fmla="*/ 204544 w 2099794"/>
                <a:gd name="connsiteY369" fmla="*/ 1299336 h 2081735"/>
                <a:gd name="connsiteX370" fmla="*/ 198529 w 2099794"/>
                <a:gd name="connsiteY370" fmla="*/ 1305767 h 2081735"/>
                <a:gd name="connsiteX371" fmla="*/ 95011 w 2099794"/>
                <a:gd name="connsiteY371" fmla="*/ 1287096 h 2081735"/>
                <a:gd name="connsiteX372" fmla="*/ 100820 w 2099794"/>
                <a:gd name="connsiteY372" fmla="*/ 1341655 h 2081735"/>
                <a:gd name="connsiteX373" fmla="*/ 118246 w 2099794"/>
                <a:gd name="connsiteY373" fmla="*/ 1447869 h 2081735"/>
                <a:gd name="connsiteX374" fmla="*/ 125507 w 2099794"/>
                <a:gd name="connsiteY374" fmla="*/ 1458656 h 2081735"/>
                <a:gd name="connsiteX375" fmla="*/ 134012 w 2099794"/>
                <a:gd name="connsiteY375" fmla="*/ 1498279 h 2081735"/>
                <a:gd name="connsiteX376" fmla="*/ 131522 w 2099794"/>
                <a:gd name="connsiteY376" fmla="*/ 1511763 h 2081735"/>
                <a:gd name="connsiteX377" fmla="*/ 150400 w 2099794"/>
                <a:gd name="connsiteY377" fmla="*/ 1599099 h 2081735"/>
                <a:gd name="connsiteX378" fmla="*/ 123639 w 2099794"/>
                <a:gd name="connsiteY378" fmla="*/ 1510933 h 2081735"/>
                <a:gd name="connsiteX379" fmla="*/ 25724 w 2099794"/>
                <a:gd name="connsiteY379" fmla="*/ 1535412 h 2081735"/>
                <a:gd name="connsiteX380" fmla="*/ 18048 w 2099794"/>
                <a:gd name="connsiteY380" fmla="*/ 1527737 h 2081735"/>
                <a:gd name="connsiteX381" fmla="*/ 37963 w 2099794"/>
                <a:gd name="connsiteY381" fmla="*/ 1452848 h 2081735"/>
                <a:gd name="connsiteX382" fmla="*/ 56634 w 2099794"/>
                <a:gd name="connsiteY382" fmla="*/ 1430236 h 2081735"/>
                <a:gd name="connsiteX383" fmla="*/ 100820 w 2099794"/>
                <a:gd name="connsiteY383" fmla="*/ 1430651 h 2081735"/>
                <a:gd name="connsiteX384" fmla="*/ 107666 w 2099794"/>
                <a:gd name="connsiteY384" fmla="*/ 1436459 h 2081735"/>
                <a:gd name="connsiteX385" fmla="*/ 99575 w 2099794"/>
                <a:gd name="connsiteY385" fmla="*/ 1390198 h 2081735"/>
                <a:gd name="connsiteX386" fmla="*/ 86921 w 2099794"/>
                <a:gd name="connsiteY386" fmla="*/ 1287512 h 2081735"/>
                <a:gd name="connsiteX387" fmla="*/ 81942 w 2099794"/>
                <a:gd name="connsiteY387" fmla="*/ 1276931 h 2081735"/>
                <a:gd name="connsiteX388" fmla="*/ 72192 w 2099794"/>
                <a:gd name="connsiteY388" fmla="*/ 1265936 h 2081735"/>
                <a:gd name="connsiteX389" fmla="*/ 80490 w 2099794"/>
                <a:gd name="connsiteY389" fmla="*/ 1221542 h 2081735"/>
                <a:gd name="connsiteX390" fmla="*/ 85676 w 2099794"/>
                <a:gd name="connsiteY390" fmla="*/ 1211585 h 2081735"/>
                <a:gd name="connsiteX391" fmla="*/ 100405 w 2099794"/>
                <a:gd name="connsiteY391" fmla="*/ 1134622 h 2081735"/>
                <a:gd name="connsiteX392" fmla="*/ 157246 w 2099794"/>
                <a:gd name="connsiteY392" fmla="*/ 1086078 h 2081735"/>
                <a:gd name="connsiteX393" fmla="*/ 203922 w 2099794"/>
                <a:gd name="connsiteY393" fmla="*/ 1093547 h 2081735"/>
                <a:gd name="connsiteX394" fmla="*/ 288769 w 2099794"/>
                <a:gd name="connsiteY394" fmla="*/ 1147483 h 2081735"/>
                <a:gd name="connsiteX395" fmla="*/ 419254 w 2099794"/>
                <a:gd name="connsiteY395" fmla="*/ 1305767 h 2081735"/>
                <a:gd name="connsiteX396" fmla="*/ 425270 w 2099794"/>
                <a:gd name="connsiteY396" fmla="*/ 1316346 h 2081735"/>
                <a:gd name="connsiteX397" fmla="*/ 414690 w 2099794"/>
                <a:gd name="connsiteY397" fmla="*/ 1261580 h 2081735"/>
                <a:gd name="connsiteX398" fmla="*/ 340838 w 2099794"/>
                <a:gd name="connsiteY398" fmla="*/ 1114707 h 2081735"/>
                <a:gd name="connsiteX399" fmla="*/ 227571 w 2099794"/>
                <a:gd name="connsiteY399" fmla="*/ 954556 h 2081735"/>
                <a:gd name="connsiteX400" fmla="*/ 134219 w 2099794"/>
                <a:gd name="connsiteY400" fmla="*/ 784449 h 2081735"/>
                <a:gd name="connsiteX401" fmla="*/ 123639 w 2099794"/>
                <a:gd name="connsiteY401" fmla="*/ 752501 h 2081735"/>
                <a:gd name="connsiteX402" fmla="*/ 118661 w 2099794"/>
                <a:gd name="connsiteY402" fmla="*/ 749805 h 2081735"/>
                <a:gd name="connsiteX403" fmla="*/ 23857 w 2099794"/>
                <a:gd name="connsiteY403" fmla="*/ 774491 h 2081735"/>
                <a:gd name="connsiteX404" fmla="*/ 0 w 2099794"/>
                <a:gd name="connsiteY404" fmla="*/ 774906 h 20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</a:cxnLst>
              <a:rect l="l" t="t" r="r" b="b"/>
              <a:pathLst>
                <a:path w="2099794" h="2081735">
                  <a:moveTo>
                    <a:pt x="989322" y="1791611"/>
                  </a:moveTo>
                  <a:lnTo>
                    <a:pt x="991189" y="1792856"/>
                  </a:lnTo>
                  <a:cubicBezTo>
                    <a:pt x="992641" y="1793270"/>
                    <a:pt x="993056" y="1792441"/>
                    <a:pt x="992849" y="1791403"/>
                  </a:cubicBezTo>
                  <a:cubicBezTo>
                    <a:pt x="992641" y="1790989"/>
                    <a:pt x="991811" y="1790574"/>
                    <a:pt x="991189" y="1789952"/>
                  </a:cubicBezTo>
                  <a:cubicBezTo>
                    <a:pt x="990359" y="1790574"/>
                    <a:pt x="989945" y="1791196"/>
                    <a:pt x="989322" y="1791611"/>
                  </a:cubicBezTo>
                  <a:close/>
                  <a:moveTo>
                    <a:pt x="424025" y="1475460"/>
                  </a:moveTo>
                  <a:cubicBezTo>
                    <a:pt x="424233" y="1476290"/>
                    <a:pt x="424648" y="1476290"/>
                    <a:pt x="424855" y="1475460"/>
                  </a:cubicBezTo>
                  <a:cubicBezTo>
                    <a:pt x="425062" y="1475045"/>
                    <a:pt x="425270" y="1474630"/>
                    <a:pt x="425270" y="1474008"/>
                  </a:cubicBezTo>
                  <a:cubicBezTo>
                    <a:pt x="425477" y="1474008"/>
                    <a:pt x="424855" y="1473800"/>
                    <a:pt x="424025" y="1473385"/>
                  </a:cubicBezTo>
                  <a:cubicBezTo>
                    <a:pt x="424025" y="1474215"/>
                    <a:pt x="423818" y="1474837"/>
                    <a:pt x="424025" y="1475460"/>
                  </a:cubicBezTo>
                  <a:close/>
                  <a:moveTo>
                    <a:pt x="209514" y="1892936"/>
                  </a:moveTo>
                  <a:lnTo>
                    <a:pt x="231210" y="1867225"/>
                  </a:lnTo>
                  <a:lnTo>
                    <a:pt x="227571" y="1872516"/>
                  </a:lnTo>
                  <a:lnTo>
                    <a:pt x="209514" y="1892936"/>
                  </a:lnTo>
                  <a:close/>
                  <a:moveTo>
                    <a:pt x="197595" y="1927954"/>
                  </a:moveTo>
                  <a:lnTo>
                    <a:pt x="294784" y="1861470"/>
                  </a:lnTo>
                  <a:cubicBezTo>
                    <a:pt x="328806" y="1841088"/>
                    <a:pt x="364072" y="1822728"/>
                    <a:pt x="400583" y="1806340"/>
                  </a:cubicBezTo>
                  <a:cubicBezTo>
                    <a:pt x="423402" y="1796175"/>
                    <a:pt x="446637" y="1787255"/>
                    <a:pt x="470078" y="1778749"/>
                  </a:cubicBezTo>
                  <a:cubicBezTo>
                    <a:pt x="488749" y="1772111"/>
                    <a:pt x="507626" y="1766302"/>
                    <a:pt x="526919" y="1761531"/>
                  </a:cubicBezTo>
                  <a:cubicBezTo>
                    <a:pt x="538951" y="1758627"/>
                    <a:pt x="550776" y="1753233"/>
                    <a:pt x="563015" y="1751988"/>
                  </a:cubicBezTo>
                  <a:cubicBezTo>
                    <a:pt x="583345" y="1749706"/>
                    <a:pt x="603260" y="1744313"/>
                    <a:pt x="623590" y="1742446"/>
                  </a:cubicBezTo>
                  <a:cubicBezTo>
                    <a:pt x="624420" y="1742446"/>
                    <a:pt x="625042" y="1741823"/>
                    <a:pt x="625872" y="1741616"/>
                  </a:cubicBezTo>
                  <a:cubicBezTo>
                    <a:pt x="626909" y="1741616"/>
                    <a:pt x="628154" y="1741409"/>
                    <a:pt x="629191" y="1741409"/>
                  </a:cubicBezTo>
                  <a:cubicBezTo>
                    <a:pt x="637489" y="1740579"/>
                    <a:pt x="645787" y="1740371"/>
                    <a:pt x="653878" y="1738297"/>
                  </a:cubicBezTo>
                  <a:cubicBezTo>
                    <a:pt x="656160" y="1738297"/>
                    <a:pt x="658234" y="1738089"/>
                    <a:pt x="660516" y="1738089"/>
                  </a:cubicBezTo>
                  <a:lnTo>
                    <a:pt x="709889" y="1734978"/>
                  </a:lnTo>
                  <a:lnTo>
                    <a:pt x="741214" y="1734978"/>
                  </a:lnTo>
                  <a:lnTo>
                    <a:pt x="790586" y="1738089"/>
                  </a:lnTo>
                  <a:cubicBezTo>
                    <a:pt x="792246" y="1738089"/>
                    <a:pt x="793906" y="1738089"/>
                    <a:pt x="795565" y="1738297"/>
                  </a:cubicBezTo>
                  <a:lnTo>
                    <a:pt x="844316" y="1745142"/>
                  </a:lnTo>
                  <a:lnTo>
                    <a:pt x="882690" y="1751332"/>
                  </a:lnTo>
                  <a:lnTo>
                    <a:pt x="882901" y="1751573"/>
                  </a:lnTo>
                  <a:lnTo>
                    <a:pt x="882901" y="1752403"/>
                  </a:lnTo>
                  <a:cubicBezTo>
                    <a:pt x="883316" y="1752403"/>
                    <a:pt x="883523" y="1752196"/>
                    <a:pt x="883938" y="1752196"/>
                  </a:cubicBezTo>
                  <a:cubicBezTo>
                    <a:pt x="883523" y="1751988"/>
                    <a:pt x="883109" y="1751781"/>
                    <a:pt x="882901" y="1751573"/>
                  </a:cubicBezTo>
                  <a:lnTo>
                    <a:pt x="882901" y="1751366"/>
                  </a:lnTo>
                  <a:lnTo>
                    <a:pt x="882690" y="1751332"/>
                  </a:lnTo>
                  <a:lnTo>
                    <a:pt x="877092" y="1744935"/>
                  </a:lnTo>
                  <a:cubicBezTo>
                    <a:pt x="873566" y="1740579"/>
                    <a:pt x="869624" y="1736222"/>
                    <a:pt x="868587" y="1730829"/>
                  </a:cubicBezTo>
                  <a:cubicBezTo>
                    <a:pt x="866305" y="1719834"/>
                    <a:pt x="867757" y="1709047"/>
                    <a:pt x="874188" y="1699504"/>
                  </a:cubicBezTo>
                  <a:cubicBezTo>
                    <a:pt x="883523" y="1685605"/>
                    <a:pt x="894311" y="1673573"/>
                    <a:pt x="909869" y="1665897"/>
                  </a:cubicBezTo>
                  <a:cubicBezTo>
                    <a:pt x="923353" y="1659259"/>
                    <a:pt x="937252" y="1653450"/>
                    <a:pt x="951359" y="1650753"/>
                  </a:cubicBezTo>
                  <a:cubicBezTo>
                    <a:pt x="972934" y="1646605"/>
                    <a:pt x="995338" y="1644945"/>
                    <a:pt x="1017535" y="1644322"/>
                  </a:cubicBezTo>
                  <a:lnTo>
                    <a:pt x="1027493" y="1644322"/>
                  </a:lnTo>
                  <a:cubicBezTo>
                    <a:pt x="1031849" y="1644322"/>
                    <a:pt x="1036206" y="1644530"/>
                    <a:pt x="1040562" y="1644530"/>
                  </a:cubicBezTo>
                  <a:cubicBezTo>
                    <a:pt x="1038487" y="1694318"/>
                    <a:pt x="1028945" y="1741823"/>
                    <a:pt x="997620" y="1783935"/>
                  </a:cubicBezTo>
                  <a:cubicBezTo>
                    <a:pt x="1010067" y="1786840"/>
                    <a:pt x="1021477" y="1791611"/>
                    <a:pt x="1033301" y="1795760"/>
                  </a:cubicBezTo>
                  <a:cubicBezTo>
                    <a:pt x="1067945" y="1808414"/>
                    <a:pt x="1102174" y="1821691"/>
                    <a:pt x="1137025" y="1833723"/>
                  </a:cubicBezTo>
                  <a:cubicBezTo>
                    <a:pt x="1151962" y="1838909"/>
                    <a:pt x="1166276" y="1846377"/>
                    <a:pt x="1181627" y="1850112"/>
                  </a:cubicBezTo>
                  <a:cubicBezTo>
                    <a:pt x="1183079" y="1851563"/>
                    <a:pt x="1184946" y="1852601"/>
                    <a:pt x="1186191" y="1850734"/>
                  </a:cubicBezTo>
                  <a:cubicBezTo>
                    <a:pt x="1186813" y="1849904"/>
                    <a:pt x="1184738" y="1848867"/>
                    <a:pt x="1183494" y="1848452"/>
                  </a:cubicBezTo>
                  <a:cubicBezTo>
                    <a:pt x="1165238" y="1832063"/>
                    <a:pt x="1170425" y="1811941"/>
                    <a:pt x="1186813" y="1797627"/>
                  </a:cubicBezTo>
                  <a:cubicBezTo>
                    <a:pt x="1205483" y="1781446"/>
                    <a:pt x="1228096" y="1777919"/>
                    <a:pt x="1250915" y="1774393"/>
                  </a:cubicBezTo>
                  <a:cubicBezTo>
                    <a:pt x="1262739" y="1772526"/>
                    <a:pt x="1274771" y="1773978"/>
                    <a:pt x="1286596" y="1771903"/>
                  </a:cubicBezTo>
                  <a:cubicBezTo>
                    <a:pt x="1289708" y="1771281"/>
                    <a:pt x="1294271" y="1772733"/>
                    <a:pt x="1293649" y="1778957"/>
                  </a:cubicBezTo>
                  <a:cubicBezTo>
                    <a:pt x="1291989" y="1794308"/>
                    <a:pt x="1289500" y="1809452"/>
                    <a:pt x="1285766" y="1824595"/>
                  </a:cubicBezTo>
                  <a:cubicBezTo>
                    <a:pt x="1280995" y="1844303"/>
                    <a:pt x="1271660" y="1861314"/>
                    <a:pt x="1258175" y="1876043"/>
                  </a:cubicBezTo>
                  <a:cubicBezTo>
                    <a:pt x="1257553" y="1878739"/>
                    <a:pt x="1259628" y="1877702"/>
                    <a:pt x="1260665" y="1877910"/>
                  </a:cubicBezTo>
                  <a:cubicBezTo>
                    <a:pt x="1278090" y="1883926"/>
                    <a:pt x="1295309" y="1889942"/>
                    <a:pt x="1313564" y="1893261"/>
                  </a:cubicBezTo>
                  <a:cubicBezTo>
                    <a:pt x="1320825" y="1894713"/>
                    <a:pt x="1328085" y="1898239"/>
                    <a:pt x="1335761" y="1899692"/>
                  </a:cubicBezTo>
                  <a:cubicBezTo>
                    <a:pt x="1356299" y="1903633"/>
                    <a:pt x="1376421" y="1909235"/>
                    <a:pt x="1397166" y="1911724"/>
                  </a:cubicBezTo>
                  <a:cubicBezTo>
                    <a:pt x="1435751" y="1916288"/>
                    <a:pt x="1474337" y="1919607"/>
                    <a:pt x="1512922" y="1912761"/>
                  </a:cubicBezTo>
                  <a:cubicBezTo>
                    <a:pt x="1546736" y="1906745"/>
                    <a:pt x="1578683" y="1895750"/>
                    <a:pt x="1608971" y="1879777"/>
                  </a:cubicBezTo>
                  <a:cubicBezTo>
                    <a:pt x="1612290" y="1877910"/>
                    <a:pt x="1614157" y="1876043"/>
                    <a:pt x="1614987" y="1871894"/>
                  </a:cubicBezTo>
                  <a:cubicBezTo>
                    <a:pt x="1616232" y="1865670"/>
                    <a:pt x="1619136" y="1859862"/>
                    <a:pt x="1625774" y="1856542"/>
                  </a:cubicBezTo>
                  <a:cubicBezTo>
                    <a:pt x="1629301" y="1854883"/>
                    <a:pt x="1630961" y="1850941"/>
                    <a:pt x="1633035" y="1847622"/>
                  </a:cubicBezTo>
                  <a:cubicBezTo>
                    <a:pt x="1643200" y="1832063"/>
                    <a:pt x="1652328" y="1828330"/>
                    <a:pt x="1670791" y="1831856"/>
                  </a:cubicBezTo>
                  <a:cubicBezTo>
                    <a:pt x="1674732" y="1832686"/>
                    <a:pt x="1678259" y="1831441"/>
                    <a:pt x="1681163" y="1828952"/>
                  </a:cubicBezTo>
                  <a:cubicBezTo>
                    <a:pt x="1709376" y="1804265"/>
                    <a:pt x="1734477" y="1776675"/>
                    <a:pt x="1756674" y="1746387"/>
                  </a:cubicBezTo>
                  <a:cubicBezTo>
                    <a:pt x="1763728" y="1736637"/>
                    <a:pt x="1770366" y="1726680"/>
                    <a:pt x="1777212" y="1716722"/>
                  </a:cubicBezTo>
                  <a:cubicBezTo>
                    <a:pt x="1778249" y="1717344"/>
                    <a:pt x="1779079" y="1717967"/>
                    <a:pt x="1780116" y="1718589"/>
                  </a:cubicBezTo>
                  <a:cubicBezTo>
                    <a:pt x="1761861" y="1753233"/>
                    <a:pt x="1737797" y="1783520"/>
                    <a:pt x="1711243" y="1811941"/>
                  </a:cubicBezTo>
                  <a:cubicBezTo>
                    <a:pt x="1703568" y="1820031"/>
                    <a:pt x="1695477" y="1827292"/>
                    <a:pt x="1687179" y="1834760"/>
                  </a:cubicBezTo>
                  <a:cubicBezTo>
                    <a:pt x="1683860" y="1837665"/>
                    <a:pt x="1682823" y="1839532"/>
                    <a:pt x="1686142" y="1843888"/>
                  </a:cubicBezTo>
                  <a:cubicBezTo>
                    <a:pt x="1701493" y="1864010"/>
                    <a:pt x="1705850" y="1887867"/>
                    <a:pt x="1707924" y="1912346"/>
                  </a:cubicBezTo>
                  <a:cubicBezTo>
                    <a:pt x="1708131" y="1915250"/>
                    <a:pt x="1707094" y="1916288"/>
                    <a:pt x="1704397" y="1916288"/>
                  </a:cubicBezTo>
                  <a:cubicBezTo>
                    <a:pt x="1681786" y="1916495"/>
                    <a:pt x="1659588" y="1915458"/>
                    <a:pt x="1638636" y="1905708"/>
                  </a:cubicBezTo>
                  <a:cubicBezTo>
                    <a:pt x="1630961" y="1902181"/>
                    <a:pt x="1624322" y="1897617"/>
                    <a:pt x="1620381" y="1889734"/>
                  </a:cubicBezTo>
                  <a:cubicBezTo>
                    <a:pt x="1618721" y="1886208"/>
                    <a:pt x="1616647" y="1884963"/>
                    <a:pt x="1612705" y="1887452"/>
                  </a:cubicBezTo>
                  <a:cubicBezTo>
                    <a:pt x="1594242" y="1898447"/>
                    <a:pt x="1573705" y="1905085"/>
                    <a:pt x="1554205" y="1913383"/>
                  </a:cubicBezTo>
                  <a:cubicBezTo>
                    <a:pt x="1545699" y="1916910"/>
                    <a:pt x="1535949" y="1917325"/>
                    <a:pt x="1526821" y="1919192"/>
                  </a:cubicBezTo>
                  <a:cubicBezTo>
                    <a:pt x="1479523" y="1929357"/>
                    <a:pt x="1432432" y="1925830"/>
                    <a:pt x="1385341" y="1918155"/>
                  </a:cubicBezTo>
                  <a:cubicBezTo>
                    <a:pt x="1366464" y="1915043"/>
                    <a:pt x="1347171" y="1913591"/>
                    <a:pt x="1328915" y="1907367"/>
                  </a:cubicBezTo>
                  <a:cubicBezTo>
                    <a:pt x="1307756" y="1900107"/>
                    <a:pt x="1285766" y="1895958"/>
                    <a:pt x="1264814" y="1888075"/>
                  </a:cubicBezTo>
                  <a:cubicBezTo>
                    <a:pt x="1256308" y="1884963"/>
                    <a:pt x="1247803" y="1883096"/>
                    <a:pt x="1237846" y="1887037"/>
                  </a:cubicBezTo>
                  <a:cubicBezTo>
                    <a:pt x="1230170" y="1890149"/>
                    <a:pt x="1220420" y="1886830"/>
                    <a:pt x="1214819" y="1880814"/>
                  </a:cubicBezTo>
                  <a:cubicBezTo>
                    <a:pt x="1196771" y="1861521"/>
                    <a:pt x="1172706" y="1855505"/>
                    <a:pt x="1149265" y="1847830"/>
                  </a:cubicBezTo>
                  <a:cubicBezTo>
                    <a:pt x="1138270" y="1844303"/>
                    <a:pt x="1128105" y="1838494"/>
                    <a:pt x="1117110" y="1834553"/>
                  </a:cubicBezTo>
                  <a:cubicBezTo>
                    <a:pt x="1080599" y="1821691"/>
                    <a:pt x="1044711" y="1806547"/>
                    <a:pt x="1007785" y="1794723"/>
                  </a:cubicBezTo>
                  <a:cubicBezTo>
                    <a:pt x="1005295" y="1793893"/>
                    <a:pt x="1002599" y="1793270"/>
                    <a:pt x="999902" y="1792648"/>
                  </a:cubicBezTo>
                  <a:cubicBezTo>
                    <a:pt x="999280" y="1792441"/>
                    <a:pt x="998865" y="1792441"/>
                    <a:pt x="998242" y="1792233"/>
                  </a:cubicBezTo>
                  <a:cubicBezTo>
                    <a:pt x="997205" y="1791403"/>
                    <a:pt x="996168" y="1790781"/>
                    <a:pt x="994923" y="1791403"/>
                  </a:cubicBezTo>
                  <a:cubicBezTo>
                    <a:pt x="993886" y="1792026"/>
                    <a:pt x="994093" y="1793063"/>
                    <a:pt x="994508" y="1793893"/>
                  </a:cubicBezTo>
                  <a:cubicBezTo>
                    <a:pt x="996168" y="1794723"/>
                    <a:pt x="998035" y="1795552"/>
                    <a:pt x="999695" y="1796382"/>
                  </a:cubicBezTo>
                  <a:lnTo>
                    <a:pt x="1057573" y="1823558"/>
                  </a:lnTo>
                  <a:cubicBezTo>
                    <a:pt x="1081014" y="1834968"/>
                    <a:pt x="1104249" y="1847000"/>
                    <a:pt x="1127690" y="1858617"/>
                  </a:cubicBezTo>
                  <a:cubicBezTo>
                    <a:pt x="1152999" y="1871271"/>
                    <a:pt x="1178308" y="1883926"/>
                    <a:pt x="1204031" y="1895958"/>
                  </a:cubicBezTo>
                  <a:cubicBezTo>
                    <a:pt x="1239505" y="1912761"/>
                    <a:pt x="1275186" y="1929149"/>
                    <a:pt x="1312112" y="1942634"/>
                  </a:cubicBezTo>
                  <a:cubicBezTo>
                    <a:pt x="1326011" y="1947820"/>
                    <a:pt x="1340118" y="1953421"/>
                    <a:pt x="1354432" y="1956948"/>
                  </a:cubicBezTo>
                  <a:cubicBezTo>
                    <a:pt x="1375591" y="1962134"/>
                    <a:pt x="1395921" y="1970846"/>
                    <a:pt x="1417911" y="1973543"/>
                  </a:cubicBezTo>
                  <a:cubicBezTo>
                    <a:pt x="1419570" y="1974996"/>
                    <a:pt x="1420815" y="1975203"/>
                    <a:pt x="1421852" y="1972921"/>
                  </a:cubicBezTo>
                  <a:cubicBezTo>
                    <a:pt x="1428283" y="1966698"/>
                    <a:pt x="1431602" y="1958400"/>
                    <a:pt x="1439486" y="1953214"/>
                  </a:cubicBezTo>
                  <a:cubicBezTo>
                    <a:pt x="1457741" y="1941182"/>
                    <a:pt x="1474752" y="1941182"/>
                    <a:pt x="1491763" y="1954458"/>
                  </a:cubicBezTo>
                  <a:cubicBezTo>
                    <a:pt x="1501720" y="1962134"/>
                    <a:pt x="1509396" y="1971676"/>
                    <a:pt x="1514997" y="1982671"/>
                  </a:cubicBezTo>
                  <a:cubicBezTo>
                    <a:pt x="1517486" y="1987442"/>
                    <a:pt x="1520183" y="1989102"/>
                    <a:pt x="1525577" y="1989517"/>
                  </a:cubicBezTo>
                  <a:cubicBezTo>
                    <a:pt x="1603577" y="1994081"/>
                    <a:pt x="1680956" y="1987650"/>
                    <a:pt x="1758126" y="1976033"/>
                  </a:cubicBezTo>
                  <a:cubicBezTo>
                    <a:pt x="1761446" y="1975618"/>
                    <a:pt x="1764557" y="1974788"/>
                    <a:pt x="1766217" y="1971261"/>
                  </a:cubicBezTo>
                  <a:cubicBezTo>
                    <a:pt x="1768706" y="1966283"/>
                    <a:pt x="1773270" y="1964001"/>
                    <a:pt x="1778041" y="1964001"/>
                  </a:cubicBezTo>
                  <a:cubicBezTo>
                    <a:pt x="1787377" y="1964208"/>
                    <a:pt x="1794845" y="1959852"/>
                    <a:pt x="1802935" y="1956533"/>
                  </a:cubicBezTo>
                  <a:cubicBezTo>
                    <a:pt x="1814553" y="1951761"/>
                    <a:pt x="1826170" y="1950517"/>
                    <a:pt x="1837164" y="1958400"/>
                  </a:cubicBezTo>
                  <a:cubicBezTo>
                    <a:pt x="1839446" y="1960059"/>
                    <a:pt x="1842558" y="1960474"/>
                    <a:pt x="1844633" y="1959644"/>
                  </a:cubicBezTo>
                  <a:cubicBezTo>
                    <a:pt x="1851686" y="1956533"/>
                    <a:pt x="1859361" y="1956325"/>
                    <a:pt x="1866829" y="1954666"/>
                  </a:cubicBezTo>
                  <a:cubicBezTo>
                    <a:pt x="1879069" y="1951554"/>
                    <a:pt x="1890893" y="1948027"/>
                    <a:pt x="1903340" y="1945538"/>
                  </a:cubicBezTo>
                  <a:cubicBezTo>
                    <a:pt x="1917862" y="1942426"/>
                    <a:pt x="1931968" y="1938070"/>
                    <a:pt x="1946282" y="1934336"/>
                  </a:cubicBezTo>
                  <a:cubicBezTo>
                    <a:pt x="1958314" y="1931017"/>
                    <a:pt x="1970554" y="1927697"/>
                    <a:pt x="1982586" y="1923963"/>
                  </a:cubicBezTo>
                  <a:cubicBezTo>
                    <a:pt x="2000219" y="1918570"/>
                    <a:pt x="2018059" y="1913591"/>
                    <a:pt x="2035278" y="1907160"/>
                  </a:cubicBezTo>
                  <a:cubicBezTo>
                    <a:pt x="2050629" y="1901351"/>
                    <a:pt x="2066810" y="1897202"/>
                    <a:pt x="2081954" y="1890356"/>
                  </a:cubicBezTo>
                  <a:cubicBezTo>
                    <a:pt x="2086725" y="1888075"/>
                    <a:pt x="2092741" y="1883511"/>
                    <a:pt x="2099794" y="1886623"/>
                  </a:cubicBezTo>
                  <a:cubicBezTo>
                    <a:pt x="2098550" y="1889527"/>
                    <a:pt x="2095230" y="1889942"/>
                    <a:pt x="2092741" y="1890979"/>
                  </a:cubicBezTo>
                  <a:cubicBezTo>
                    <a:pt x="2044820" y="1912968"/>
                    <a:pt x="1994825" y="1928735"/>
                    <a:pt x="1944415" y="1943256"/>
                  </a:cubicBezTo>
                  <a:cubicBezTo>
                    <a:pt x="1913920" y="1951969"/>
                    <a:pt x="1883218" y="1959852"/>
                    <a:pt x="1852100" y="1966698"/>
                  </a:cubicBezTo>
                  <a:cubicBezTo>
                    <a:pt x="1847744" y="1967735"/>
                    <a:pt x="1845462" y="1968565"/>
                    <a:pt x="1847744" y="1973958"/>
                  </a:cubicBezTo>
                  <a:cubicBezTo>
                    <a:pt x="1852308" y="1984953"/>
                    <a:pt x="1851478" y="1996570"/>
                    <a:pt x="1850026" y="2007980"/>
                  </a:cubicBezTo>
                  <a:cubicBezTo>
                    <a:pt x="1847537" y="2026028"/>
                    <a:pt x="1841521" y="2043039"/>
                    <a:pt x="1833430" y="2059220"/>
                  </a:cubicBezTo>
                  <a:cubicBezTo>
                    <a:pt x="1831771" y="2062539"/>
                    <a:pt x="1830526" y="2064613"/>
                    <a:pt x="1826170" y="2061917"/>
                  </a:cubicBezTo>
                  <a:cubicBezTo>
                    <a:pt x="1809159" y="2051959"/>
                    <a:pt x="1792770" y="2041172"/>
                    <a:pt x="1779286" y="2026236"/>
                  </a:cubicBezTo>
                  <a:cubicBezTo>
                    <a:pt x="1769536" y="2015241"/>
                    <a:pt x="1762483" y="2003209"/>
                    <a:pt x="1761861" y="1988272"/>
                  </a:cubicBezTo>
                  <a:cubicBezTo>
                    <a:pt x="1761653" y="1982049"/>
                    <a:pt x="1757711" y="1984538"/>
                    <a:pt x="1755015" y="1984953"/>
                  </a:cubicBezTo>
                  <a:cubicBezTo>
                    <a:pt x="1702945" y="1993044"/>
                    <a:pt x="1650668" y="1997815"/>
                    <a:pt x="1597976" y="1998852"/>
                  </a:cubicBezTo>
                  <a:lnTo>
                    <a:pt x="1535534" y="1997815"/>
                  </a:lnTo>
                  <a:cubicBezTo>
                    <a:pt x="1531593" y="1997607"/>
                    <a:pt x="1527444" y="1997815"/>
                    <a:pt x="1522880" y="1997815"/>
                  </a:cubicBezTo>
                  <a:cubicBezTo>
                    <a:pt x="1533045" y="2024991"/>
                    <a:pt x="1538439" y="2052789"/>
                    <a:pt x="1539476" y="2081417"/>
                  </a:cubicBezTo>
                  <a:cubicBezTo>
                    <a:pt x="1507943" y="2082454"/>
                    <a:pt x="1476411" y="2081417"/>
                    <a:pt x="1446124" y="2071252"/>
                  </a:cubicBezTo>
                  <a:cubicBezTo>
                    <a:pt x="1429321" y="2065651"/>
                    <a:pt x="1413969" y="2057353"/>
                    <a:pt x="1402352" y="2043454"/>
                  </a:cubicBezTo>
                  <a:cubicBezTo>
                    <a:pt x="1383474" y="2020634"/>
                    <a:pt x="1388246" y="1998437"/>
                    <a:pt x="1414799" y="1985368"/>
                  </a:cubicBezTo>
                  <a:cubicBezTo>
                    <a:pt x="1415421" y="1984953"/>
                    <a:pt x="1415836" y="1984331"/>
                    <a:pt x="1416251" y="1983708"/>
                  </a:cubicBezTo>
                  <a:cubicBezTo>
                    <a:pt x="1416251" y="1982256"/>
                    <a:pt x="1415214" y="1981634"/>
                    <a:pt x="1414177" y="1981427"/>
                  </a:cubicBezTo>
                  <a:cubicBezTo>
                    <a:pt x="1333064" y="1962964"/>
                    <a:pt x="1257346" y="1930394"/>
                    <a:pt x="1183079" y="1894091"/>
                  </a:cubicBezTo>
                  <a:cubicBezTo>
                    <a:pt x="1118770" y="1862559"/>
                    <a:pt x="1055913" y="1828122"/>
                    <a:pt x="989945" y="1799702"/>
                  </a:cubicBezTo>
                  <a:cubicBezTo>
                    <a:pt x="985173" y="1797627"/>
                    <a:pt x="981439" y="1797212"/>
                    <a:pt x="976460" y="1799909"/>
                  </a:cubicBezTo>
                  <a:cubicBezTo>
                    <a:pt x="960279" y="1808829"/>
                    <a:pt x="944306" y="1807170"/>
                    <a:pt x="929162" y="1797212"/>
                  </a:cubicBezTo>
                  <a:cubicBezTo>
                    <a:pt x="920034" y="1791196"/>
                    <a:pt x="912566" y="1783520"/>
                    <a:pt x="906965" y="1774393"/>
                  </a:cubicBezTo>
                  <a:cubicBezTo>
                    <a:pt x="903231" y="1768169"/>
                    <a:pt x="898252" y="1765473"/>
                    <a:pt x="891614" y="1763605"/>
                  </a:cubicBezTo>
                  <a:cubicBezTo>
                    <a:pt x="826267" y="1744727"/>
                    <a:pt x="759469" y="1739127"/>
                    <a:pt x="691634" y="1742238"/>
                  </a:cubicBezTo>
                  <a:cubicBezTo>
                    <a:pt x="512813" y="1750536"/>
                    <a:pt x="356397" y="1816090"/>
                    <a:pt x="213257" y="1918155"/>
                  </a:cubicBezTo>
                  <a:cubicBezTo>
                    <a:pt x="210560" y="1920022"/>
                    <a:pt x="208175" y="1922511"/>
                    <a:pt x="205530" y="1924586"/>
                  </a:cubicBezTo>
                  <a:lnTo>
                    <a:pt x="197595" y="1927954"/>
                  </a:lnTo>
                  <a:close/>
                  <a:moveTo>
                    <a:pt x="196246" y="1928527"/>
                  </a:moveTo>
                  <a:lnTo>
                    <a:pt x="197595" y="1927954"/>
                  </a:lnTo>
                  <a:lnTo>
                    <a:pt x="196454" y="1928735"/>
                  </a:lnTo>
                  <a:lnTo>
                    <a:pt x="196246" y="1928527"/>
                  </a:lnTo>
                  <a:close/>
                  <a:moveTo>
                    <a:pt x="170523" y="1937032"/>
                  </a:moveTo>
                  <a:lnTo>
                    <a:pt x="209514" y="1892936"/>
                  </a:lnTo>
                  <a:lnTo>
                    <a:pt x="176331" y="1932261"/>
                  </a:lnTo>
                  <a:cubicBezTo>
                    <a:pt x="174879" y="1934751"/>
                    <a:pt x="174050" y="1938277"/>
                    <a:pt x="170523" y="1937032"/>
                  </a:cubicBezTo>
                  <a:close/>
                  <a:moveTo>
                    <a:pt x="154965" y="1967736"/>
                  </a:moveTo>
                  <a:cubicBezTo>
                    <a:pt x="169071" y="1958608"/>
                    <a:pt x="183178" y="1949065"/>
                    <a:pt x="197492" y="1940352"/>
                  </a:cubicBezTo>
                  <a:cubicBezTo>
                    <a:pt x="306402" y="1873762"/>
                    <a:pt x="424233" y="1832272"/>
                    <a:pt x="550569" y="1815054"/>
                  </a:cubicBezTo>
                  <a:cubicBezTo>
                    <a:pt x="605335" y="1807585"/>
                    <a:pt x="660309" y="1805718"/>
                    <a:pt x="715283" y="1807793"/>
                  </a:cubicBezTo>
                  <a:cubicBezTo>
                    <a:pt x="720054" y="1808000"/>
                    <a:pt x="722959" y="1806963"/>
                    <a:pt x="725863" y="1802607"/>
                  </a:cubicBezTo>
                  <a:cubicBezTo>
                    <a:pt x="746193" y="1770452"/>
                    <a:pt x="776273" y="1769415"/>
                    <a:pt x="796810" y="1801570"/>
                  </a:cubicBezTo>
                  <a:cubicBezTo>
                    <a:pt x="804278" y="1813394"/>
                    <a:pt x="812576" y="1817543"/>
                    <a:pt x="825646" y="1819617"/>
                  </a:cubicBezTo>
                  <a:cubicBezTo>
                    <a:pt x="853858" y="1823767"/>
                    <a:pt x="881449" y="1830197"/>
                    <a:pt x="907588" y="1842229"/>
                  </a:cubicBezTo>
                  <a:cubicBezTo>
                    <a:pt x="915263" y="1845756"/>
                    <a:pt x="922732" y="1849905"/>
                    <a:pt x="929370" y="1855299"/>
                  </a:cubicBezTo>
                  <a:cubicBezTo>
                    <a:pt x="948248" y="1870650"/>
                    <a:pt x="948663" y="1888905"/>
                    <a:pt x="930407" y="1905294"/>
                  </a:cubicBezTo>
                  <a:cubicBezTo>
                    <a:pt x="924806" y="1910273"/>
                    <a:pt x="918790" y="1914421"/>
                    <a:pt x="912152" y="1917948"/>
                  </a:cubicBezTo>
                  <a:cubicBezTo>
                    <a:pt x="862779" y="1943257"/>
                    <a:pt x="809257" y="1951762"/>
                    <a:pt x="753661" y="1959230"/>
                  </a:cubicBezTo>
                  <a:cubicBezTo>
                    <a:pt x="757395" y="1954667"/>
                    <a:pt x="761337" y="1954459"/>
                    <a:pt x="764863" y="1953629"/>
                  </a:cubicBezTo>
                  <a:cubicBezTo>
                    <a:pt x="795566" y="1945954"/>
                    <a:pt x="826890" y="1940352"/>
                    <a:pt x="857178" y="1930810"/>
                  </a:cubicBezTo>
                  <a:cubicBezTo>
                    <a:pt x="877923" y="1924379"/>
                    <a:pt x="898253" y="1917326"/>
                    <a:pt x="916508" y="1905086"/>
                  </a:cubicBezTo>
                  <a:cubicBezTo>
                    <a:pt x="941609" y="1888076"/>
                    <a:pt x="941402" y="1871480"/>
                    <a:pt x="915471" y="1855921"/>
                  </a:cubicBezTo>
                  <a:cubicBezTo>
                    <a:pt x="889955" y="1840777"/>
                    <a:pt x="861119" y="1834554"/>
                    <a:pt x="832491" y="1828745"/>
                  </a:cubicBezTo>
                  <a:cubicBezTo>
                    <a:pt x="825231" y="1827293"/>
                    <a:pt x="817970" y="1826256"/>
                    <a:pt x="809672" y="1824804"/>
                  </a:cubicBezTo>
                  <a:cubicBezTo>
                    <a:pt x="815896" y="1843681"/>
                    <a:pt x="820252" y="1861937"/>
                    <a:pt x="821497" y="1880607"/>
                  </a:cubicBezTo>
                  <a:cubicBezTo>
                    <a:pt x="822326" y="1891187"/>
                    <a:pt x="822326" y="1891187"/>
                    <a:pt x="811747" y="1891187"/>
                  </a:cubicBezTo>
                  <a:cubicBezTo>
                    <a:pt x="788305" y="1891395"/>
                    <a:pt x="765278" y="1889320"/>
                    <a:pt x="743081" y="1881437"/>
                  </a:cubicBezTo>
                  <a:cubicBezTo>
                    <a:pt x="732086" y="1877496"/>
                    <a:pt x="722129" y="1872102"/>
                    <a:pt x="713831" y="1863804"/>
                  </a:cubicBezTo>
                  <a:cubicBezTo>
                    <a:pt x="697442" y="1847416"/>
                    <a:pt x="696613" y="1833517"/>
                    <a:pt x="711549" y="1815469"/>
                  </a:cubicBezTo>
                  <a:cubicBezTo>
                    <a:pt x="687485" y="1814017"/>
                    <a:pt x="663836" y="1814017"/>
                    <a:pt x="639979" y="1814639"/>
                  </a:cubicBezTo>
                  <a:cubicBezTo>
                    <a:pt x="492898" y="1819410"/>
                    <a:pt x="354945" y="1856958"/>
                    <a:pt x="225497" y="1926661"/>
                  </a:cubicBezTo>
                  <a:cubicBezTo>
                    <a:pt x="203923" y="1938278"/>
                    <a:pt x="182970" y="1951140"/>
                    <a:pt x="162225" y="1964624"/>
                  </a:cubicBezTo>
                  <a:cubicBezTo>
                    <a:pt x="160151" y="1966284"/>
                    <a:pt x="158076" y="1968566"/>
                    <a:pt x="154965" y="1967736"/>
                  </a:cubicBezTo>
                  <a:close/>
                  <a:moveTo>
                    <a:pt x="0" y="774906"/>
                  </a:moveTo>
                  <a:lnTo>
                    <a:pt x="0" y="756858"/>
                  </a:lnTo>
                  <a:cubicBezTo>
                    <a:pt x="3527" y="753954"/>
                    <a:pt x="2489" y="749597"/>
                    <a:pt x="3319" y="745863"/>
                  </a:cubicBezTo>
                  <a:cubicBezTo>
                    <a:pt x="8713" y="715783"/>
                    <a:pt x="17011" y="686740"/>
                    <a:pt x="38378" y="663299"/>
                  </a:cubicBezTo>
                  <a:cubicBezTo>
                    <a:pt x="43772" y="659565"/>
                    <a:pt x="49165" y="655623"/>
                    <a:pt x="54559" y="651889"/>
                  </a:cubicBezTo>
                  <a:lnTo>
                    <a:pt x="64517" y="648777"/>
                  </a:lnTo>
                  <a:cubicBezTo>
                    <a:pt x="67836" y="648570"/>
                    <a:pt x="70947" y="648362"/>
                    <a:pt x="74267" y="648362"/>
                  </a:cubicBezTo>
                  <a:cubicBezTo>
                    <a:pt x="78001" y="649400"/>
                    <a:pt x="81942" y="650437"/>
                    <a:pt x="85676" y="651682"/>
                  </a:cubicBezTo>
                  <a:cubicBezTo>
                    <a:pt x="89411" y="653964"/>
                    <a:pt x="92937" y="656245"/>
                    <a:pt x="96671" y="658527"/>
                  </a:cubicBezTo>
                  <a:cubicBezTo>
                    <a:pt x="100613" y="662054"/>
                    <a:pt x="104554" y="665581"/>
                    <a:pt x="108911" y="669315"/>
                  </a:cubicBezTo>
                  <a:cubicBezTo>
                    <a:pt x="107458" y="650852"/>
                    <a:pt x="108081" y="632389"/>
                    <a:pt x="107873" y="613926"/>
                  </a:cubicBezTo>
                  <a:cubicBezTo>
                    <a:pt x="107873" y="584883"/>
                    <a:pt x="107251" y="556048"/>
                    <a:pt x="106836" y="527005"/>
                  </a:cubicBezTo>
                  <a:lnTo>
                    <a:pt x="106836" y="522026"/>
                  </a:lnTo>
                  <a:cubicBezTo>
                    <a:pt x="107043" y="507297"/>
                    <a:pt x="107458" y="492361"/>
                    <a:pt x="105591" y="477632"/>
                  </a:cubicBezTo>
                  <a:cubicBezTo>
                    <a:pt x="105384" y="468919"/>
                    <a:pt x="105177" y="459999"/>
                    <a:pt x="104969" y="451286"/>
                  </a:cubicBezTo>
                  <a:cubicBezTo>
                    <a:pt x="105177" y="448797"/>
                    <a:pt x="105799" y="446100"/>
                    <a:pt x="103932" y="443196"/>
                  </a:cubicBezTo>
                  <a:cubicBezTo>
                    <a:pt x="96256" y="447552"/>
                    <a:pt x="87543" y="448382"/>
                    <a:pt x="79038" y="449834"/>
                  </a:cubicBezTo>
                  <a:lnTo>
                    <a:pt x="69081" y="449834"/>
                  </a:lnTo>
                  <a:cubicBezTo>
                    <a:pt x="49788" y="448175"/>
                    <a:pt x="31325" y="442781"/>
                    <a:pt x="13277" y="436558"/>
                  </a:cubicBezTo>
                  <a:cubicBezTo>
                    <a:pt x="12239" y="434690"/>
                    <a:pt x="8091" y="435520"/>
                    <a:pt x="9128" y="431786"/>
                  </a:cubicBezTo>
                  <a:cubicBezTo>
                    <a:pt x="11202" y="427637"/>
                    <a:pt x="13069" y="423281"/>
                    <a:pt x="15351" y="419339"/>
                  </a:cubicBezTo>
                  <a:cubicBezTo>
                    <a:pt x="28628" y="395690"/>
                    <a:pt x="43150" y="373286"/>
                    <a:pt x="70947" y="364158"/>
                  </a:cubicBezTo>
                  <a:cubicBezTo>
                    <a:pt x="77586" y="363743"/>
                    <a:pt x="84224" y="363743"/>
                    <a:pt x="90448" y="366233"/>
                  </a:cubicBezTo>
                  <a:cubicBezTo>
                    <a:pt x="93767" y="368722"/>
                    <a:pt x="96878" y="371418"/>
                    <a:pt x="101235" y="374738"/>
                  </a:cubicBezTo>
                  <a:cubicBezTo>
                    <a:pt x="100198" y="366440"/>
                    <a:pt x="101028" y="359386"/>
                    <a:pt x="98953" y="352333"/>
                  </a:cubicBezTo>
                  <a:cubicBezTo>
                    <a:pt x="98746" y="349014"/>
                    <a:pt x="98538" y="345695"/>
                    <a:pt x="98331" y="342376"/>
                  </a:cubicBezTo>
                  <a:cubicBezTo>
                    <a:pt x="97708" y="334700"/>
                    <a:pt x="97708" y="326817"/>
                    <a:pt x="95634" y="319349"/>
                  </a:cubicBezTo>
                  <a:cubicBezTo>
                    <a:pt x="95426" y="316652"/>
                    <a:pt x="95219" y="313955"/>
                    <a:pt x="94804" y="311051"/>
                  </a:cubicBezTo>
                  <a:cubicBezTo>
                    <a:pt x="93974" y="304413"/>
                    <a:pt x="93974" y="297774"/>
                    <a:pt x="91900" y="291344"/>
                  </a:cubicBezTo>
                  <a:cubicBezTo>
                    <a:pt x="91900" y="290721"/>
                    <a:pt x="91693" y="290306"/>
                    <a:pt x="91693" y="289684"/>
                  </a:cubicBezTo>
                  <a:cubicBezTo>
                    <a:pt x="89203" y="270599"/>
                    <a:pt x="85676" y="251721"/>
                    <a:pt x="78001" y="234088"/>
                  </a:cubicBezTo>
                  <a:cubicBezTo>
                    <a:pt x="69703" y="214795"/>
                    <a:pt x="60575" y="213965"/>
                    <a:pt x="48543" y="231183"/>
                  </a:cubicBezTo>
                  <a:cubicBezTo>
                    <a:pt x="35681" y="249439"/>
                    <a:pt x="27591" y="269976"/>
                    <a:pt x="20538" y="291136"/>
                  </a:cubicBezTo>
                  <a:cubicBezTo>
                    <a:pt x="19915" y="292796"/>
                    <a:pt x="19293" y="294455"/>
                    <a:pt x="18671" y="295907"/>
                  </a:cubicBezTo>
                  <a:cubicBezTo>
                    <a:pt x="18256" y="297152"/>
                    <a:pt x="18048" y="298189"/>
                    <a:pt x="17633" y="299434"/>
                  </a:cubicBezTo>
                  <a:cubicBezTo>
                    <a:pt x="16181" y="300679"/>
                    <a:pt x="15974" y="302546"/>
                    <a:pt x="15766" y="304413"/>
                  </a:cubicBezTo>
                  <a:cubicBezTo>
                    <a:pt x="13899" y="310014"/>
                    <a:pt x="11825" y="315408"/>
                    <a:pt x="9958" y="321009"/>
                  </a:cubicBezTo>
                  <a:lnTo>
                    <a:pt x="7883" y="321009"/>
                  </a:lnTo>
                  <a:cubicBezTo>
                    <a:pt x="8298" y="318312"/>
                    <a:pt x="8713" y="315822"/>
                    <a:pt x="9128" y="313126"/>
                  </a:cubicBezTo>
                  <a:cubicBezTo>
                    <a:pt x="9335" y="311881"/>
                    <a:pt x="9543" y="310636"/>
                    <a:pt x="9543" y="309599"/>
                  </a:cubicBezTo>
                  <a:cubicBezTo>
                    <a:pt x="11617" y="302131"/>
                    <a:pt x="13692" y="294455"/>
                    <a:pt x="15766" y="286987"/>
                  </a:cubicBezTo>
                  <a:cubicBezTo>
                    <a:pt x="15974" y="286365"/>
                    <a:pt x="15974" y="285742"/>
                    <a:pt x="16181" y="285120"/>
                  </a:cubicBezTo>
                  <a:cubicBezTo>
                    <a:pt x="16803" y="283668"/>
                    <a:pt x="17633" y="282216"/>
                    <a:pt x="18048" y="280764"/>
                  </a:cubicBezTo>
                  <a:cubicBezTo>
                    <a:pt x="25724" y="259189"/>
                    <a:pt x="33607" y="237614"/>
                    <a:pt x="48336" y="219566"/>
                  </a:cubicBezTo>
                  <a:cubicBezTo>
                    <a:pt x="48958" y="219566"/>
                    <a:pt x="49165" y="219151"/>
                    <a:pt x="49373" y="218529"/>
                  </a:cubicBezTo>
                  <a:cubicBezTo>
                    <a:pt x="55596" y="213550"/>
                    <a:pt x="62027" y="209816"/>
                    <a:pt x="70533" y="212513"/>
                  </a:cubicBezTo>
                  <a:lnTo>
                    <a:pt x="70740" y="212928"/>
                  </a:lnTo>
                  <a:lnTo>
                    <a:pt x="71155" y="212928"/>
                  </a:lnTo>
                  <a:lnTo>
                    <a:pt x="80075" y="221226"/>
                  </a:lnTo>
                  <a:cubicBezTo>
                    <a:pt x="82979" y="227034"/>
                    <a:pt x="85884" y="233051"/>
                    <a:pt x="88996" y="238859"/>
                  </a:cubicBezTo>
                  <a:cubicBezTo>
                    <a:pt x="89203" y="239481"/>
                    <a:pt x="89203" y="240104"/>
                    <a:pt x="89411" y="240933"/>
                  </a:cubicBezTo>
                  <a:cubicBezTo>
                    <a:pt x="91278" y="246950"/>
                    <a:pt x="92937" y="252965"/>
                    <a:pt x="94804" y="258982"/>
                  </a:cubicBezTo>
                  <a:cubicBezTo>
                    <a:pt x="95219" y="260641"/>
                    <a:pt x="95426" y="262093"/>
                    <a:pt x="95841" y="263753"/>
                  </a:cubicBezTo>
                  <a:cubicBezTo>
                    <a:pt x="96671" y="267694"/>
                    <a:pt x="97501" y="271428"/>
                    <a:pt x="98538" y="275370"/>
                  </a:cubicBezTo>
                  <a:cubicBezTo>
                    <a:pt x="98746" y="276407"/>
                    <a:pt x="98953" y="277652"/>
                    <a:pt x="98953" y="278689"/>
                  </a:cubicBezTo>
                  <a:cubicBezTo>
                    <a:pt x="99990" y="284083"/>
                    <a:pt x="100820" y="289684"/>
                    <a:pt x="101857" y="295078"/>
                  </a:cubicBezTo>
                  <a:cubicBezTo>
                    <a:pt x="102065" y="296737"/>
                    <a:pt x="102272" y="298397"/>
                    <a:pt x="102272" y="300056"/>
                  </a:cubicBezTo>
                  <a:cubicBezTo>
                    <a:pt x="103102" y="306695"/>
                    <a:pt x="104139" y="313126"/>
                    <a:pt x="104969" y="319764"/>
                  </a:cubicBezTo>
                  <a:cubicBezTo>
                    <a:pt x="105177" y="322461"/>
                    <a:pt x="105384" y="325158"/>
                    <a:pt x="105591" y="328062"/>
                  </a:cubicBezTo>
                  <a:cubicBezTo>
                    <a:pt x="106421" y="336360"/>
                    <a:pt x="106214" y="344658"/>
                    <a:pt x="108288" y="352748"/>
                  </a:cubicBezTo>
                  <a:cubicBezTo>
                    <a:pt x="108496" y="356482"/>
                    <a:pt x="108703" y="360424"/>
                    <a:pt x="108911" y="364158"/>
                  </a:cubicBezTo>
                  <a:cubicBezTo>
                    <a:pt x="109740" y="375153"/>
                    <a:pt x="110570" y="386147"/>
                    <a:pt x="111400" y="397142"/>
                  </a:cubicBezTo>
                  <a:cubicBezTo>
                    <a:pt x="110155" y="402121"/>
                    <a:pt x="112230" y="405855"/>
                    <a:pt x="115964" y="408967"/>
                  </a:cubicBezTo>
                  <a:cubicBezTo>
                    <a:pt x="120528" y="418094"/>
                    <a:pt x="121980" y="427222"/>
                    <a:pt x="114304" y="435520"/>
                  </a:cubicBezTo>
                  <a:cubicBezTo>
                    <a:pt x="113060" y="436765"/>
                    <a:pt x="113060" y="438425"/>
                    <a:pt x="113267" y="440084"/>
                  </a:cubicBezTo>
                  <a:cubicBezTo>
                    <a:pt x="114097" y="467467"/>
                    <a:pt x="114927" y="494851"/>
                    <a:pt x="115757" y="522026"/>
                  </a:cubicBezTo>
                  <a:cubicBezTo>
                    <a:pt x="120528" y="496303"/>
                    <a:pt x="126129" y="470579"/>
                    <a:pt x="130485" y="444855"/>
                  </a:cubicBezTo>
                  <a:cubicBezTo>
                    <a:pt x="131522" y="443196"/>
                    <a:pt x="131730" y="441536"/>
                    <a:pt x="131522" y="439669"/>
                  </a:cubicBezTo>
                  <a:lnTo>
                    <a:pt x="137746" y="413531"/>
                  </a:lnTo>
                  <a:cubicBezTo>
                    <a:pt x="137746" y="412908"/>
                    <a:pt x="137954" y="412494"/>
                    <a:pt x="137954" y="411871"/>
                  </a:cubicBezTo>
                  <a:lnTo>
                    <a:pt x="144177" y="386977"/>
                  </a:lnTo>
                  <a:cubicBezTo>
                    <a:pt x="144384" y="385940"/>
                    <a:pt x="144592" y="384695"/>
                    <a:pt x="144799" y="383658"/>
                  </a:cubicBezTo>
                  <a:cubicBezTo>
                    <a:pt x="146666" y="376605"/>
                    <a:pt x="148741" y="369551"/>
                    <a:pt x="150608" y="362706"/>
                  </a:cubicBezTo>
                  <a:lnTo>
                    <a:pt x="151853" y="357727"/>
                  </a:lnTo>
                  <a:cubicBezTo>
                    <a:pt x="154342" y="352126"/>
                    <a:pt x="155586" y="346732"/>
                    <a:pt x="151853" y="340924"/>
                  </a:cubicBezTo>
                  <a:cubicBezTo>
                    <a:pt x="149778" y="337812"/>
                    <a:pt x="150400" y="333663"/>
                    <a:pt x="150608" y="329929"/>
                  </a:cubicBezTo>
                  <a:cubicBezTo>
                    <a:pt x="150815" y="328684"/>
                    <a:pt x="151230" y="327647"/>
                    <a:pt x="151438" y="326402"/>
                  </a:cubicBezTo>
                  <a:cubicBezTo>
                    <a:pt x="152060" y="325365"/>
                    <a:pt x="152475" y="324328"/>
                    <a:pt x="153097" y="323290"/>
                  </a:cubicBezTo>
                  <a:cubicBezTo>
                    <a:pt x="154342" y="321838"/>
                    <a:pt x="155586" y="320179"/>
                    <a:pt x="156831" y="318727"/>
                  </a:cubicBezTo>
                  <a:cubicBezTo>
                    <a:pt x="159943" y="315615"/>
                    <a:pt x="164714" y="314578"/>
                    <a:pt x="166374" y="309391"/>
                  </a:cubicBezTo>
                  <a:cubicBezTo>
                    <a:pt x="177369" y="276200"/>
                    <a:pt x="188571" y="243008"/>
                    <a:pt x="199773" y="209816"/>
                  </a:cubicBezTo>
                  <a:cubicBezTo>
                    <a:pt x="200188" y="208572"/>
                    <a:pt x="200396" y="207534"/>
                    <a:pt x="200810" y="206290"/>
                  </a:cubicBezTo>
                  <a:cubicBezTo>
                    <a:pt x="206619" y="191561"/>
                    <a:pt x="212427" y="176832"/>
                    <a:pt x="218651" y="160858"/>
                  </a:cubicBezTo>
                  <a:cubicBezTo>
                    <a:pt x="204544" y="162726"/>
                    <a:pt x="191890" y="162311"/>
                    <a:pt x="179443" y="160858"/>
                  </a:cubicBezTo>
                  <a:cubicBezTo>
                    <a:pt x="177161" y="160651"/>
                    <a:pt x="174879" y="160236"/>
                    <a:pt x="172598" y="160029"/>
                  </a:cubicBezTo>
                  <a:cubicBezTo>
                    <a:pt x="170523" y="158369"/>
                    <a:pt x="168241" y="158576"/>
                    <a:pt x="165959" y="158576"/>
                  </a:cubicBezTo>
                  <a:cubicBezTo>
                    <a:pt x="163055" y="156709"/>
                    <a:pt x="165544" y="154220"/>
                    <a:pt x="165129" y="152146"/>
                  </a:cubicBezTo>
                  <a:cubicBezTo>
                    <a:pt x="170730" y="133475"/>
                    <a:pt x="177784" y="115635"/>
                    <a:pt x="189608" y="99869"/>
                  </a:cubicBezTo>
                  <a:cubicBezTo>
                    <a:pt x="193965" y="96134"/>
                    <a:pt x="198321" y="92193"/>
                    <a:pt x="202677" y="88459"/>
                  </a:cubicBezTo>
                  <a:cubicBezTo>
                    <a:pt x="205374" y="87422"/>
                    <a:pt x="207864" y="86384"/>
                    <a:pt x="210561" y="85140"/>
                  </a:cubicBezTo>
                  <a:cubicBezTo>
                    <a:pt x="213672" y="85140"/>
                    <a:pt x="216991" y="84932"/>
                    <a:pt x="220103" y="84932"/>
                  </a:cubicBezTo>
                  <a:cubicBezTo>
                    <a:pt x="221555" y="85555"/>
                    <a:pt x="223215" y="86177"/>
                    <a:pt x="224667" y="86592"/>
                  </a:cubicBezTo>
                  <a:cubicBezTo>
                    <a:pt x="226327" y="87837"/>
                    <a:pt x="227986" y="89081"/>
                    <a:pt x="229853" y="90533"/>
                  </a:cubicBezTo>
                  <a:cubicBezTo>
                    <a:pt x="229853" y="91156"/>
                    <a:pt x="230268" y="91363"/>
                    <a:pt x="230683" y="91571"/>
                  </a:cubicBezTo>
                  <a:cubicBezTo>
                    <a:pt x="234002" y="96757"/>
                    <a:pt x="237114" y="101736"/>
                    <a:pt x="240848" y="107337"/>
                  </a:cubicBezTo>
                  <a:cubicBezTo>
                    <a:pt x="255370" y="72278"/>
                    <a:pt x="271343" y="38879"/>
                    <a:pt x="287731" y="5687"/>
                  </a:cubicBezTo>
                  <a:cubicBezTo>
                    <a:pt x="294922" y="-8281"/>
                    <a:pt x="290912" y="5721"/>
                    <a:pt x="283997" y="23527"/>
                  </a:cubicBezTo>
                  <a:cubicBezTo>
                    <a:pt x="271550" y="53193"/>
                    <a:pt x="258896" y="82858"/>
                    <a:pt x="246242" y="112523"/>
                  </a:cubicBezTo>
                  <a:cubicBezTo>
                    <a:pt x="245412" y="114390"/>
                    <a:pt x="244997" y="115635"/>
                    <a:pt x="246034" y="117709"/>
                  </a:cubicBezTo>
                  <a:cubicBezTo>
                    <a:pt x="254332" y="134305"/>
                    <a:pt x="252465" y="143847"/>
                    <a:pt x="237114" y="152560"/>
                  </a:cubicBezTo>
                  <a:cubicBezTo>
                    <a:pt x="229231" y="157124"/>
                    <a:pt x="225704" y="163348"/>
                    <a:pt x="222800" y="171023"/>
                  </a:cubicBezTo>
                  <a:cubicBezTo>
                    <a:pt x="208901" y="207949"/>
                    <a:pt x="195417" y="244875"/>
                    <a:pt x="183592" y="282423"/>
                  </a:cubicBezTo>
                  <a:cubicBezTo>
                    <a:pt x="182970" y="284290"/>
                    <a:pt x="182555" y="285950"/>
                    <a:pt x="181518" y="289476"/>
                  </a:cubicBezTo>
                  <a:cubicBezTo>
                    <a:pt x="192512" y="282838"/>
                    <a:pt x="202677" y="280971"/>
                    <a:pt x="213257" y="286780"/>
                  </a:cubicBezTo>
                  <a:cubicBezTo>
                    <a:pt x="223215" y="292173"/>
                    <a:pt x="230476" y="300264"/>
                    <a:pt x="236077" y="309806"/>
                  </a:cubicBezTo>
                  <a:cubicBezTo>
                    <a:pt x="246242" y="327440"/>
                    <a:pt x="251428" y="346525"/>
                    <a:pt x="254332" y="366440"/>
                  </a:cubicBezTo>
                  <a:cubicBezTo>
                    <a:pt x="254747" y="368929"/>
                    <a:pt x="255162" y="371418"/>
                    <a:pt x="251220" y="371626"/>
                  </a:cubicBezTo>
                  <a:cubicBezTo>
                    <a:pt x="224252" y="373078"/>
                    <a:pt x="197491" y="374323"/>
                    <a:pt x="172390" y="361668"/>
                  </a:cubicBezTo>
                  <a:cubicBezTo>
                    <a:pt x="169071" y="360009"/>
                    <a:pt x="165959" y="357727"/>
                    <a:pt x="161603" y="355030"/>
                  </a:cubicBezTo>
                  <a:cubicBezTo>
                    <a:pt x="156624" y="374323"/>
                    <a:pt x="151645" y="392786"/>
                    <a:pt x="147081" y="411456"/>
                  </a:cubicBezTo>
                  <a:cubicBezTo>
                    <a:pt x="131107" y="477632"/>
                    <a:pt x="119490" y="544431"/>
                    <a:pt x="116586" y="612474"/>
                  </a:cubicBezTo>
                  <a:cubicBezTo>
                    <a:pt x="115757" y="634878"/>
                    <a:pt x="115549" y="657282"/>
                    <a:pt x="117831" y="679687"/>
                  </a:cubicBezTo>
                  <a:cubicBezTo>
                    <a:pt x="118246" y="683836"/>
                    <a:pt x="119283" y="686326"/>
                    <a:pt x="123225" y="688608"/>
                  </a:cubicBezTo>
                  <a:cubicBezTo>
                    <a:pt x="142102" y="699810"/>
                    <a:pt x="145629" y="717235"/>
                    <a:pt x="132560" y="735076"/>
                  </a:cubicBezTo>
                  <a:cubicBezTo>
                    <a:pt x="129655" y="739017"/>
                    <a:pt x="129241" y="742336"/>
                    <a:pt x="130693" y="747108"/>
                  </a:cubicBezTo>
                  <a:cubicBezTo>
                    <a:pt x="147081" y="804986"/>
                    <a:pt x="174672" y="857678"/>
                    <a:pt x="206619" y="908295"/>
                  </a:cubicBezTo>
                  <a:cubicBezTo>
                    <a:pt x="244375" y="968040"/>
                    <a:pt x="287731" y="1023844"/>
                    <a:pt x="327769" y="1081930"/>
                  </a:cubicBezTo>
                  <a:cubicBezTo>
                    <a:pt x="344987" y="1107031"/>
                    <a:pt x="361376" y="1132547"/>
                    <a:pt x="376934" y="1158686"/>
                  </a:cubicBezTo>
                  <a:cubicBezTo>
                    <a:pt x="377557" y="1159723"/>
                    <a:pt x="377972" y="1160760"/>
                    <a:pt x="378594" y="1161590"/>
                  </a:cubicBezTo>
                  <a:cubicBezTo>
                    <a:pt x="379631" y="1162627"/>
                    <a:pt x="379424" y="1165739"/>
                    <a:pt x="380668" y="1165117"/>
                  </a:cubicBezTo>
                  <a:cubicBezTo>
                    <a:pt x="382535" y="1164080"/>
                    <a:pt x="381498" y="1161797"/>
                    <a:pt x="380046" y="1160345"/>
                  </a:cubicBezTo>
                  <a:lnTo>
                    <a:pt x="378801" y="1156611"/>
                  </a:lnTo>
                  <a:cubicBezTo>
                    <a:pt x="362620" y="1115536"/>
                    <a:pt x="343120" y="1076121"/>
                    <a:pt x="324865" y="1036084"/>
                  </a:cubicBezTo>
                  <a:cubicBezTo>
                    <a:pt x="324450" y="1035046"/>
                    <a:pt x="323827" y="1034217"/>
                    <a:pt x="323413" y="1033179"/>
                  </a:cubicBezTo>
                  <a:cubicBezTo>
                    <a:pt x="318434" y="1019280"/>
                    <a:pt x="312210" y="1007041"/>
                    <a:pt x="294370" y="1006211"/>
                  </a:cubicBezTo>
                  <a:cubicBezTo>
                    <a:pt x="288561" y="1006004"/>
                    <a:pt x="283167" y="1001855"/>
                    <a:pt x="278396" y="998328"/>
                  </a:cubicBezTo>
                  <a:cubicBezTo>
                    <a:pt x="262008" y="986711"/>
                    <a:pt x="259518" y="967626"/>
                    <a:pt x="272588" y="952689"/>
                  </a:cubicBezTo>
                  <a:cubicBezTo>
                    <a:pt x="279641" y="944599"/>
                    <a:pt x="280056" y="936301"/>
                    <a:pt x="276529" y="927173"/>
                  </a:cubicBezTo>
                  <a:cubicBezTo>
                    <a:pt x="265327" y="898338"/>
                    <a:pt x="255370" y="869088"/>
                    <a:pt x="250805" y="838385"/>
                  </a:cubicBezTo>
                  <a:cubicBezTo>
                    <a:pt x="249768" y="831332"/>
                    <a:pt x="248938" y="824279"/>
                    <a:pt x="248109" y="817226"/>
                  </a:cubicBezTo>
                  <a:cubicBezTo>
                    <a:pt x="241263" y="818470"/>
                    <a:pt x="234417" y="820130"/>
                    <a:pt x="227364" y="820960"/>
                  </a:cubicBezTo>
                  <a:cubicBezTo>
                    <a:pt x="213672" y="822619"/>
                    <a:pt x="199981" y="820545"/>
                    <a:pt x="186497" y="818055"/>
                  </a:cubicBezTo>
                  <a:cubicBezTo>
                    <a:pt x="182762" y="817433"/>
                    <a:pt x="181518" y="815981"/>
                    <a:pt x="182555" y="812039"/>
                  </a:cubicBezTo>
                  <a:cubicBezTo>
                    <a:pt x="187741" y="793369"/>
                    <a:pt x="194380" y="775528"/>
                    <a:pt x="206619" y="760385"/>
                  </a:cubicBezTo>
                  <a:cubicBezTo>
                    <a:pt x="209316" y="757065"/>
                    <a:pt x="212427" y="753746"/>
                    <a:pt x="215954" y="751257"/>
                  </a:cubicBezTo>
                  <a:cubicBezTo>
                    <a:pt x="230683" y="739847"/>
                    <a:pt x="244375" y="742751"/>
                    <a:pt x="253502" y="758932"/>
                  </a:cubicBezTo>
                  <a:cubicBezTo>
                    <a:pt x="254747" y="761214"/>
                    <a:pt x="255992" y="763704"/>
                    <a:pt x="257444" y="766815"/>
                  </a:cubicBezTo>
                  <a:cubicBezTo>
                    <a:pt x="280263" y="725948"/>
                    <a:pt x="319056" y="715991"/>
                    <a:pt x="360338" y="710804"/>
                  </a:cubicBezTo>
                  <a:cubicBezTo>
                    <a:pt x="360546" y="711427"/>
                    <a:pt x="360961" y="712049"/>
                    <a:pt x="361168" y="712879"/>
                  </a:cubicBezTo>
                  <a:lnTo>
                    <a:pt x="335652" y="720140"/>
                  </a:lnTo>
                  <a:cubicBezTo>
                    <a:pt x="318019" y="725326"/>
                    <a:pt x="301008" y="731964"/>
                    <a:pt x="286279" y="743581"/>
                  </a:cubicBezTo>
                  <a:cubicBezTo>
                    <a:pt x="279434" y="749182"/>
                    <a:pt x="273625" y="755613"/>
                    <a:pt x="268854" y="763081"/>
                  </a:cubicBezTo>
                  <a:cubicBezTo>
                    <a:pt x="264912" y="769512"/>
                    <a:pt x="261385" y="775321"/>
                    <a:pt x="266987" y="783619"/>
                  </a:cubicBezTo>
                  <a:cubicBezTo>
                    <a:pt x="272173" y="791502"/>
                    <a:pt x="268231" y="800007"/>
                    <a:pt x="261800" y="806438"/>
                  </a:cubicBezTo>
                  <a:cubicBezTo>
                    <a:pt x="259103" y="809135"/>
                    <a:pt x="256614" y="811624"/>
                    <a:pt x="256822" y="816188"/>
                  </a:cubicBezTo>
                  <a:cubicBezTo>
                    <a:pt x="258896" y="852077"/>
                    <a:pt x="270098" y="885891"/>
                    <a:pt x="282960" y="919705"/>
                  </a:cubicBezTo>
                  <a:cubicBezTo>
                    <a:pt x="284205" y="918253"/>
                    <a:pt x="284827" y="917423"/>
                    <a:pt x="285449" y="916593"/>
                  </a:cubicBezTo>
                  <a:cubicBezTo>
                    <a:pt x="299763" y="893359"/>
                    <a:pt x="317811" y="887758"/>
                    <a:pt x="342705" y="898545"/>
                  </a:cubicBezTo>
                  <a:cubicBezTo>
                    <a:pt x="354530" y="903524"/>
                    <a:pt x="364488" y="911200"/>
                    <a:pt x="373408" y="920120"/>
                  </a:cubicBezTo>
                  <a:cubicBezTo>
                    <a:pt x="391248" y="938168"/>
                    <a:pt x="405355" y="958913"/>
                    <a:pt x="415934" y="981940"/>
                  </a:cubicBezTo>
                  <a:cubicBezTo>
                    <a:pt x="416764" y="983599"/>
                    <a:pt x="417802" y="985259"/>
                    <a:pt x="417387" y="987333"/>
                  </a:cubicBezTo>
                  <a:cubicBezTo>
                    <a:pt x="399961" y="993142"/>
                    <a:pt x="383365" y="1000817"/>
                    <a:pt x="365525" y="1004966"/>
                  </a:cubicBezTo>
                  <a:cubicBezTo>
                    <a:pt x="353700" y="1007663"/>
                    <a:pt x="341876" y="1010360"/>
                    <a:pt x="329844" y="1010360"/>
                  </a:cubicBezTo>
                  <a:cubicBezTo>
                    <a:pt x="322998" y="1010360"/>
                    <a:pt x="322998" y="1012227"/>
                    <a:pt x="325487" y="1017621"/>
                  </a:cubicBezTo>
                  <a:cubicBezTo>
                    <a:pt x="345609" y="1060355"/>
                    <a:pt x="365732" y="1103090"/>
                    <a:pt x="383988" y="1146861"/>
                  </a:cubicBezTo>
                  <a:cubicBezTo>
                    <a:pt x="404525" y="1196441"/>
                    <a:pt x="422781" y="1246851"/>
                    <a:pt x="431286" y="1300166"/>
                  </a:cubicBezTo>
                  <a:cubicBezTo>
                    <a:pt x="436680" y="1333772"/>
                    <a:pt x="435850" y="1367172"/>
                    <a:pt x="433153" y="1400986"/>
                  </a:cubicBezTo>
                  <a:cubicBezTo>
                    <a:pt x="431493" y="1422560"/>
                    <a:pt x="428796" y="1443927"/>
                    <a:pt x="425477" y="1465295"/>
                  </a:cubicBezTo>
                  <a:cubicBezTo>
                    <a:pt x="425270" y="1467162"/>
                    <a:pt x="424025" y="1469444"/>
                    <a:pt x="425685" y="1471518"/>
                  </a:cubicBezTo>
                  <a:cubicBezTo>
                    <a:pt x="428381" y="1471518"/>
                    <a:pt x="429004" y="1468821"/>
                    <a:pt x="430041" y="1467369"/>
                  </a:cubicBezTo>
                  <a:cubicBezTo>
                    <a:pt x="445807" y="1445587"/>
                    <a:pt x="467382" y="1438741"/>
                    <a:pt x="493106" y="1443927"/>
                  </a:cubicBezTo>
                  <a:cubicBezTo>
                    <a:pt x="514265" y="1448284"/>
                    <a:pt x="532313" y="1458864"/>
                    <a:pt x="548494" y="1472970"/>
                  </a:cubicBezTo>
                  <a:cubicBezTo>
                    <a:pt x="583138" y="1503465"/>
                    <a:pt x="608447" y="1540806"/>
                    <a:pt x="627740" y="1582296"/>
                  </a:cubicBezTo>
                  <a:cubicBezTo>
                    <a:pt x="629814" y="1586652"/>
                    <a:pt x="628155" y="1587689"/>
                    <a:pt x="624420" y="1589556"/>
                  </a:cubicBezTo>
                  <a:cubicBezTo>
                    <a:pt x="604920" y="1599306"/>
                    <a:pt x="584175" y="1607190"/>
                    <a:pt x="563431" y="1612583"/>
                  </a:cubicBezTo>
                  <a:cubicBezTo>
                    <a:pt x="532313" y="1620881"/>
                    <a:pt x="500781" y="1626897"/>
                    <a:pt x="468004" y="1624615"/>
                  </a:cubicBezTo>
                  <a:cubicBezTo>
                    <a:pt x="448297" y="1623163"/>
                    <a:pt x="430456" y="1617354"/>
                    <a:pt x="413653" y="1607397"/>
                  </a:cubicBezTo>
                  <a:cubicBezTo>
                    <a:pt x="405562" y="1602626"/>
                    <a:pt x="401413" y="1594535"/>
                    <a:pt x="394982" y="1587897"/>
                  </a:cubicBezTo>
                  <a:cubicBezTo>
                    <a:pt x="393323" y="1589141"/>
                    <a:pt x="392908" y="1591216"/>
                    <a:pt x="392285" y="1593083"/>
                  </a:cubicBezTo>
                  <a:cubicBezTo>
                    <a:pt x="381913" y="1622541"/>
                    <a:pt x="369881" y="1651168"/>
                    <a:pt x="356397" y="1679382"/>
                  </a:cubicBezTo>
                  <a:cubicBezTo>
                    <a:pt x="333578" y="1726576"/>
                    <a:pt x="306920" y="1771125"/>
                    <a:pt x="276788" y="1813212"/>
                  </a:cubicBezTo>
                  <a:lnTo>
                    <a:pt x="231210" y="1867225"/>
                  </a:lnTo>
                  <a:lnTo>
                    <a:pt x="320404" y="1737545"/>
                  </a:lnTo>
                  <a:cubicBezTo>
                    <a:pt x="347321" y="1690272"/>
                    <a:pt x="369985" y="1640588"/>
                    <a:pt x="387722" y="1588104"/>
                  </a:cubicBezTo>
                  <a:cubicBezTo>
                    <a:pt x="389589" y="1582296"/>
                    <a:pt x="391248" y="1576694"/>
                    <a:pt x="390626" y="1570471"/>
                  </a:cubicBezTo>
                  <a:cubicBezTo>
                    <a:pt x="389796" y="1561758"/>
                    <a:pt x="391456" y="1553045"/>
                    <a:pt x="396227" y="1545992"/>
                  </a:cubicBezTo>
                  <a:cubicBezTo>
                    <a:pt x="406184" y="1531886"/>
                    <a:pt x="408259" y="1515705"/>
                    <a:pt x="411786" y="1499731"/>
                  </a:cubicBezTo>
                  <a:cubicBezTo>
                    <a:pt x="421743" y="1452226"/>
                    <a:pt x="426929" y="1404097"/>
                    <a:pt x="427552" y="1355554"/>
                  </a:cubicBezTo>
                  <a:cubicBezTo>
                    <a:pt x="427759" y="1341655"/>
                    <a:pt x="422781" y="1329208"/>
                    <a:pt x="416764" y="1317176"/>
                  </a:cubicBezTo>
                  <a:cubicBezTo>
                    <a:pt x="394360" y="1271745"/>
                    <a:pt x="363035" y="1232745"/>
                    <a:pt x="328599" y="1196026"/>
                  </a:cubicBezTo>
                  <a:cubicBezTo>
                    <a:pt x="297274" y="1162835"/>
                    <a:pt x="263460" y="1132547"/>
                    <a:pt x="223007" y="1110765"/>
                  </a:cubicBezTo>
                  <a:cubicBezTo>
                    <a:pt x="208694" y="1103090"/>
                    <a:pt x="193757" y="1097074"/>
                    <a:pt x="177784" y="1094377"/>
                  </a:cubicBezTo>
                  <a:cubicBezTo>
                    <a:pt x="151023" y="1089813"/>
                    <a:pt x="129033" y="1099563"/>
                    <a:pt x="114927" y="1122797"/>
                  </a:cubicBezTo>
                  <a:cubicBezTo>
                    <a:pt x="103517" y="1141675"/>
                    <a:pt x="95011" y="1175074"/>
                    <a:pt x="94597" y="1203495"/>
                  </a:cubicBezTo>
                  <a:cubicBezTo>
                    <a:pt x="97916" y="1203495"/>
                    <a:pt x="98746" y="1200383"/>
                    <a:pt x="100198" y="1198516"/>
                  </a:cubicBezTo>
                  <a:cubicBezTo>
                    <a:pt x="121980" y="1174037"/>
                    <a:pt x="148326" y="1173830"/>
                    <a:pt x="170108" y="1198308"/>
                  </a:cubicBezTo>
                  <a:cubicBezTo>
                    <a:pt x="187326" y="1217808"/>
                    <a:pt x="194794" y="1241873"/>
                    <a:pt x="200188" y="1266766"/>
                  </a:cubicBezTo>
                  <a:cubicBezTo>
                    <a:pt x="202470" y="1277554"/>
                    <a:pt x="203715" y="1288341"/>
                    <a:pt x="204544" y="1299336"/>
                  </a:cubicBezTo>
                  <a:cubicBezTo>
                    <a:pt x="204959" y="1304522"/>
                    <a:pt x="203715" y="1305767"/>
                    <a:pt x="198529" y="1305767"/>
                  </a:cubicBezTo>
                  <a:cubicBezTo>
                    <a:pt x="163262" y="1306182"/>
                    <a:pt x="128411" y="1303692"/>
                    <a:pt x="95011" y="1287096"/>
                  </a:cubicBezTo>
                  <a:cubicBezTo>
                    <a:pt x="97086" y="1305974"/>
                    <a:pt x="98538" y="1323815"/>
                    <a:pt x="100820" y="1341655"/>
                  </a:cubicBezTo>
                  <a:cubicBezTo>
                    <a:pt x="105384" y="1377129"/>
                    <a:pt x="111400" y="1412603"/>
                    <a:pt x="118246" y="1447869"/>
                  </a:cubicBezTo>
                  <a:cubicBezTo>
                    <a:pt x="119075" y="1452640"/>
                    <a:pt x="120943" y="1455960"/>
                    <a:pt x="125507" y="1458656"/>
                  </a:cubicBezTo>
                  <a:cubicBezTo>
                    <a:pt x="140443" y="1467784"/>
                    <a:pt x="143762" y="1483342"/>
                    <a:pt x="134012" y="1498279"/>
                  </a:cubicBezTo>
                  <a:cubicBezTo>
                    <a:pt x="130900" y="1502843"/>
                    <a:pt x="130278" y="1506577"/>
                    <a:pt x="131522" y="1511763"/>
                  </a:cubicBezTo>
                  <a:cubicBezTo>
                    <a:pt x="138368" y="1540806"/>
                    <a:pt x="144799" y="1569849"/>
                    <a:pt x="150400" y="1599099"/>
                  </a:cubicBezTo>
                  <a:cubicBezTo>
                    <a:pt x="137746" y="1571093"/>
                    <a:pt x="131937" y="1541013"/>
                    <a:pt x="123639" y="1510933"/>
                  </a:cubicBezTo>
                  <a:cubicBezTo>
                    <a:pt x="93974" y="1532715"/>
                    <a:pt x="59953" y="1534790"/>
                    <a:pt x="25724" y="1535412"/>
                  </a:cubicBezTo>
                  <a:cubicBezTo>
                    <a:pt x="20123" y="1535412"/>
                    <a:pt x="17426" y="1534582"/>
                    <a:pt x="18048" y="1527737"/>
                  </a:cubicBezTo>
                  <a:cubicBezTo>
                    <a:pt x="20538" y="1501598"/>
                    <a:pt x="25516" y="1476290"/>
                    <a:pt x="37963" y="1452848"/>
                  </a:cubicBezTo>
                  <a:cubicBezTo>
                    <a:pt x="42735" y="1444135"/>
                    <a:pt x="48543" y="1436252"/>
                    <a:pt x="56634" y="1430236"/>
                  </a:cubicBezTo>
                  <a:cubicBezTo>
                    <a:pt x="71362" y="1419034"/>
                    <a:pt x="86714" y="1419034"/>
                    <a:pt x="100820" y="1430651"/>
                  </a:cubicBezTo>
                  <a:cubicBezTo>
                    <a:pt x="102687" y="1432103"/>
                    <a:pt x="104554" y="1433762"/>
                    <a:pt x="107666" y="1436459"/>
                  </a:cubicBezTo>
                  <a:cubicBezTo>
                    <a:pt x="104762" y="1419863"/>
                    <a:pt x="102065" y="1405135"/>
                    <a:pt x="99575" y="1390198"/>
                  </a:cubicBezTo>
                  <a:cubicBezTo>
                    <a:pt x="93974" y="1356177"/>
                    <a:pt x="89203" y="1321948"/>
                    <a:pt x="86921" y="1287512"/>
                  </a:cubicBezTo>
                  <a:cubicBezTo>
                    <a:pt x="86714" y="1283155"/>
                    <a:pt x="85261" y="1279836"/>
                    <a:pt x="81942" y="1276931"/>
                  </a:cubicBezTo>
                  <a:cubicBezTo>
                    <a:pt x="78208" y="1273612"/>
                    <a:pt x="74889" y="1269878"/>
                    <a:pt x="72192" y="1265936"/>
                  </a:cubicBezTo>
                  <a:cubicBezTo>
                    <a:pt x="60368" y="1249133"/>
                    <a:pt x="63479" y="1232745"/>
                    <a:pt x="80490" y="1221542"/>
                  </a:cubicBezTo>
                  <a:cubicBezTo>
                    <a:pt x="84639" y="1218846"/>
                    <a:pt x="85469" y="1215942"/>
                    <a:pt x="85676" y="1211585"/>
                  </a:cubicBezTo>
                  <a:cubicBezTo>
                    <a:pt x="87128" y="1185239"/>
                    <a:pt x="90240" y="1159100"/>
                    <a:pt x="100405" y="1134622"/>
                  </a:cubicBezTo>
                  <a:cubicBezTo>
                    <a:pt x="110985" y="1108898"/>
                    <a:pt x="127581" y="1089605"/>
                    <a:pt x="157246" y="1086078"/>
                  </a:cubicBezTo>
                  <a:cubicBezTo>
                    <a:pt x="173427" y="1084004"/>
                    <a:pt x="188778" y="1087738"/>
                    <a:pt x="203922" y="1093547"/>
                  </a:cubicBezTo>
                  <a:cubicBezTo>
                    <a:pt x="235869" y="1105786"/>
                    <a:pt x="263252" y="1125286"/>
                    <a:pt x="288769" y="1147483"/>
                  </a:cubicBezTo>
                  <a:cubicBezTo>
                    <a:pt x="341046" y="1192915"/>
                    <a:pt x="385647" y="1244777"/>
                    <a:pt x="419254" y="1305767"/>
                  </a:cubicBezTo>
                  <a:cubicBezTo>
                    <a:pt x="421121" y="1309294"/>
                    <a:pt x="422988" y="1313027"/>
                    <a:pt x="425270" y="1316346"/>
                  </a:cubicBezTo>
                  <a:cubicBezTo>
                    <a:pt x="423818" y="1297676"/>
                    <a:pt x="420084" y="1279421"/>
                    <a:pt x="414690" y="1261580"/>
                  </a:cubicBezTo>
                  <a:cubicBezTo>
                    <a:pt x="398509" y="1208473"/>
                    <a:pt x="371333" y="1160760"/>
                    <a:pt x="340838" y="1114707"/>
                  </a:cubicBezTo>
                  <a:cubicBezTo>
                    <a:pt x="304742" y="1060148"/>
                    <a:pt x="264497" y="1008493"/>
                    <a:pt x="227571" y="954556"/>
                  </a:cubicBezTo>
                  <a:cubicBezTo>
                    <a:pt x="190645" y="901035"/>
                    <a:pt x="156831" y="845853"/>
                    <a:pt x="134219" y="784449"/>
                  </a:cubicBezTo>
                  <a:cubicBezTo>
                    <a:pt x="130278" y="773869"/>
                    <a:pt x="127166" y="763289"/>
                    <a:pt x="123639" y="752501"/>
                  </a:cubicBezTo>
                  <a:cubicBezTo>
                    <a:pt x="122810" y="749805"/>
                    <a:pt x="123017" y="746693"/>
                    <a:pt x="118661" y="749805"/>
                  </a:cubicBezTo>
                  <a:cubicBezTo>
                    <a:pt x="90240" y="769720"/>
                    <a:pt x="57256" y="772832"/>
                    <a:pt x="23857" y="774491"/>
                  </a:cubicBezTo>
                  <a:cubicBezTo>
                    <a:pt x="15974" y="774906"/>
                    <a:pt x="7883" y="774699"/>
                    <a:pt x="0" y="77490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3AE325-79EA-43B5-82E5-27E1361FEBFF}"/>
                </a:ext>
              </a:extLst>
            </p:cNvPr>
            <p:cNvSpPr/>
            <p:nvPr/>
          </p:nvSpPr>
          <p:spPr>
            <a:xfrm rot="16200000" flipH="1">
              <a:off x="8889180" y="192712"/>
              <a:ext cx="3126748" cy="309509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209514 w 2099794"/>
                <a:gd name="connsiteY13" fmla="*/ 1889738 h 2078537"/>
                <a:gd name="connsiteX14" fmla="*/ 197595 w 2099794"/>
                <a:gd name="connsiteY14" fmla="*/ 1924756 h 2078537"/>
                <a:gd name="connsiteX15" fmla="*/ 294784 w 2099794"/>
                <a:gd name="connsiteY15" fmla="*/ 1858272 h 2078537"/>
                <a:gd name="connsiteX16" fmla="*/ 400583 w 2099794"/>
                <a:gd name="connsiteY16" fmla="*/ 1803142 h 2078537"/>
                <a:gd name="connsiteX17" fmla="*/ 470078 w 2099794"/>
                <a:gd name="connsiteY17" fmla="*/ 1775551 h 2078537"/>
                <a:gd name="connsiteX18" fmla="*/ 526919 w 2099794"/>
                <a:gd name="connsiteY18" fmla="*/ 1758333 h 2078537"/>
                <a:gd name="connsiteX19" fmla="*/ 563015 w 2099794"/>
                <a:gd name="connsiteY19" fmla="*/ 1748790 h 2078537"/>
                <a:gd name="connsiteX20" fmla="*/ 623590 w 2099794"/>
                <a:gd name="connsiteY20" fmla="*/ 1739248 h 2078537"/>
                <a:gd name="connsiteX21" fmla="*/ 625872 w 2099794"/>
                <a:gd name="connsiteY21" fmla="*/ 1738418 h 2078537"/>
                <a:gd name="connsiteX22" fmla="*/ 629191 w 2099794"/>
                <a:gd name="connsiteY22" fmla="*/ 1738211 h 2078537"/>
                <a:gd name="connsiteX23" fmla="*/ 653878 w 2099794"/>
                <a:gd name="connsiteY23" fmla="*/ 1735099 h 2078537"/>
                <a:gd name="connsiteX24" fmla="*/ 660516 w 2099794"/>
                <a:gd name="connsiteY24" fmla="*/ 1734891 h 2078537"/>
                <a:gd name="connsiteX25" fmla="*/ 709889 w 2099794"/>
                <a:gd name="connsiteY25" fmla="*/ 1731780 h 2078537"/>
                <a:gd name="connsiteX26" fmla="*/ 741214 w 2099794"/>
                <a:gd name="connsiteY26" fmla="*/ 1731780 h 2078537"/>
                <a:gd name="connsiteX27" fmla="*/ 790586 w 2099794"/>
                <a:gd name="connsiteY27" fmla="*/ 1734891 h 2078537"/>
                <a:gd name="connsiteX28" fmla="*/ 795565 w 2099794"/>
                <a:gd name="connsiteY28" fmla="*/ 1735099 h 2078537"/>
                <a:gd name="connsiteX29" fmla="*/ 844316 w 2099794"/>
                <a:gd name="connsiteY29" fmla="*/ 1741944 h 2078537"/>
                <a:gd name="connsiteX30" fmla="*/ 882690 w 2099794"/>
                <a:gd name="connsiteY30" fmla="*/ 1748134 h 2078537"/>
                <a:gd name="connsiteX31" fmla="*/ 882901 w 2099794"/>
                <a:gd name="connsiteY31" fmla="*/ 1748375 h 2078537"/>
                <a:gd name="connsiteX32" fmla="*/ 882901 w 2099794"/>
                <a:gd name="connsiteY32" fmla="*/ 1749205 h 2078537"/>
                <a:gd name="connsiteX33" fmla="*/ 883938 w 2099794"/>
                <a:gd name="connsiteY33" fmla="*/ 1748998 h 2078537"/>
                <a:gd name="connsiteX34" fmla="*/ 882901 w 2099794"/>
                <a:gd name="connsiteY34" fmla="*/ 1748375 h 2078537"/>
                <a:gd name="connsiteX35" fmla="*/ 882901 w 2099794"/>
                <a:gd name="connsiteY35" fmla="*/ 1748168 h 2078537"/>
                <a:gd name="connsiteX36" fmla="*/ 882690 w 2099794"/>
                <a:gd name="connsiteY36" fmla="*/ 1748134 h 2078537"/>
                <a:gd name="connsiteX37" fmla="*/ 877092 w 2099794"/>
                <a:gd name="connsiteY37" fmla="*/ 1741737 h 2078537"/>
                <a:gd name="connsiteX38" fmla="*/ 868587 w 2099794"/>
                <a:gd name="connsiteY38" fmla="*/ 1727631 h 2078537"/>
                <a:gd name="connsiteX39" fmla="*/ 874188 w 2099794"/>
                <a:gd name="connsiteY39" fmla="*/ 1696306 h 2078537"/>
                <a:gd name="connsiteX40" fmla="*/ 909869 w 2099794"/>
                <a:gd name="connsiteY40" fmla="*/ 1662699 h 2078537"/>
                <a:gd name="connsiteX41" fmla="*/ 951359 w 2099794"/>
                <a:gd name="connsiteY41" fmla="*/ 1647555 h 2078537"/>
                <a:gd name="connsiteX42" fmla="*/ 1017535 w 2099794"/>
                <a:gd name="connsiteY42" fmla="*/ 1641124 h 2078537"/>
                <a:gd name="connsiteX43" fmla="*/ 1027493 w 2099794"/>
                <a:gd name="connsiteY43" fmla="*/ 1641124 h 2078537"/>
                <a:gd name="connsiteX44" fmla="*/ 1040562 w 2099794"/>
                <a:gd name="connsiteY44" fmla="*/ 1641332 h 2078537"/>
                <a:gd name="connsiteX45" fmla="*/ 997620 w 2099794"/>
                <a:gd name="connsiteY45" fmla="*/ 1780737 h 2078537"/>
                <a:gd name="connsiteX46" fmla="*/ 1033301 w 2099794"/>
                <a:gd name="connsiteY46" fmla="*/ 1792562 h 2078537"/>
                <a:gd name="connsiteX47" fmla="*/ 1137025 w 2099794"/>
                <a:gd name="connsiteY47" fmla="*/ 1830525 h 2078537"/>
                <a:gd name="connsiteX48" fmla="*/ 1181627 w 2099794"/>
                <a:gd name="connsiteY48" fmla="*/ 1846914 h 2078537"/>
                <a:gd name="connsiteX49" fmla="*/ 1186191 w 2099794"/>
                <a:gd name="connsiteY49" fmla="*/ 1847536 h 2078537"/>
                <a:gd name="connsiteX50" fmla="*/ 1183494 w 2099794"/>
                <a:gd name="connsiteY50" fmla="*/ 1845254 h 2078537"/>
                <a:gd name="connsiteX51" fmla="*/ 1186813 w 2099794"/>
                <a:gd name="connsiteY51" fmla="*/ 1794429 h 2078537"/>
                <a:gd name="connsiteX52" fmla="*/ 1250915 w 2099794"/>
                <a:gd name="connsiteY52" fmla="*/ 1771195 h 2078537"/>
                <a:gd name="connsiteX53" fmla="*/ 1286596 w 2099794"/>
                <a:gd name="connsiteY53" fmla="*/ 1768705 h 2078537"/>
                <a:gd name="connsiteX54" fmla="*/ 1293649 w 2099794"/>
                <a:gd name="connsiteY54" fmla="*/ 1775759 h 2078537"/>
                <a:gd name="connsiteX55" fmla="*/ 1285766 w 2099794"/>
                <a:gd name="connsiteY55" fmla="*/ 1821397 h 2078537"/>
                <a:gd name="connsiteX56" fmla="*/ 1258175 w 2099794"/>
                <a:gd name="connsiteY56" fmla="*/ 1872845 h 2078537"/>
                <a:gd name="connsiteX57" fmla="*/ 1260665 w 2099794"/>
                <a:gd name="connsiteY57" fmla="*/ 1874712 h 2078537"/>
                <a:gd name="connsiteX58" fmla="*/ 1313564 w 2099794"/>
                <a:gd name="connsiteY58" fmla="*/ 1890063 h 2078537"/>
                <a:gd name="connsiteX59" fmla="*/ 1335761 w 2099794"/>
                <a:gd name="connsiteY59" fmla="*/ 1896494 h 2078537"/>
                <a:gd name="connsiteX60" fmla="*/ 1397166 w 2099794"/>
                <a:gd name="connsiteY60" fmla="*/ 1908526 h 2078537"/>
                <a:gd name="connsiteX61" fmla="*/ 1512922 w 2099794"/>
                <a:gd name="connsiteY61" fmla="*/ 1909563 h 2078537"/>
                <a:gd name="connsiteX62" fmla="*/ 1608971 w 2099794"/>
                <a:gd name="connsiteY62" fmla="*/ 1876579 h 2078537"/>
                <a:gd name="connsiteX63" fmla="*/ 1614987 w 2099794"/>
                <a:gd name="connsiteY63" fmla="*/ 1868696 h 2078537"/>
                <a:gd name="connsiteX64" fmla="*/ 1625774 w 2099794"/>
                <a:gd name="connsiteY64" fmla="*/ 1853344 h 2078537"/>
                <a:gd name="connsiteX65" fmla="*/ 1633035 w 2099794"/>
                <a:gd name="connsiteY65" fmla="*/ 1844424 h 2078537"/>
                <a:gd name="connsiteX66" fmla="*/ 1670791 w 2099794"/>
                <a:gd name="connsiteY66" fmla="*/ 1828658 h 2078537"/>
                <a:gd name="connsiteX67" fmla="*/ 1681163 w 2099794"/>
                <a:gd name="connsiteY67" fmla="*/ 1825754 h 2078537"/>
                <a:gd name="connsiteX68" fmla="*/ 1756674 w 2099794"/>
                <a:gd name="connsiteY68" fmla="*/ 1743189 h 2078537"/>
                <a:gd name="connsiteX69" fmla="*/ 1777212 w 2099794"/>
                <a:gd name="connsiteY69" fmla="*/ 1713524 h 2078537"/>
                <a:gd name="connsiteX70" fmla="*/ 1780116 w 2099794"/>
                <a:gd name="connsiteY70" fmla="*/ 1715391 h 2078537"/>
                <a:gd name="connsiteX71" fmla="*/ 1711243 w 2099794"/>
                <a:gd name="connsiteY71" fmla="*/ 1808743 h 2078537"/>
                <a:gd name="connsiteX72" fmla="*/ 1687179 w 2099794"/>
                <a:gd name="connsiteY72" fmla="*/ 1831562 h 2078537"/>
                <a:gd name="connsiteX73" fmla="*/ 1686142 w 2099794"/>
                <a:gd name="connsiteY73" fmla="*/ 1840690 h 2078537"/>
                <a:gd name="connsiteX74" fmla="*/ 1707924 w 2099794"/>
                <a:gd name="connsiteY74" fmla="*/ 1909148 h 2078537"/>
                <a:gd name="connsiteX75" fmla="*/ 1704397 w 2099794"/>
                <a:gd name="connsiteY75" fmla="*/ 1913090 h 2078537"/>
                <a:gd name="connsiteX76" fmla="*/ 1638636 w 2099794"/>
                <a:gd name="connsiteY76" fmla="*/ 1902510 h 2078537"/>
                <a:gd name="connsiteX77" fmla="*/ 1620381 w 2099794"/>
                <a:gd name="connsiteY77" fmla="*/ 1886536 h 2078537"/>
                <a:gd name="connsiteX78" fmla="*/ 1612705 w 2099794"/>
                <a:gd name="connsiteY78" fmla="*/ 1884254 h 2078537"/>
                <a:gd name="connsiteX79" fmla="*/ 1554205 w 2099794"/>
                <a:gd name="connsiteY79" fmla="*/ 1910185 h 2078537"/>
                <a:gd name="connsiteX80" fmla="*/ 1526821 w 2099794"/>
                <a:gd name="connsiteY80" fmla="*/ 1915994 h 2078537"/>
                <a:gd name="connsiteX81" fmla="*/ 1385341 w 2099794"/>
                <a:gd name="connsiteY81" fmla="*/ 1914957 h 2078537"/>
                <a:gd name="connsiteX82" fmla="*/ 1328915 w 2099794"/>
                <a:gd name="connsiteY82" fmla="*/ 1904169 h 2078537"/>
                <a:gd name="connsiteX83" fmla="*/ 1264814 w 2099794"/>
                <a:gd name="connsiteY83" fmla="*/ 1884877 h 2078537"/>
                <a:gd name="connsiteX84" fmla="*/ 1237846 w 2099794"/>
                <a:gd name="connsiteY84" fmla="*/ 1883839 h 2078537"/>
                <a:gd name="connsiteX85" fmla="*/ 1214819 w 2099794"/>
                <a:gd name="connsiteY85" fmla="*/ 1877616 h 2078537"/>
                <a:gd name="connsiteX86" fmla="*/ 1149265 w 2099794"/>
                <a:gd name="connsiteY86" fmla="*/ 1844632 h 2078537"/>
                <a:gd name="connsiteX87" fmla="*/ 1117110 w 2099794"/>
                <a:gd name="connsiteY87" fmla="*/ 1831355 h 2078537"/>
                <a:gd name="connsiteX88" fmla="*/ 1007785 w 2099794"/>
                <a:gd name="connsiteY88" fmla="*/ 1791525 h 2078537"/>
                <a:gd name="connsiteX89" fmla="*/ 999902 w 2099794"/>
                <a:gd name="connsiteY89" fmla="*/ 1789450 h 2078537"/>
                <a:gd name="connsiteX90" fmla="*/ 998242 w 2099794"/>
                <a:gd name="connsiteY90" fmla="*/ 1789035 h 2078537"/>
                <a:gd name="connsiteX91" fmla="*/ 994923 w 2099794"/>
                <a:gd name="connsiteY91" fmla="*/ 1788205 h 2078537"/>
                <a:gd name="connsiteX92" fmla="*/ 994508 w 2099794"/>
                <a:gd name="connsiteY92" fmla="*/ 1790695 h 2078537"/>
                <a:gd name="connsiteX93" fmla="*/ 999695 w 2099794"/>
                <a:gd name="connsiteY93" fmla="*/ 1793184 h 2078537"/>
                <a:gd name="connsiteX94" fmla="*/ 1057573 w 2099794"/>
                <a:gd name="connsiteY94" fmla="*/ 1820360 h 2078537"/>
                <a:gd name="connsiteX95" fmla="*/ 1127690 w 2099794"/>
                <a:gd name="connsiteY95" fmla="*/ 1855419 h 2078537"/>
                <a:gd name="connsiteX96" fmla="*/ 1204031 w 2099794"/>
                <a:gd name="connsiteY96" fmla="*/ 1892760 h 2078537"/>
                <a:gd name="connsiteX97" fmla="*/ 1312112 w 2099794"/>
                <a:gd name="connsiteY97" fmla="*/ 1939436 h 2078537"/>
                <a:gd name="connsiteX98" fmla="*/ 1354432 w 2099794"/>
                <a:gd name="connsiteY98" fmla="*/ 1953750 h 2078537"/>
                <a:gd name="connsiteX99" fmla="*/ 1417911 w 2099794"/>
                <a:gd name="connsiteY99" fmla="*/ 1970345 h 2078537"/>
                <a:gd name="connsiteX100" fmla="*/ 1421852 w 2099794"/>
                <a:gd name="connsiteY100" fmla="*/ 1969723 h 2078537"/>
                <a:gd name="connsiteX101" fmla="*/ 1439486 w 2099794"/>
                <a:gd name="connsiteY101" fmla="*/ 1950016 h 2078537"/>
                <a:gd name="connsiteX102" fmla="*/ 1491763 w 2099794"/>
                <a:gd name="connsiteY102" fmla="*/ 1951260 h 2078537"/>
                <a:gd name="connsiteX103" fmla="*/ 1514997 w 2099794"/>
                <a:gd name="connsiteY103" fmla="*/ 1979473 h 2078537"/>
                <a:gd name="connsiteX104" fmla="*/ 1525577 w 2099794"/>
                <a:gd name="connsiteY104" fmla="*/ 1986319 h 2078537"/>
                <a:gd name="connsiteX105" fmla="*/ 1758126 w 2099794"/>
                <a:gd name="connsiteY105" fmla="*/ 1972835 h 2078537"/>
                <a:gd name="connsiteX106" fmla="*/ 1766217 w 2099794"/>
                <a:gd name="connsiteY106" fmla="*/ 1968063 h 2078537"/>
                <a:gd name="connsiteX107" fmla="*/ 1778041 w 2099794"/>
                <a:gd name="connsiteY107" fmla="*/ 1960803 h 2078537"/>
                <a:gd name="connsiteX108" fmla="*/ 1802935 w 2099794"/>
                <a:gd name="connsiteY108" fmla="*/ 1953335 h 2078537"/>
                <a:gd name="connsiteX109" fmla="*/ 1837164 w 2099794"/>
                <a:gd name="connsiteY109" fmla="*/ 1955202 h 2078537"/>
                <a:gd name="connsiteX110" fmla="*/ 1844633 w 2099794"/>
                <a:gd name="connsiteY110" fmla="*/ 1956446 h 2078537"/>
                <a:gd name="connsiteX111" fmla="*/ 1866829 w 2099794"/>
                <a:gd name="connsiteY111" fmla="*/ 1951468 h 2078537"/>
                <a:gd name="connsiteX112" fmla="*/ 1903340 w 2099794"/>
                <a:gd name="connsiteY112" fmla="*/ 1942340 h 2078537"/>
                <a:gd name="connsiteX113" fmla="*/ 1946282 w 2099794"/>
                <a:gd name="connsiteY113" fmla="*/ 1931138 h 2078537"/>
                <a:gd name="connsiteX114" fmla="*/ 1982586 w 2099794"/>
                <a:gd name="connsiteY114" fmla="*/ 1920765 h 2078537"/>
                <a:gd name="connsiteX115" fmla="*/ 2035278 w 2099794"/>
                <a:gd name="connsiteY115" fmla="*/ 1903962 h 2078537"/>
                <a:gd name="connsiteX116" fmla="*/ 2081954 w 2099794"/>
                <a:gd name="connsiteY116" fmla="*/ 1887158 h 2078537"/>
                <a:gd name="connsiteX117" fmla="*/ 2099794 w 2099794"/>
                <a:gd name="connsiteY117" fmla="*/ 1883425 h 2078537"/>
                <a:gd name="connsiteX118" fmla="*/ 2092741 w 2099794"/>
                <a:gd name="connsiteY118" fmla="*/ 1887781 h 2078537"/>
                <a:gd name="connsiteX119" fmla="*/ 1944415 w 2099794"/>
                <a:gd name="connsiteY119" fmla="*/ 1940058 h 2078537"/>
                <a:gd name="connsiteX120" fmla="*/ 1852100 w 2099794"/>
                <a:gd name="connsiteY120" fmla="*/ 1963500 h 2078537"/>
                <a:gd name="connsiteX121" fmla="*/ 1847744 w 2099794"/>
                <a:gd name="connsiteY121" fmla="*/ 1970760 h 2078537"/>
                <a:gd name="connsiteX122" fmla="*/ 1850026 w 2099794"/>
                <a:gd name="connsiteY122" fmla="*/ 2004782 h 2078537"/>
                <a:gd name="connsiteX123" fmla="*/ 1833430 w 2099794"/>
                <a:gd name="connsiteY123" fmla="*/ 2056022 h 2078537"/>
                <a:gd name="connsiteX124" fmla="*/ 1826170 w 2099794"/>
                <a:gd name="connsiteY124" fmla="*/ 2058719 h 2078537"/>
                <a:gd name="connsiteX125" fmla="*/ 1779286 w 2099794"/>
                <a:gd name="connsiteY125" fmla="*/ 2023038 h 2078537"/>
                <a:gd name="connsiteX126" fmla="*/ 1761861 w 2099794"/>
                <a:gd name="connsiteY126" fmla="*/ 1985074 h 2078537"/>
                <a:gd name="connsiteX127" fmla="*/ 1755015 w 2099794"/>
                <a:gd name="connsiteY127" fmla="*/ 1981755 h 2078537"/>
                <a:gd name="connsiteX128" fmla="*/ 1597976 w 2099794"/>
                <a:gd name="connsiteY128" fmla="*/ 1995654 h 2078537"/>
                <a:gd name="connsiteX129" fmla="*/ 1535534 w 2099794"/>
                <a:gd name="connsiteY129" fmla="*/ 1994617 h 2078537"/>
                <a:gd name="connsiteX130" fmla="*/ 1522880 w 2099794"/>
                <a:gd name="connsiteY130" fmla="*/ 1994617 h 2078537"/>
                <a:gd name="connsiteX131" fmla="*/ 1539476 w 2099794"/>
                <a:gd name="connsiteY131" fmla="*/ 2078219 h 2078537"/>
                <a:gd name="connsiteX132" fmla="*/ 1446124 w 2099794"/>
                <a:gd name="connsiteY132" fmla="*/ 2068054 h 2078537"/>
                <a:gd name="connsiteX133" fmla="*/ 1402352 w 2099794"/>
                <a:gd name="connsiteY133" fmla="*/ 2040256 h 2078537"/>
                <a:gd name="connsiteX134" fmla="*/ 1414799 w 2099794"/>
                <a:gd name="connsiteY134" fmla="*/ 1982170 h 2078537"/>
                <a:gd name="connsiteX135" fmla="*/ 1416251 w 2099794"/>
                <a:gd name="connsiteY135" fmla="*/ 1980510 h 2078537"/>
                <a:gd name="connsiteX136" fmla="*/ 1414177 w 2099794"/>
                <a:gd name="connsiteY136" fmla="*/ 1978229 h 2078537"/>
                <a:gd name="connsiteX137" fmla="*/ 1183079 w 2099794"/>
                <a:gd name="connsiteY137" fmla="*/ 1890893 h 2078537"/>
                <a:gd name="connsiteX138" fmla="*/ 989945 w 2099794"/>
                <a:gd name="connsiteY138" fmla="*/ 1796504 h 2078537"/>
                <a:gd name="connsiteX139" fmla="*/ 976460 w 2099794"/>
                <a:gd name="connsiteY139" fmla="*/ 1796711 h 2078537"/>
                <a:gd name="connsiteX140" fmla="*/ 929162 w 2099794"/>
                <a:gd name="connsiteY140" fmla="*/ 1794014 h 2078537"/>
                <a:gd name="connsiteX141" fmla="*/ 906965 w 2099794"/>
                <a:gd name="connsiteY141" fmla="*/ 1771195 h 2078537"/>
                <a:gd name="connsiteX142" fmla="*/ 891614 w 2099794"/>
                <a:gd name="connsiteY142" fmla="*/ 1760407 h 2078537"/>
                <a:gd name="connsiteX143" fmla="*/ 691634 w 2099794"/>
                <a:gd name="connsiteY143" fmla="*/ 1739040 h 2078537"/>
                <a:gd name="connsiteX144" fmla="*/ 213257 w 2099794"/>
                <a:gd name="connsiteY144" fmla="*/ 1914957 h 2078537"/>
                <a:gd name="connsiteX145" fmla="*/ 205530 w 2099794"/>
                <a:gd name="connsiteY145" fmla="*/ 1921388 h 2078537"/>
                <a:gd name="connsiteX146" fmla="*/ 197595 w 2099794"/>
                <a:gd name="connsiteY146" fmla="*/ 1924756 h 2078537"/>
                <a:gd name="connsiteX147" fmla="*/ 196246 w 2099794"/>
                <a:gd name="connsiteY147" fmla="*/ 1925329 h 2078537"/>
                <a:gd name="connsiteX148" fmla="*/ 197595 w 2099794"/>
                <a:gd name="connsiteY148" fmla="*/ 1924756 h 2078537"/>
                <a:gd name="connsiteX149" fmla="*/ 196454 w 2099794"/>
                <a:gd name="connsiteY149" fmla="*/ 1925537 h 2078537"/>
                <a:gd name="connsiteX150" fmla="*/ 196246 w 2099794"/>
                <a:gd name="connsiteY150" fmla="*/ 1925329 h 2078537"/>
                <a:gd name="connsiteX151" fmla="*/ 170523 w 2099794"/>
                <a:gd name="connsiteY151" fmla="*/ 1933834 h 2078537"/>
                <a:gd name="connsiteX152" fmla="*/ 209514 w 2099794"/>
                <a:gd name="connsiteY152" fmla="*/ 1889738 h 2078537"/>
                <a:gd name="connsiteX153" fmla="*/ 176331 w 2099794"/>
                <a:gd name="connsiteY153" fmla="*/ 1929063 h 2078537"/>
                <a:gd name="connsiteX154" fmla="*/ 170523 w 2099794"/>
                <a:gd name="connsiteY154" fmla="*/ 1933834 h 2078537"/>
                <a:gd name="connsiteX155" fmla="*/ 154965 w 2099794"/>
                <a:gd name="connsiteY155" fmla="*/ 1964538 h 2078537"/>
                <a:gd name="connsiteX156" fmla="*/ 197492 w 2099794"/>
                <a:gd name="connsiteY156" fmla="*/ 1937154 h 2078537"/>
                <a:gd name="connsiteX157" fmla="*/ 550569 w 2099794"/>
                <a:gd name="connsiteY157" fmla="*/ 1811856 h 2078537"/>
                <a:gd name="connsiteX158" fmla="*/ 715283 w 2099794"/>
                <a:gd name="connsiteY158" fmla="*/ 1804595 h 2078537"/>
                <a:gd name="connsiteX159" fmla="*/ 725863 w 2099794"/>
                <a:gd name="connsiteY159" fmla="*/ 1799409 h 2078537"/>
                <a:gd name="connsiteX160" fmla="*/ 796810 w 2099794"/>
                <a:gd name="connsiteY160" fmla="*/ 1798372 h 2078537"/>
                <a:gd name="connsiteX161" fmla="*/ 825646 w 2099794"/>
                <a:gd name="connsiteY161" fmla="*/ 1816419 h 2078537"/>
                <a:gd name="connsiteX162" fmla="*/ 907588 w 2099794"/>
                <a:gd name="connsiteY162" fmla="*/ 1839031 h 2078537"/>
                <a:gd name="connsiteX163" fmla="*/ 929370 w 2099794"/>
                <a:gd name="connsiteY163" fmla="*/ 1852101 h 2078537"/>
                <a:gd name="connsiteX164" fmla="*/ 930407 w 2099794"/>
                <a:gd name="connsiteY164" fmla="*/ 1902096 h 2078537"/>
                <a:gd name="connsiteX165" fmla="*/ 912152 w 2099794"/>
                <a:gd name="connsiteY165" fmla="*/ 1914750 h 2078537"/>
                <a:gd name="connsiteX166" fmla="*/ 753661 w 2099794"/>
                <a:gd name="connsiteY166" fmla="*/ 1956032 h 2078537"/>
                <a:gd name="connsiteX167" fmla="*/ 764863 w 2099794"/>
                <a:gd name="connsiteY167" fmla="*/ 1950431 h 2078537"/>
                <a:gd name="connsiteX168" fmla="*/ 857178 w 2099794"/>
                <a:gd name="connsiteY168" fmla="*/ 1927612 h 2078537"/>
                <a:gd name="connsiteX169" fmla="*/ 916508 w 2099794"/>
                <a:gd name="connsiteY169" fmla="*/ 1901888 h 2078537"/>
                <a:gd name="connsiteX170" fmla="*/ 915471 w 2099794"/>
                <a:gd name="connsiteY170" fmla="*/ 1852723 h 2078537"/>
                <a:gd name="connsiteX171" fmla="*/ 832491 w 2099794"/>
                <a:gd name="connsiteY171" fmla="*/ 1825547 h 2078537"/>
                <a:gd name="connsiteX172" fmla="*/ 809672 w 2099794"/>
                <a:gd name="connsiteY172" fmla="*/ 1821606 h 2078537"/>
                <a:gd name="connsiteX173" fmla="*/ 821497 w 2099794"/>
                <a:gd name="connsiteY173" fmla="*/ 1877409 h 2078537"/>
                <a:gd name="connsiteX174" fmla="*/ 811747 w 2099794"/>
                <a:gd name="connsiteY174" fmla="*/ 1887989 h 2078537"/>
                <a:gd name="connsiteX175" fmla="*/ 743081 w 2099794"/>
                <a:gd name="connsiteY175" fmla="*/ 1878239 h 2078537"/>
                <a:gd name="connsiteX176" fmla="*/ 713831 w 2099794"/>
                <a:gd name="connsiteY176" fmla="*/ 1860606 h 2078537"/>
                <a:gd name="connsiteX177" fmla="*/ 711549 w 2099794"/>
                <a:gd name="connsiteY177" fmla="*/ 1812271 h 2078537"/>
                <a:gd name="connsiteX178" fmla="*/ 639979 w 2099794"/>
                <a:gd name="connsiteY178" fmla="*/ 1811441 h 2078537"/>
                <a:gd name="connsiteX179" fmla="*/ 225497 w 2099794"/>
                <a:gd name="connsiteY179" fmla="*/ 1923463 h 2078537"/>
                <a:gd name="connsiteX180" fmla="*/ 162225 w 2099794"/>
                <a:gd name="connsiteY180" fmla="*/ 1961426 h 2078537"/>
                <a:gd name="connsiteX181" fmla="*/ 154965 w 2099794"/>
                <a:gd name="connsiteY181" fmla="*/ 1964538 h 2078537"/>
                <a:gd name="connsiteX182" fmla="*/ 0 w 2099794"/>
                <a:gd name="connsiteY182" fmla="*/ 771708 h 2078537"/>
                <a:gd name="connsiteX183" fmla="*/ 0 w 2099794"/>
                <a:gd name="connsiteY183" fmla="*/ 753660 h 2078537"/>
                <a:gd name="connsiteX184" fmla="*/ 3319 w 2099794"/>
                <a:gd name="connsiteY184" fmla="*/ 742665 h 2078537"/>
                <a:gd name="connsiteX185" fmla="*/ 38378 w 2099794"/>
                <a:gd name="connsiteY185" fmla="*/ 660101 h 2078537"/>
                <a:gd name="connsiteX186" fmla="*/ 54559 w 2099794"/>
                <a:gd name="connsiteY186" fmla="*/ 648691 h 2078537"/>
                <a:gd name="connsiteX187" fmla="*/ 64517 w 2099794"/>
                <a:gd name="connsiteY187" fmla="*/ 645579 h 2078537"/>
                <a:gd name="connsiteX188" fmla="*/ 74267 w 2099794"/>
                <a:gd name="connsiteY188" fmla="*/ 645164 h 2078537"/>
                <a:gd name="connsiteX189" fmla="*/ 85676 w 2099794"/>
                <a:gd name="connsiteY189" fmla="*/ 648484 h 2078537"/>
                <a:gd name="connsiteX190" fmla="*/ 96671 w 2099794"/>
                <a:gd name="connsiteY190" fmla="*/ 655329 h 2078537"/>
                <a:gd name="connsiteX191" fmla="*/ 108911 w 2099794"/>
                <a:gd name="connsiteY191" fmla="*/ 666117 h 2078537"/>
                <a:gd name="connsiteX192" fmla="*/ 107873 w 2099794"/>
                <a:gd name="connsiteY192" fmla="*/ 610728 h 2078537"/>
                <a:gd name="connsiteX193" fmla="*/ 106836 w 2099794"/>
                <a:gd name="connsiteY193" fmla="*/ 523807 h 2078537"/>
                <a:gd name="connsiteX194" fmla="*/ 106836 w 2099794"/>
                <a:gd name="connsiteY194" fmla="*/ 518828 h 2078537"/>
                <a:gd name="connsiteX195" fmla="*/ 105591 w 2099794"/>
                <a:gd name="connsiteY195" fmla="*/ 474434 h 2078537"/>
                <a:gd name="connsiteX196" fmla="*/ 104969 w 2099794"/>
                <a:gd name="connsiteY196" fmla="*/ 448088 h 2078537"/>
                <a:gd name="connsiteX197" fmla="*/ 103932 w 2099794"/>
                <a:gd name="connsiteY197" fmla="*/ 439998 h 2078537"/>
                <a:gd name="connsiteX198" fmla="*/ 79038 w 2099794"/>
                <a:gd name="connsiteY198" fmla="*/ 446636 h 2078537"/>
                <a:gd name="connsiteX199" fmla="*/ 69081 w 2099794"/>
                <a:gd name="connsiteY199" fmla="*/ 446636 h 2078537"/>
                <a:gd name="connsiteX200" fmla="*/ 13277 w 2099794"/>
                <a:gd name="connsiteY200" fmla="*/ 433360 h 2078537"/>
                <a:gd name="connsiteX201" fmla="*/ 9128 w 2099794"/>
                <a:gd name="connsiteY201" fmla="*/ 428588 h 2078537"/>
                <a:gd name="connsiteX202" fmla="*/ 15351 w 2099794"/>
                <a:gd name="connsiteY202" fmla="*/ 416141 h 2078537"/>
                <a:gd name="connsiteX203" fmla="*/ 70947 w 2099794"/>
                <a:gd name="connsiteY203" fmla="*/ 360960 h 2078537"/>
                <a:gd name="connsiteX204" fmla="*/ 90448 w 2099794"/>
                <a:gd name="connsiteY204" fmla="*/ 363035 h 2078537"/>
                <a:gd name="connsiteX205" fmla="*/ 101235 w 2099794"/>
                <a:gd name="connsiteY205" fmla="*/ 371540 h 2078537"/>
                <a:gd name="connsiteX206" fmla="*/ 98953 w 2099794"/>
                <a:gd name="connsiteY206" fmla="*/ 349135 h 2078537"/>
                <a:gd name="connsiteX207" fmla="*/ 98331 w 2099794"/>
                <a:gd name="connsiteY207" fmla="*/ 339178 h 2078537"/>
                <a:gd name="connsiteX208" fmla="*/ 95634 w 2099794"/>
                <a:gd name="connsiteY208" fmla="*/ 316151 h 2078537"/>
                <a:gd name="connsiteX209" fmla="*/ 94804 w 2099794"/>
                <a:gd name="connsiteY209" fmla="*/ 307853 h 2078537"/>
                <a:gd name="connsiteX210" fmla="*/ 91900 w 2099794"/>
                <a:gd name="connsiteY210" fmla="*/ 288146 h 2078537"/>
                <a:gd name="connsiteX211" fmla="*/ 91693 w 2099794"/>
                <a:gd name="connsiteY211" fmla="*/ 286486 h 2078537"/>
                <a:gd name="connsiteX212" fmla="*/ 78001 w 2099794"/>
                <a:gd name="connsiteY212" fmla="*/ 230890 h 2078537"/>
                <a:gd name="connsiteX213" fmla="*/ 48543 w 2099794"/>
                <a:gd name="connsiteY213" fmla="*/ 227985 h 2078537"/>
                <a:gd name="connsiteX214" fmla="*/ 20538 w 2099794"/>
                <a:gd name="connsiteY214" fmla="*/ 287938 h 2078537"/>
                <a:gd name="connsiteX215" fmla="*/ 18671 w 2099794"/>
                <a:gd name="connsiteY215" fmla="*/ 292709 h 2078537"/>
                <a:gd name="connsiteX216" fmla="*/ 17633 w 2099794"/>
                <a:gd name="connsiteY216" fmla="*/ 296236 h 2078537"/>
                <a:gd name="connsiteX217" fmla="*/ 15766 w 2099794"/>
                <a:gd name="connsiteY217" fmla="*/ 301215 h 2078537"/>
                <a:gd name="connsiteX218" fmla="*/ 9958 w 2099794"/>
                <a:gd name="connsiteY218" fmla="*/ 317811 h 2078537"/>
                <a:gd name="connsiteX219" fmla="*/ 7883 w 2099794"/>
                <a:gd name="connsiteY219" fmla="*/ 317811 h 2078537"/>
                <a:gd name="connsiteX220" fmla="*/ 9128 w 2099794"/>
                <a:gd name="connsiteY220" fmla="*/ 309928 h 2078537"/>
                <a:gd name="connsiteX221" fmla="*/ 9543 w 2099794"/>
                <a:gd name="connsiteY221" fmla="*/ 306401 h 2078537"/>
                <a:gd name="connsiteX222" fmla="*/ 15766 w 2099794"/>
                <a:gd name="connsiteY222" fmla="*/ 283789 h 2078537"/>
                <a:gd name="connsiteX223" fmla="*/ 16181 w 2099794"/>
                <a:gd name="connsiteY223" fmla="*/ 281922 h 2078537"/>
                <a:gd name="connsiteX224" fmla="*/ 18048 w 2099794"/>
                <a:gd name="connsiteY224" fmla="*/ 277566 h 2078537"/>
                <a:gd name="connsiteX225" fmla="*/ 48336 w 2099794"/>
                <a:gd name="connsiteY225" fmla="*/ 216368 h 2078537"/>
                <a:gd name="connsiteX226" fmla="*/ 49373 w 2099794"/>
                <a:gd name="connsiteY226" fmla="*/ 215331 h 2078537"/>
                <a:gd name="connsiteX227" fmla="*/ 70533 w 2099794"/>
                <a:gd name="connsiteY227" fmla="*/ 209315 h 2078537"/>
                <a:gd name="connsiteX228" fmla="*/ 70740 w 2099794"/>
                <a:gd name="connsiteY228" fmla="*/ 209730 h 2078537"/>
                <a:gd name="connsiteX229" fmla="*/ 71155 w 2099794"/>
                <a:gd name="connsiteY229" fmla="*/ 209730 h 2078537"/>
                <a:gd name="connsiteX230" fmla="*/ 80075 w 2099794"/>
                <a:gd name="connsiteY230" fmla="*/ 218028 h 2078537"/>
                <a:gd name="connsiteX231" fmla="*/ 88996 w 2099794"/>
                <a:gd name="connsiteY231" fmla="*/ 235661 h 2078537"/>
                <a:gd name="connsiteX232" fmla="*/ 89411 w 2099794"/>
                <a:gd name="connsiteY232" fmla="*/ 237735 h 2078537"/>
                <a:gd name="connsiteX233" fmla="*/ 94804 w 2099794"/>
                <a:gd name="connsiteY233" fmla="*/ 255784 h 2078537"/>
                <a:gd name="connsiteX234" fmla="*/ 95841 w 2099794"/>
                <a:gd name="connsiteY234" fmla="*/ 260555 h 2078537"/>
                <a:gd name="connsiteX235" fmla="*/ 98538 w 2099794"/>
                <a:gd name="connsiteY235" fmla="*/ 272172 h 2078537"/>
                <a:gd name="connsiteX236" fmla="*/ 98953 w 2099794"/>
                <a:gd name="connsiteY236" fmla="*/ 275491 h 2078537"/>
                <a:gd name="connsiteX237" fmla="*/ 101857 w 2099794"/>
                <a:gd name="connsiteY237" fmla="*/ 291880 h 2078537"/>
                <a:gd name="connsiteX238" fmla="*/ 102272 w 2099794"/>
                <a:gd name="connsiteY238" fmla="*/ 296858 h 2078537"/>
                <a:gd name="connsiteX239" fmla="*/ 104969 w 2099794"/>
                <a:gd name="connsiteY239" fmla="*/ 316566 h 2078537"/>
                <a:gd name="connsiteX240" fmla="*/ 105591 w 2099794"/>
                <a:gd name="connsiteY240" fmla="*/ 324864 h 2078537"/>
                <a:gd name="connsiteX241" fmla="*/ 108288 w 2099794"/>
                <a:gd name="connsiteY241" fmla="*/ 349550 h 2078537"/>
                <a:gd name="connsiteX242" fmla="*/ 108911 w 2099794"/>
                <a:gd name="connsiteY242" fmla="*/ 360960 h 2078537"/>
                <a:gd name="connsiteX243" fmla="*/ 111400 w 2099794"/>
                <a:gd name="connsiteY243" fmla="*/ 393944 h 2078537"/>
                <a:gd name="connsiteX244" fmla="*/ 115964 w 2099794"/>
                <a:gd name="connsiteY244" fmla="*/ 405769 h 2078537"/>
                <a:gd name="connsiteX245" fmla="*/ 114304 w 2099794"/>
                <a:gd name="connsiteY245" fmla="*/ 432322 h 2078537"/>
                <a:gd name="connsiteX246" fmla="*/ 113267 w 2099794"/>
                <a:gd name="connsiteY246" fmla="*/ 436886 h 2078537"/>
                <a:gd name="connsiteX247" fmla="*/ 115757 w 2099794"/>
                <a:gd name="connsiteY247" fmla="*/ 518828 h 2078537"/>
                <a:gd name="connsiteX248" fmla="*/ 130485 w 2099794"/>
                <a:gd name="connsiteY248" fmla="*/ 441657 h 2078537"/>
                <a:gd name="connsiteX249" fmla="*/ 131522 w 2099794"/>
                <a:gd name="connsiteY249" fmla="*/ 436471 h 2078537"/>
                <a:gd name="connsiteX250" fmla="*/ 137746 w 2099794"/>
                <a:gd name="connsiteY250" fmla="*/ 410333 h 2078537"/>
                <a:gd name="connsiteX251" fmla="*/ 137954 w 2099794"/>
                <a:gd name="connsiteY251" fmla="*/ 408673 h 2078537"/>
                <a:gd name="connsiteX252" fmla="*/ 144177 w 2099794"/>
                <a:gd name="connsiteY252" fmla="*/ 383779 h 2078537"/>
                <a:gd name="connsiteX253" fmla="*/ 144799 w 2099794"/>
                <a:gd name="connsiteY253" fmla="*/ 380460 h 2078537"/>
                <a:gd name="connsiteX254" fmla="*/ 150608 w 2099794"/>
                <a:gd name="connsiteY254" fmla="*/ 359508 h 2078537"/>
                <a:gd name="connsiteX255" fmla="*/ 151853 w 2099794"/>
                <a:gd name="connsiteY255" fmla="*/ 354529 h 2078537"/>
                <a:gd name="connsiteX256" fmla="*/ 151853 w 2099794"/>
                <a:gd name="connsiteY256" fmla="*/ 337726 h 2078537"/>
                <a:gd name="connsiteX257" fmla="*/ 150608 w 2099794"/>
                <a:gd name="connsiteY257" fmla="*/ 326731 h 2078537"/>
                <a:gd name="connsiteX258" fmla="*/ 151438 w 2099794"/>
                <a:gd name="connsiteY258" fmla="*/ 323204 h 2078537"/>
                <a:gd name="connsiteX259" fmla="*/ 153097 w 2099794"/>
                <a:gd name="connsiteY259" fmla="*/ 320092 h 2078537"/>
                <a:gd name="connsiteX260" fmla="*/ 156831 w 2099794"/>
                <a:gd name="connsiteY260" fmla="*/ 315529 h 2078537"/>
                <a:gd name="connsiteX261" fmla="*/ 166374 w 2099794"/>
                <a:gd name="connsiteY261" fmla="*/ 306193 h 2078537"/>
                <a:gd name="connsiteX262" fmla="*/ 199773 w 2099794"/>
                <a:gd name="connsiteY262" fmla="*/ 206618 h 2078537"/>
                <a:gd name="connsiteX263" fmla="*/ 200810 w 2099794"/>
                <a:gd name="connsiteY263" fmla="*/ 203092 h 2078537"/>
                <a:gd name="connsiteX264" fmla="*/ 218651 w 2099794"/>
                <a:gd name="connsiteY264" fmla="*/ 157660 h 2078537"/>
                <a:gd name="connsiteX265" fmla="*/ 179443 w 2099794"/>
                <a:gd name="connsiteY265" fmla="*/ 157660 h 2078537"/>
                <a:gd name="connsiteX266" fmla="*/ 172598 w 2099794"/>
                <a:gd name="connsiteY266" fmla="*/ 156831 h 2078537"/>
                <a:gd name="connsiteX267" fmla="*/ 165959 w 2099794"/>
                <a:gd name="connsiteY267" fmla="*/ 155378 h 2078537"/>
                <a:gd name="connsiteX268" fmla="*/ 165129 w 2099794"/>
                <a:gd name="connsiteY268" fmla="*/ 148948 h 2078537"/>
                <a:gd name="connsiteX269" fmla="*/ 189608 w 2099794"/>
                <a:gd name="connsiteY269" fmla="*/ 96671 h 2078537"/>
                <a:gd name="connsiteX270" fmla="*/ 202677 w 2099794"/>
                <a:gd name="connsiteY270" fmla="*/ 85261 h 2078537"/>
                <a:gd name="connsiteX271" fmla="*/ 210561 w 2099794"/>
                <a:gd name="connsiteY271" fmla="*/ 81942 h 2078537"/>
                <a:gd name="connsiteX272" fmla="*/ 220103 w 2099794"/>
                <a:gd name="connsiteY272" fmla="*/ 81734 h 2078537"/>
                <a:gd name="connsiteX273" fmla="*/ 224667 w 2099794"/>
                <a:gd name="connsiteY273" fmla="*/ 83394 h 2078537"/>
                <a:gd name="connsiteX274" fmla="*/ 229853 w 2099794"/>
                <a:gd name="connsiteY274" fmla="*/ 87335 h 2078537"/>
                <a:gd name="connsiteX275" fmla="*/ 230683 w 2099794"/>
                <a:gd name="connsiteY275" fmla="*/ 88373 h 2078537"/>
                <a:gd name="connsiteX276" fmla="*/ 240848 w 2099794"/>
                <a:gd name="connsiteY276" fmla="*/ 104139 h 2078537"/>
                <a:gd name="connsiteX277" fmla="*/ 287731 w 2099794"/>
                <a:gd name="connsiteY277" fmla="*/ 2489 h 2078537"/>
                <a:gd name="connsiteX278" fmla="*/ 289598 w 2099794"/>
                <a:gd name="connsiteY278" fmla="*/ 0 h 2078537"/>
                <a:gd name="connsiteX279" fmla="*/ 290428 w 2099794"/>
                <a:gd name="connsiteY279" fmla="*/ 6638 h 2078537"/>
                <a:gd name="connsiteX280" fmla="*/ 283997 w 2099794"/>
                <a:gd name="connsiteY280" fmla="*/ 20329 h 2078537"/>
                <a:gd name="connsiteX281" fmla="*/ 246242 w 2099794"/>
                <a:gd name="connsiteY281" fmla="*/ 109325 h 2078537"/>
                <a:gd name="connsiteX282" fmla="*/ 246034 w 2099794"/>
                <a:gd name="connsiteY282" fmla="*/ 114511 h 2078537"/>
                <a:gd name="connsiteX283" fmla="*/ 237114 w 2099794"/>
                <a:gd name="connsiteY283" fmla="*/ 149362 h 2078537"/>
                <a:gd name="connsiteX284" fmla="*/ 222800 w 2099794"/>
                <a:gd name="connsiteY284" fmla="*/ 167825 h 2078537"/>
                <a:gd name="connsiteX285" fmla="*/ 183592 w 2099794"/>
                <a:gd name="connsiteY285" fmla="*/ 279225 h 2078537"/>
                <a:gd name="connsiteX286" fmla="*/ 181518 w 2099794"/>
                <a:gd name="connsiteY286" fmla="*/ 286278 h 2078537"/>
                <a:gd name="connsiteX287" fmla="*/ 213257 w 2099794"/>
                <a:gd name="connsiteY287" fmla="*/ 283582 h 2078537"/>
                <a:gd name="connsiteX288" fmla="*/ 236077 w 2099794"/>
                <a:gd name="connsiteY288" fmla="*/ 306608 h 2078537"/>
                <a:gd name="connsiteX289" fmla="*/ 254332 w 2099794"/>
                <a:gd name="connsiteY289" fmla="*/ 363242 h 2078537"/>
                <a:gd name="connsiteX290" fmla="*/ 251220 w 2099794"/>
                <a:gd name="connsiteY290" fmla="*/ 368428 h 2078537"/>
                <a:gd name="connsiteX291" fmla="*/ 172390 w 2099794"/>
                <a:gd name="connsiteY291" fmla="*/ 358470 h 2078537"/>
                <a:gd name="connsiteX292" fmla="*/ 161603 w 2099794"/>
                <a:gd name="connsiteY292" fmla="*/ 351832 h 2078537"/>
                <a:gd name="connsiteX293" fmla="*/ 147081 w 2099794"/>
                <a:gd name="connsiteY293" fmla="*/ 408258 h 2078537"/>
                <a:gd name="connsiteX294" fmla="*/ 116586 w 2099794"/>
                <a:gd name="connsiteY294" fmla="*/ 609276 h 2078537"/>
                <a:gd name="connsiteX295" fmla="*/ 117831 w 2099794"/>
                <a:gd name="connsiteY295" fmla="*/ 676489 h 2078537"/>
                <a:gd name="connsiteX296" fmla="*/ 123225 w 2099794"/>
                <a:gd name="connsiteY296" fmla="*/ 685410 h 2078537"/>
                <a:gd name="connsiteX297" fmla="*/ 132560 w 2099794"/>
                <a:gd name="connsiteY297" fmla="*/ 731878 h 2078537"/>
                <a:gd name="connsiteX298" fmla="*/ 130693 w 2099794"/>
                <a:gd name="connsiteY298" fmla="*/ 743910 h 2078537"/>
                <a:gd name="connsiteX299" fmla="*/ 206619 w 2099794"/>
                <a:gd name="connsiteY299" fmla="*/ 905097 h 2078537"/>
                <a:gd name="connsiteX300" fmla="*/ 327769 w 2099794"/>
                <a:gd name="connsiteY300" fmla="*/ 1078732 h 2078537"/>
                <a:gd name="connsiteX301" fmla="*/ 376934 w 2099794"/>
                <a:gd name="connsiteY301" fmla="*/ 1155488 h 2078537"/>
                <a:gd name="connsiteX302" fmla="*/ 378594 w 2099794"/>
                <a:gd name="connsiteY302" fmla="*/ 1158392 h 2078537"/>
                <a:gd name="connsiteX303" fmla="*/ 380668 w 2099794"/>
                <a:gd name="connsiteY303" fmla="*/ 1161919 h 2078537"/>
                <a:gd name="connsiteX304" fmla="*/ 380046 w 2099794"/>
                <a:gd name="connsiteY304" fmla="*/ 1157147 h 2078537"/>
                <a:gd name="connsiteX305" fmla="*/ 378801 w 2099794"/>
                <a:gd name="connsiteY305" fmla="*/ 1153413 h 2078537"/>
                <a:gd name="connsiteX306" fmla="*/ 324865 w 2099794"/>
                <a:gd name="connsiteY306" fmla="*/ 1032886 h 2078537"/>
                <a:gd name="connsiteX307" fmla="*/ 323413 w 2099794"/>
                <a:gd name="connsiteY307" fmla="*/ 1029981 h 2078537"/>
                <a:gd name="connsiteX308" fmla="*/ 294370 w 2099794"/>
                <a:gd name="connsiteY308" fmla="*/ 1003013 h 2078537"/>
                <a:gd name="connsiteX309" fmla="*/ 278396 w 2099794"/>
                <a:gd name="connsiteY309" fmla="*/ 995130 h 2078537"/>
                <a:gd name="connsiteX310" fmla="*/ 272588 w 2099794"/>
                <a:gd name="connsiteY310" fmla="*/ 949491 h 2078537"/>
                <a:gd name="connsiteX311" fmla="*/ 276529 w 2099794"/>
                <a:gd name="connsiteY311" fmla="*/ 923975 h 2078537"/>
                <a:gd name="connsiteX312" fmla="*/ 250805 w 2099794"/>
                <a:gd name="connsiteY312" fmla="*/ 835187 h 2078537"/>
                <a:gd name="connsiteX313" fmla="*/ 248109 w 2099794"/>
                <a:gd name="connsiteY313" fmla="*/ 814028 h 2078537"/>
                <a:gd name="connsiteX314" fmla="*/ 227364 w 2099794"/>
                <a:gd name="connsiteY314" fmla="*/ 817762 h 2078537"/>
                <a:gd name="connsiteX315" fmla="*/ 186497 w 2099794"/>
                <a:gd name="connsiteY315" fmla="*/ 814857 h 2078537"/>
                <a:gd name="connsiteX316" fmla="*/ 182555 w 2099794"/>
                <a:gd name="connsiteY316" fmla="*/ 808841 h 2078537"/>
                <a:gd name="connsiteX317" fmla="*/ 206619 w 2099794"/>
                <a:gd name="connsiteY317" fmla="*/ 757187 h 2078537"/>
                <a:gd name="connsiteX318" fmla="*/ 215954 w 2099794"/>
                <a:gd name="connsiteY318" fmla="*/ 748059 h 2078537"/>
                <a:gd name="connsiteX319" fmla="*/ 253502 w 2099794"/>
                <a:gd name="connsiteY319" fmla="*/ 755734 h 2078537"/>
                <a:gd name="connsiteX320" fmla="*/ 257444 w 2099794"/>
                <a:gd name="connsiteY320" fmla="*/ 763617 h 2078537"/>
                <a:gd name="connsiteX321" fmla="*/ 360338 w 2099794"/>
                <a:gd name="connsiteY321" fmla="*/ 707606 h 2078537"/>
                <a:gd name="connsiteX322" fmla="*/ 361168 w 2099794"/>
                <a:gd name="connsiteY322" fmla="*/ 709681 h 2078537"/>
                <a:gd name="connsiteX323" fmla="*/ 335652 w 2099794"/>
                <a:gd name="connsiteY323" fmla="*/ 716942 h 2078537"/>
                <a:gd name="connsiteX324" fmla="*/ 286279 w 2099794"/>
                <a:gd name="connsiteY324" fmla="*/ 740383 h 2078537"/>
                <a:gd name="connsiteX325" fmla="*/ 268854 w 2099794"/>
                <a:gd name="connsiteY325" fmla="*/ 759883 h 2078537"/>
                <a:gd name="connsiteX326" fmla="*/ 266987 w 2099794"/>
                <a:gd name="connsiteY326" fmla="*/ 780421 h 2078537"/>
                <a:gd name="connsiteX327" fmla="*/ 261800 w 2099794"/>
                <a:gd name="connsiteY327" fmla="*/ 803240 h 2078537"/>
                <a:gd name="connsiteX328" fmla="*/ 256822 w 2099794"/>
                <a:gd name="connsiteY328" fmla="*/ 812990 h 2078537"/>
                <a:gd name="connsiteX329" fmla="*/ 282960 w 2099794"/>
                <a:gd name="connsiteY329" fmla="*/ 916507 h 2078537"/>
                <a:gd name="connsiteX330" fmla="*/ 285449 w 2099794"/>
                <a:gd name="connsiteY330" fmla="*/ 913395 h 2078537"/>
                <a:gd name="connsiteX331" fmla="*/ 342705 w 2099794"/>
                <a:gd name="connsiteY331" fmla="*/ 895347 h 2078537"/>
                <a:gd name="connsiteX332" fmla="*/ 373408 w 2099794"/>
                <a:gd name="connsiteY332" fmla="*/ 916922 h 2078537"/>
                <a:gd name="connsiteX333" fmla="*/ 415934 w 2099794"/>
                <a:gd name="connsiteY333" fmla="*/ 978742 h 2078537"/>
                <a:gd name="connsiteX334" fmla="*/ 417387 w 2099794"/>
                <a:gd name="connsiteY334" fmla="*/ 984135 h 2078537"/>
                <a:gd name="connsiteX335" fmla="*/ 365525 w 2099794"/>
                <a:gd name="connsiteY335" fmla="*/ 1001768 h 2078537"/>
                <a:gd name="connsiteX336" fmla="*/ 329844 w 2099794"/>
                <a:gd name="connsiteY336" fmla="*/ 1007162 h 2078537"/>
                <a:gd name="connsiteX337" fmla="*/ 325487 w 2099794"/>
                <a:gd name="connsiteY337" fmla="*/ 1014423 h 2078537"/>
                <a:gd name="connsiteX338" fmla="*/ 383988 w 2099794"/>
                <a:gd name="connsiteY338" fmla="*/ 1143663 h 2078537"/>
                <a:gd name="connsiteX339" fmla="*/ 431286 w 2099794"/>
                <a:gd name="connsiteY339" fmla="*/ 1296968 h 2078537"/>
                <a:gd name="connsiteX340" fmla="*/ 433153 w 2099794"/>
                <a:gd name="connsiteY340" fmla="*/ 1397788 h 2078537"/>
                <a:gd name="connsiteX341" fmla="*/ 425477 w 2099794"/>
                <a:gd name="connsiteY341" fmla="*/ 1462097 h 2078537"/>
                <a:gd name="connsiteX342" fmla="*/ 425685 w 2099794"/>
                <a:gd name="connsiteY342" fmla="*/ 1468320 h 2078537"/>
                <a:gd name="connsiteX343" fmla="*/ 430041 w 2099794"/>
                <a:gd name="connsiteY343" fmla="*/ 1464171 h 2078537"/>
                <a:gd name="connsiteX344" fmla="*/ 493106 w 2099794"/>
                <a:gd name="connsiteY344" fmla="*/ 1440729 h 2078537"/>
                <a:gd name="connsiteX345" fmla="*/ 548494 w 2099794"/>
                <a:gd name="connsiteY345" fmla="*/ 1469772 h 2078537"/>
                <a:gd name="connsiteX346" fmla="*/ 627740 w 2099794"/>
                <a:gd name="connsiteY346" fmla="*/ 1579098 h 2078537"/>
                <a:gd name="connsiteX347" fmla="*/ 624420 w 2099794"/>
                <a:gd name="connsiteY347" fmla="*/ 1586358 h 2078537"/>
                <a:gd name="connsiteX348" fmla="*/ 563431 w 2099794"/>
                <a:gd name="connsiteY348" fmla="*/ 1609385 h 2078537"/>
                <a:gd name="connsiteX349" fmla="*/ 468004 w 2099794"/>
                <a:gd name="connsiteY349" fmla="*/ 1621417 h 2078537"/>
                <a:gd name="connsiteX350" fmla="*/ 413653 w 2099794"/>
                <a:gd name="connsiteY350" fmla="*/ 1604199 h 2078537"/>
                <a:gd name="connsiteX351" fmla="*/ 394982 w 2099794"/>
                <a:gd name="connsiteY351" fmla="*/ 1584699 h 2078537"/>
                <a:gd name="connsiteX352" fmla="*/ 392285 w 2099794"/>
                <a:gd name="connsiteY352" fmla="*/ 1589885 h 2078537"/>
                <a:gd name="connsiteX353" fmla="*/ 356397 w 2099794"/>
                <a:gd name="connsiteY353" fmla="*/ 1676184 h 2078537"/>
                <a:gd name="connsiteX354" fmla="*/ 276788 w 2099794"/>
                <a:gd name="connsiteY354" fmla="*/ 1810014 h 2078537"/>
                <a:gd name="connsiteX355" fmla="*/ 231210 w 2099794"/>
                <a:gd name="connsiteY355" fmla="*/ 1864027 h 2078537"/>
                <a:gd name="connsiteX356" fmla="*/ 320404 w 2099794"/>
                <a:gd name="connsiteY356" fmla="*/ 1734347 h 2078537"/>
                <a:gd name="connsiteX357" fmla="*/ 387722 w 2099794"/>
                <a:gd name="connsiteY357" fmla="*/ 1584906 h 2078537"/>
                <a:gd name="connsiteX358" fmla="*/ 390626 w 2099794"/>
                <a:gd name="connsiteY358" fmla="*/ 1567273 h 2078537"/>
                <a:gd name="connsiteX359" fmla="*/ 396227 w 2099794"/>
                <a:gd name="connsiteY359" fmla="*/ 1542794 h 2078537"/>
                <a:gd name="connsiteX360" fmla="*/ 411786 w 2099794"/>
                <a:gd name="connsiteY360" fmla="*/ 1496533 h 2078537"/>
                <a:gd name="connsiteX361" fmla="*/ 427552 w 2099794"/>
                <a:gd name="connsiteY361" fmla="*/ 1352356 h 2078537"/>
                <a:gd name="connsiteX362" fmla="*/ 416764 w 2099794"/>
                <a:gd name="connsiteY362" fmla="*/ 1313978 h 2078537"/>
                <a:gd name="connsiteX363" fmla="*/ 328599 w 2099794"/>
                <a:gd name="connsiteY363" fmla="*/ 1192828 h 2078537"/>
                <a:gd name="connsiteX364" fmla="*/ 223007 w 2099794"/>
                <a:gd name="connsiteY364" fmla="*/ 1107567 h 2078537"/>
                <a:gd name="connsiteX365" fmla="*/ 177784 w 2099794"/>
                <a:gd name="connsiteY365" fmla="*/ 1091179 h 2078537"/>
                <a:gd name="connsiteX366" fmla="*/ 114927 w 2099794"/>
                <a:gd name="connsiteY366" fmla="*/ 1119599 h 2078537"/>
                <a:gd name="connsiteX367" fmla="*/ 94597 w 2099794"/>
                <a:gd name="connsiteY367" fmla="*/ 1200297 h 2078537"/>
                <a:gd name="connsiteX368" fmla="*/ 100198 w 2099794"/>
                <a:gd name="connsiteY368" fmla="*/ 1195318 h 2078537"/>
                <a:gd name="connsiteX369" fmla="*/ 170108 w 2099794"/>
                <a:gd name="connsiteY369" fmla="*/ 1195110 h 2078537"/>
                <a:gd name="connsiteX370" fmla="*/ 200188 w 2099794"/>
                <a:gd name="connsiteY370" fmla="*/ 1263568 h 2078537"/>
                <a:gd name="connsiteX371" fmla="*/ 204544 w 2099794"/>
                <a:gd name="connsiteY371" fmla="*/ 1296138 h 2078537"/>
                <a:gd name="connsiteX372" fmla="*/ 198529 w 2099794"/>
                <a:gd name="connsiteY372" fmla="*/ 1302569 h 2078537"/>
                <a:gd name="connsiteX373" fmla="*/ 95011 w 2099794"/>
                <a:gd name="connsiteY373" fmla="*/ 1283898 h 2078537"/>
                <a:gd name="connsiteX374" fmla="*/ 100820 w 2099794"/>
                <a:gd name="connsiteY374" fmla="*/ 1338457 h 2078537"/>
                <a:gd name="connsiteX375" fmla="*/ 118246 w 2099794"/>
                <a:gd name="connsiteY375" fmla="*/ 1444671 h 2078537"/>
                <a:gd name="connsiteX376" fmla="*/ 125507 w 2099794"/>
                <a:gd name="connsiteY376" fmla="*/ 1455458 h 2078537"/>
                <a:gd name="connsiteX377" fmla="*/ 134012 w 2099794"/>
                <a:gd name="connsiteY377" fmla="*/ 1495081 h 2078537"/>
                <a:gd name="connsiteX378" fmla="*/ 131522 w 2099794"/>
                <a:gd name="connsiteY378" fmla="*/ 1508565 h 2078537"/>
                <a:gd name="connsiteX379" fmla="*/ 150400 w 2099794"/>
                <a:gd name="connsiteY379" fmla="*/ 1595901 h 2078537"/>
                <a:gd name="connsiteX380" fmla="*/ 123639 w 2099794"/>
                <a:gd name="connsiteY380" fmla="*/ 1507735 h 2078537"/>
                <a:gd name="connsiteX381" fmla="*/ 25724 w 2099794"/>
                <a:gd name="connsiteY381" fmla="*/ 1532214 h 2078537"/>
                <a:gd name="connsiteX382" fmla="*/ 18048 w 2099794"/>
                <a:gd name="connsiteY382" fmla="*/ 1524539 h 2078537"/>
                <a:gd name="connsiteX383" fmla="*/ 37963 w 2099794"/>
                <a:gd name="connsiteY383" fmla="*/ 1449650 h 2078537"/>
                <a:gd name="connsiteX384" fmla="*/ 56634 w 2099794"/>
                <a:gd name="connsiteY384" fmla="*/ 1427038 h 2078537"/>
                <a:gd name="connsiteX385" fmla="*/ 100820 w 2099794"/>
                <a:gd name="connsiteY385" fmla="*/ 1427453 h 2078537"/>
                <a:gd name="connsiteX386" fmla="*/ 107666 w 2099794"/>
                <a:gd name="connsiteY386" fmla="*/ 1433261 h 2078537"/>
                <a:gd name="connsiteX387" fmla="*/ 99575 w 2099794"/>
                <a:gd name="connsiteY387" fmla="*/ 1387000 h 2078537"/>
                <a:gd name="connsiteX388" fmla="*/ 86921 w 2099794"/>
                <a:gd name="connsiteY388" fmla="*/ 1284314 h 2078537"/>
                <a:gd name="connsiteX389" fmla="*/ 81942 w 2099794"/>
                <a:gd name="connsiteY389" fmla="*/ 1273733 h 2078537"/>
                <a:gd name="connsiteX390" fmla="*/ 72192 w 2099794"/>
                <a:gd name="connsiteY390" fmla="*/ 1262738 h 2078537"/>
                <a:gd name="connsiteX391" fmla="*/ 80490 w 2099794"/>
                <a:gd name="connsiteY391" fmla="*/ 1218344 h 2078537"/>
                <a:gd name="connsiteX392" fmla="*/ 85676 w 2099794"/>
                <a:gd name="connsiteY392" fmla="*/ 1208387 h 2078537"/>
                <a:gd name="connsiteX393" fmla="*/ 100405 w 2099794"/>
                <a:gd name="connsiteY393" fmla="*/ 1131424 h 2078537"/>
                <a:gd name="connsiteX394" fmla="*/ 157246 w 2099794"/>
                <a:gd name="connsiteY394" fmla="*/ 1082880 h 2078537"/>
                <a:gd name="connsiteX395" fmla="*/ 203922 w 2099794"/>
                <a:gd name="connsiteY395" fmla="*/ 1090349 h 2078537"/>
                <a:gd name="connsiteX396" fmla="*/ 288769 w 2099794"/>
                <a:gd name="connsiteY396" fmla="*/ 1144285 h 2078537"/>
                <a:gd name="connsiteX397" fmla="*/ 419254 w 2099794"/>
                <a:gd name="connsiteY397" fmla="*/ 1302569 h 2078537"/>
                <a:gd name="connsiteX398" fmla="*/ 425270 w 2099794"/>
                <a:gd name="connsiteY398" fmla="*/ 1313148 h 2078537"/>
                <a:gd name="connsiteX399" fmla="*/ 414690 w 2099794"/>
                <a:gd name="connsiteY399" fmla="*/ 1258382 h 2078537"/>
                <a:gd name="connsiteX400" fmla="*/ 340838 w 2099794"/>
                <a:gd name="connsiteY400" fmla="*/ 1111509 h 2078537"/>
                <a:gd name="connsiteX401" fmla="*/ 227571 w 2099794"/>
                <a:gd name="connsiteY401" fmla="*/ 951358 h 2078537"/>
                <a:gd name="connsiteX402" fmla="*/ 134219 w 2099794"/>
                <a:gd name="connsiteY402" fmla="*/ 781251 h 2078537"/>
                <a:gd name="connsiteX403" fmla="*/ 123639 w 2099794"/>
                <a:gd name="connsiteY403" fmla="*/ 749303 h 2078537"/>
                <a:gd name="connsiteX404" fmla="*/ 118661 w 2099794"/>
                <a:gd name="connsiteY404" fmla="*/ 746607 h 2078537"/>
                <a:gd name="connsiteX405" fmla="*/ 23857 w 2099794"/>
                <a:gd name="connsiteY405" fmla="*/ 771293 h 2078537"/>
                <a:gd name="connsiteX406" fmla="*/ 0 w 2099794"/>
                <a:gd name="connsiteY406" fmla="*/ 771708 h 20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</a:cxnLst>
              <a:rect l="l" t="t" r="r" b="b"/>
              <a:pathLst>
                <a:path w="2099794" h="2078537">
                  <a:moveTo>
                    <a:pt x="989322" y="1788413"/>
                  </a:moveTo>
                  <a:lnTo>
                    <a:pt x="991189" y="1789658"/>
                  </a:lnTo>
                  <a:cubicBezTo>
                    <a:pt x="992641" y="1790072"/>
                    <a:pt x="993056" y="1789243"/>
                    <a:pt x="992849" y="1788205"/>
                  </a:cubicBezTo>
                  <a:cubicBezTo>
                    <a:pt x="992641" y="1787791"/>
                    <a:pt x="991811" y="1787376"/>
                    <a:pt x="991189" y="1786754"/>
                  </a:cubicBezTo>
                  <a:cubicBezTo>
                    <a:pt x="990359" y="1787376"/>
                    <a:pt x="989945" y="1787998"/>
                    <a:pt x="989322" y="1788413"/>
                  </a:cubicBezTo>
                  <a:close/>
                  <a:moveTo>
                    <a:pt x="424025" y="1472262"/>
                  </a:moveTo>
                  <a:cubicBezTo>
                    <a:pt x="424233" y="1473092"/>
                    <a:pt x="424648" y="1473092"/>
                    <a:pt x="424855" y="1472262"/>
                  </a:cubicBezTo>
                  <a:cubicBezTo>
                    <a:pt x="425062" y="1471847"/>
                    <a:pt x="425270" y="1471432"/>
                    <a:pt x="425270" y="1470810"/>
                  </a:cubicBezTo>
                  <a:cubicBezTo>
                    <a:pt x="425477" y="1470810"/>
                    <a:pt x="424855" y="1470602"/>
                    <a:pt x="424025" y="1470187"/>
                  </a:cubicBezTo>
                  <a:cubicBezTo>
                    <a:pt x="424025" y="1471017"/>
                    <a:pt x="423818" y="1471639"/>
                    <a:pt x="424025" y="1472262"/>
                  </a:cubicBezTo>
                  <a:close/>
                  <a:moveTo>
                    <a:pt x="209514" y="1889738"/>
                  </a:moveTo>
                  <a:lnTo>
                    <a:pt x="231210" y="1864027"/>
                  </a:lnTo>
                  <a:lnTo>
                    <a:pt x="227571" y="1869318"/>
                  </a:lnTo>
                  <a:lnTo>
                    <a:pt x="209514" y="1889738"/>
                  </a:lnTo>
                  <a:close/>
                  <a:moveTo>
                    <a:pt x="197595" y="1924756"/>
                  </a:moveTo>
                  <a:lnTo>
                    <a:pt x="294784" y="1858272"/>
                  </a:lnTo>
                  <a:cubicBezTo>
                    <a:pt x="328806" y="1837890"/>
                    <a:pt x="364072" y="1819530"/>
                    <a:pt x="400583" y="1803142"/>
                  </a:cubicBezTo>
                  <a:cubicBezTo>
                    <a:pt x="423402" y="1792977"/>
                    <a:pt x="446637" y="1784057"/>
                    <a:pt x="470078" y="1775551"/>
                  </a:cubicBezTo>
                  <a:cubicBezTo>
                    <a:pt x="488749" y="1768913"/>
                    <a:pt x="507626" y="1763104"/>
                    <a:pt x="526919" y="1758333"/>
                  </a:cubicBezTo>
                  <a:cubicBezTo>
                    <a:pt x="538951" y="1755429"/>
                    <a:pt x="550776" y="1750035"/>
                    <a:pt x="563015" y="1748790"/>
                  </a:cubicBezTo>
                  <a:cubicBezTo>
                    <a:pt x="583345" y="1746508"/>
                    <a:pt x="603260" y="1741115"/>
                    <a:pt x="623590" y="1739248"/>
                  </a:cubicBezTo>
                  <a:cubicBezTo>
                    <a:pt x="624420" y="1739248"/>
                    <a:pt x="625042" y="1738625"/>
                    <a:pt x="625872" y="1738418"/>
                  </a:cubicBezTo>
                  <a:cubicBezTo>
                    <a:pt x="626909" y="1738418"/>
                    <a:pt x="628154" y="1738211"/>
                    <a:pt x="629191" y="1738211"/>
                  </a:cubicBezTo>
                  <a:cubicBezTo>
                    <a:pt x="637489" y="1737381"/>
                    <a:pt x="645787" y="1737173"/>
                    <a:pt x="653878" y="1735099"/>
                  </a:cubicBezTo>
                  <a:cubicBezTo>
                    <a:pt x="656160" y="1735099"/>
                    <a:pt x="658234" y="1734891"/>
                    <a:pt x="660516" y="1734891"/>
                  </a:cubicBezTo>
                  <a:lnTo>
                    <a:pt x="709889" y="1731780"/>
                  </a:lnTo>
                  <a:lnTo>
                    <a:pt x="741214" y="1731780"/>
                  </a:lnTo>
                  <a:lnTo>
                    <a:pt x="790586" y="1734891"/>
                  </a:lnTo>
                  <a:cubicBezTo>
                    <a:pt x="792246" y="1734891"/>
                    <a:pt x="793906" y="1734891"/>
                    <a:pt x="795565" y="1735099"/>
                  </a:cubicBezTo>
                  <a:lnTo>
                    <a:pt x="844316" y="1741944"/>
                  </a:lnTo>
                  <a:lnTo>
                    <a:pt x="882690" y="1748134"/>
                  </a:lnTo>
                  <a:lnTo>
                    <a:pt x="882901" y="1748375"/>
                  </a:lnTo>
                  <a:lnTo>
                    <a:pt x="882901" y="1749205"/>
                  </a:lnTo>
                  <a:cubicBezTo>
                    <a:pt x="883316" y="1749205"/>
                    <a:pt x="883523" y="1748998"/>
                    <a:pt x="883938" y="1748998"/>
                  </a:cubicBezTo>
                  <a:cubicBezTo>
                    <a:pt x="883523" y="1748790"/>
                    <a:pt x="883109" y="1748583"/>
                    <a:pt x="882901" y="1748375"/>
                  </a:cubicBezTo>
                  <a:lnTo>
                    <a:pt x="882901" y="1748168"/>
                  </a:lnTo>
                  <a:lnTo>
                    <a:pt x="882690" y="1748134"/>
                  </a:lnTo>
                  <a:lnTo>
                    <a:pt x="877092" y="1741737"/>
                  </a:lnTo>
                  <a:cubicBezTo>
                    <a:pt x="873566" y="1737381"/>
                    <a:pt x="869624" y="1733024"/>
                    <a:pt x="868587" y="1727631"/>
                  </a:cubicBezTo>
                  <a:cubicBezTo>
                    <a:pt x="866305" y="1716636"/>
                    <a:pt x="867757" y="1705849"/>
                    <a:pt x="874188" y="1696306"/>
                  </a:cubicBezTo>
                  <a:cubicBezTo>
                    <a:pt x="883523" y="1682407"/>
                    <a:pt x="894311" y="1670375"/>
                    <a:pt x="909869" y="1662699"/>
                  </a:cubicBezTo>
                  <a:cubicBezTo>
                    <a:pt x="923353" y="1656061"/>
                    <a:pt x="937252" y="1650252"/>
                    <a:pt x="951359" y="1647555"/>
                  </a:cubicBezTo>
                  <a:cubicBezTo>
                    <a:pt x="972934" y="1643407"/>
                    <a:pt x="995338" y="1641747"/>
                    <a:pt x="1017535" y="1641124"/>
                  </a:cubicBezTo>
                  <a:lnTo>
                    <a:pt x="1027493" y="1641124"/>
                  </a:lnTo>
                  <a:cubicBezTo>
                    <a:pt x="1031849" y="1641124"/>
                    <a:pt x="1036206" y="1641332"/>
                    <a:pt x="1040562" y="1641332"/>
                  </a:cubicBezTo>
                  <a:cubicBezTo>
                    <a:pt x="1038487" y="1691120"/>
                    <a:pt x="1028945" y="1738625"/>
                    <a:pt x="997620" y="1780737"/>
                  </a:cubicBezTo>
                  <a:cubicBezTo>
                    <a:pt x="1010067" y="1783642"/>
                    <a:pt x="1021477" y="1788413"/>
                    <a:pt x="1033301" y="1792562"/>
                  </a:cubicBezTo>
                  <a:cubicBezTo>
                    <a:pt x="1067945" y="1805216"/>
                    <a:pt x="1102174" y="1818493"/>
                    <a:pt x="1137025" y="1830525"/>
                  </a:cubicBezTo>
                  <a:cubicBezTo>
                    <a:pt x="1151962" y="1835711"/>
                    <a:pt x="1166276" y="1843179"/>
                    <a:pt x="1181627" y="1846914"/>
                  </a:cubicBezTo>
                  <a:cubicBezTo>
                    <a:pt x="1183079" y="1848365"/>
                    <a:pt x="1184946" y="1849403"/>
                    <a:pt x="1186191" y="1847536"/>
                  </a:cubicBezTo>
                  <a:cubicBezTo>
                    <a:pt x="1186813" y="1846706"/>
                    <a:pt x="1184738" y="1845669"/>
                    <a:pt x="1183494" y="1845254"/>
                  </a:cubicBezTo>
                  <a:cubicBezTo>
                    <a:pt x="1165238" y="1828865"/>
                    <a:pt x="1170425" y="1808743"/>
                    <a:pt x="1186813" y="1794429"/>
                  </a:cubicBezTo>
                  <a:cubicBezTo>
                    <a:pt x="1205483" y="1778248"/>
                    <a:pt x="1228096" y="1774721"/>
                    <a:pt x="1250915" y="1771195"/>
                  </a:cubicBezTo>
                  <a:cubicBezTo>
                    <a:pt x="1262739" y="1769328"/>
                    <a:pt x="1274771" y="1770780"/>
                    <a:pt x="1286596" y="1768705"/>
                  </a:cubicBezTo>
                  <a:cubicBezTo>
                    <a:pt x="1289708" y="1768083"/>
                    <a:pt x="1294271" y="1769535"/>
                    <a:pt x="1293649" y="1775759"/>
                  </a:cubicBezTo>
                  <a:cubicBezTo>
                    <a:pt x="1291989" y="1791110"/>
                    <a:pt x="1289500" y="1806254"/>
                    <a:pt x="1285766" y="1821397"/>
                  </a:cubicBezTo>
                  <a:cubicBezTo>
                    <a:pt x="1280995" y="1841105"/>
                    <a:pt x="1271660" y="1858116"/>
                    <a:pt x="1258175" y="1872845"/>
                  </a:cubicBezTo>
                  <a:cubicBezTo>
                    <a:pt x="1257553" y="1875541"/>
                    <a:pt x="1259628" y="1874504"/>
                    <a:pt x="1260665" y="1874712"/>
                  </a:cubicBezTo>
                  <a:cubicBezTo>
                    <a:pt x="1278090" y="1880728"/>
                    <a:pt x="1295309" y="1886744"/>
                    <a:pt x="1313564" y="1890063"/>
                  </a:cubicBezTo>
                  <a:cubicBezTo>
                    <a:pt x="1320825" y="1891515"/>
                    <a:pt x="1328085" y="1895041"/>
                    <a:pt x="1335761" y="1896494"/>
                  </a:cubicBezTo>
                  <a:cubicBezTo>
                    <a:pt x="1356299" y="1900435"/>
                    <a:pt x="1376421" y="1906037"/>
                    <a:pt x="1397166" y="1908526"/>
                  </a:cubicBezTo>
                  <a:cubicBezTo>
                    <a:pt x="1435751" y="1913090"/>
                    <a:pt x="1474337" y="1916409"/>
                    <a:pt x="1512922" y="1909563"/>
                  </a:cubicBezTo>
                  <a:cubicBezTo>
                    <a:pt x="1546736" y="1903547"/>
                    <a:pt x="1578683" y="1892552"/>
                    <a:pt x="1608971" y="1876579"/>
                  </a:cubicBezTo>
                  <a:cubicBezTo>
                    <a:pt x="1612290" y="1874712"/>
                    <a:pt x="1614157" y="1872845"/>
                    <a:pt x="1614987" y="1868696"/>
                  </a:cubicBezTo>
                  <a:cubicBezTo>
                    <a:pt x="1616232" y="1862472"/>
                    <a:pt x="1619136" y="1856664"/>
                    <a:pt x="1625774" y="1853344"/>
                  </a:cubicBezTo>
                  <a:cubicBezTo>
                    <a:pt x="1629301" y="1851685"/>
                    <a:pt x="1630961" y="1847743"/>
                    <a:pt x="1633035" y="1844424"/>
                  </a:cubicBezTo>
                  <a:cubicBezTo>
                    <a:pt x="1643200" y="1828865"/>
                    <a:pt x="1652328" y="1825132"/>
                    <a:pt x="1670791" y="1828658"/>
                  </a:cubicBezTo>
                  <a:cubicBezTo>
                    <a:pt x="1674732" y="1829488"/>
                    <a:pt x="1678259" y="1828243"/>
                    <a:pt x="1681163" y="1825754"/>
                  </a:cubicBezTo>
                  <a:cubicBezTo>
                    <a:pt x="1709376" y="1801067"/>
                    <a:pt x="1734477" y="1773477"/>
                    <a:pt x="1756674" y="1743189"/>
                  </a:cubicBezTo>
                  <a:cubicBezTo>
                    <a:pt x="1763728" y="1733439"/>
                    <a:pt x="1770366" y="1723482"/>
                    <a:pt x="1777212" y="1713524"/>
                  </a:cubicBezTo>
                  <a:cubicBezTo>
                    <a:pt x="1778249" y="1714146"/>
                    <a:pt x="1779079" y="1714769"/>
                    <a:pt x="1780116" y="1715391"/>
                  </a:cubicBezTo>
                  <a:cubicBezTo>
                    <a:pt x="1761861" y="1750035"/>
                    <a:pt x="1737797" y="1780322"/>
                    <a:pt x="1711243" y="1808743"/>
                  </a:cubicBezTo>
                  <a:cubicBezTo>
                    <a:pt x="1703568" y="1816833"/>
                    <a:pt x="1695477" y="1824094"/>
                    <a:pt x="1687179" y="1831562"/>
                  </a:cubicBezTo>
                  <a:cubicBezTo>
                    <a:pt x="1683860" y="1834467"/>
                    <a:pt x="1682823" y="1836334"/>
                    <a:pt x="1686142" y="1840690"/>
                  </a:cubicBezTo>
                  <a:cubicBezTo>
                    <a:pt x="1701493" y="1860812"/>
                    <a:pt x="1705850" y="1884669"/>
                    <a:pt x="1707924" y="1909148"/>
                  </a:cubicBezTo>
                  <a:cubicBezTo>
                    <a:pt x="1708131" y="1912052"/>
                    <a:pt x="1707094" y="1913090"/>
                    <a:pt x="1704397" y="1913090"/>
                  </a:cubicBezTo>
                  <a:cubicBezTo>
                    <a:pt x="1681786" y="1913297"/>
                    <a:pt x="1659588" y="1912260"/>
                    <a:pt x="1638636" y="1902510"/>
                  </a:cubicBezTo>
                  <a:cubicBezTo>
                    <a:pt x="1630961" y="1898983"/>
                    <a:pt x="1624322" y="1894419"/>
                    <a:pt x="1620381" y="1886536"/>
                  </a:cubicBezTo>
                  <a:cubicBezTo>
                    <a:pt x="1618721" y="1883010"/>
                    <a:pt x="1616647" y="1881765"/>
                    <a:pt x="1612705" y="1884254"/>
                  </a:cubicBezTo>
                  <a:cubicBezTo>
                    <a:pt x="1594242" y="1895249"/>
                    <a:pt x="1573705" y="1901887"/>
                    <a:pt x="1554205" y="1910185"/>
                  </a:cubicBezTo>
                  <a:cubicBezTo>
                    <a:pt x="1545699" y="1913712"/>
                    <a:pt x="1535949" y="1914127"/>
                    <a:pt x="1526821" y="1915994"/>
                  </a:cubicBezTo>
                  <a:cubicBezTo>
                    <a:pt x="1479523" y="1926159"/>
                    <a:pt x="1432432" y="1922632"/>
                    <a:pt x="1385341" y="1914957"/>
                  </a:cubicBezTo>
                  <a:cubicBezTo>
                    <a:pt x="1366464" y="1911845"/>
                    <a:pt x="1347171" y="1910393"/>
                    <a:pt x="1328915" y="1904169"/>
                  </a:cubicBezTo>
                  <a:cubicBezTo>
                    <a:pt x="1307756" y="1896909"/>
                    <a:pt x="1285766" y="1892760"/>
                    <a:pt x="1264814" y="1884877"/>
                  </a:cubicBezTo>
                  <a:cubicBezTo>
                    <a:pt x="1256308" y="1881765"/>
                    <a:pt x="1247803" y="1879898"/>
                    <a:pt x="1237846" y="1883839"/>
                  </a:cubicBezTo>
                  <a:cubicBezTo>
                    <a:pt x="1230170" y="1886951"/>
                    <a:pt x="1220420" y="1883632"/>
                    <a:pt x="1214819" y="1877616"/>
                  </a:cubicBezTo>
                  <a:cubicBezTo>
                    <a:pt x="1196771" y="1858323"/>
                    <a:pt x="1172706" y="1852307"/>
                    <a:pt x="1149265" y="1844632"/>
                  </a:cubicBezTo>
                  <a:cubicBezTo>
                    <a:pt x="1138270" y="1841105"/>
                    <a:pt x="1128105" y="1835296"/>
                    <a:pt x="1117110" y="1831355"/>
                  </a:cubicBezTo>
                  <a:cubicBezTo>
                    <a:pt x="1080599" y="1818493"/>
                    <a:pt x="1044711" y="1803349"/>
                    <a:pt x="1007785" y="1791525"/>
                  </a:cubicBezTo>
                  <a:cubicBezTo>
                    <a:pt x="1005295" y="1790695"/>
                    <a:pt x="1002599" y="1790072"/>
                    <a:pt x="999902" y="1789450"/>
                  </a:cubicBezTo>
                  <a:cubicBezTo>
                    <a:pt x="999280" y="1789243"/>
                    <a:pt x="998865" y="1789243"/>
                    <a:pt x="998242" y="1789035"/>
                  </a:cubicBezTo>
                  <a:cubicBezTo>
                    <a:pt x="997205" y="1788205"/>
                    <a:pt x="996168" y="1787583"/>
                    <a:pt x="994923" y="1788205"/>
                  </a:cubicBezTo>
                  <a:cubicBezTo>
                    <a:pt x="993886" y="1788828"/>
                    <a:pt x="994093" y="1789865"/>
                    <a:pt x="994508" y="1790695"/>
                  </a:cubicBezTo>
                  <a:cubicBezTo>
                    <a:pt x="996168" y="1791525"/>
                    <a:pt x="998035" y="1792354"/>
                    <a:pt x="999695" y="1793184"/>
                  </a:cubicBezTo>
                  <a:lnTo>
                    <a:pt x="1057573" y="1820360"/>
                  </a:lnTo>
                  <a:cubicBezTo>
                    <a:pt x="1081014" y="1831770"/>
                    <a:pt x="1104249" y="1843802"/>
                    <a:pt x="1127690" y="1855419"/>
                  </a:cubicBezTo>
                  <a:cubicBezTo>
                    <a:pt x="1152999" y="1868073"/>
                    <a:pt x="1178308" y="1880728"/>
                    <a:pt x="1204031" y="1892760"/>
                  </a:cubicBezTo>
                  <a:cubicBezTo>
                    <a:pt x="1239505" y="1909563"/>
                    <a:pt x="1275186" y="1925951"/>
                    <a:pt x="1312112" y="1939436"/>
                  </a:cubicBezTo>
                  <a:cubicBezTo>
                    <a:pt x="1326011" y="1944622"/>
                    <a:pt x="1340118" y="1950223"/>
                    <a:pt x="1354432" y="1953750"/>
                  </a:cubicBezTo>
                  <a:cubicBezTo>
                    <a:pt x="1375591" y="1958936"/>
                    <a:pt x="1395921" y="1967648"/>
                    <a:pt x="1417911" y="1970345"/>
                  </a:cubicBezTo>
                  <a:cubicBezTo>
                    <a:pt x="1419570" y="1971798"/>
                    <a:pt x="1420815" y="1972005"/>
                    <a:pt x="1421852" y="1969723"/>
                  </a:cubicBezTo>
                  <a:cubicBezTo>
                    <a:pt x="1428283" y="1963500"/>
                    <a:pt x="1431602" y="1955202"/>
                    <a:pt x="1439486" y="1950016"/>
                  </a:cubicBezTo>
                  <a:cubicBezTo>
                    <a:pt x="1457741" y="1937984"/>
                    <a:pt x="1474752" y="1937984"/>
                    <a:pt x="1491763" y="1951260"/>
                  </a:cubicBezTo>
                  <a:cubicBezTo>
                    <a:pt x="1501720" y="1958936"/>
                    <a:pt x="1509396" y="1968478"/>
                    <a:pt x="1514997" y="1979473"/>
                  </a:cubicBezTo>
                  <a:cubicBezTo>
                    <a:pt x="1517486" y="1984244"/>
                    <a:pt x="1520183" y="1985904"/>
                    <a:pt x="1525577" y="1986319"/>
                  </a:cubicBezTo>
                  <a:cubicBezTo>
                    <a:pt x="1603577" y="1990883"/>
                    <a:pt x="1680956" y="1984452"/>
                    <a:pt x="1758126" y="1972835"/>
                  </a:cubicBezTo>
                  <a:cubicBezTo>
                    <a:pt x="1761446" y="1972420"/>
                    <a:pt x="1764557" y="1971590"/>
                    <a:pt x="1766217" y="1968063"/>
                  </a:cubicBezTo>
                  <a:cubicBezTo>
                    <a:pt x="1768706" y="1963085"/>
                    <a:pt x="1773270" y="1960803"/>
                    <a:pt x="1778041" y="1960803"/>
                  </a:cubicBezTo>
                  <a:cubicBezTo>
                    <a:pt x="1787377" y="1961010"/>
                    <a:pt x="1794845" y="1956654"/>
                    <a:pt x="1802935" y="1953335"/>
                  </a:cubicBezTo>
                  <a:cubicBezTo>
                    <a:pt x="1814553" y="1948563"/>
                    <a:pt x="1826170" y="1947319"/>
                    <a:pt x="1837164" y="1955202"/>
                  </a:cubicBezTo>
                  <a:cubicBezTo>
                    <a:pt x="1839446" y="1956861"/>
                    <a:pt x="1842558" y="1957276"/>
                    <a:pt x="1844633" y="1956446"/>
                  </a:cubicBezTo>
                  <a:cubicBezTo>
                    <a:pt x="1851686" y="1953335"/>
                    <a:pt x="1859361" y="1953127"/>
                    <a:pt x="1866829" y="1951468"/>
                  </a:cubicBezTo>
                  <a:cubicBezTo>
                    <a:pt x="1879069" y="1948356"/>
                    <a:pt x="1890893" y="1944829"/>
                    <a:pt x="1903340" y="1942340"/>
                  </a:cubicBezTo>
                  <a:cubicBezTo>
                    <a:pt x="1917862" y="1939228"/>
                    <a:pt x="1931968" y="1934872"/>
                    <a:pt x="1946282" y="1931138"/>
                  </a:cubicBezTo>
                  <a:cubicBezTo>
                    <a:pt x="1958314" y="1927819"/>
                    <a:pt x="1970554" y="1924499"/>
                    <a:pt x="1982586" y="1920765"/>
                  </a:cubicBezTo>
                  <a:cubicBezTo>
                    <a:pt x="2000219" y="1915372"/>
                    <a:pt x="2018059" y="1910393"/>
                    <a:pt x="2035278" y="1903962"/>
                  </a:cubicBezTo>
                  <a:cubicBezTo>
                    <a:pt x="2050629" y="1898153"/>
                    <a:pt x="2066810" y="1894004"/>
                    <a:pt x="2081954" y="1887158"/>
                  </a:cubicBezTo>
                  <a:cubicBezTo>
                    <a:pt x="2086725" y="1884877"/>
                    <a:pt x="2092741" y="1880313"/>
                    <a:pt x="2099794" y="1883425"/>
                  </a:cubicBezTo>
                  <a:cubicBezTo>
                    <a:pt x="2098550" y="1886329"/>
                    <a:pt x="2095230" y="1886744"/>
                    <a:pt x="2092741" y="1887781"/>
                  </a:cubicBezTo>
                  <a:cubicBezTo>
                    <a:pt x="2044820" y="1909770"/>
                    <a:pt x="1994825" y="1925537"/>
                    <a:pt x="1944415" y="1940058"/>
                  </a:cubicBezTo>
                  <a:cubicBezTo>
                    <a:pt x="1913920" y="1948771"/>
                    <a:pt x="1883218" y="1956654"/>
                    <a:pt x="1852100" y="1963500"/>
                  </a:cubicBezTo>
                  <a:cubicBezTo>
                    <a:pt x="1847744" y="1964537"/>
                    <a:pt x="1845462" y="1965367"/>
                    <a:pt x="1847744" y="1970760"/>
                  </a:cubicBezTo>
                  <a:cubicBezTo>
                    <a:pt x="1852308" y="1981755"/>
                    <a:pt x="1851478" y="1993372"/>
                    <a:pt x="1850026" y="2004782"/>
                  </a:cubicBezTo>
                  <a:cubicBezTo>
                    <a:pt x="1847537" y="2022830"/>
                    <a:pt x="1841521" y="2039841"/>
                    <a:pt x="1833430" y="2056022"/>
                  </a:cubicBezTo>
                  <a:cubicBezTo>
                    <a:pt x="1831771" y="2059341"/>
                    <a:pt x="1830526" y="2061415"/>
                    <a:pt x="1826170" y="2058719"/>
                  </a:cubicBezTo>
                  <a:cubicBezTo>
                    <a:pt x="1809159" y="2048761"/>
                    <a:pt x="1792770" y="2037974"/>
                    <a:pt x="1779286" y="2023038"/>
                  </a:cubicBezTo>
                  <a:cubicBezTo>
                    <a:pt x="1769536" y="2012043"/>
                    <a:pt x="1762483" y="2000011"/>
                    <a:pt x="1761861" y="1985074"/>
                  </a:cubicBezTo>
                  <a:cubicBezTo>
                    <a:pt x="1761653" y="1978851"/>
                    <a:pt x="1757711" y="1981340"/>
                    <a:pt x="1755015" y="1981755"/>
                  </a:cubicBezTo>
                  <a:cubicBezTo>
                    <a:pt x="1702945" y="1989846"/>
                    <a:pt x="1650668" y="1994617"/>
                    <a:pt x="1597976" y="1995654"/>
                  </a:cubicBezTo>
                  <a:lnTo>
                    <a:pt x="1535534" y="1994617"/>
                  </a:lnTo>
                  <a:cubicBezTo>
                    <a:pt x="1531593" y="1994409"/>
                    <a:pt x="1527444" y="1994617"/>
                    <a:pt x="1522880" y="1994617"/>
                  </a:cubicBezTo>
                  <a:cubicBezTo>
                    <a:pt x="1533045" y="2021793"/>
                    <a:pt x="1538439" y="2049591"/>
                    <a:pt x="1539476" y="2078219"/>
                  </a:cubicBezTo>
                  <a:cubicBezTo>
                    <a:pt x="1507943" y="2079256"/>
                    <a:pt x="1476411" y="2078219"/>
                    <a:pt x="1446124" y="2068054"/>
                  </a:cubicBezTo>
                  <a:cubicBezTo>
                    <a:pt x="1429321" y="2062453"/>
                    <a:pt x="1413969" y="2054155"/>
                    <a:pt x="1402352" y="2040256"/>
                  </a:cubicBezTo>
                  <a:cubicBezTo>
                    <a:pt x="1383474" y="2017436"/>
                    <a:pt x="1388246" y="1995239"/>
                    <a:pt x="1414799" y="1982170"/>
                  </a:cubicBezTo>
                  <a:cubicBezTo>
                    <a:pt x="1415421" y="1981755"/>
                    <a:pt x="1415836" y="1981133"/>
                    <a:pt x="1416251" y="1980510"/>
                  </a:cubicBezTo>
                  <a:cubicBezTo>
                    <a:pt x="1416251" y="1979058"/>
                    <a:pt x="1415214" y="1978436"/>
                    <a:pt x="1414177" y="1978229"/>
                  </a:cubicBezTo>
                  <a:cubicBezTo>
                    <a:pt x="1333064" y="1959766"/>
                    <a:pt x="1257346" y="1927196"/>
                    <a:pt x="1183079" y="1890893"/>
                  </a:cubicBezTo>
                  <a:cubicBezTo>
                    <a:pt x="1118770" y="1859361"/>
                    <a:pt x="1055913" y="1824924"/>
                    <a:pt x="989945" y="1796504"/>
                  </a:cubicBezTo>
                  <a:cubicBezTo>
                    <a:pt x="985173" y="1794429"/>
                    <a:pt x="981439" y="1794014"/>
                    <a:pt x="976460" y="1796711"/>
                  </a:cubicBezTo>
                  <a:cubicBezTo>
                    <a:pt x="960279" y="1805631"/>
                    <a:pt x="944306" y="1803972"/>
                    <a:pt x="929162" y="1794014"/>
                  </a:cubicBezTo>
                  <a:cubicBezTo>
                    <a:pt x="920034" y="1787998"/>
                    <a:pt x="912566" y="1780322"/>
                    <a:pt x="906965" y="1771195"/>
                  </a:cubicBezTo>
                  <a:cubicBezTo>
                    <a:pt x="903231" y="1764971"/>
                    <a:pt x="898252" y="1762275"/>
                    <a:pt x="891614" y="1760407"/>
                  </a:cubicBezTo>
                  <a:cubicBezTo>
                    <a:pt x="826267" y="1741529"/>
                    <a:pt x="759469" y="1735929"/>
                    <a:pt x="691634" y="1739040"/>
                  </a:cubicBezTo>
                  <a:cubicBezTo>
                    <a:pt x="512813" y="1747338"/>
                    <a:pt x="356397" y="1812892"/>
                    <a:pt x="213257" y="1914957"/>
                  </a:cubicBezTo>
                  <a:cubicBezTo>
                    <a:pt x="210560" y="1916824"/>
                    <a:pt x="208175" y="1919313"/>
                    <a:pt x="205530" y="1921388"/>
                  </a:cubicBezTo>
                  <a:lnTo>
                    <a:pt x="197595" y="1924756"/>
                  </a:lnTo>
                  <a:close/>
                  <a:moveTo>
                    <a:pt x="196246" y="1925329"/>
                  </a:moveTo>
                  <a:lnTo>
                    <a:pt x="197595" y="1924756"/>
                  </a:lnTo>
                  <a:lnTo>
                    <a:pt x="196454" y="1925537"/>
                  </a:lnTo>
                  <a:lnTo>
                    <a:pt x="196246" y="1925329"/>
                  </a:lnTo>
                  <a:close/>
                  <a:moveTo>
                    <a:pt x="170523" y="1933834"/>
                  </a:moveTo>
                  <a:lnTo>
                    <a:pt x="209514" y="1889738"/>
                  </a:lnTo>
                  <a:lnTo>
                    <a:pt x="176331" y="1929063"/>
                  </a:lnTo>
                  <a:cubicBezTo>
                    <a:pt x="174879" y="1931553"/>
                    <a:pt x="174050" y="1935079"/>
                    <a:pt x="170523" y="1933834"/>
                  </a:cubicBezTo>
                  <a:close/>
                  <a:moveTo>
                    <a:pt x="154965" y="1964538"/>
                  </a:moveTo>
                  <a:cubicBezTo>
                    <a:pt x="169071" y="1955410"/>
                    <a:pt x="183178" y="1945867"/>
                    <a:pt x="197492" y="1937154"/>
                  </a:cubicBezTo>
                  <a:cubicBezTo>
                    <a:pt x="306402" y="1870564"/>
                    <a:pt x="424233" y="1829074"/>
                    <a:pt x="550569" y="1811856"/>
                  </a:cubicBezTo>
                  <a:cubicBezTo>
                    <a:pt x="605335" y="1804387"/>
                    <a:pt x="660309" y="1802520"/>
                    <a:pt x="715283" y="1804595"/>
                  </a:cubicBezTo>
                  <a:cubicBezTo>
                    <a:pt x="720054" y="1804802"/>
                    <a:pt x="722959" y="1803765"/>
                    <a:pt x="725863" y="1799409"/>
                  </a:cubicBezTo>
                  <a:cubicBezTo>
                    <a:pt x="746193" y="1767254"/>
                    <a:pt x="776273" y="1766217"/>
                    <a:pt x="796810" y="1798372"/>
                  </a:cubicBezTo>
                  <a:cubicBezTo>
                    <a:pt x="804278" y="1810196"/>
                    <a:pt x="812576" y="1814345"/>
                    <a:pt x="825646" y="1816419"/>
                  </a:cubicBezTo>
                  <a:cubicBezTo>
                    <a:pt x="853858" y="1820569"/>
                    <a:pt x="881449" y="1826999"/>
                    <a:pt x="907588" y="1839031"/>
                  </a:cubicBezTo>
                  <a:cubicBezTo>
                    <a:pt x="915263" y="1842558"/>
                    <a:pt x="922732" y="1846707"/>
                    <a:pt x="929370" y="1852101"/>
                  </a:cubicBezTo>
                  <a:cubicBezTo>
                    <a:pt x="948248" y="1867452"/>
                    <a:pt x="948663" y="1885707"/>
                    <a:pt x="930407" y="1902096"/>
                  </a:cubicBezTo>
                  <a:cubicBezTo>
                    <a:pt x="924806" y="1907075"/>
                    <a:pt x="918790" y="1911223"/>
                    <a:pt x="912152" y="1914750"/>
                  </a:cubicBezTo>
                  <a:cubicBezTo>
                    <a:pt x="862779" y="1940059"/>
                    <a:pt x="809257" y="1948564"/>
                    <a:pt x="753661" y="1956032"/>
                  </a:cubicBezTo>
                  <a:cubicBezTo>
                    <a:pt x="757395" y="1951469"/>
                    <a:pt x="761337" y="1951261"/>
                    <a:pt x="764863" y="1950431"/>
                  </a:cubicBezTo>
                  <a:cubicBezTo>
                    <a:pt x="795566" y="1942756"/>
                    <a:pt x="826890" y="1937154"/>
                    <a:pt x="857178" y="1927612"/>
                  </a:cubicBezTo>
                  <a:cubicBezTo>
                    <a:pt x="877923" y="1921181"/>
                    <a:pt x="898253" y="1914128"/>
                    <a:pt x="916508" y="1901888"/>
                  </a:cubicBezTo>
                  <a:cubicBezTo>
                    <a:pt x="941609" y="1884878"/>
                    <a:pt x="941402" y="1868282"/>
                    <a:pt x="915471" y="1852723"/>
                  </a:cubicBezTo>
                  <a:cubicBezTo>
                    <a:pt x="889955" y="1837579"/>
                    <a:pt x="861119" y="1831356"/>
                    <a:pt x="832491" y="1825547"/>
                  </a:cubicBezTo>
                  <a:cubicBezTo>
                    <a:pt x="825231" y="1824095"/>
                    <a:pt x="817970" y="1823058"/>
                    <a:pt x="809672" y="1821606"/>
                  </a:cubicBezTo>
                  <a:cubicBezTo>
                    <a:pt x="815896" y="1840483"/>
                    <a:pt x="820252" y="1858739"/>
                    <a:pt x="821497" y="1877409"/>
                  </a:cubicBezTo>
                  <a:cubicBezTo>
                    <a:pt x="822326" y="1887989"/>
                    <a:pt x="822326" y="1887989"/>
                    <a:pt x="811747" y="1887989"/>
                  </a:cubicBezTo>
                  <a:cubicBezTo>
                    <a:pt x="788305" y="1888197"/>
                    <a:pt x="765278" y="1886122"/>
                    <a:pt x="743081" y="1878239"/>
                  </a:cubicBezTo>
                  <a:cubicBezTo>
                    <a:pt x="732086" y="1874298"/>
                    <a:pt x="722129" y="1868904"/>
                    <a:pt x="713831" y="1860606"/>
                  </a:cubicBezTo>
                  <a:cubicBezTo>
                    <a:pt x="697442" y="1844218"/>
                    <a:pt x="696613" y="1830319"/>
                    <a:pt x="711549" y="1812271"/>
                  </a:cubicBezTo>
                  <a:cubicBezTo>
                    <a:pt x="687485" y="1810819"/>
                    <a:pt x="663836" y="1810819"/>
                    <a:pt x="639979" y="1811441"/>
                  </a:cubicBezTo>
                  <a:cubicBezTo>
                    <a:pt x="492898" y="1816212"/>
                    <a:pt x="354945" y="1853760"/>
                    <a:pt x="225497" y="1923463"/>
                  </a:cubicBezTo>
                  <a:cubicBezTo>
                    <a:pt x="203923" y="1935080"/>
                    <a:pt x="182970" y="1947942"/>
                    <a:pt x="162225" y="1961426"/>
                  </a:cubicBezTo>
                  <a:cubicBezTo>
                    <a:pt x="160151" y="1963086"/>
                    <a:pt x="158076" y="1965368"/>
                    <a:pt x="154965" y="1964538"/>
                  </a:cubicBezTo>
                  <a:close/>
                  <a:moveTo>
                    <a:pt x="0" y="771708"/>
                  </a:moveTo>
                  <a:lnTo>
                    <a:pt x="0" y="753660"/>
                  </a:lnTo>
                  <a:cubicBezTo>
                    <a:pt x="3527" y="750756"/>
                    <a:pt x="2489" y="746399"/>
                    <a:pt x="3319" y="742665"/>
                  </a:cubicBezTo>
                  <a:cubicBezTo>
                    <a:pt x="8713" y="712585"/>
                    <a:pt x="17011" y="683542"/>
                    <a:pt x="38378" y="660101"/>
                  </a:cubicBezTo>
                  <a:cubicBezTo>
                    <a:pt x="43772" y="656367"/>
                    <a:pt x="49165" y="652425"/>
                    <a:pt x="54559" y="648691"/>
                  </a:cubicBezTo>
                  <a:lnTo>
                    <a:pt x="64517" y="645579"/>
                  </a:lnTo>
                  <a:cubicBezTo>
                    <a:pt x="67836" y="645372"/>
                    <a:pt x="70947" y="645164"/>
                    <a:pt x="74267" y="645164"/>
                  </a:cubicBezTo>
                  <a:cubicBezTo>
                    <a:pt x="78001" y="646202"/>
                    <a:pt x="81942" y="647239"/>
                    <a:pt x="85676" y="648484"/>
                  </a:cubicBezTo>
                  <a:cubicBezTo>
                    <a:pt x="89411" y="650766"/>
                    <a:pt x="92937" y="653047"/>
                    <a:pt x="96671" y="655329"/>
                  </a:cubicBezTo>
                  <a:cubicBezTo>
                    <a:pt x="100613" y="658856"/>
                    <a:pt x="104554" y="662383"/>
                    <a:pt x="108911" y="666117"/>
                  </a:cubicBezTo>
                  <a:cubicBezTo>
                    <a:pt x="107458" y="647654"/>
                    <a:pt x="108081" y="629191"/>
                    <a:pt x="107873" y="610728"/>
                  </a:cubicBezTo>
                  <a:cubicBezTo>
                    <a:pt x="107873" y="581685"/>
                    <a:pt x="107251" y="552850"/>
                    <a:pt x="106836" y="523807"/>
                  </a:cubicBezTo>
                  <a:lnTo>
                    <a:pt x="106836" y="518828"/>
                  </a:lnTo>
                  <a:cubicBezTo>
                    <a:pt x="107043" y="504099"/>
                    <a:pt x="107458" y="489163"/>
                    <a:pt x="105591" y="474434"/>
                  </a:cubicBezTo>
                  <a:cubicBezTo>
                    <a:pt x="105384" y="465721"/>
                    <a:pt x="105177" y="456801"/>
                    <a:pt x="104969" y="448088"/>
                  </a:cubicBezTo>
                  <a:cubicBezTo>
                    <a:pt x="105177" y="445599"/>
                    <a:pt x="105799" y="442902"/>
                    <a:pt x="103932" y="439998"/>
                  </a:cubicBezTo>
                  <a:cubicBezTo>
                    <a:pt x="96256" y="444354"/>
                    <a:pt x="87543" y="445184"/>
                    <a:pt x="79038" y="446636"/>
                  </a:cubicBezTo>
                  <a:lnTo>
                    <a:pt x="69081" y="446636"/>
                  </a:lnTo>
                  <a:cubicBezTo>
                    <a:pt x="49788" y="444977"/>
                    <a:pt x="31325" y="439583"/>
                    <a:pt x="13277" y="433360"/>
                  </a:cubicBezTo>
                  <a:cubicBezTo>
                    <a:pt x="12239" y="431492"/>
                    <a:pt x="8091" y="432322"/>
                    <a:pt x="9128" y="428588"/>
                  </a:cubicBezTo>
                  <a:cubicBezTo>
                    <a:pt x="11202" y="424439"/>
                    <a:pt x="13069" y="420083"/>
                    <a:pt x="15351" y="416141"/>
                  </a:cubicBezTo>
                  <a:cubicBezTo>
                    <a:pt x="28628" y="392492"/>
                    <a:pt x="43150" y="370088"/>
                    <a:pt x="70947" y="360960"/>
                  </a:cubicBezTo>
                  <a:cubicBezTo>
                    <a:pt x="77586" y="360545"/>
                    <a:pt x="84224" y="360545"/>
                    <a:pt x="90448" y="363035"/>
                  </a:cubicBezTo>
                  <a:cubicBezTo>
                    <a:pt x="93767" y="365524"/>
                    <a:pt x="96878" y="368220"/>
                    <a:pt x="101235" y="371540"/>
                  </a:cubicBezTo>
                  <a:cubicBezTo>
                    <a:pt x="100198" y="363242"/>
                    <a:pt x="101028" y="356188"/>
                    <a:pt x="98953" y="349135"/>
                  </a:cubicBezTo>
                  <a:cubicBezTo>
                    <a:pt x="98746" y="345816"/>
                    <a:pt x="98538" y="342497"/>
                    <a:pt x="98331" y="339178"/>
                  </a:cubicBezTo>
                  <a:cubicBezTo>
                    <a:pt x="97708" y="331502"/>
                    <a:pt x="97708" y="323619"/>
                    <a:pt x="95634" y="316151"/>
                  </a:cubicBezTo>
                  <a:cubicBezTo>
                    <a:pt x="95426" y="313454"/>
                    <a:pt x="95219" y="310757"/>
                    <a:pt x="94804" y="307853"/>
                  </a:cubicBezTo>
                  <a:cubicBezTo>
                    <a:pt x="93974" y="301215"/>
                    <a:pt x="93974" y="294576"/>
                    <a:pt x="91900" y="288146"/>
                  </a:cubicBezTo>
                  <a:cubicBezTo>
                    <a:pt x="91900" y="287523"/>
                    <a:pt x="91693" y="287108"/>
                    <a:pt x="91693" y="286486"/>
                  </a:cubicBezTo>
                  <a:cubicBezTo>
                    <a:pt x="89203" y="267401"/>
                    <a:pt x="85676" y="248523"/>
                    <a:pt x="78001" y="230890"/>
                  </a:cubicBezTo>
                  <a:cubicBezTo>
                    <a:pt x="69703" y="211597"/>
                    <a:pt x="60575" y="210767"/>
                    <a:pt x="48543" y="227985"/>
                  </a:cubicBezTo>
                  <a:cubicBezTo>
                    <a:pt x="35681" y="246241"/>
                    <a:pt x="27591" y="266778"/>
                    <a:pt x="20538" y="287938"/>
                  </a:cubicBezTo>
                  <a:cubicBezTo>
                    <a:pt x="19915" y="289598"/>
                    <a:pt x="19293" y="291257"/>
                    <a:pt x="18671" y="292709"/>
                  </a:cubicBezTo>
                  <a:cubicBezTo>
                    <a:pt x="18256" y="293954"/>
                    <a:pt x="18048" y="294991"/>
                    <a:pt x="17633" y="296236"/>
                  </a:cubicBezTo>
                  <a:cubicBezTo>
                    <a:pt x="16181" y="297481"/>
                    <a:pt x="15974" y="299348"/>
                    <a:pt x="15766" y="301215"/>
                  </a:cubicBezTo>
                  <a:cubicBezTo>
                    <a:pt x="13899" y="306816"/>
                    <a:pt x="11825" y="312210"/>
                    <a:pt x="9958" y="317811"/>
                  </a:cubicBezTo>
                  <a:lnTo>
                    <a:pt x="7883" y="317811"/>
                  </a:lnTo>
                  <a:cubicBezTo>
                    <a:pt x="8298" y="315114"/>
                    <a:pt x="8713" y="312624"/>
                    <a:pt x="9128" y="309928"/>
                  </a:cubicBezTo>
                  <a:cubicBezTo>
                    <a:pt x="9335" y="308683"/>
                    <a:pt x="9543" y="307438"/>
                    <a:pt x="9543" y="306401"/>
                  </a:cubicBezTo>
                  <a:cubicBezTo>
                    <a:pt x="11617" y="298933"/>
                    <a:pt x="13692" y="291257"/>
                    <a:pt x="15766" y="283789"/>
                  </a:cubicBezTo>
                  <a:cubicBezTo>
                    <a:pt x="15974" y="283167"/>
                    <a:pt x="15974" y="282544"/>
                    <a:pt x="16181" y="281922"/>
                  </a:cubicBezTo>
                  <a:cubicBezTo>
                    <a:pt x="16803" y="280470"/>
                    <a:pt x="17633" y="279018"/>
                    <a:pt x="18048" y="277566"/>
                  </a:cubicBezTo>
                  <a:cubicBezTo>
                    <a:pt x="25724" y="255991"/>
                    <a:pt x="33607" y="234416"/>
                    <a:pt x="48336" y="216368"/>
                  </a:cubicBezTo>
                  <a:cubicBezTo>
                    <a:pt x="48958" y="216368"/>
                    <a:pt x="49165" y="215953"/>
                    <a:pt x="49373" y="215331"/>
                  </a:cubicBezTo>
                  <a:cubicBezTo>
                    <a:pt x="55596" y="210352"/>
                    <a:pt x="62027" y="206618"/>
                    <a:pt x="70533" y="209315"/>
                  </a:cubicBezTo>
                  <a:lnTo>
                    <a:pt x="70740" y="209730"/>
                  </a:lnTo>
                  <a:lnTo>
                    <a:pt x="71155" y="209730"/>
                  </a:lnTo>
                  <a:lnTo>
                    <a:pt x="80075" y="218028"/>
                  </a:lnTo>
                  <a:cubicBezTo>
                    <a:pt x="82979" y="223836"/>
                    <a:pt x="85884" y="229853"/>
                    <a:pt x="88996" y="235661"/>
                  </a:cubicBezTo>
                  <a:cubicBezTo>
                    <a:pt x="89203" y="236283"/>
                    <a:pt x="89203" y="236906"/>
                    <a:pt x="89411" y="237735"/>
                  </a:cubicBezTo>
                  <a:cubicBezTo>
                    <a:pt x="91278" y="243752"/>
                    <a:pt x="92937" y="249767"/>
                    <a:pt x="94804" y="255784"/>
                  </a:cubicBezTo>
                  <a:cubicBezTo>
                    <a:pt x="95219" y="257443"/>
                    <a:pt x="95426" y="258895"/>
                    <a:pt x="95841" y="260555"/>
                  </a:cubicBezTo>
                  <a:cubicBezTo>
                    <a:pt x="96671" y="264496"/>
                    <a:pt x="97501" y="268230"/>
                    <a:pt x="98538" y="272172"/>
                  </a:cubicBezTo>
                  <a:cubicBezTo>
                    <a:pt x="98746" y="273209"/>
                    <a:pt x="98953" y="274454"/>
                    <a:pt x="98953" y="275491"/>
                  </a:cubicBezTo>
                  <a:cubicBezTo>
                    <a:pt x="99990" y="280885"/>
                    <a:pt x="100820" y="286486"/>
                    <a:pt x="101857" y="291880"/>
                  </a:cubicBezTo>
                  <a:cubicBezTo>
                    <a:pt x="102065" y="293539"/>
                    <a:pt x="102272" y="295199"/>
                    <a:pt x="102272" y="296858"/>
                  </a:cubicBezTo>
                  <a:cubicBezTo>
                    <a:pt x="103102" y="303497"/>
                    <a:pt x="104139" y="309928"/>
                    <a:pt x="104969" y="316566"/>
                  </a:cubicBezTo>
                  <a:cubicBezTo>
                    <a:pt x="105177" y="319263"/>
                    <a:pt x="105384" y="321960"/>
                    <a:pt x="105591" y="324864"/>
                  </a:cubicBezTo>
                  <a:cubicBezTo>
                    <a:pt x="106421" y="333162"/>
                    <a:pt x="106214" y="341460"/>
                    <a:pt x="108288" y="349550"/>
                  </a:cubicBezTo>
                  <a:cubicBezTo>
                    <a:pt x="108496" y="353284"/>
                    <a:pt x="108703" y="357226"/>
                    <a:pt x="108911" y="360960"/>
                  </a:cubicBezTo>
                  <a:cubicBezTo>
                    <a:pt x="109740" y="371955"/>
                    <a:pt x="110570" y="382949"/>
                    <a:pt x="111400" y="393944"/>
                  </a:cubicBezTo>
                  <a:cubicBezTo>
                    <a:pt x="110155" y="398923"/>
                    <a:pt x="112230" y="402657"/>
                    <a:pt x="115964" y="405769"/>
                  </a:cubicBezTo>
                  <a:cubicBezTo>
                    <a:pt x="120528" y="414896"/>
                    <a:pt x="121980" y="424024"/>
                    <a:pt x="114304" y="432322"/>
                  </a:cubicBezTo>
                  <a:cubicBezTo>
                    <a:pt x="113060" y="433567"/>
                    <a:pt x="113060" y="435227"/>
                    <a:pt x="113267" y="436886"/>
                  </a:cubicBezTo>
                  <a:cubicBezTo>
                    <a:pt x="114097" y="464269"/>
                    <a:pt x="114927" y="491653"/>
                    <a:pt x="115757" y="518828"/>
                  </a:cubicBezTo>
                  <a:cubicBezTo>
                    <a:pt x="120528" y="493105"/>
                    <a:pt x="126129" y="467381"/>
                    <a:pt x="130485" y="441657"/>
                  </a:cubicBezTo>
                  <a:cubicBezTo>
                    <a:pt x="131522" y="439998"/>
                    <a:pt x="131730" y="438338"/>
                    <a:pt x="131522" y="436471"/>
                  </a:cubicBezTo>
                  <a:lnTo>
                    <a:pt x="137746" y="410333"/>
                  </a:lnTo>
                  <a:cubicBezTo>
                    <a:pt x="137746" y="409710"/>
                    <a:pt x="137954" y="409296"/>
                    <a:pt x="137954" y="408673"/>
                  </a:cubicBezTo>
                  <a:lnTo>
                    <a:pt x="144177" y="383779"/>
                  </a:lnTo>
                  <a:cubicBezTo>
                    <a:pt x="144384" y="382742"/>
                    <a:pt x="144592" y="381497"/>
                    <a:pt x="144799" y="380460"/>
                  </a:cubicBezTo>
                  <a:cubicBezTo>
                    <a:pt x="146666" y="373407"/>
                    <a:pt x="148741" y="366353"/>
                    <a:pt x="150608" y="359508"/>
                  </a:cubicBezTo>
                  <a:lnTo>
                    <a:pt x="151853" y="354529"/>
                  </a:lnTo>
                  <a:cubicBezTo>
                    <a:pt x="154342" y="348928"/>
                    <a:pt x="155586" y="343534"/>
                    <a:pt x="151853" y="337726"/>
                  </a:cubicBezTo>
                  <a:cubicBezTo>
                    <a:pt x="149778" y="334614"/>
                    <a:pt x="150400" y="330465"/>
                    <a:pt x="150608" y="326731"/>
                  </a:cubicBezTo>
                  <a:cubicBezTo>
                    <a:pt x="150815" y="325486"/>
                    <a:pt x="151230" y="324449"/>
                    <a:pt x="151438" y="323204"/>
                  </a:cubicBezTo>
                  <a:cubicBezTo>
                    <a:pt x="152060" y="322167"/>
                    <a:pt x="152475" y="321130"/>
                    <a:pt x="153097" y="320092"/>
                  </a:cubicBezTo>
                  <a:cubicBezTo>
                    <a:pt x="154342" y="318640"/>
                    <a:pt x="155586" y="316981"/>
                    <a:pt x="156831" y="315529"/>
                  </a:cubicBezTo>
                  <a:cubicBezTo>
                    <a:pt x="159943" y="312417"/>
                    <a:pt x="164714" y="311380"/>
                    <a:pt x="166374" y="306193"/>
                  </a:cubicBezTo>
                  <a:cubicBezTo>
                    <a:pt x="177369" y="273002"/>
                    <a:pt x="188571" y="239810"/>
                    <a:pt x="199773" y="206618"/>
                  </a:cubicBezTo>
                  <a:cubicBezTo>
                    <a:pt x="200188" y="205374"/>
                    <a:pt x="200396" y="204336"/>
                    <a:pt x="200810" y="203092"/>
                  </a:cubicBezTo>
                  <a:cubicBezTo>
                    <a:pt x="206619" y="188363"/>
                    <a:pt x="212427" y="173634"/>
                    <a:pt x="218651" y="157660"/>
                  </a:cubicBezTo>
                  <a:cubicBezTo>
                    <a:pt x="204544" y="159528"/>
                    <a:pt x="191890" y="159113"/>
                    <a:pt x="179443" y="157660"/>
                  </a:cubicBezTo>
                  <a:cubicBezTo>
                    <a:pt x="177161" y="157453"/>
                    <a:pt x="174879" y="157038"/>
                    <a:pt x="172598" y="156831"/>
                  </a:cubicBezTo>
                  <a:cubicBezTo>
                    <a:pt x="170523" y="155171"/>
                    <a:pt x="168241" y="155378"/>
                    <a:pt x="165959" y="155378"/>
                  </a:cubicBezTo>
                  <a:cubicBezTo>
                    <a:pt x="163055" y="153511"/>
                    <a:pt x="165544" y="151022"/>
                    <a:pt x="165129" y="148948"/>
                  </a:cubicBezTo>
                  <a:cubicBezTo>
                    <a:pt x="170730" y="130277"/>
                    <a:pt x="177784" y="112437"/>
                    <a:pt x="189608" y="96671"/>
                  </a:cubicBezTo>
                  <a:cubicBezTo>
                    <a:pt x="193965" y="92936"/>
                    <a:pt x="198321" y="88995"/>
                    <a:pt x="202677" y="85261"/>
                  </a:cubicBezTo>
                  <a:cubicBezTo>
                    <a:pt x="205374" y="84224"/>
                    <a:pt x="207864" y="83186"/>
                    <a:pt x="210561" y="81942"/>
                  </a:cubicBezTo>
                  <a:cubicBezTo>
                    <a:pt x="213672" y="81942"/>
                    <a:pt x="216991" y="81734"/>
                    <a:pt x="220103" y="81734"/>
                  </a:cubicBezTo>
                  <a:cubicBezTo>
                    <a:pt x="221555" y="82357"/>
                    <a:pt x="223215" y="82979"/>
                    <a:pt x="224667" y="83394"/>
                  </a:cubicBezTo>
                  <a:cubicBezTo>
                    <a:pt x="226327" y="84639"/>
                    <a:pt x="227986" y="85883"/>
                    <a:pt x="229853" y="87335"/>
                  </a:cubicBezTo>
                  <a:cubicBezTo>
                    <a:pt x="229853" y="87958"/>
                    <a:pt x="230268" y="88165"/>
                    <a:pt x="230683" y="88373"/>
                  </a:cubicBezTo>
                  <a:cubicBezTo>
                    <a:pt x="234002" y="93559"/>
                    <a:pt x="237114" y="98538"/>
                    <a:pt x="240848" y="104139"/>
                  </a:cubicBezTo>
                  <a:cubicBezTo>
                    <a:pt x="255370" y="69080"/>
                    <a:pt x="271343" y="35681"/>
                    <a:pt x="287731" y="2489"/>
                  </a:cubicBezTo>
                  <a:lnTo>
                    <a:pt x="289598" y="0"/>
                  </a:lnTo>
                  <a:cubicBezTo>
                    <a:pt x="292088" y="1867"/>
                    <a:pt x="287939" y="4771"/>
                    <a:pt x="290428" y="6638"/>
                  </a:cubicBezTo>
                  <a:cubicBezTo>
                    <a:pt x="289495" y="10026"/>
                    <a:pt x="291361" y="3215"/>
                    <a:pt x="283997" y="20329"/>
                  </a:cubicBezTo>
                  <a:cubicBezTo>
                    <a:pt x="271550" y="49995"/>
                    <a:pt x="258896" y="79660"/>
                    <a:pt x="246242" y="109325"/>
                  </a:cubicBezTo>
                  <a:cubicBezTo>
                    <a:pt x="245412" y="111192"/>
                    <a:pt x="244997" y="112437"/>
                    <a:pt x="246034" y="114511"/>
                  </a:cubicBezTo>
                  <a:cubicBezTo>
                    <a:pt x="254332" y="131107"/>
                    <a:pt x="252465" y="140649"/>
                    <a:pt x="237114" y="149362"/>
                  </a:cubicBezTo>
                  <a:cubicBezTo>
                    <a:pt x="229231" y="153926"/>
                    <a:pt x="225704" y="160150"/>
                    <a:pt x="222800" y="167825"/>
                  </a:cubicBezTo>
                  <a:cubicBezTo>
                    <a:pt x="208901" y="204751"/>
                    <a:pt x="195417" y="241677"/>
                    <a:pt x="183592" y="279225"/>
                  </a:cubicBezTo>
                  <a:cubicBezTo>
                    <a:pt x="182970" y="281092"/>
                    <a:pt x="182555" y="282752"/>
                    <a:pt x="181518" y="286278"/>
                  </a:cubicBezTo>
                  <a:cubicBezTo>
                    <a:pt x="192512" y="279640"/>
                    <a:pt x="202677" y="277773"/>
                    <a:pt x="213257" y="283582"/>
                  </a:cubicBezTo>
                  <a:cubicBezTo>
                    <a:pt x="223215" y="288975"/>
                    <a:pt x="230476" y="297066"/>
                    <a:pt x="236077" y="306608"/>
                  </a:cubicBezTo>
                  <a:cubicBezTo>
                    <a:pt x="246242" y="324242"/>
                    <a:pt x="251428" y="343327"/>
                    <a:pt x="254332" y="363242"/>
                  </a:cubicBezTo>
                  <a:cubicBezTo>
                    <a:pt x="254747" y="365731"/>
                    <a:pt x="255162" y="368220"/>
                    <a:pt x="251220" y="368428"/>
                  </a:cubicBezTo>
                  <a:cubicBezTo>
                    <a:pt x="224252" y="369880"/>
                    <a:pt x="197491" y="371125"/>
                    <a:pt x="172390" y="358470"/>
                  </a:cubicBezTo>
                  <a:cubicBezTo>
                    <a:pt x="169071" y="356811"/>
                    <a:pt x="165959" y="354529"/>
                    <a:pt x="161603" y="351832"/>
                  </a:cubicBezTo>
                  <a:cubicBezTo>
                    <a:pt x="156624" y="371125"/>
                    <a:pt x="151645" y="389588"/>
                    <a:pt x="147081" y="408258"/>
                  </a:cubicBezTo>
                  <a:cubicBezTo>
                    <a:pt x="131107" y="474434"/>
                    <a:pt x="119490" y="541233"/>
                    <a:pt x="116586" y="609276"/>
                  </a:cubicBezTo>
                  <a:cubicBezTo>
                    <a:pt x="115757" y="631680"/>
                    <a:pt x="115549" y="654084"/>
                    <a:pt x="117831" y="676489"/>
                  </a:cubicBezTo>
                  <a:cubicBezTo>
                    <a:pt x="118246" y="680638"/>
                    <a:pt x="119283" y="683128"/>
                    <a:pt x="123225" y="685410"/>
                  </a:cubicBezTo>
                  <a:cubicBezTo>
                    <a:pt x="142102" y="696612"/>
                    <a:pt x="145629" y="714037"/>
                    <a:pt x="132560" y="731878"/>
                  </a:cubicBezTo>
                  <a:cubicBezTo>
                    <a:pt x="129655" y="735819"/>
                    <a:pt x="129241" y="739138"/>
                    <a:pt x="130693" y="743910"/>
                  </a:cubicBezTo>
                  <a:cubicBezTo>
                    <a:pt x="147081" y="801788"/>
                    <a:pt x="174672" y="854480"/>
                    <a:pt x="206619" y="905097"/>
                  </a:cubicBezTo>
                  <a:cubicBezTo>
                    <a:pt x="244375" y="964842"/>
                    <a:pt x="287731" y="1020646"/>
                    <a:pt x="327769" y="1078732"/>
                  </a:cubicBezTo>
                  <a:cubicBezTo>
                    <a:pt x="344987" y="1103833"/>
                    <a:pt x="361376" y="1129349"/>
                    <a:pt x="376934" y="1155488"/>
                  </a:cubicBezTo>
                  <a:cubicBezTo>
                    <a:pt x="377557" y="1156525"/>
                    <a:pt x="377972" y="1157562"/>
                    <a:pt x="378594" y="1158392"/>
                  </a:cubicBezTo>
                  <a:cubicBezTo>
                    <a:pt x="379631" y="1159429"/>
                    <a:pt x="379424" y="1162541"/>
                    <a:pt x="380668" y="1161919"/>
                  </a:cubicBezTo>
                  <a:cubicBezTo>
                    <a:pt x="382535" y="1160882"/>
                    <a:pt x="381498" y="1158599"/>
                    <a:pt x="380046" y="1157147"/>
                  </a:cubicBezTo>
                  <a:lnTo>
                    <a:pt x="378801" y="1153413"/>
                  </a:lnTo>
                  <a:cubicBezTo>
                    <a:pt x="362620" y="1112338"/>
                    <a:pt x="343120" y="1072923"/>
                    <a:pt x="324865" y="1032886"/>
                  </a:cubicBezTo>
                  <a:cubicBezTo>
                    <a:pt x="324450" y="1031848"/>
                    <a:pt x="323827" y="1031019"/>
                    <a:pt x="323413" y="1029981"/>
                  </a:cubicBezTo>
                  <a:cubicBezTo>
                    <a:pt x="318434" y="1016082"/>
                    <a:pt x="312210" y="1003843"/>
                    <a:pt x="294370" y="1003013"/>
                  </a:cubicBezTo>
                  <a:cubicBezTo>
                    <a:pt x="288561" y="1002806"/>
                    <a:pt x="283167" y="998657"/>
                    <a:pt x="278396" y="995130"/>
                  </a:cubicBezTo>
                  <a:cubicBezTo>
                    <a:pt x="262008" y="983513"/>
                    <a:pt x="259518" y="964428"/>
                    <a:pt x="272588" y="949491"/>
                  </a:cubicBezTo>
                  <a:cubicBezTo>
                    <a:pt x="279641" y="941401"/>
                    <a:pt x="280056" y="933103"/>
                    <a:pt x="276529" y="923975"/>
                  </a:cubicBezTo>
                  <a:cubicBezTo>
                    <a:pt x="265327" y="895140"/>
                    <a:pt x="255370" y="865890"/>
                    <a:pt x="250805" y="835187"/>
                  </a:cubicBezTo>
                  <a:cubicBezTo>
                    <a:pt x="249768" y="828134"/>
                    <a:pt x="248938" y="821081"/>
                    <a:pt x="248109" y="814028"/>
                  </a:cubicBezTo>
                  <a:cubicBezTo>
                    <a:pt x="241263" y="815272"/>
                    <a:pt x="234417" y="816932"/>
                    <a:pt x="227364" y="817762"/>
                  </a:cubicBezTo>
                  <a:cubicBezTo>
                    <a:pt x="213672" y="819421"/>
                    <a:pt x="199981" y="817347"/>
                    <a:pt x="186497" y="814857"/>
                  </a:cubicBezTo>
                  <a:cubicBezTo>
                    <a:pt x="182762" y="814235"/>
                    <a:pt x="181518" y="812783"/>
                    <a:pt x="182555" y="808841"/>
                  </a:cubicBezTo>
                  <a:cubicBezTo>
                    <a:pt x="187741" y="790171"/>
                    <a:pt x="194380" y="772330"/>
                    <a:pt x="206619" y="757187"/>
                  </a:cubicBezTo>
                  <a:cubicBezTo>
                    <a:pt x="209316" y="753867"/>
                    <a:pt x="212427" y="750548"/>
                    <a:pt x="215954" y="748059"/>
                  </a:cubicBezTo>
                  <a:cubicBezTo>
                    <a:pt x="230683" y="736649"/>
                    <a:pt x="244375" y="739553"/>
                    <a:pt x="253502" y="755734"/>
                  </a:cubicBezTo>
                  <a:cubicBezTo>
                    <a:pt x="254747" y="758016"/>
                    <a:pt x="255992" y="760506"/>
                    <a:pt x="257444" y="763617"/>
                  </a:cubicBezTo>
                  <a:cubicBezTo>
                    <a:pt x="280263" y="722750"/>
                    <a:pt x="319056" y="712793"/>
                    <a:pt x="360338" y="707606"/>
                  </a:cubicBezTo>
                  <a:cubicBezTo>
                    <a:pt x="360546" y="708229"/>
                    <a:pt x="360961" y="708851"/>
                    <a:pt x="361168" y="709681"/>
                  </a:cubicBezTo>
                  <a:lnTo>
                    <a:pt x="335652" y="716942"/>
                  </a:lnTo>
                  <a:cubicBezTo>
                    <a:pt x="318019" y="722128"/>
                    <a:pt x="301008" y="728766"/>
                    <a:pt x="286279" y="740383"/>
                  </a:cubicBezTo>
                  <a:cubicBezTo>
                    <a:pt x="279434" y="745984"/>
                    <a:pt x="273625" y="752415"/>
                    <a:pt x="268854" y="759883"/>
                  </a:cubicBezTo>
                  <a:cubicBezTo>
                    <a:pt x="264912" y="766314"/>
                    <a:pt x="261385" y="772123"/>
                    <a:pt x="266987" y="780421"/>
                  </a:cubicBezTo>
                  <a:cubicBezTo>
                    <a:pt x="272173" y="788304"/>
                    <a:pt x="268231" y="796809"/>
                    <a:pt x="261800" y="803240"/>
                  </a:cubicBezTo>
                  <a:cubicBezTo>
                    <a:pt x="259103" y="805937"/>
                    <a:pt x="256614" y="808426"/>
                    <a:pt x="256822" y="812990"/>
                  </a:cubicBezTo>
                  <a:cubicBezTo>
                    <a:pt x="258896" y="848879"/>
                    <a:pt x="270098" y="882693"/>
                    <a:pt x="282960" y="916507"/>
                  </a:cubicBezTo>
                  <a:cubicBezTo>
                    <a:pt x="284205" y="915055"/>
                    <a:pt x="284827" y="914225"/>
                    <a:pt x="285449" y="913395"/>
                  </a:cubicBezTo>
                  <a:cubicBezTo>
                    <a:pt x="299763" y="890161"/>
                    <a:pt x="317811" y="884560"/>
                    <a:pt x="342705" y="895347"/>
                  </a:cubicBezTo>
                  <a:cubicBezTo>
                    <a:pt x="354530" y="900326"/>
                    <a:pt x="364488" y="908002"/>
                    <a:pt x="373408" y="916922"/>
                  </a:cubicBezTo>
                  <a:cubicBezTo>
                    <a:pt x="391248" y="934970"/>
                    <a:pt x="405355" y="955715"/>
                    <a:pt x="415934" y="978742"/>
                  </a:cubicBezTo>
                  <a:cubicBezTo>
                    <a:pt x="416764" y="980401"/>
                    <a:pt x="417802" y="982061"/>
                    <a:pt x="417387" y="984135"/>
                  </a:cubicBezTo>
                  <a:cubicBezTo>
                    <a:pt x="399961" y="989944"/>
                    <a:pt x="383365" y="997619"/>
                    <a:pt x="365525" y="1001768"/>
                  </a:cubicBezTo>
                  <a:cubicBezTo>
                    <a:pt x="353700" y="1004465"/>
                    <a:pt x="341876" y="1007162"/>
                    <a:pt x="329844" y="1007162"/>
                  </a:cubicBezTo>
                  <a:cubicBezTo>
                    <a:pt x="322998" y="1007162"/>
                    <a:pt x="322998" y="1009029"/>
                    <a:pt x="325487" y="1014423"/>
                  </a:cubicBezTo>
                  <a:cubicBezTo>
                    <a:pt x="345609" y="1057157"/>
                    <a:pt x="365732" y="1099892"/>
                    <a:pt x="383988" y="1143663"/>
                  </a:cubicBezTo>
                  <a:cubicBezTo>
                    <a:pt x="404525" y="1193243"/>
                    <a:pt x="422781" y="1243653"/>
                    <a:pt x="431286" y="1296968"/>
                  </a:cubicBezTo>
                  <a:cubicBezTo>
                    <a:pt x="436680" y="1330574"/>
                    <a:pt x="435850" y="1363974"/>
                    <a:pt x="433153" y="1397788"/>
                  </a:cubicBezTo>
                  <a:cubicBezTo>
                    <a:pt x="431493" y="1419362"/>
                    <a:pt x="428796" y="1440729"/>
                    <a:pt x="425477" y="1462097"/>
                  </a:cubicBezTo>
                  <a:cubicBezTo>
                    <a:pt x="425270" y="1463964"/>
                    <a:pt x="424025" y="1466246"/>
                    <a:pt x="425685" y="1468320"/>
                  </a:cubicBezTo>
                  <a:cubicBezTo>
                    <a:pt x="428381" y="1468320"/>
                    <a:pt x="429004" y="1465623"/>
                    <a:pt x="430041" y="1464171"/>
                  </a:cubicBezTo>
                  <a:cubicBezTo>
                    <a:pt x="445807" y="1442389"/>
                    <a:pt x="467382" y="1435543"/>
                    <a:pt x="493106" y="1440729"/>
                  </a:cubicBezTo>
                  <a:cubicBezTo>
                    <a:pt x="514265" y="1445086"/>
                    <a:pt x="532313" y="1455666"/>
                    <a:pt x="548494" y="1469772"/>
                  </a:cubicBezTo>
                  <a:cubicBezTo>
                    <a:pt x="583138" y="1500267"/>
                    <a:pt x="608447" y="1537608"/>
                    <a:pt x="627740" y="1579098"/>
                  </a:cubicBezTo>
                  <a:cubicBezTo>
                    <a:pt x="629814" y="1583454"/>
                    <a:pt x="628155" y="1584491"/>
                    <a:pt x="624420" y="1586358"/>
                  </a:cubicBezTo>
                  <a:cubicBezTo>
                    <a:pt x="604920" y="1596108"/>
                    <a:pt x="584175" y="1603992"/>
                    <a:pt x="563431" y="1609385"/>
                  </a:cubicBezTo>
                  <a:cubicBezTo>
                    <a:pt x="532313" y="1617683"/>
                    <a:pt x="500781" y="1623699"/>
                    <a:pt x="468004" y="1621417"/>
                  </a:cubicBezTo>
                  <a:cubicBezTo>
                    <a:pt x="448297" y="1619965"/>
                    <a:pt x="430456" y="1614156"/>
                    <a:pt x="413653" y="1604199"/>
                  </a:cubicBezTo>
                  <a:cubicBezTo>
                    <a:pt x="405562" y="1599428"/>
                    <a:pt x="401413" y="1591337"/>
                    <a:pt x="394982" y="1584699"/>
                  </a:cubicBezTo>
                  <a:cubicBezTo>
                    <a:pt x="393323" y="1585943"/>
                    <a:pt x="392908" y="1588018"/>
                    <a:pt x="392285" y="1589885"/>
                  </a:cubicBezTo>
                  <a:cubicBezTo>
                    <a:pt x="381913" y="1619343"/>
                    <a:pt x="369881" y="1647970"/>
                    <a:pt x="356397" y="1676184"/>
                  </a:cubicBezTo>
                  <a:cubicBezTo>
                    <a:pt x="333578" y="1723378"/>
                    <a:pt x="306920" y="1767927"/>
                    <a:pt x="276788" y="1810014"/>
                  </a:cubicBezTo>
                  <a:lnTo>
                    <a:pt x="231210" y="1864027"/>
                  </a:lnTo>
                  <a:lnTo>
                    <a:pt x="320404" y="1734347"/>
                  </a:lnTo>
                  <a:cubicBezTo>
                    <a:pt x="347321" y="1687074"/>
                    <a:pt x="369985" y="1637390"/>
                    <a:pt x="387722" y="1584906"/>
                  </a:cubicBezTo>
                  <a:cubicBezTo>
                    <a:pt x="389589" y="1579098"/>
                    <a:pt x="391248" y="1573496"/>
                    <a:pt x="390626" y="1567273"/>
                  </a:cubicBezTo>
                  <a:cubicBezTo>
                    <a:pt x="389796" y="1558560"/>
                    <a:pt x="391456" y="1549847"/>
                    <a:pt x="396227" y="1542794"/>
                  </a:cubicBezTo>
                  <a:cubicBezTo>
                    <a:pt x="406184" y="1528688"/>
                    <a:pt x="408259" y="1512507"/>
                    <a:pt x="411786" y="1496533"/>
                  </a:cubicBezTo>
                  <a:cubicBezTo>
                    <a:pt x="421743" y="1449028"/>
                    <a:pt x="426929" y="1400899"/>
                    <a:pt x="427552" y="1352356"/>
                  </a:cubicBezTo>
                  <a:cubicBezTo>
                    <a:pt x="427759" y="1338457"/>
                    <a:pt x="422781" y="1326010"/>
                    <a:pt x="416764" y="1313978"/>
                  </a:cubicBezTo>
                  <a:cubicBezTo>
                    <a:pt x="394360" y="1268547"/>
                    <a:pt x="363035" y="1229547"/>
                    <a:pt x="328599" y="1192828"/>
                  </a:cubicBezTo>
                  <a:cubicBezTo>
                    <a:pt x="297274" y="1159637"/>
                    <a:pt x="263460" y="1129349"/>
                    <a:pt x="223007" y="1107567"/>
                  </a:cubicBezTo>
                  <a:cubicBezTo>
                    <a:pt x="208694" y="1099892"/>
                    <a:pt x="193757" y="1093876"/>
                    <a:pt x="177784" y="1091179"/>
                  </a:cubicBezTo>
                  <a:cubicBezTo>
                    <a:pt x="151023" y="1086615"/>
                    <a:pt x="129033" y="1096365"/>
                    <a:pt x="114927" y="1119599"/>
                  </a:cubicBezTo>
                  <a:cubicBezTo>
                    <a:pt x="103517" y="1138477"/>
                    <a:pt x="95011" y="1171876"/>
                    <a:pt x="94597" y="1200297"/>
                  </a:cubicBezTo>
                  <a:cubicBezTo>
                    <a:pt x="97916" y="1200297"/>
                    <a:pt x="98746" y="1197185"/>
                    <a:pt x="100198" y="1195318"/>
                  </a:cubicBezTo>
                  <a:cubicBezTo>
                    <a:pt x="121980" y="1170839"/>
                    <a:pt x="148326" y="1170632"/>
                    <a:pt x="170108" y="1195110"/>
                  </a:cubicBezTo>
                  <a:cubicBezTo>
                    <a:pt x="187326" y="1214610"/>
                    <a:pt x="194794" y="1238675"/>
                    <a:pt x="200188" y="1263568"/>
                  </a:cubicBezTo>
                  <a:cubicBezTo>
                    <a:pt x="202470" y="1274356"/>
                    <a:pt x="203715" y="1285143"/>
                    <a:pt x="204544" y="1296138"/>
                  </a:cubicBezTo>
                  <a:cubicBezTo>
                    <a:pt x="204959" y="1301324"/>
                    <a:pt x="203715" y="1302569"/>
                    <a:pt x="198529" y="1302569"/>
                  </a:cubicBezTo>
                  <a:cubicBezTo>
                    <a:pt x="163262" y="1302984"/>
                    <a:pt x="128411" y="1300494"/>
                    <a:pt x="95011" y="1283898"/>
                  </a:cubicBezTo>
                  <a:cubicBezTo>
                    <a:pt x="97086" y="1302776"/>
                    <a:pt x="98538" y="1320617"/>
                    <a:pt x="100820" y="1338457"/>
                  </a:cubicBezTo>
                  <a:cubicBezTo>
                    <a:pt x="105384" y="1373931"/>
                    <a:pt x="111400" y="1409405"/>
                    <a:pt x="118246" y="1444671"/>
                  </a:cubicBezTo>
                  <a:cubicBezTo>
                    <a:pt x="119075" y="1449442"/>
                    <a:pt x="120943" y="1452762"/>
                    <a:pt x="125507" y="1455458"/>
                  </a:cubicBezTo>
                  <a:cubicBezTo>
                    <a:pt x="140443" y="1464586"/>
                    <a:pt x="143762" y="1480144"/>
                    <a:pt x="134012" y="1495081"/>
                  </a:cubicBezTo>
                  <a:cubicBezTo>
                    <a:pt x="130900" y="1499645"/>
                    <a:pt x="130278" y="1503379"/>
                    <a:pt x="131522" y="1508565"/>
                  </a:cubicBezTo>
                  <a:cubicBezTo>
                    <a:pt x="138368" y="1537608"/>
                    <a:pt x="144799" y="1566651"/>
                    <a:pt x="150400" y="1595901"/>
                  </a:cubicBezTo>
                  <a:cubicBezTo>
                    <a:pt x="137746" y="1567895"/>
                    <a:pt x="131937" y="1537815"/>
                    <a:pt x="123639" y="1507735"/>
                  </a:cubicBezTo>
                  <a:cubicBezTo>
                    <a:pt x="93974" y="1529517"/>
                    <a:pt x="59953" y="1531592"/>
                    <a:pt x="25724" y="1532214"/>
                  </a:cubicBezTo>
                  <a:cubicBezTo>
                    <a:pt x="20123" y="1532214"/>
                    <a:pt x="17426" y="1531384"/>
                    <a:pt x="18048" y="1524539"/>
                  </a:cubicBezTo>
                  <a:cubicBezTo>
                    <a:pt x="20538" y="1498400"/>
                    <a:pt x="25516" y="1473092"/>
                    <a:pt x="37963" y="1449650"/>
                  </a:cubicBezTo>
                  <a:cubicBezTo>
                    <a:pt x="42735" y="1440937"/>
                    <a:pt x="48543" y="1433054"/>
                    <a:pt x="56634" y="1427038"/>
                  </a:cubicBezTo>
                  <a:cubicBezTo>
                    <a:pt x="71362" y="1415836"/>
                    <a:pt x="86714" y="1415836"/>
                    <a:pt x="100820" y="1427453"/>
                  </a:cubicBezTo>
                  <a:cubicBezTo>
                    <a:pt x="102687" y="1428905"/>
                    <a:pt x="104554" y="1430564"/>
                    <a:pt x="107666" y="1433261"/>
                  </a:cubicBezTo>
                  <a:cubicBezTo>
                    <a:pt x="104762" y="1416665"/>
                    <a:pt x="102065" y="1401937"/>
                    <a:pt x="99575" y="1387000"/>
                  </a:cubicBezTo>
                  <a:cubicBezTo>
                    <a:pt x="93974" y="1352979"/>
                    <a:pt x="89203" y="1318750"/>
                    <a:pt x="86921" y="1284314"/>
                  </a:cubicBezTo>
                  <a:cubicBezTo>
                    <a:pt x="86714" y="1279957"/>
                    <a:pt x="85261" y="1276638"/>
                    <a:pt x="81942" y="1273733"/>
                  </a:cubicBezTo>
                  <a:cubicBezTo>
                    <a:pt x="78208" y="1270414"/>
                    <a:pt x="74889" y="1266680"/>
                    <a:pt x="72192" y="1262738"/>
                  </a:cubicBezTo>
                  <a:cubicBezTo>
                    <a:pt x="60368" y="1245935"/>
                    <a:pt x="63479" y="1229547"/>
                    <a:pt x="80490" y="1218344"/>
                  </a:cubicBezTo>
                  <a:cubicBezTo>
                    <a:pt x="84639" y="1215648"/>
                    <a:pt x="85469" y="1212744"/>
                    <a:pt x="85676" y="1208387"/>
                  </a:cubicBezTo>
                  <a:cubicBezTo>
                    <a:pt x="87128" y="1182041"/>
                    <a:pt x="90240" y="1155902"/>
                    <a:pt x="100405" y="1131424"/>
                  </a:cubicBezTo>
                  <a:cubicBezTo>
                    <a:pt x="110985" y="1105700"/>
                    <a:pt x="127581" y="1086407"/>
                    <a:pt x="157246" y="1082880"/>
                  </a:cubicBezTo>
                  <a:cubicBezTo>
                    <a:pt x="173427" y="1080806"/>
                    <a:pt x="188778" y="1084540"/>
                    <a:pt x="203922" y="1090349"/>
                  </a:cubicBezTo>
                  <a:cubicBezTo>
                    <a:pt x="235869" y="1102588"/>
                    <a:pt x="263252" y="1122088"/>
                    <a:pt x="288769" y="1144285"/>
                  </a:cubicBezTo>
                  <a:cubicBezTo>
                    <a:pt x="341046" y="1189717"/>
                    <a:pt x="385647" y="1241579"/>
                    <a:pt x="419254" y="1302569"/>
                  </a:cubicBezTo>
                  <a:cubicBezTo>
                    <a:pt x="421121" y="1306096"/>
                    <a:pt x="422988" y="1309829"/>
                    <a:pt x="425270" y="1313148"/>
                  </a:cubicBezTo>
                  <a:cubicBezTo>
                    <a:pt x="423818" y="1294478"/>
                    <a:pt x="420084" y="1276223"/>
                    <a:pt x="414690" y="1258382"/>
                  </a:cubicBezTo>
                  <a:cubicBezTo>
                    <a:pt x="398509" y="1205275"/>
                    <a:pt x="371333" y="1157562"/>
                    <a:pt x="340838" y="1111509"/>
                  </a:cubicBezTo>
                  <a:cubicBezTo>
                    <a:pt x="304742" y="1056950"/>
                    <a:pt x="264497" y="1005295"/>
                    <a:pt x="227571" y="951358"/>
                  </a:cubicBezTo>
                  <a:cubicBezTo>
                    <a:pt x="190645" y="897837"/>
                    <a:pt x="156831" y="842655"/>
                    <a:pt x="134219" y="781251"/>
                  </a:cubicBezTo>
                  <a:cubicBezTo>
                    <a:pt x="130278" y="770671"/>
                    <a:pt x="127166" y="760091"/>
                    <a:pt x="123639" y="749303"/>
                  </a:cubicBezTo>
                  <a:cubicBezTo>
                    <a:pt x="122810" y="746607"/>
                    <a:pt x="123017" y="743495"/>
                    <a:pt x="118661" y="746607"/>
                  </a:cubicBezTo>
                  <a:cubicBezTo>
                    <a:pt x="90240" y="766522"/>
                    <a:pt x="57256" y="769634"/>
                    <a:pt x="23857" y="771293"/>
                  </a:cubicBezTo>
                  <a:cubicBezTo>
                    <a:pt x="15974" y="771708"/>
                    <a:pt x="7883" y="771501"/>
                    <a:pt x="0" y="77170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100B3A-8606-42F8-A39B-7FD1ADCA04C1}"/>
                </a:ext>
              </a:extLst>
            </p:cNvPr>
            <p:cNvSpPr/>
            <p:nvPr/>
          </p:nvSpPr>
          <p:spPr>
            <a:xfrm>
              <a:off x="3275763" y="391880"/>
              <a:ext cx="5637125" cy="444346"/>
            </a:xfrm>
            <a:custGeom>
              <a:avLst/>
              <a:gdLst>
                <a:gd name="connsiteX0" fmla="*/ 0 w 5637125"/>
                <a:gd name="connsiteY0" fmla="*/ 40221 h 312071"/>
                <a:gd name="connsiteX1" fmla="*/ 1195753 w 5637125"/>
                <a:gd name="connsiteY1" fmla="*/ 291430 h 312071"/>
                <a:gd name="connsiteX2" fmla="*/ 3245617 w 5637125"/>
                <a:gd name="connsiteY2" fmla="*/ 28 h 312071"/>
                <a:gd name="connsiteX3" fmla="*/ 4320791 w 5637125"/>
                <a:gd name="connsiteY3" fmla="*/ 311527 h 312071"/>
                <a:gd name="connsiteX4" fmla="*/ 5637125 w 5637125"/>
                <a:gd name="connsiteY4" fmla="*/ 60318 h 312071"/>
                <a:gd name="connsiteX0" fmla="*/ 0 w 5637125"/>
                <a:gd name="connsiteY0" fmla="*/ 211034 h 488199"/>
                <a:gd name="connsiteX1" fmla="*/ 1195753 w 5637125"/>
                <a:gd name="connsiteY1" fmla="*/ 462243 h 488199"/>
                <a:gd name="connsiteX2" fmla="*/ 2903973 w 5637125"/>
                <a:gd name="connsiteY2" fmla="*/ 19 h 488199"/>
                <a:gd name="connsiteX3" fmla="*/ 4320791 w 5637125"/>
                <a:gd name="connsiteY3" fmla="*/ 482340 h 488199"/>
                <a:gd name="connsiteX4" fmla="*/ 5637125 w 5637125"/>
                <a:gd name="connsiteY4" fmla="*/ 231131 h 488199"/>
                <a:gd name="connsiteX0" fmla="*/ 0 w 5637125"/>
                <a:gd name="connsiteY0" fmla="*/ 211035 h 467243"/>
                <a:gd name="connsiteX1" fmla="*/ 1195753 w 5637125"/>
                <a:gd name="connsiteY1" fmla="*/ 462244 h 467243"/>
                <a:gd name="connsiteX2" fmla="*/ 2903973 w 5637125"/>
                <a:gd name="connsiteY2" fmla="*/ 20 h 467243"/>
                <a:gd name="connsiteX3" fmla="*/ 4501661 w 5637125"/>
                <a:gd name="connsiteY3" fmla="*/ 442147 h 467243"/>
                <a:gd name="connsiteX4" fmla="*/ 5637125 w 5637125"/>
                <a:gd name="connsiteY4" fmla="*/ 231132 h 467243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01661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974690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662435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0 h 444346"/>
                <a:gd name="connsiteX1" fmla="*/ 1014883 w 5637125"/>
                <a:gd name="connsiteY1" fmla="*/ 432084 h 444346"/>
                <a:gd name="connsiteX2" fmla="*/ 2823586 w 5637125"/>
                <a:gd name="connsiteY2" fmla="*/ 5 h 444346"/>
                <a:gd name="connsiteX3" fmla="*/ 4662435 w 5637125"/>
                <a:gd name="connsiteY3" fmla="*/ 442132 h 444346"/>
                <a:gd name="connsiteX4" fmla="*/ 5637125 w 5637125"/>
                <a:gd name="connsiteY4" fmla="*/ 231117 h 4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37125" h="444346">
                  <a:moveTo>
                    <a:pt x="0" y="211020"/>
                  </a:moveTo>
                  <a:cubicBezTo>
                    <a:pt x="327408" y="339974"/>
                    <a:pt x="544285" y="437107"/>
                    <a:pt x="1014883" y="432084"/>
                  </a:cubicBezTo>
                  <a:cubicBezTo>
                    <a:pt x="1485481" y="427061"/>
                    <a:pt x="2215661" y="-1670"/>
                    <a:pt x="2823586" y="5"/>
                  </a:cubicBezTo>
                  <a:cubicBezTo>
                    <a:pt x="3431511" y="1680"/>
                    <a:pt x="4193512" y="423710"/>
                    <a:pt x="4662435" y="442132"/>
                  </a:cubicBezTo>
                  <a:cubicBezTo>
                    <a:pt x="5131358" y="460554"/>
                    <a:pt x="5178250" y="361745"/>
                    <a:pt x="5637125" y="231117"/>
                  </a:cubicBezTo>
                </a:path>
              </a:pathLst>
            </a:cu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A32183-DE15-4ADD-BA71-66CEADE4C1A2}"/>
                </a:ext>
              </a:extLst>
            </p:cNvPr>
            <p:cNvSpPr/>
            <p:nvPr/>
          </p:nvSpPr>
          <p:spPr>
            <a:xfrm>
              <a:off x="4269281" y="431424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B396828-0204-4776-BD6C-20E630293F99}"/>
                </a:ext>
              </a:extLst>
            </p:cNvPr>
            <p:cNvSpPr/>
            <p:nvPr/>
          </p:nvSpPr>
          <p:spPr>
            <a:xfrm>
              <a:off x="5888551" y="431424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C16D44-190B-45AC-BBFA-EB12D058CE67}"/>
                </a:ext>
              </a:extLst>
            </p:cNvPr>
            <p:cNvSpPr/>
            <p:nvPr/>
          </p:nvSpPr>
          <p:spPr>
            <a:xfrm>
              <a:off x="6468072" y="409978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5F2DE61-7235-4C2E-82C0-1DA33E21A6A8}"/>
                </a:ext>
              </a:extLst>
            </p:cNvPr>
            <p:cNvSpPr/>
            <p:nvPr/>
          </p:nvSpPr>
          <p:spPr>
            <a:xfrm>
              <a:off x="4982534" y="461306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FCB6871-24AE-410F-B7E7-A8D6F676B980}"/>
                </a:ext>
              </a:extLst>
            </p:cNvPr>
            <p:cNvSpPr/>
            <p:nvPr/>
          </p:nvSpPr>
          <p:spPr>
            <a:xfrm>
              <a:off x="3226806" y="647945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B00076E-D76D-4958-940F-500A90F0D49D}"/>
                </a:ext>
              </a:extLst>
            </p:cNvPr>
            <p:cNvSpPr/>
            <p:nvPr/>
          </p:nvSpPr>
          <p:spPr>
            <a:xfrm>
              <a:off x="7241926" y="753350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B7C2F7-542F-46BE-9344-BF21C74EC505}"/>
                </a:ext>
              </a:extLst>
            </p:cNvPr>
            <p:cNvSpPr/>
            <p:nvPr/>
          </p:nvSpPr>
          <p:spPr>
            <a:xfrm>
              <a:off x="5950066" y="43142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2B28D92-5B17-4F9C-8620-FFE594419D3F}"/>
                </a:ext>
              </a:extLst>
            </p:cNvPr>
            <p:cNvSpPr/>
            <p:nvPr/>
          </p:nvSpPr>
          <p:spPr>
            <a:xfrm>
              <a:off x="3502656" y="431424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CFAE160-C5FC-4E9B-B1E8-13C8EF5977D1}"/>
                </a:ext>
              </a:extLst>
            </p:cNvPr>
            <p:cNvSpPr/>
            <p:nvPr/>
          </p:nvSpPr>
          <p:spPr>
            <a:xfrm>
              <a:off x="8242399" y="608980"/>
              <a:ext cx="134421" cy="128311"/>
            </a:xfrm>
            <a:custGeom>
              <a:avLst/>
              <a:gdLst>
                <a:gd name="connsiteX0" fmla="*/ 125952 w 169333"/>
                <a:gd name="connsiteY0" fmla="*/ 1880 h 161636"/>
                <a:gd name="connsiteX1" fmla="*/ 151352 w 169333"/>
                <a:gd name="connsiteY1" fmla="*/ 20353 h 161636"/>
                <a:gd name="connsiteX2" fmla="*/ 152121 w 169333"/>
                <a:gd name="connsiteY2" fmla="*/ 23431 h 161636"/>
                <a:gd name="connsiteX3" fmla="*/ 160589 w 169333"/>
                <a:gd name="connsiteY3" fmla="*/ 36516 h 161636"/>
                <a:gd name="connsiteX4" fmla="*/ 169055 w 169333"/>
                <a:gd name="connsiteY4" fmla="*/ 92704 h 161636"/>
                <a:gd name="connsiteX5" fmla="*/ 160589 w 169333"/>
                <a:gd name="connsiteY5" fmla="*/ 124262 h 161636"/>
                <a:gd name="connsiteX6" fmla="*/ 114407 w 169333"/>
                <a:gd name="connsiteY6" fmla="*/ 160437 h 161636"/>
                <a:gd name="connsiteX7" fmla="*/ 72843 w 169333"/>
                <a:gd name="connsiteY7" fmla="*/ 165056 h 161636"/>
                <a:gd name="connsiteX8" fmla="*/ 28970 w 169333"/>
                <a:gd name="connsiteY8" fmla="*/ 155050 h 161636"/>
                <a:gd name="connsiteX9" fmla="*/ 8958 w 169333"/>
                <a:gd name="connsiteY9" fmla="*/ 155819 h 161636"/>
                <a:gd name="connsiteX10" fmla="*/ 2031 w 169333"/>
                <a:gd name="connsiteY10" fmla="*/ 128880 h 161636"/>
                <a:gd name="connsiteX11" fmla="*/ 2031 w 169333"/>
                <a:gd name="connsiteY11" fmla="*/ 119643 h 161636"/>
                <a:gd name="connsiteX12" fmla="*/ 2800 w 169333"/>
                <a:gd name="connsiteY12" fmla="*/ 63455 h 161636"/>
                <a:gd name="connsiteX13" fmla="*/ 2031 w 169333"/>
                <a:gd name="connsiteY13" fmla="*/ 49601 h 161636"/>
                <a:gd name="connsiteX14" fmla="*/ 10497 w 169333"/>
                <a:gd name="connsiteY14" fmla="*/ 48831 h 161636"/>
                <a:gd name="connsiteX15" fmla="*/ 63606 w 169333"/>
                <a:gd name="connsiteY15" fmla="*/ 5728 h 161636"/>
                <a:gd name="connsiteX16" fmla="*/ 125952 w 169333"/>
                <a:gd name="connsiteY16" fmla="*/ 1880 h 161636"/>
                <a:gd name="connsiteX17" fmla="*/ 125952 w 169333"/>
                <a:gd name="connsiteY17" fmla="*/ 1880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333" h="161636">
                  <a:moveTo>
                    <a:pt x="125952" y="1880"/>
                  </a:moveTo>
                  <a:cubicBezTo>
                    <a:pt x="124412" y="21892"/>
                    <a:pt x="139806" y="18813"/>
                    <a:pt x="151352" y="20353"/>
                  </a:cubicBezTo>
                  <a:cubicBezTo>
                    <a:pt x="151352" y="21892"/>
                    <a:pt x="151352" y="22662"/>
                    <a:pt x="152121" y="23431"/>
                  </a:cubicBezTo>
                  <a:cubicBezTo>
                    <a:pt x="155200" y="28050"/>
                    <a:pt x="154431" y="34207"/>
                    <a:pt x="160589" y="36516"/>
                  </a:cubicBezTo>
                  <a:cubicBezTo>
                    <a:pt x="165976" y="54989"/>
                    <a:pt x="176752" y="72692"/>
                    <a:pt x="169055" y="92704"/>
                  </a:cubicBezTo>
                  <a:cubicBezTo>
                    <a:pt x="163667" y="102710"/>
                    <a:pt x="168286" y="115025"/>
                    <a:pt x="160589" y="124262"/>
                  </a:cubicBezTo>
                  <a:cubicBezTo>
                    <a:pt x="145195" y="136577"/>
                    <a:pt x="128261" y="145813"/>
                    <a:pt x="114407" y="160437"/>
                  </a:cubicBezTo>
                  <a:cubicBezTo>
                    <a:pt x="109788" y="165825"/>
                    <a:pt x="87467" y="166595"/>
                    <a:pt x="72843" y="165056"/>
                  </a:cubicBezTo>
                  <a:cubicBezTo>
                    <a:pt x="57449" y="163516"/>
                    <a:pt x="42825" y="160437"/>
                    <a:pt x="28970" y="155050"/>
                  </a:cubicBezTo>
                  <a:cubicBezTo>
                    <a:pt x="22043" y="151971"/>
                    <a:pt x="15116" y="152740"/>
                    <a:pt x="8958" y="155819"/>
                  </a:cubicBezTo>
                  <a:cubicBezTo>
                    <a:pt x="6649" y="145813"/>
                    <a:pt x="29740" y="130419"/>
                    <a:pt x="2031" y="128880"/>
                  </a:cubicBezTo>
                  <a:cubicBezTo>
                    <a:pt x="-1048" y="125801"/>
                    <a:pt x="-278" y="122722"/>
                    <a:pt x="2031" y="119643"/>
                  </a:cubicBezTo>
                  <a:cubicBezTo>
                    <a:pt x="2800" y="101171"/>
                    <a:pt x="-1048" y="81928"/>
                    <a:pt x="2800" y="63455"/>
                  </a:cubicBezTo>
                  <a:cubicBezTo>
                    <a:pt x="16655" y="58067"/>
                    <a:pt x="-1048" y="54219"/>
                    <a:pt x="2031" y="49601"/>
                  </a:cubicBezTo>
                  <a:cubicBezTo>
                    <a:pt x="4340" y="46522"/>
                    <a:pt x="7419" y="46522"/>
                    <a:pt x="10497" y="48831"/>
                  </a:cubicBezTo>
                  <a:cubicBezTo>
                    <a:pt x="21273" y="26510"/>
                    <a:pt x="45134" y="18813"/>
                    <a:pt x="63606" y="5728"/>
                  </a:cubicBezTo>
                  <a:cubicBezTo>
                    <a:pt x="85158" y="-1969"/>
                    <a:pt x="105170" y="-429"/>
                    <a:pt x="125952" y="1880"/>
                  </a:cubicBezTo>
                  <a:lnTo>
                    <a:pt x="125952" y="1880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FC7C8B-B2F7-48B4-A09C-20719C87ED20}"/>
                </a:ext>
              </a:extLst>
            </p:cNvPr>
            <p:cNvSpPr/>
            <p:nvPr/>
          </p:nvSpPr>
          <p:spPr>
            <a:xfrm>
              <a:off x="7687327" y="534347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5B0D6FD-5744-42E9-AB67-D807CBD67232}"/>
                </a:ext>
              </a:extLst>
            </p:cNvPr>
            <p:cNvSpPr/>
            <p:nvPr/>
          </p:nvSpPr>
          <p:spPr>
            <a:xfrm>
              <a:off x="8772015" y="591145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9A5203BB-63FD-42CD-96F0-D2948069D728}"/>
              </a:ext>
            </a:extLst>
          </p:cNvPr>
          <p:cNvSpPr txBox="1"/>
          <p:nvPr/>
        </p:nvSpPr>
        <p:spPr>
          <a:xfrm>
            <a:off x="1150683" y="3180755"/>
            <a:ext cx="165280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A3A589-9E65-4EC9-88C0-4E3E85FEDB3E}"/>
              </a:ext>
            </a:extLst>
          </p:cNvPr>
          <p:cNvSpPr txBox="1"/>
          <p:nvPr/>
        </p:nvSpPr>
        <p:spPr>
          <a:xfrm>
            <a:off x="1150683" y="1124318"/>
            <a:ext cx="28202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Columns</a:t>
            </a:r>
          </a:p>
          <a:p>
            <a:r>
              <a:rPr lang="en-US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Style</a:t>
            </a:r>
            <a:endParaRPr lang="ko-KR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7" name="Group 7">
            <a:extLst>
              <a:ext uri="{FF2B5EF4-FFF2-40B4-BE49-F238E27FC236}">
                <a16:creationId xmlns:a16="http://schemas.microsoft.com/office/drawing/2014/main" id="{0D5566DF-0892-430F-AEAD-855C43512FFA}"/>
              </a:ext>
            </a:extLst>
          </p:cNvPr>
          <p:cNvGrpSpPr/>
          <p:nvPr/>
        </p:nvGrpSpPr>
        <p:grpSpPr>
          <a:xfrm>
            <a:off x="4049811" y="1409449"/>
            <a:ext cx="3325679" cy="4508755"/>
            <a:chOff x="886442" y="1591192"/>
            <a:chExt cx="3397525" cy="51840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C2CC834-C942-4022-9B44-9612CF7BBA26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C8DE678-BEFA-48C6-95B8-D4BEEF82433B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7">
            <a:extLst>
              <a:ext uri="{FF2B5EF4-FFF2-40B4-BE49-F238E27FC236}">
                <a16:creationId xmlns:a16="http://schemas.microsoft.com/office/drawing/2014/main" id="{B595AA92-76B2-4853-A4B3-229A183EB752}"/>
              </a:ext>
            </a:extLst>
          </p:cNvPr>
          <p:cNvGrpSpPr/>
          <p:nvPr/>
        </p:nvGrpSpPr>
        <p:grpSpPr>
          <a:xfrm>
            <a:off x="7715638" y="1409449"/>
            <a:ext cx="3325679" cy="4508755"/>
            <a:chOff x="886442" y="1591192"/>
            <a:chExt cx="3397525" cy="51840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AA1D2B-DAFB-45C1-BACE-CFD76E90E68C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482F44E-BD7D-488B-BFAC-B5542203BF2D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1C25516-6689-4712-9196-15FD0C003B4F}"/>
              </a:ext>
            </a:extLst>
          </p:cNvPr>
          <p:cNvSpPr/>
          <p:nvPr/>
        </p:nvSpPr>
        <p:spPr>
          <a:xfrm rot="15276737" flipH="1">
            <a:off x="3741239" y="54115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9F58E85-D98D-4158-80F3-A3D092CF3CED}"/>
              </a:ext>
            </a:extLst>
          </p:cNvPr>
          <p:cNvSpPr/>
          <p:nvPr/>
        </p:nvSpPr>
        <p:spPr>
          <a:xfrm rot="4500000" flipH="1">
            <a:off x="9417841" y="574440"/>
            <a:ext cx="528021" cy="532245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399AAC1-6009-414F-8C8B-10B5B966AD03}"/>
              </a:ext>
            </a:extLst>
          </p:cNvPr>
          <p:cNvSpPr/>
          <p:nvPr/>
        </p:nvSpPr>
        <p:spPr>
          <a:xfrm rot="5400000" flipH="1">
            <a:off x="1272366" y="932757"/>
            <a:ext cx="459717" cy="463394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2FF9D85-FBE2-4962-A88C-1BE58174E239}"/>
              </a:ext>
            </a:extLst>
          </p:cNvPr>
          <p:cNvSpPr/>
          <p:nvPr/>
        </p:nvSpPr>
        <p:spPr>
          <a:xfrm rot="21206508" flipH="1">
            <a:off x="6811921" y="100951"/>
            <a:ext cx="459717" cy="463394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TextBox 174">
            <a:extLst>
              <a:ext uri="{FF2B5EF4-FFF2-40B4-BE49-F238E27FC236}">
                <a16:creationId xmlns:a16="http://schemas.microsoft.com/office/drawing/2014/main" id="{26ED24DD-4FE9-47F1-A9CB-60BC6231CFE2}"/>
              </a:ext>
            </a:extLst>
          </p:cNvPr>
          <p:cNvSpPr txBox="1"/>
          <p:nvPr/>
        </p:nvSpPr>
        <p:spPr>
          <a:xfrm>
            <a:off x="0" y="461937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A0D042F5-31F9-4E2E-B8F9-85062FCD4CDC}"/>
              </a:ext>
            </a:extLst>
          </p:cNvPr>
          <p:cNvSpPr txBox="1"/>
          <p:nvPr/>
        </p:nvSpPr>
        <p:spPr>
          <a:xfrm>
            <a:off x="0" y="548139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3C50DE1D-59C3-42BD-BF63-6510A3BA74F0}"/>
              </a:ext>
            </a:extLst>
          </p:cNvPr>
          <p:cNvGrpSpPr/>
          <p:nvPr/>
        </p:nvGrpSpPr>
        <p:grpSpPr>
          <a:xfrm>
            <a:off x="4000630" y="1243413"/>
            <a:ext cx="4589792" cy="3544272"/>
            <a:chOff x="3964928" y="1238153"/>
            <a:chExt cx="4589792" cy="3544272"/>
          </a:xfrm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FFCAEC4-A2B2-49AC-80E3-89194319A8DC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4402106" y="1562717"/>
              <a:ext cx="3425888" cy="3124386"/>
            </a:xfrm>
            <a:custGeom>
              <a:avLst/>
              <a:gdLst>
                <a:gd name="connsiteX0" fmla="*/ 3386347 w 4041704"/>
                <a:gd name="connsiteY0" fmla="*/ 2411413 h 3686004"/>
                <a:gd name="connsiteX1" fmla="*/ 3386340 w 4041704"/>
                <a:gd name="connsiteY1" fmla="*/ 2411535 h 3686004"/>
                <a:gd name="connsiteX2" fmla="*/ 3386483 w 4041704"/>
                <a:gd name="connsiteY2" fmla="*/ 2411511 h 3686004"/>
                <a:gd name="connsiteX3" fmla="*/ 3362819 w 4041704"/>
                <a:gd name="connsiteY3" fmla="*/ 2194357 h 3686004"/>
                <a:gd name="connsiteX4" fmla="*/ 3361204 w 4041704"/>
                <a:gd name="connsiteY4" fmla="*/ 2201156 h 3686004"/>
                <a:gd name="connsiteX5" fmla="*/ 3365647 w 4041704"/>
                <a:gd name="connsiteY5" fmla="*/ 2203538 h 3686004"/>
                <a:gd name="connsiteX6" fmla="*/ 3367414 w 4041704"/>
                <a:gd name="connsiteY6" fmla="*/ 2187828 h 3686004"/>
                <a:gd name="connsiteX7" fmla="*/ 3369533 w 4041704"/>
                <a:gd name="connsiteY7" fmla="*/ 2184367 h 3686004"/>
                <a:gd name="connsiteX8" fmla="*/ 3369683 w 4041704"/>
                <a:gd name="connsiteY8" fmla="*/ 2161469 h 3686004"/>
                <a:gd name="connsiteX9" fmla="*/ 3378698 w 4041704"/>
                <a:gd name="connsiteY9" fmla="*/ 2161125 h 3686004"/>
                <a:gd name="connsiteX10" fmla="*/ 3381834 w 4041704"/>
                <a:gd name="connsiteY10" fmla="*/ 2164342 h 3686004"/>
                <a:gd name="connsiteX11" fmla="*/ 3381252 w 4041704"/>
                <a:gd name="connsiteY11" fmla="*/ 2167406 h 3686004"/>
                <a:gd name="connsiteX12" fmla="*/ 3393725 w 4041704"/>
                <a:gd name="connsiteY12" fmla="*/ 2151948 h 3686004"/>
                <a:gd name="connsiteX13" fmla="*/ 3398392 w 4041704"/>
                <a:gd name="connsiteY13" fmla="*/ 2146236 h 3686004"/>
                <a:gd name="connsiteX14" fmla="*/ 3392043 w 4041704"/>
                <a:gd name="connsiteY14" fmla="*/ 2148993 h 3686004"/>
                <a:gd name="connsiteX15" fmla="*/ 3355458 w 4041704"/>
                <a:gd name="connsiteY15" fmla="*/ 2155683 h 3686004"/>
                <a:gd name="connsiteX16" fmla="*/ 3355439 w 4041704"/>
                <a:gd name="connsiteY16" fmla="*/ 2156097 h 3686004"/>
                <a:gd name="connsiteX17" fmla="*/ 3358079 w 4041704"/>
                <a:gd name="connsiteY17" fmla="*/ 2164040 h 3686004"/>
                <a:gd name="connsiteX18" fmla="*/ 3362945 w 4041704"/>
                <a:gd name="connsiteY18" fmla="*/ 2162609 h 3686004"/>
                <a:gd name="connsiteX19" fmla="*/ 3362474 w 4041704"/>
                <a:gd name="connsiteY19" fmla="*/ 2162586 h 3686004"/>
                <a:gd name="connsiteX20" fmla="*/ 3340275 w 4041704"/>
                <a:gd name="connsiteY20" fmla="*/ 2163884 h 3686004"/>
                <a:gd name="connsiteX21" fmla="*/ 3339342 w 4041704"/>
                <a:gd name="connsiteY21" fmla="*/ 2166886 h 3686004"/>
                <a:gd name="connsiteX22" fmla="*/ 3339875 w 4041704"/>
                <a:gd name="connsiteY22" fmla="*/ 2166130 h 3686004"/>
                <a:gd name="connsiteX23" fmla="*/ 3552686 w 4041704"/>
                <a:gd name="connsiteY23" fmla="*/ 1785302 h 3686004"/>
                <a:gd name="connsiteX24" fmla="*/ 3552595 w 4041704"/>
                <a:gd name="connsiteY24" fmla="*/ 1785639 h 3686004"/>
                <a:gd name="connsiteX25" fmla="*/ 3553346 w 4041704"/>
                <a:gd name="connsiteY25" fmla="*/ 1786264 h 3686004"/>
                <a:gd name="connsiteX26" fmla="*/ 3376296 w 4041704"/>
                <a:gd name="connsiteY26" fmla="*/ 1583151 h 3686004"/>
                <a:gd name="connsiteX27" fmla="*/ 3375997 w 4041704"/>
                <a:gd name="connsiteY27" fmla="*/ 1583729 h 3686004"/>
                <a:gd name="connsiteX28" fmla="*/ 3377264 w 4041704"/>
                <a:gd name="connsiteY28" fmla="*/ 1583840 h 3686004"/>
                <a:gd name="connsiteX29" fmla="*/ 3381205 w 4041704"/>
                <a:gd name="connsiteY29" fmla="*/ 1582227 h 3686004"/>
                <a:gd name="connsiteX30" fmla="*/ 3320681 w 4041704"/>
                <a:gd name="connsiteY30" fmla="*/ 1573903 h 3686004"/>
                <a:gd name="connsiteX31" fmla="*/ 3321545 w 4041704"/>
                <a:gd name="connsiteY31" fmla="*/ 1574218 h 3686004"/>
                <a:gd name="connsiteX32" fmla="*/ 3321319 w 4041704"/>
                <a:gd name="connsiteY32" fmla="*/ 1573906 h 3686004"/>
                <a:gd name="connsiteX33" fmla="*/ 3273764 w 4041704"/>
                <a:gd name="connsiteY33" fmla="*/ 1356808 h 3686004"/>
                <a:gd name="connsiteX34" fmla="*/ 3271648 w 4041704"/>
                <a:gd name="connsiteY34" fmla="*/ 1370709 h 3686004"/>
                <a:gd name="connsiteX35" fmla="*/ 3273370 w 4041704"/>
                <a:gd name="connsiteY35" fmla="*/ 1384198 h 3686004"/>
                <a:gd name="connsiteX36" fmla="*/ 3270646 w 4041704"/>
                <a:gd name="connsiteY36" fmla="*/ 1397074 h 3686004"/>
                <a:gd name="connsiteX37" fmla="*/ 3268575 w 4041704"/>
                <a:gd name="connsiteY37" fmla="*/ 1398376 h 3686004"/>
                <a:gd name="connsiteX38" fmla="*/ 3299781 w 4041704"/>
                <a:gd name="connsiteY38" fmla="*/ 1403318 h 3686004"/>
                <a:gd name="connsiteX39" fmla="*/ 3292105 w 4041704"/>
                <a:gd name="connsiteY39" fmla="*/ 1393842 h 3686004"/>
                <a:gd name="connsiteX40" fmla="*/ 3281163 w 4041704"/>
                <a:gd name="connsiteY40" fmla="*/ 1369598 h 3686004"/>
                <a:gd name="connsiteX41" fmla="*/ 2942540 w 4041704"/>
                <a:gd name="connsiteY41" fmla="*/ 460381 h 3686004"/>
                <a:gd name="connsiteX42" fmla="*/ 2943393 w 4041704"/>
                <a:gd name="connsiteY42" fmla="*/ 463167 h 3686004"/>
                <a:gd name="connsiteX43" fmla="*/ 2946045 w 4041704"/>
                <a:gd name="connsiteY43" fmla="*/ 474113 h 3686004"/>
                <a:gd name="connsiteX44" fmla="*/ 2974889 w 4041704"/>
                <a:gd name="connsiteY44" fmla="*/ 476785 h 3686004"/>
                <a:gd name="connsiteX45" fmla="*/ 2975278 w 4041704"/>
                <a:gd name="connsiteY45" fmla="*/ 476498 h 3686004"/>
                <a:gd name="connsiteX46" fmla="*/ 2980094 w 4041704"/>
                <a:gd name="connsiteY46" fmla="*/ 461238 h 3686004"/>
                <a:gd name="connsiteX47" fmla="*/ 2978625 w 4041704"/>
                <a:gd name="connsiteY47" fmla="*/ 444405 h 3686004"/>
                <a:gd name="connsiteX48" fmla="*/ 2976516 w 4041704"/>
                <a:gd name="connsiteY48" fmla="*/ 441086 h 3686004"/>
                <a:gd name="connsiteX49" fmla="*/ 2971944 w 4041704"/>
                <a:gd name="connsiteY49" fmla="*/ 444037 h 3686004"/>
                <a:gd name="connsiteX50" fmla="*/ 2947692 w 4041704"/>
                <a:gd name="connsiteY50" fmla="*/ 453174 h 3686004"/>
                <a:gd name="connsiteX51" fmla="*/ 931457 w 4041704"/>
                <a:gd name="connsiteY51" fmla="*/ 2960614 h 3686004"/>
                <a:gd name="connsiteX52" fmla="*/ 932617 w 4041704"/>
                <a:gd name="connsiteY52" fmla="*/ 2960737 h 3686004"/>
                <a:gd name="connsiteX53" fmla="*/ 932419 w 4041704"/>
                <a:gd name="connsiteY53" fmla="*/ 2960450 h 3686004"/>
                <a:gd name="connsiteX54" fmla="*/ 731853 w 4041704"/>
                <a:gd name="connsiteY54" fmla="*/ 2718061 h 3686004"/>
                <a:gd name="connsiteX55" fmla="*/ 741742 w 4041704"/>
                <a:gd name="connsiteY55" fmla="*/ 2737711 h 3686004"/>
                <a:gd name="connsiteX56" fmla="*/ 767713 w 4041704"/>
                <a:gd name="connsiteY56" fmla="*/ 2756738 h 3686004"/>
                <a:gd name="connsiteX57" fmla="*/ 778286 w 4041704"/>
                <a:gd name="connsiteY57" fmla="*/ 2745315 h 3686004"/>
                <a:gd name="connsiteX58" fmla="*/ 777750 w 4041704"/>
                <a:gd name="connsiteY58" fmla="*/ 2745207 h 3686004"/>
                <a:gd name="connsiteX59" fmla="*/ 768222 w 4041704"/>
                <a:gd name="connsiteY59" fmla="*/ 2737381 h 3686004"/>
                <a:gd name="connsiteX60" fmla="*/ 748847 w 4041704"/>
                <a:gd name="connsiteY60" fmla="*/ 2719950 h 3686004"/>
                <a:gd name="connsiteX61" fmla="*/ 735849 w 4041704"/>
                <a:gd name="connsiteY61" fmla="*/ 2716722 h 3686004"/>
                <a:gd name="connsiteX62" fmla="*/ 1246175 w 4041704"/>
                <a:gd name="connsiteY62" fmla="*/ 310765 h 3686004"/>
                <a:gd name="connsiteX63" fmla="*/ 1255291 w 4041704"/>
                <a:gd name="connsiteY63" fmla="*/ 304099 h 3686004"/>
                <a:gd name="connsiteX64" fmla="*/ 1253742 w 4041704"/>
                <a:gd name="connsiteY64" fmla="*/ 306184 h 3686004"/>
                <a:gd name="connsiteX65" fmla="*/ 1247181 w 4041704"/>
                <a:gd name="connsiteY65" fmla="*/ 310884 h 3686004"/>
                <a:gd name="connsiteX66" fmla="*/ 783421 w 4041704"/>
                <a:gd name="connsiteY66" fmla="*/ 946304 h 3686004"/>
                <a:gd name="connsiteX67" fmla="*/ 784179 w 4041704"/>
                <a:gd name="connsiteY67" fmla="*/ 953359 h 3686004"/>
                <a:gd name="connsiteX68" fmla="*/ 784245 w 4041704"/>
                <a:gd name="connsiteY68" fmla="*/ 953368 h 3686004"/>
                <a:gd name="connsiteX69" fmla="*/ 784830 w 4041704"/>
                <a:gd name="connsiteY69" fmla="*/ 944504 h 3686004"/>
                <a:gd name="connsiteX70" fmla="*/ 658370 w 4041704"/>
                <a:gd name="connsiteY70" fmla="*/ 913024 h 3686004"/>
                <a:gd name="connsiteX71" fmla="*/ 652593 w 4041704"/>
                <a:gd name="connsiteY71" fmla="*/ 931066 h 3686004"/>
                <a:gd name="connsiteX72" fmla="*/ 659391 w 4041704"/>
                <a:gd name="connsiteY72" fmla="*/ 930691 h 3686004"/>
                <a:gd name="connsiteX73" fmla="*/ 668518 w 4041704"/>
                <a:gd name="connsiteY73" fmla="*/ 926662 h 3686004"/>
                <a:gd name="connsiteX74" fmla="*/ 664451 w 4041704"/>
                <a:gd name="connsiteY74" fmla="*/ 919128 h 3686004"/>
                <a:gd name="connsiteX75" fmla="*/ 343163 w 4041704"/>
                <a:gd name="connsiteY75" fmla="*/ 828988 h 3686004"/>
                <a:gd name="connsiteX76" fmla="*/ 353858 w 4041704"/>
                <a:gd name="connsiteY76" fmla="*/ 822591 h 3686004"/>
                <a:gd name="connsiteX77" fmla="*/ 368544 w 4041704"/>
                <a:gd name="connsiteY77" fmla="*/ 801426 h 3686004"/>
                <a:gd name="connsiteX78" fmla="*/ 393106 w 4041704"/>
                <a:gd name="connsiteY78" fmla="*/ 789240 h 3686004"/>
                <a:gd name="connsiteX79" fmla="*/ 399658 w 4041704"/>
                <a:gd name="connsiteY79" fmla="*/ 792057 h 3686004"/>
                <a:gd name="connsiteX80" fmla="*/ 419801 w 4041704"/>
                <a:gd name="connsiteY80" fmla="*/ 781308 h 3686004"/>
                <a:gd name="connsiteX81" fmla="*/ 425891 w 4041704"/>
                <a:gd name="connsiteY81" fmla="*/ 776165 h 3686004"/>
                <a:gd name="connsiteX82" fmla="*/ 439258 w 4041704"/>
                <a:gd name="connsiteY82" fmla="*/ 781365 h 3686004"/>
                <a:gd name="connsiteX83" fmla="*/ 463187 w 4041704"/>
                <a:gd name="connsiteY83" fmla="*/ 784741 h 3686004"/>
                <a:gd name="connsiteX84" fmla="*/ 477100 w 4041704"/>
                <a:gd name="connsiteY84" fmla="*/ 786141 h 3686004"/>
                <a:gd name="connsiteX85" fmla="*/ 501304 w 4041704"/>
                <a:gd name="connsiteY85" fmla="*/ 834574 h 3686004"/>
                <a:gd name="connsiteX86" fmla="*/ 514648 w 4041704"/>
                <a:gd name="connsiteY86" fmla="*/ 842715 h 3686004"/>
                <a:gd name="connsiteX87" fmla="*/ 552271 w 4041704"/>
                <a:gd name="connsiteY87" fmla="*/ 842041 h 3686004"/>
                <a:gd name="connsiteX88" fmla="*/ 570635 w 4041704"/>
                <a:gd name="connsiteY88" fmla="*/ 849700 h 3686004"/>
                <a:gd name="connsiteX89" fmla="*/ 588778 w 4041704"/>
                <a:gd name="connsiteY89" fmla="*/ 851910 h 3686004"/>
                <a:gd name="connsiteX90" fmla="*/ 615963 w 4041704"/>
                <a:gd name="connsiteY90" fmla="*/ 859632 h 3686004"/>
                <a:gd name="connsiteX91" fmla="*/ 616299 w 4041704"/>
                <a:gd name="connsiteY91" fmla="*/ 861019 h 3686004"/>
                <a:gd name="connsiteX92" fmla="*/ 634797 w 4041704"/>
                <a:gd name="connsiteY92" fmla="*/ 857685 h 3686004"/>
                <a:gd name="connsiteX93" fmla="*/ 637257 w 4041704"/>
                <a:gd name="connsiteY93" fmla="*/ 852876 h 3686004"/>
                <a:gd name="connsiteX94" fmla="*/ 644105 w 4041704"/>
                <a:gd name="connsiteY94" fmla="*/ 816137 h 3686004"/>
                <a:gd name="connsiteX95" fmla="*/ 669424 w 4041704"/>
                <a:gd name="connsiteY95" fmla="*/ 801349 h 3686004"/>
                <a:gd name="connsiteX96" fmla="*/ 671560 w 4041704"/>
                <a:gd name="connsiteY96" fmla="*/ 809100 h 3686004"/>
                <a:gd name="connsiteX97" fmla="*/ 670812 w 4041704"/>
                <a:gd name="connsiteY97" fmla="*/ 813063 h 3686004"/>
                <a:gd name="connsiteX98" fmla="*/ 675492 w 4041704"/>
                <a:gd name="connsiteY98" fmla="*/ 817242 h 3686004"/>
                <a:gd name="connsiteX99" fmla="*/ 679761 w 4041704"/>
                <a:gd name="connsiteY99" fmla="*/ 827674 h 3686004"/>
                <a:gd name="connsiteX100" fmla="*/ 674844 w 4041704"/>
                <a:gd name="connsiteY100" fmla="*/ 837668 h 3686004"/>
                <a:gd name="connsiteX101" fmla="*/ 667970 w 4041704"/>
                <a:gd name="connsiteY101" fmla="*/ 841657 h 3686004"/>
                <a:gd name="connsiteX102" fmla="*/ 668977 w 4041704"/>
                <a:gd name="connsiteY102" fmla="*/ 847276 h 3686004"/>
                <a:gd name="connsiteX103" fmla="*/ 686345 w 4041704"/>
                <a:gd name="connsiteY103" fmla="*/ 870267 h 3686004"/>
                <a:gd name="connsiteX104" fmla="*/ 696716 w 4041704"/>
                <a:gd name="connsiteY104" fmla="*/ 880609 h 3686004"/>
                <a:gd name="connsiteX105" fmla="*/ 699358 w 4041704"/>
                <a:gd name="connsiteY105" fmla="*/ 881204 h 3686004"/>
                <a:gd name="connsiteX106" fmla="*/ 704199 w 4041704"/>
                <a:gd name="connsiteY106" fmla="*/ 878665 h 3686004"/>
                <a:gd name="connsiteX107" fmla="*/ 736405 w 4041704"/>
                <a:gd name="connsiteY107" fmla="*/ 864574 h 3686004"/>
                <a:gd name="connsiteX108" fmla="*/ 746126 w 4041704"/>
                <a:gd name="connsiteY108" fmla="*/ 857906 h 3686004"/>
                <a:gd name="connsiteX109" fmla="*/ 759772 w 4041704"/>
                <a:gd name="connsiteY109" fmla="*/ 864608 h 3686004"/>
                <a:gd name="connsiteX110" fmla="*/ 806189 w 4041704"/>
                <a:gd name="connsiteY110" fmla="*/ 899721 h 3686004"/>
                <a:gd name="connsiteX111" fmla="*/ 810502 w 4041704"/>
                <a:gd name="connsiteY111" fmla="*/ 899825 h 3686004"/>
                <a:gd name="connsiteX112" fmla="*/ 812660 w 4041704"/>
                <a:gd name="connsiteY112" fmla="*/ 903314 h 3686004"/>
                <a:gd name="connsiteX113" fmla="*/ 817662 w 4041704"/>
                <a:gd name="connsiteY113" fmla="*/ 897914 h 3686004"/>
                <a:gd name="connsiteX114" fmla="*/ 813177 w 4041704"/>
                <a:gd name="connsiteY114" fmla="*/ 889446 h 3686004"/>
                <a:gd name="connsiteX115" fmla="*/ 794007 w 4041704"/>
                <a:gd name="connsiteY115" fmla="*/ 878389 h 3686004"/>
                <a:gd name="connsiteX116" fmla="*/ 789170 w 4041704"/>
                <a:gd name="connsiteY116" fmla="*/ 880349 h 3686004"/>
                <a:gd name="connsiteX117" fmla="*/ 797766 w 4041704"/>
                <a:gd name="connsiteY117" fmla="*/ 861641 h 3686004"/>
                <a:gd name="connsiteX118" fmla="*/ 802787 w 4041704"/>
                <a:gd name="connsiteY118" fmla="*/ 840778 h 3686004"/>
                <a:gd name="connsiteX119" fmla="*/ 792348 w 4041704"/>
                <a:gd name="connsiteY119" fmla="*/ 833029 h 3686004"/>
                <a:gd name="connsiteX120" fmla="*/ 776427 w 4041704"/>
                <a:gd name="connsiteY120" fmla="*/ 827097 h 3686004"/>
                <a:gd name="connsiteX121" fmla="*/ 780645 w 4041704"/>
                <a:gd name="connsiteY121" fmla="*/ 812820 h 3686004"/>
                <a:gd name="connsiteX122" fmla="*/ 782590 w 4041704"/>
                <a:gd name="connsiteY122" fmla="*/ 807168 h 3686004"/>
                <a:gd name="connsiteX123" fmla="*/ 773112 w 4041704"/>
                <a:gd name="connsiteY123" fmla="*/ 802676 h 3686004"/>
                <a:gd name="connsiteX124" fmla="*/ 757703 w 4041704"/>
                <a:gd name="connsiteY124" fmla="*/ 791447 h 3686004"/>
                <a:gd name="connsiteX125" fmla="*/ 736284 w 4041704"/>
                <a:gd name="connsiteY125" fmla="*/ 760268 h 3686004"/>
                <a:gd name="connsiteX126" fmla="*/ 731578 w 4041704"/>
                <a:gd name="connsiteY126" fmla="*/ 751096 h 3686004"/>
                <a:gd name="connsiteX127" fmla="*/ 718061 w 4041704"/>
                <a:gd name="connsiteY127" fmla="*/ 725407 h 3686004"/>
                <a:gd name="connsiteX128" fmla="*/ 719151 w 4041704"/>
                <a:gd name="connsiteY128" fmla="*/ 717533 h 3686004"/>
                <a:gd name="connsiteX129" fmla="*/ 727549 w 4041704"/>
                <a:gd name="connsiteY129" fmla="*/ 690662 h 3686004"/>
                <a:gd name="connsiteX130" fmla="*/ 727207 w 4041704"/>
                <a:gd name="connsiteY130" fmla="*/ 683143 h 3686004"/>
                <a:gd name="connsiteX131" fmla="*/ 741036 w 4041704"/>
                <a:gd name="connsiteY131" fmla="*/ 662224 h 3686004"/>
                <a:gd name="connsiteX132" fmla="*/ 751237 w 4041704"/>
                <a:gd name="connsiteY132" fmla="*/ 646919 h 3686004"/>
                <a:gd name="connsiteX133" fmla="*/ 757507 w 4041704"/>
                <a:gd name="connsiteY133" fmla="*/ 628028 h 3686004"/>
                <a:gd name="connsiteX134" fmla="*/ 758071 w 4041704"/>
                <a:gd name="connsiteY134" fmla="*/ 614963 h 3686004"/>
                <a:gd name="connsiteX135" fmla="*/ 752943 w 4041704"/>
                <a:gd name="connsiteY135" fmla="*/ 601638 h 3686004"/>
                <a:gd name="connsiteX136" fmla="*/ 747224 w 4041704"/>
                <a:gd name="connsiteY136" fmla="*/ 596975 h 3686004"/>
                <a:gd name="connsiteX137" fmla="*/ 736654 w 4041704"/>
                <a:gd name="connsiteY137" fmla="*/ 600358 h 3686004"/>
                <a:gd name="connsiteX138" fmla="*/ 722350 w 4041704"/>
                <a:gd name="connsiteY138" fmla="*/ 591743 h 3686004"/>
                <a:gd name="connsiteX139" fmla="*/ 721599 w 4041704"/>
                <a:gd name="connsiteY139" fmla="*/ 573987 h 3686004"/>
                <a:gd name="connsiteX140" fmla="*/ 732116 w 4041704"/>
                <a:gd name="connsiteY140" fmla="*/ 561796 h 3686004"/>
                <a:gd name="connsiteX141" fmla="*/ 736677 w 4041704"/>
                <a:gd name="connsiteY141" fmla="*/ 555038 h 3686004"/>
                <a:gd name="connsiteX142" fmla="*/ 725922 w 4041704"/>
                <a:gd name="connsiteY142" fmla="*/ 544173 h 3686004"/>
                <a:gd name="connsiteX143" fmla="*/ 724095 w 4041704"/>
                <a:gd name="connsiteY143" fmla="*/ 544779 h 3686004"/>
                <a:gd name="connsiteX144" fmla="*/ 711882 w 4041704"/>
                <a:gd name="connsiteY144" fmla="*/ 546442 h 3686004"/>
                <a:gd name="connsiteX145" fmla="*/ 706478 w 4041704"/>
                <a:gd name="connsiteY145" fmla="*/ 528319 h 3686004"/>
                <a:gd name="connsiteX146" fmla="*/ 713562 w 4041704"/>
                <a:gd name="connsiteY146" fmla="*/ 513331 h 3686004"/>
                <a:gd name="connsiteX147" fmla="*/ 722515 w 4041704"/>
                <a:gd name="connsiteY147" fmla="*/ 512630 h 3686004"/>
                <a:gd name="connsiteX148" fmla="*/ 727274 w 4041704"/>
                <a:gd name="connsiteY148" fmla="*/ 514033 h 3686004"/>
                <a:gd name="connsiteX149" fmla="*/ 728181 w 4041704"/>
                <a:gd name="connsiteY149" fmla="*/ 508486 h 3686004"/>
                <a:gd name="connsiteX150" fmla="*/ 723473 w 4041704"/>
                <a:gd name="connsiteY150" fmla="*/ 499314 h 3686004"/>
                <a:gd name="connsiteX151" fmla="*/ 733648 w 4041704"/>
                <a:gd name="connsiteY151" fmla="*/ 479606 h 3686004"/>
                <a:gd name="connsiteX152" fmla="*/ 737158 w 4041704"/>
                <a:gd name="connsiteY152" fmla="*/ 479038 h 3686004"/>
                <a:gd name="connsiteX153" fmla="*/ 753169 w 4041704"/>
                <a:gd name="connsiteY153" fmla="*/ 458948 h 3686004"/>
                <a:gd name="connsiteX154" fmla="*/ 759715 w 4041704"/>
                <a:gd name="connsiteY154" fmla="*/ 444853 h 3686004"/>
                <a:gd name="connsiteX155" fmla="*/ 765776 w 4041704"/>
                <a:gd name="connsiteY155" fmla="*/ 440460 h 3686004"/>
                <a:gd name="connsiteX156" fmla="*/ 778198 w 4041704"/>
                <a:gd name="connsiteY156" fmla="*/ 407724 h 3686004"/>
                <a:gd name="connsiteX157" fmla="*/ 776014 w 4041704"/>
                <a:gd name="connsiteY157" fmla="*/ 390323 h 3686004"/>
                <a:gd name="connsiteX158" fmla="*/ 782297 w 4041704"/>
                <a:gd name="connsiteY158" fmla="*/ 381921 h 3686004"/>
                <a:gd name="connsiteX159" fmla="*/ 789015 w 4041704"/>
                <a:gd name="connsiteY159" fmla="*/ 388160 h 3686004"/>
                <a:gd name="connsiteX160" fmla="*/ 812745 w 4041704"/>
                <a:gd name="connsiteY160" fmla="*/ 392459 h 3686004"/>
                <a:gd name="connsiteX161" fmla="*/ 829848 w 4041704"/>
                <a:gd name="connsiteY161" fmla="*/ 381068 h 3686004"/>
                <a:gd name="connsiteX162" fmla="*/ 849359 w 4041704"/>
                <a:gd name="connsiteY162" fmla="*/ 383069 h 3686004"/>
                <a:gd name="connsiteX163" fmla="*/ 885906 w 4041704"/>
                <a:gd name="connsiteY163" fmla="*/ 370957 h 3686004"/>
                <a:gd name="connsiteX164" fmla="*/ 889824 w 4041704"/>
                <a:gd name="connsiteY164" fmla="*/ 364054 h 3686004"/>
                <a:gd name="connsiteX165" fmla="*/ 916328 w 4041704"/>
                <a:gd name="connsiteY165" fmla="*/ 377092 h 3686004"/>
                <a:gd name="connsiteX166" fmla="*/ 940780 w 4041704"/>
                <a:gd name="connsiteY166" fmla="*/ 361596 h 3686004"/>
                <a:gd name="connsiteX167" fmla="*/ 941950 w 4041704"/>
                <a:gd name="connsiteY167" fmla="*/ 366932 h 3686004"/>
                <a:gd name="connsiteX168" fmla="*/ 962645 w 4041704"/>
                <a:gd name="connsiteY168" fmla="*/ 384757 h 3686004"/>
                <a:gd name="connsiteX169" fmla="*/ 980276 w 4041704"/>
                <a:gd name="connsiteY169" fmla="*/ 395131 h 3686004"/>
                <a:gd name="connsiteX170" fmla="*/ 1002415 w 4041704"/>
                <a:gd name="connsiteY170" fmla="*/ 406516 h 3686004"/>
                <a:gd name="connsiteX171" fmla="*/ 1004189 w 4041704"/>
                <a:gd name="connsiteY171" fmla="*/ 397105 h 3686004"/>
                <a:gd name="connsiteX172" fmla="*/ 1004583 w 4041704"/>
                <a:gd name="connsiteY172" fmla="*/ 380280 h 3686004"/>
                <a:gd name="connsiteX173" fmla="*/ 1012707 w 4041704"/>
                <a:gd name="connsiteY173" fmla="*/ 381760 h 3686004"/>
                <a:gd name="connsiteX174" fmla="*/ 1041579 w 4041704"/>
                <a:gd name="connsiteY174" fmla="*/ 393299 h 3686004"/>
                <a:gd name="connsiteX175" fmla="*/ 1103867 w 4041704"/>
                <a:gd name="connsiteY175" fmla="*/ 382553 h 3686004"/>
                <a:gd name="connsiteX176" fmla="*/ 1136774 w 4041704"/>
                <a:gd name="connsiteY176" fmla="*/ 382141 h 3686004"/>
                <a:gd name="connsiteX177" fmla="*/ 1148539 w 4041704"/>
                <a:gd name="connsiteY177" fmla="*/ 371922 h 3686004"/>
                <a:gd name="connsiteX178" fmla="*/ 1159621 w 4041704"/>
                <a:gd name="connsiteY178" fmla="*/ 363242 h 3686004"/>
                <a:gd name="connsiteX179" fmla="*/ 1163106 w 4041704"/>
                <a:gd name="connsiteY179" fmla="*/ 374845 h 3686004"/>
                <a:gd name="connsiteX180" fmla="*/ 1171548 w 4041704"/>
                <a:gd name="connsiteY180" fmla="*/ 396017 h 3686004"/>
                <a:gd name="connsiteX181" fmla="*/ 1205445 w 4041704"/>
                <a:gd name="connsiteY181" fmla="*/ 430538 h 3686004"/>
                <a:gd name="connsiteX182" fmla="*/ 1209429 w 4041704"/>
                <a:gd name="connsiteY182" fmla="*/ 430483 h 3686004"/>
                <a:gd name="connsiteX183" fmla="*/ 1231275 w 4041704"/>
                <a:gd name="connsiteY183" fmla="*/ 411649 h 3686004"/>
                <a:gd name="connsiteX184" fmla="*/ 1268141 w 4041704"/>
                <a:gd name="connsiteY184" fmla="*/ 383471 h 3686004"/>
                <a:gd name="connsiteX185" fmla="*/ 1277159 w 4041704"/>
                <a:gd name="connsiteY185" fmla="*/ 382553 h 3686004"/>
                <a:gd name="connsiteX186" fmla="*/ 1287384 w 4041704"/>
                <a:gd name="connsiteY186" fmla="*/ 368388 h 3686004"/>
                <a:gd name="connsiteX187" fmla="*/ 1270278 w 4041704"/>
                <a:gd name="connsiteY187" fmla="*/ 339867 h 3686004"/>
                <a:gd name="connsiteX188" fmla="*/ 1268506 w 4041704"/>
                <a:gd name="connsiteY188" fmla="*/ 324188 h 3686004"/>
                <a:gd name="connsiteX189" fmla="*/ 1276253 w 4041704"/>
                <a:gd name="connsiteY189" fmla="*/ 305352 h 3686004"/>
                <a:gd name="connsiteX190" fmla="*/ 1272233 w 4041704"/>
                <a:gd name="connsiteY190" fmla="*/ 294460 h 3686004"/>
                <a:gd name="connsiteX191" fmla="*/ 1269133 w 4041704"/>
                <a:gd name="connsiteY191" fmla="*/ 293976 h 3686004"/>
                <a:gd name="connsiteX192" fmla="*/ 1313940 w 4041704"/>
                <a:gd name="connsiteY192" fmla="*/ 261207 h 3686004"/>
                <a:gd name="connsiteX193" fmla="*/ 1314400 w 4041704"/>
                <a:gd name="connsiteY193" fmla="*/ 261959 h 3686004"/>
                <a:gd name="connsiteX194" fmla="*/ 1319862 w 4041704"/>
                <a:gd name="connsiteY194" fmla="*/ 262817 h 3686004"/>
                <a:gd name="connsiteX195" fmla="*/ 1384033 w 4041704"/>
                <a:gd name="connsiteY195" fmla="*/ 293659 h 3686004"/>
                <a:gd name="connsiteX196" fmla="*/ 1398378 w 4041704"/>
                <a:gd name="connsiteY196" fmla="*/ 334493 h 3686004"/>
                <a:gd name="connsiteX197" fmla="*/ 1406634 w 4041704"/>
                <a:gd name="connsiteY197" fmla="*/ 342221 h 3686004"/>
                <a:gd name="connsiteX198" fmla="*/ 1430707 w 4041704"/>
                <a:gd name="connsiteY198" fmla="*/ 337038 h 3686004"/>
                <a:gd name="connsiteX199" fmla="*/ 1439714 w 4041704"/>
                <a:gd name="connsiteY199" fmla="*/ 341409 h 3686004"/>
                <a:gd name="connsiteX200" fmla="*/ 1474809 w 4041704"/>
                <a:gd name="connsiteY200" fmla="*/ 360443 h 3686004"/>
                <a:gd name="connsiteX201" fmla="*/ 1480606 w 4041704"/>
                <a:gd name="connsiteY201" fmla="*/ 352926 h 3686004"/>
                <a:gd name="connsiteX202" fmla="*/ 1497747 w 4041704"/>
                <a:gd name="connsiteY202" fmla="*/ 331495 h 3686004"/>
                <a:gd name="connsiteX203" fmla="*/ 1521596 w 4041704"/>
                <a:gd name="connsiteY203" fmla="*/ 345658 h 3686004"/>
                <a:gd name="connsiteX204" fmla="*/ 1520697 w 4041704"/>
                <a:gd name="connsiteY204" fmla="*/ 360150 h 3686004"/>
                <a:gd name="connsiteX205" fmla="*/ 1539318 w 4041704"/>
                <a:gd name="connsiteY205" fmla="*/ 376668 h 3686004"/>
                <a:gd name="connsiteX206" fmla="*/ 1556863 w 4041704"/>
                <a:gd name="connsiteY206" fmla="*/ 371785 h 3686004"/>
                <a:gd name="connsiteX207" fmla="*/ 1574223 w 4041704"/>
                <a:gd name="connsiteY207" fmla="*/ 365097 h 3686004"/>
                <a:gd name="connsiteX208" fmla="*/ 1588835 w 4041704"/>
                <a:gd name="connsiteY208" fmla="*/ 365434 h 3686004"/>
                <a:gd name="connsiteX209" fmla="*/ 1588872 w 4041704"/>
                <a:gd name="connsiteY209" fmla="*/ 378372 h 3686004"/>
                <a:gd name="connsiteX210" fmla="*/ 1591674 w 4041704"/>
                <a:gd name="connsiteY210" fmla="*/ 407802 h 3686004"/>
                <a:gd name="connsiteX211" fmla="*/ 1605716 w 4041704"/>
                <a:gd name="connsiteY211" fmla="*/ 413300 h 3686004"/>
                <a:gd name="connsiteX212" fmla="*/ 1633726 w 4041704"/>
                <a:gd name="connsiteY212" fmla="*/ 398419 h 3686004"/>
                <a:gd name="connsiteX213" fmla="*/ 1678313 w 4041704"/>
                <a:gd name="connsiteY213" fmla="*/ 396072 h 3686004"/>
                <a:gd name="connsiteX214" fmla="*/ 1689134 w 4041704"/>
                <a:gd name="connsiteY214" fmla="*/ 394971 h 3686004"/>
                <a:gd name="connsiteX215" fmla="*/ 1704395 w 4041704"/>
                <a:gd name="connsiteY215" fmla="*/ 381934 h 3686004"/>
                <a:gd name="connsiteX216" fmla="*/ 1727313 w 4041704"/>
                <a:gd name="connsiteY216" fmla="*/ 363561 h 3686004"/>
                <a:gd name="connsiteX217" fmla="*/ 1716203 w 4041704"/>
                <a:gd name="connsiteY217" fmla="*/ 352842 h 3686004"/>
                <a:gd name="connsiteX218" fmla="*/ 1709511 w 4041704"/>
                <a:gd name="connsiteY218" fmla="*/ 340762 h 3686004"/>
                <a:gd name="connsiteX219" fmla="*/ 1723035 w 4041704"/>
                <a:gd name="connsiteY219" fmla="*/ 324984 h 3686004"/>
                <a:gd name="connsiteX220" fmla="*/ 1732158 w 4041704"/>
                <a:gd name="connsiteY220" fmla="*/ 334083 h 3686004"/>
                <a:gd name="connsiteX221" fmla="*/ 1738918 w 4041704"/>
                <a:gd name="connsiteY221" fmla="*/ 343239 h 3686004"/>
                <a:gd name="connsiteX222" fmla="*/ 1761219 w 4041704"/>
                <a:gd name="connsiteY222" fmla="*/ 322377 h 3686004"/>
                <a:gd name="connsiteX223" fmla="*/ 1758636 w 4041704"/>
                <a:gd name="connsiteY223" fmla="*/ 307691 h 3686004"/>
                <a:gd name="connsiteX224" fmla="*/ 1767241 w 4041704"/>
                <a:gd name="connsiteY224" fmla="*/ 295514 h 3686004"/>
                <a:gd name="connsiteX225" fmla="*/ 1780289 w 4041704"/>
                <a:gd name="connsiteY225" fmla="*/ 300202 h 3686004"/>
                <a:gd name="connsiteX226" fmla="*/ 1787702 w 4041704"/>
                <a:gd name="connsiteY226" fmla="*/ 324787 h 3686004"/>
                <a:gd name="connsiteX227" fmla="*/ 1798995 w 4041704"/>
                <a:gd name="connsiteY227" fmla="*/ 345173 h 3686004"/>
                <a:gd name="connsiteX228" fmla="*/ 1800029 w 4041704"/>
                <a:gd name="connsiteY228" fmla="*/ 345095 h 3686004"/>
                <a:gd name="connsiteX229" fmla="*/ 1798659 w 4041704"/>
                <a:gd name="connsiteY229" fmla="*/ 337106 h 3686004"/>
                <a:gd name="connsiteX230" fmla="*/ 1790248 w 4041704"/>
                <a:gd name="connsiteY230" fmla="*/ 326711 h 3686004"/>
                <a:gd name="connsiteX231" fmla="*/ 1794305 w 4041704"/>
                <a:gd name="connsiteY231" fmla="*/ 319518 h 3686004"/>
                <a:gd name="connsiteX232" fmla="*/ 1808853 w 4041704"/>
                <a:gd name="connsiteY232" fmla="*/ 318746 h 3686004"/>
                <a:gd name="connsiteX233" fmla="*/ 1850485 w 4041704"/>
                <a:gd name="connsiteY233" fmla="*/ 290530 h 3686004"/>
                <a:gd name="connsiteX234" fmla="*/ 1838826 w 4041704"/>
                <a:gd name="connsiteY234" fmla="*/ 274023 h 3686004"/>
                <a:gd name="connsiteX235" fmla="*/ 1826804 w 4041704"/>
                <a:gd name="connsiteY235" fmla="*/ 262610 h 3686004"/>
                <a:gd name="connsiteX236" fmla="*/ 1841648 w 4041704"/>
                <a:gd name="connsiteY236" fmla="*/ 255479 h 3686004"/>
                <a:gd name="connsiteX237" fmla="*/ 1933175 w 4041704"/>
                <a:gd name="connsiteY237" fmla="*/ 211295 h 3686004"/>
                <a:gd name="connsiteX238" fmla="*/ 1937293 w 4041704"/>
                <a:gd name="connsiteY238" fmla="*/ 193317 h 3686004"/>
                <a:gd name="connsiteX239" fmla="*/ 1940378 w 4041704"/>
                <a:gd name="connsiteY239" fmla="*/ 167782 h 3686004"/>
                <a:gd name="connsiteX240" fmla="*/ 1961956 w 4041704"/>
                <a:gd name="connsiteY240" fmla="*/ 179955 h 3686004"/>
                <a:gd name="connsiteX241" fmla="*/ 1992141 w 4041704"/>
                <a:gd name="connsiteY241" fmla="*/ 163131 h 3686004"/>
                <a:gd name="connsiteX242" fmla="*/ 1992331 w 4041704"/>
                <a:gd name="connsiteY242" fmla="*/ 162587 h 3686004"/>
                <a:gd name="connsiteX243" fmla="*/ 1986778 w 4041704"/>
                <a:gd name="connsiteY243" fmla="*/ 144322 h 3686004"/>
                <a:gd name="connsiteX244" fmla="*/ 1973980 w 4041704"/>
                <a:gd name="connsiteY244" fmla="*/ 128749 h 3686004"/>
                <a:gd name="connsiteX245" fmla="*/ 1912158 w 4041704"/>
                <a:gd name="connsiteY245" fmla="*/ 123151 h 3686004"/>
                <a:gd name="connsiteX246" fmla="*/ 1892523 w 4041704"/>
                <a:gd name="connsiteY246" fmla="*/ 135610 h 3686004"/>
                <a:gd name="connsiteX247" fmla="*/ 1878608 w 4041704"/>
                <a:gd name="connsiteY247" fmla="*/ 136350 h 3686004"/>
                <a:gd name="connsiteX248" fmla="*/ 1882843 w 4041704"/>
                <a:gd name="connsiteY248" fmla="*/ 111953 h 3686004"/>
                <a:gd name="connsiteX249" fmla="*/ 1890978 w 4041704"/>
                <a:gd name="connsiteY249" fmla="*/ 106516 h 3686004"/>
                <a:gd name="connsiteX250" fmla="*/ 1929358 w 4041704"/>
                <a:gd name="connsiteY250" fmla="*/ 100672 h 3686004"/>
                <a:gd name="connsiteX251" fmla="*/ 1933047 w 4041704"/>
                <a:gd name="connsiteY251" fmla="*/ 86523 h 3686004"/>
                <a:gd name="connsiteX252" fmla="*/ 1943458 w 4041704"/>
                <a:gd name="connsiteY252" fmla="*/ 67577 h 3686004"/>
                <a:gd name="connsiteX253" fmla="*/ 1946687 w 4041704"/>
                <a:gd name="connsiteY253" fmla="*/ 68673 h 3686004"/>
                <a:gd name="connsiteX254" fmla="*/ 1972161 w 4041704"/>
                <a:gd name="connsiteY254" fmla="*/ 82543 h 3686004"/>
                <a:gd name="connsiteX255" fmla="*/ 1983109 w 4041704"/>
                <a:gd name="connsiteY255" fmla="*/ 73717 h 3686004"/>
                <a:gd name="connsiteX256" fmla="*/ 1986238 w 4041704"/>
                <a:gd name="connsiteY256" fmla="*/ 72916 h 3686004"/>
                <a:gd name="connsiteX257" fmla="*/ 2004144 w 4041704"/>
                <a:gd name="connsiteY257" fmla="*/ 63720 h 3686004"/>
                <a:gd name="connsiteX258" fmla="*/ 2033222 w 4041704"/>
                <a:gd name="connsiteY258" fmla="*/ 26022 h 3686004"/>
                <a:gd name="connsiteX259" fmla="*/ 2078526 w 4041704"/>
                <a:gd name="connsiteY259" fmla="*/ 19176 h 3686004"/>
                <a:gd name="connsiteX260" fmla="*/ 2128694 w 4041704"/>
                <a:gd name="connsiteY260" fmla="*/ 20319 h 3686004"/>
                <a:gd name="connsiteX261" fmla="*/ 2129892 w 4041704"/>
                <a:gd name="connsiteY261" fmla="*/ 18987 h 3686004"/>
                <a:gd name="connsiteX262" fmla="*/ 2179596 w 4041704"/>
                <a:gd name="connsiteY262" fmla="*/ 23325 h 3686004"/>
                <a:gd name="connsiteX263" fmla="*/ 2197183 w 4041704"/>
                <a:gd name="connsiteY263" fmla="*/ 43956 h 3686004"/>
                <a:gd name="connsiteX264" fmla="*/ 2211619 w 4041704"/>
                <a:gd name="connsiteY264" fmla="*/ 17184 h 3686004"/>
                <a:gd name="connsiteX265" fmla="*/ 2215240 w 4041704"/>
                <a:gd name="connsiteY265" fmla="*/ 1769 h 3686004"/>
                <a:gd name="connsiteX266" fmla="*/ 2224397 w 4041704"/>
                <a:gd name="connsiteY266" fmla="*/ 6991 h 3686004"/>
                <a:gd name="connsiteX267" fmla="*/ 2226301 w 4041704"/>
                <a:gd name="connsiteY267" fmla="*/ 18942 h 3686004"/>
                <a:gd name="connsiteX268" fmla="*/ 2232138 w 4041704"/>
                <a:gd name="connsiteY268" fmla="*/ 45271 h 3686004"/>
                <a:gd name="connsiteX269" fmla="*/ 2260606 w 4041704"/>
                <a:gd name="connsiteY269" fmla="*/ 55811 h 3686004"/>
                <a:gd name="connsiteX270" fmla="*/ 2281238 w 4041704"/>
                <a:gd name="connsiteY270" fmla="*/ 38224 h 3686004"/>
                <a:gd name="connsiteX271" fmla="*/ 2298611 w 4041704"/>
                <a:gd name="connsiteY271" fmla="*/ 30959 h 3686004"/>
                <a:gd name="connsiteX272" fmla="*/ 2307841 w 4041704"/>
                <a:gd name="connsiteY272" fmla="*/ 49497 h 3686004"/>
                <a:gd name="connsiteX273" fmla="*/ 2309386 w 4041704"/>
                <a:gd name="connsiteY273" fmla="*/ 78592 h 3686004"/>
                <a:gd name="connsiteX274" fmla="*/ 2325539 w 4041704"/>
                <a:gd name="connsiteY274" fmla="*/ 96128 h 3686004"/>
                <a:gd name="connsiteX275" fmla="*/ 2355715 w 4041704"/>
                <a:gd name="connsiteY275" fmla="*/ 126875 h 3686004"/>
                <a:gd name="connsiteX276" fmla="*/ 2403767 w 4041704"/>
                <a:gd name="connsiteY276" fmla="*/ 159843 h 3686004"/>
                <a:gd name="connsiteX277" fmla="*/ 2411135 w 4041704"/>
                <a:gd name="connsiteY277" fmla="*/ 158481 h 3686004"/>
                <a:gd name="connsiteX278" fmla="*/ 2421802 w 4041704"/>
                <a:gd name="connsiteY278" fmla="*/ 148799 h 3686004"/>
                <a:gd name="connsiteX279" fmla="*/ 2452695 w 4041704"/>
                <a:gd name="connsiteY279" fmla="*/ 145256 h 3686004"/>
                <a:gd name="connsiteX280" fmla="*/ 2477692 w 4041704"/>
                <a:gd name="connsiteY280" fmla="*/ 138221 h 3686004"/>
                <a:gd name="connsiteX281" fmla="*/ 2489883 w 4041704"/>
                <a:gd name="connsiteY281" fmla="*/ 152796 h 3686004"/>
                <a:gd name="connsiteX282" fmla="*/ 2492669 w 4041704"/>
                <a:gd name="connsiteY282" fmla="*/ 176909 h 3686004"/>
                <a:gd name="connsiteX283" fmla="*/ 2499486 w 4041704"/>
                <a:gd name="connsiteY283" fmla="*/ 189073 h 3686004"/>
                <a:gd name="connsiteX284" fmla="*/ 2502551 w 4041704"/>
                <a:gd name="connsiteY284" fmla="*/ 186628 h 3686004"/>
                <a:gd name="connsiteX285" fmla="*/ 2505307 w 4041704"/>
                <a:gd name="connsiteY285" fmla="*/ 172845 h 3686004"/>
                <a:gd name="connsiteX286" fmla="*/ 2536983 w 4041704"/>
                <a:gd name="connsiteY286" fmla="*/ 136278 h 3686004"/>
                <a:gd name="connsiteX287" fmla="*/ 2544398 w 4041704"/>
                <a:gd name="connsiteY287" fmla="*/ 120661 h 3686004"/>
                <a:gd name="connsiteX288" fmla="*/ 2559808 w 4041704"/>
                <a:gd name="connsiteY288" fmla="*/ 112233 h 3686004"/>
                <a:gd name="connsiteX289" fmla="*/ 2624244 w 4041704"/>
                <a:gd name="connsiteY289" fmla="*/ 83440 h 3686004"/>
                <a:gd name="connsiteX290" fmla="*/ 2658258 w 4041704"/>
                <a:gd name="connsiteY290" fmla="*/ 67046 h 3686004"/>
                <a:gd name="connsiteX291" fmla="*/ 2673780 w 4041704"/>
                <a:gd name="connsiteY291" fmla="*/ 84616 h 3686004"/>
                <a:gd name="connsiteX292" fmla="*/ 2702471 w 4041704"/>
                <a:gd name="connsiteY292" fmla="*/ 75481 h 3686004"/>
                <a:gd name="connsiteX293" fmla="*/ 2730195 w 4041704"/>
                <a:gd name="connsiteY293" fmla="*/ 60055 h 3686004"/>
                <a:gd name="connsiteX294" fmla="*/ 2745884 w 4041704"/>
                <a:gd name="connsiteY294" fmla="*/ 80788 h 3686004"/>
                <a:gd name="connsiteX295" fmla="*/ 2758472 w 4041704"/>
                <a:gd name="connsiteY295" fmla="*/ 90901 h 3686004"/>
                <a:gd name="connsiteX296" fmla="*/ 2766756 w 4041704"/>
                <a:gd name="connsiteY296" fmla="*/ 79679 h 3686004"/>
                <a:gd name="connsiteX297" fmla="*/ 2767220 w 4041704"/>
                <a:gd name="connsiteY297" fmla="*/ 76483 h 3686004"/>
                <a:gd name="connsiteX298" fmla="*/ 2773735 w 4041704"/>
                <a:gd name="connsiteY298" fmla="*/ 55840 h 3686004"/>
                <a:gd name="connsiteX299" fmla="*/ 2781499 w 4041704"/>
                <a:gd name="connsiteY299" fmla="*/ 70651 h 3686004"/>
                <a:gd name="connsiteX300" fmla="*/ 2784970 w 4041704"/>
                <a:gd name="connsiteY300" fmla="*/ 88225 h 3686004"/>
                <a:gd name="connsiteX301" fmla="*/ 2815301 w 4041704"/>
                <a:gd name="connsiteY301" fmla="*/ 98032 h 3686004"/>
                <a:gd name="connsiteX302" fmla="*/ 2827279 w 4041704"/>
                <a:gd name="connsiteY302" fmla="*/ 84711 h 3686004"/>
                <a:gd name="connsiteX303" fmla="*/ 2846959 w 4041704"/>
                <a:gd name="connsiteY303" fmla="*/ 96987 h 3686004"/>
                <a:gd name="connsiteX304" fmla="*/ 2848000 w 4041704"/>
                <a:gd name="connsiteY304" fmla="*/ 116593 h 3686004"/>
                <a:gd name="connsiteX305" fmla="*/ 2862855 w 4041704"/>
                <a:gd name="connsiteY305" fmla="*/ 133564 h 3686004"/>
                <a:gd name="connsiteX306" fmla="*/ 2884472 w 4041704"/>
                <a:gd name="connsiteY306" fmla="*/ 158421 h 3686004"/>
                <a:gd name="connsiteX307" fmla="*/ 2917709 w 4041704"/>
                <a:gd name="connsiteY307" fmla="*/ 187102 h 3686004"/>
                <a:gd name="connsiteX308" fmla="*/ 2933291 w 4041704"/>
                <a:gd name="connsiteY308" fmla="*/ 193886 h 3686004"/>
                <a:gd name="connsiteX309" fmla="*/ 2926071 w 4041704"/>
                <a:gd name="connsiteY309" fmla="*/ 201247 h 3686004"/>
                <a:gd name="connsiteX310" fmla="*/ 2934433 w 4041704"/>
                <a:gd name="connsiteY310" fmla="*/ 215391 h 3686004"/>
                <a:gd name="connsiteX311" fmla="*/ 2958478 w 4041704"/>
                <a:gd name="connsiteY311" fmla="*/ 238217 h 3686004"/>
                <a:gd name="connsiteX312" fmla="*/ 2965280 w 4041704"/>
                <a:gd name="connsiteY312" fmla="*/ 258786 h 3686004"/>
                <a:gd name="connsiteX313" fmla="*/ 2958500 w 4041704"/>
                <a:gd name="connsiteY313" fmla="*/ 286420 h 3686004"/>
                <a:gd name="connsiteX314" fmla="*/ 2957723 w 4041704"/>
                <a:gd name="connsiteY314" fmla="*/ 331496 h 3686004"/>
                <a:gd name="connsiteX315" fmla="*/ 2968514 w 4041704"/>
                <a:gd name="connsiteY315" fmla="*/ 343608 h 3686004"/>
                <a:gd name="connsiteX316" fmla="*/ 2968162 w 4041704"/>
                <a:gd name="connsiteY316" fmla="*/ 372803 h 3686004"/>
                <a:gd name="connsiteX317" fmla="*/ 2955827 w 4041704"/>
                <a:gd name="connsiteY317" fmla="*/ 394151 h 3686004"/>
                <a:gd name="connsiteX318" fmla="*/ 2960174 w 4041704"/>
                <a:gd name="connsiteY318" fmla="*/ 403426 h 3686004"/>
                <a:gd name="connsiteX319" fmla="*/ 2961076 w 4041704"/>
                <a:gd name="connsiteY319" fmla="*/ 403846 h 3686004"/>
                <a:gd name="connsiteX320" fmla="*/ 2970332 w 4041704"/>
                <a:gd name="connsiteY320" fmla="*/ 395811 h 3686004"/>
                <a:gd name="connsiteX321" fmla="*/ 2986510 w 4041704"/>
                <a:gd name="connsiteY321" fmla="*/ 387644 h 3686004"/>
                <a:gd name="connsiteX322" fmla="*/ 2988222 w 4041704"/>
                <a:gd name="connsiteY322" fmla="*/ 389933 h 3686004"/>
                <a:gd name="connsiteX323" fmla="*/ 2999263 w 4041704"/>
                <a:gd name="connsiteY323" fmla="*/ 411595 h 3686004"/>
                <a:gd name="connsiteX324" fmla="*/ 3011016 w 4041704"/>
                <a:gd name="connsiteY324" fmla="*/ 410679 h 3686004"/>
                <a:gd name="connsiteX325" fmla="*/ 3013559 w 4041704"/>
                <a:gd name="connsiteY325" fmla="*/ 411609 h 3686004"/>
                <a:gd name="connsiteX326" fmla="*/ 3030298 w 4041704"/>
                <a:gd name="connsiteY326" fmla="*/ 413735 h 3686004"/>
                <a:gd name="connsiteX327" fmla="*/ 3068268 w 4041704"/>
                <a:gd name="connsiteY327" fmla="*/ 401449 h 3686004"/>
                <a:gd name="connsiteX328" fmla="*/ 3102837 w 4041704"/>
                <a:gd name="connsiteY328" fmla="*/ 418184 h 3686004"/>
                <a:gd name="connsiteX329" fmla="*/ 3136983 w 4041704"/>
                <a:gd name="connsiteY329" fmla="*/ 442748 h 3686004"/>
                <a:gd name="connsiteX330" fmla="*/ 3138443 w 4041704"/>
                <a:gd name="connsiteY330" fmla="*/ 442395 h 3686004"/>
                <a:gd name="connsiteX331" fmla="*/ 3170756 w 4041704"/>
                <a:gd name="connsiteY331" fmla="*/ 468949 h 3686004"/>
                <a:gd name="connsiteX332" fmla="*/ 3173139 w 4041704"/>
                <a:gd name="connsiteY332" fmla="*/ 491549 h 3686004"/>
                <a:gd name="connsiteX333" fmla="*/ 3195806 w 4041704"/>
                <a:gd name="connsiteY333" fmla="*/ 479877 h 3686004"/>
                <a:gd name="connsiteX334" fmla="*/ 3205615 w 4041704"/>
                <a:gd name="connsiteY334" fmla="*/ 470935 h 3686004"/>
                <a:gd name="connsiteX335" fmla="*/ 3209472 w 4041704"/>
                <a:gd name="connsiteY335" fmla="*/ 478885 h 3686004"/>
                <a:gd name="connsiteX336" fmla="*/ 3205125 w 4041704"/>
                <a:gd name="connsiteY336" fmla="*/ 488051 h 3686004"/>
                <a:gd name="connsiteX337" fmla="*/ 3196684 w 4041704"/>
                <a:gd name="connsiteY337" fmla="*/ 509022 h 3686004"/>
                <a:gd name="connsiteX338" fmla="*/ 3211374 w 4041704"/>
                <a:gd name="connsiteY338" fmla="*/ 529800 h 3686004"/>
                <a:gd name="connsiteX339" fmla="*/ 3233973 w 4041704"/>
                <a:gd name="connsiteY339" fmla="*/ 527417 h 3686004"/>
                <a:gd name="connsiteX340" fmla="*/ 3249429 w 4041704"/>
                <a:gd name="connsiteY340" fmla="*/ 530626 h 3686004"/>
                <a:gd name="connsiteX341" fmla="*/ 3247026 w 4041704"/>
                <a:gd name="connsiteY341" fmla="*/ 547818 h 3686004"/>
                <a:gd name="connsiteX342" fmla="*/ 3234306 w 4041704"/>
                <a:gd name="connsiteY342" fmla="*/ 568668 h 3686004"/>
                <a:gd name="connsiteX343" fmla="*/ 3237166 w 4041704"/>
                <a:gd name="connsiteY343" fmla="*/ 588447 h 3686004"/>
                <a:gd name="connsiteX344" fmla="*/ 3243460 w 4041704"/>
                <a:gd name="connsiteY344" fmla="*/ 624006 h 3686004"/>
                <a:gd name="connsiteX345" fmla="*/ 3261062 w 4041704"/>
                <a:gd name="connsiteY345" fmla="*/ 669573 h 3686004"/>
                <a:gd name="connsiteX346" fmla="*/ 3266803 w 4041704"/>
                <a:gd name="connsiteY346" fmla="*/ 672122 h 3686004"/>
                <a:gd name="connsiteX347" fmla="*/ 3278766 w 4041704"/>
                <a:gd name="connsiteY347" fmla="*/ 670484 h 3686004"/>
                <a:gd name="connsiteX348" fmla="*/ 3301805 w 4041704"/>
                <a:gd name="connsiteY348" fmla="*/ 682673 h 3686004"/>
                <a:gd name="connsiteX349" fmla="*/ 3322422 w 4041704"/>
                <a:gd name="connsiteY349" fmla="*/ 689654 h 3686004"/>
                <a:gd name="connsiteX350" fmla="*/ 3323945 w 4041704"/>
                <a:gd name="connsiteY350" fmla="*/ 705510 h 3686004"/>
                <a:gd name="connsiteX351" fmla="*/ 3314446 w 4041704"/>
                <a:gd name="connsiteY351" fmla="*/ 723502 h 3686004"/>
                <a:gd name="connsiteX352" fmla="*/ 3313394 w 4041704"/>
                <a:gd name="connsiteY352" fmla="*/ 735144 h 3686004"/>
                <a:gd name="connsiteX353" fmla="*/ 3316672 w 4041704"/>
                <a:gd name="connsiteY353" fmla="*/ 734906 h 3686004"/>
                <a:gd name="connsiteX354" fmla="*/ 3325110 w 4041704"/>
                <a:gd name="connsiteY354" fmla="*/ 726681 h 3686004"/>
                <a:gd name="connsiteX355" fmla="*/ 3364340 w 4041704"/>
                <a:gd name="connsiteY355" fmla="*/ 716408 h 3686004"/>
                <a:gd name="connsiteX356" fmla="*/ 3376868 w 4041704"/>
                <a:gd name="connsiteY356" fmla="*/ 709124 h 3686004"/>
                <a:gd name="connsiteX357" fmla="*/ 3391517 w 4041704"/>
                <a:gd name="connsiteY357" fmla="*/ 710599 h 3686004"/>
                <a:gd name="connsiteX358" fmla="*/ 3449715 w 4041704"/>
                <a:gd name="connsiteY358" fmla="*/ 721225 h 3686004"/>
                <a:gd name="connsiteX359" fmla="*/ 3481003 w 4041704"/>
                <a:gd name="connsiteY359" fmla="*/ 726008 h 3686004"/>
                <a:gd name="connsiteX360" fmla="*/ 3483409 w 4041704"/>
                <a:gd name="connsiteY360" fmla="*/ 745513 h 3686004"/>
                <a:gd name="connsiteX361" fmla="*/ 3507576 w 4041704"/>
                <a:gd name="connsiteY361" fmla="*/ 752793 h 3686004"/>
                <a:gd name="connsiteX362" fmla="*/ 3534055 w 4041704"/>
                <a:gd name="connsiteY362" fmla="*/ 755263 h 3686004"/>
                <a:gd name="connsiteX363" fmla="*/ 3535079 w 4041704"/>
                <a:gd name="connsiteY363" fmla="*/ 777034 h 3686004"/>
                <a:gd name="connsiteX364" fmla="*/ 3538990 w 4041704"/>
                <a:gd name="connsiteY364" fmla="*/ 789993 h 3686004"/>
                <a:gd name="connsiteX365" fmla="*/ 3550035 w 4041704"/>
                <a:gd name="connsiteY365" fmla="*/ 786158 h 3686004"/>
                <a:gd name="connsiteX366" fmla="*/ 3551872 w 4041704"/>
                <a:gd name="connsiteY366" fmla="*/ 784169 h 3686004"/>
                <a:gd name="connsiteX367" fmla="*/ 3566159 w 4041704"/>
                <a:gd name="connsiteY367" fmla="*/ 772983 h 3686004"/>
                <a:gd name="connsiteX368" fmla="*/ 3564509 w 4041704"/>
                <a:gd name="connsiteY368" fmla="*/ 786903 h 3686004"/>
                <a:gd name="connsiteX369" fmla="*/ 3558579 w 4041704"/>
                <a:gd name="connsiteY369" fmla="*/ 800700 h 3686004"/>
                <a:gd name="connsiteX370" fmla="*/ 3574904 w 4041704"/>
                <a:gd name="connsiteY370" fmla="*/ 821854 h 3686004"/>
                <a:gd name="connsiteX371" fmla="*/ 3589499 w 4041704"/>
                <a:gd name="connsiteY371" fmla="*/ 818319 h 3686004"/>
                <a:gd name="connsiteX372" fmla="*/ 3597290 w 4041704"/>
                <a:gd name="connsiteY372" fmla="*/ 836133 h 3686004"/>
                <a:gd name="connsiteX373" fmla="*/ 3588718 w 4041704"/>
                <a:gd name="connsiteY373" fmla="*/ 850183 h 3686004"/>
                <a:gd name="connsiteX374" fmla="*/ 3590947 w 4041704"/>
                <a:gd name="connsiteY374" fmla="*/ 868957 h 3686004"/>
                <a:gd name="connsiteX375" fmla="*/ 3594115 w 4041704"/>
                <a:gd name="connsiteY375" fmla="*/ 896388 h 3686004"/>
                <a:gd name="connsiteX376" fmla="*/ 3603504 w 4041704"/>
                <a:gd name="connsiteY376" fmla="*/ 931969 h 3686004"/>
                <a:gd name="connsiteX377" fmla="*/ 3611064 w 4041704"/>
                <a:gd name="connsiteY377" fmla="*/ 944044 h 3686004"/>
                <a:gd name="connsiteX378" fmla="*/ 3602584 w 4041704"/>
                <a:gd name="connsiteY378" fmla="*/ 945712 h 3686004"/>
                <a:gd name="connsiteX379" fmla="*/ 3601663 w 4041704"/>
                <a:gd name="connsiteY379" fmla="*/ 959454 h 3686004"/>
                <a:gd name="connsiteX380" fmla="*/ 3607473 w 4041704"/>
                <a:gd name="connsiteY380" fmla="*/ 986633 h 3686004"/>
                <a:gd name="connsiteX381" fmla="*/ 3602427 w 4041704"/>
                <a:gd name="connsiteY381" fmla="*/ 1004078 h 3686004"/>
                <a:gd name="connsiteX382" fmla="*/ 3584645 w 4041704"/>
                <a:gd name="connsiteY382" fmla="*/ 1019972 h 3686004"/>
                <a:gd name="connsiteX383" fmla="*/ 3562747 w 4041704"/>
                <a:gd name="connsiteY383" fmla="*/ 1050771 h 3686004"/>
                <a:gd name="connsiteX384" fmla="*/ 3564469 w 4041704"/>
                <a:gd name="connsiteY384" fmla="*/ 1064260 h 3686004"/>
                <a:gd name="connsiteX385" fmla="*/ 3550390 w 4041704"/>
                <a:gd name="connsiteY385" fmla="*/ 1084279 h 3686004"/>
                <a:gd name="connsiteX386" fmla="*/ 3530319 w 4041704"/>
                <a:gd name="connsiteY386" fmla="*/ 1101888 h 3686004"/>
                <a:gd name="connsiteX387" fmla="*/ 3548134 w 4041704"/>
                <a:gd name="connsiteY387" fmla="*/ 1130793 h 3686004"/>
                <a:gd name="connsiteX388" fmla="*/ 3551837 w 4041704"/>
                <a:gd name="connsiteY388" fmla="*/ 1134918 h 3686004"/>
                <a:gd name="connsiteX389" fmla="*/ 3541268 w 4041704"/>
                <a:gd name="connsiteY389" fmla="*/ 1135933 h 3686004"/>
                <a:gd name="connsiteX390" fmla="*/ 3498150 w 4041704"/>
                <a:gd name="connsiteY390" fmla="*/ 1130151 h 3686004"/>
                <a:gd name="connsiteX391" fmla="*/ 3483133 w 4041704"/>
                <a:gd name="connsiteY391" fmla="*/ 1141514 h 3686004"/>
                <a:gd name="connsiteX392" fmla="*/ 3473356 w 4041704"/>
                <a:gd name="connsiteY392" fmla="*/ 1158560 h 3686004"/>
                <a:gd name="connsiteX393" fmla="*/ 3440770 w 4041704"/>
                <a:gd name="connsiteY393" fmla="*/ 1169156 h 3686004"/>
                <a:gd name="connsiteX394" fmla="*/ 3419032 w 4041704"/>
                <a:gd name="connsiteY394" fmla="*/ 1178283 h 3686004"/>
                <a:gd name="connsiteX395" fmla="*/ 3409114 w 4041704"/>
                <a:gd name="connsiteY395" fmla="*/ 1177209 h 3686004"/>
                <a:gd name="connsiteX396" fmla="*/ 3408869 w 4041704"/>
                <a:gd name="connsiteY396" fmla="*/ 1185767 h 3686004"/>
                <a:gd name="connsiteX397" fmla="*/ 3413211 w 4041704"/>
                <a:gd name="connsiteY397" fmla="*/ 1202098 h 3686004"/>
                <a:gd name="connsiteX398" fmla="*/ 3432225 w 4041704"/>
                <a:gd name="connsiteY398" fmla="*/ 1216807 h 3686004"/>
                <a:gd name="connsiteX399" fmla="*/ 3448817 w 4041704"/>
                <a:gd name="connsiteY399" fmla="*/ 1226307 h 3686004"/>
                <a:gd name="connsiteX400" fmla="*/ 3438732 w 4041704"/>
                <a:gd name="connsiteY400" fmla="*/ 1235703 h 3686004"/>
                <a:gd name="connsiteX401" fmla="*/ 3374993 w 4041704"/>
                <a:gd name="connsiteY401" fmla="*/ 1285133 h 3686004"/>
                <a:gd name="connsiteX402" fmla="*/ 3354054 w 4041704"/>
                <a:gd name="connsiteY402" fmla="*/ 1294223 h 3686004"/>
                <a:gd name="connsiteX403" fmla="*/ 3347879 w 4041704"/>
                <a:gd name="connsiteY403" fmla="*/ 1287635 h 3686004"/>
                <a:gd name="connsiteX404" fmla="*/ 3338368 w 4041704"/>
                <a:gd name="connsiteY404" fmla="*/ 1296544 h 3686004"/>
                <a:gd name="connsiteX405" fmla="*/ 3337209 w 4041704"/>
                <a:gd name="connsiteY405" fmla="*/ 1300189 h 3686004"/>
                <a:gd name="connsiteX406" fmla="*/ 3345693 w 4041704"/>
                <a:gd name="connsiteY406" fmla="*/ 1300905 h 3686004"/>
                <a:gd name="connsiteX407" fmla="*/ 3364647 w 4041704"/>
                <a:gd name="connsiteY407" fmla="*/ 1336101 h 3686004"/>
                <a:gd name="connsiteX408" fmla="*/ 3351981 w 4041704"/>
                <a:gd name="connsiteY408" fmla="*/ 1361958 h 3686004"/>
                <a:gd name="connsiteX409" fmla="*/ 3368583 w 4041704"/>
                <a:gd name="connsiteY409" fmla="*/ 1382660 h 3686004"/>
                <a:gd name="connsiteX410" fmla="*/ 3383532 w 4041704"/>
                <a:gd name="connsiteY410" fmla="*/ 1380584 h 3686004"/>
                <a:gd name="connsiteX411" fmla="*/ 3397575 w 4041704"/>
                <a:gd name="connsiteY411" fmla="*/ 1377956 h 3686004"/>
                <a:gd name="connsiteX412" fmla="*/ 3338034 w 4041704"/>
                <a:gd name="connsiteY412" fmla="*/ 1388899 h 3686004"/>
                <a:gd name="connsiteX413" fmla="*/ 3319514 w 4041704"/>
                <a:gd name="connsiteY413" fmla="*/ 1393771 h 3686004"/>
                <a:gd name="connsiteX414" fmla="*/ 3320276 w 4041704"/>
                <a:gd name="connsiteY414" fmla="*/ 1404499 h 3686004"/>
                <a:gd name="connsiteX415" fmla="*/ 3319892 w 4041704"/>
                <a:gd name="connsiteY415" fmla="*/ 1406503 h 3686004"/>
                <a:gd name="connsiteX416" fmla="*/ 3351343 w 4041704"/>
                <a:gd name="connsiteY416" fmla="*/ 1411484 h 3686004"/>
                <a:gd name="connsiteX417" fmla="*/ 3370604 w 4041704"/>
                <a:gd name="connsiteY417" fmla="*/ 1418834 h 3686004"/>
                <a:gd name="connsiteX418" fmla="*/ 3372427 w 4041704"/>
                <a:gd name="connsiteY418" fmla="*/ 1417510 h 3686004"/>
                <a:gd name="connsiteX419" fmla="*/ 3429285 w 4041704"/>
                <a:gd name="connsiteY419" fmla="*/ 1421677 h 3686004"/>
                <a:gd name="connsiteX420" fmla="*/ 3537127 w 4041704"/>
                <a:gd name="connsiteY420" fmla="*/ 1416180 h 3686004"/>
                <a:gd name="connsiteX421" fmla="*/ 3570029 w 4041704"/>
                <a:gd name="connsiteY421" fmla="*/ 1415478 h 3686004"/>
                <a:gd name="connsiteX422" fmla="*/ 3622826 w 4041704"/>
                <a:gd name="connsiteY422" fmla="*/ 1424914 h 3686004"/>
                <a:gd name="connsiteX423" fmla="*/ 3649654 w 4041704"/>
                <a:gd name="connsiteY423" fmla="*/ 1428626 h 3686004"/>
                <a:gd name="connsiteX424" fmla="*/ 3659254 w 4041704"/>
                <a:gd name="connsiteY424" fmla="*/ 1439284 h 3686004"/>
                <a:gd name="connsiteX425" fmla="*/ 3678443 w 4041704"/>
                <a:gd name="connsiteY425" fmla="*/ 1426734 h 3686004"/>
                <a:gd name="connsiteX426" fmla="*/ 3736952 w 4041704"/>
                <a:gd name="connsiteY426" fmla="*/ 1440838 h 3686004"/>
                <a:gd name="connsiteX427" fmla="*/ 3753042 w 4041704"/>
                <a:gd name="connsiteY427" fmla="*/ 1444462 h 3686004"/>
                <a:gd name="connsiteX428" fmla="*/ 3801091 w 4041704"/>
                <a:gd name="connsiteY428" fmla="*/ 1460134 h 3686004"/>
                <a:gd name="connsiteX429" fmla="*/ 3852917 w 4041704"/>
                <a:gd name="connsiteY429" fmla="*/ 1479093 h 3686004"/>
                <a:gd name="connsiteX430" fmla="*/ 3880072 w 4041704"/>
                <a:gd name="connsiteY430" fmla="*/ 1490918 h 3686004"/>
                <a:gd name="connsiteX431" fmla="*/ 3881728 w 4041704"/>
                <a:gd name="connsiteY431" fmla="*/ 1490643 h 3686004"/>
                <a:gd name="connsiteX432" fmla="*/ 3881727 w 4041704"/>
                <a:gd name="connsiteY432" fmla="*/ 1490645 h 3686004"/>
                <a:gd name="connsiteX433" fmla="*/ 3882142 w 4041704"/>
                <a:gd name="connsiteY433" fmla="*/ 1490575 h 3686004"/>
                <a:gd name="connsiteX434" fmla="*/ 3881728 w 4041704"/>
                <a:gd name="connsiteY434" fmla="*/ 1490643 h 3686004"/>
                <a:gd name="connsiteX435" fmla="*/ 3880762 w 4041704"/>
                <a:gd name="connsiteY435" fmla="*/ 1489954 h 3686004"/>
                <a:gd name="connsiteX436" fmla="*/ 3881898 w 4041704"/>
                <a:gd name="connsiteY436" fmla="*/ 1479383 h 3686004"/>
                <a:gd name="connsiteX437" fmla="*/ 3889489 w 4041704"/>
                <a:gd name="connsiteY437" fmla="*/ 1478972 h 3686004"/>
                <a:gd name="connsiteX438" fmla="*/ 3973092 w 4041704"/>
                <a:gd name="connsiteY438" fmla="*/ 1487374 h 3686004"/>
                <a:gd name="connsiteX439" fmla="*/ 3987858 w 4041704"/>
                <a:gd name="connsiteY439" fmla="*/ 1489176 h 3686004"/>
                <a:gd name="connsiteX440" fmla="*/ 3991362 w 4041704"/>
                <a:gd name="connsiteY440" fmla="*/ 1490805 h 3686004"/>
                <a:gd name="connsiteX441" fmla="*/ 3998148 w 4041704"/>
                <a:gd name="connsiteY441" fmla="*/ 1498868 h 3686004"/>
                <a:gd name="connsiteX442" fmla="*/ 3999748 w 4041704"/>
                <a:gd name="connsiteY442" fmla="*/ 1502347 h 3686004"/>
                <a:gd name="connsiteX443" fmla="*/ 3999825 w 4041704"/>
                <a:gd name="connsiteY443" fmla="*/ 1512035 h 3686004"/>
                <a:gd name="connsiteX444" fmla="*/ 3999960 w 4041704"/>
                <a:gd name="connsiteY444" fmla="*/ 1517970 h 3686004"/>
                <a:gd name="connsiteX445" fmla="*/ 4023367 w 4041704"/>
                <a:gd name="connsiteY445" fmla="*/ 1519526 h 3686004"/>
                <a:gd name="connsiteX446" fmla="*/ 4040531 w 4041704"/>
                <a:gd name="connsiteY446" fmla="*/ 1526545 h 3686004"/>
                <a:gd name="connsiteX447" fmla="*/ 4034260 w 4041704"/>
                <a:gd name="connsiteY447" fmla="*/ 1538991 h 3686004"/>
                <a:gd name="connsiteX448" fmla="*/ 3962725 w 4041704"/>
                <a:gd name="connsiteY448" fmla="*/ 1522285 h 3686004"/>
                <a:gd name="connsiteX449" fmla="*/ 3925435 w 4041704"/>
                <a:gd name="connsiteY449" fmla="*/ 1520144 h 3686004"/>
                <a:gd name="connsiteX450" fmla="*/ 3918451 w 4041704"/>
                <a:gd name="connsiteY450" fmla="*/ 1520112 h 3686004"/>
                <a:gd name="connsiteX451" fmla="*/ 3875897 w 4041704"/>
                <a:gd name="connsiteY451" fmla="*/ 1503697 h 3686004"/>
                <a:gd name="connsiteX452" fmla="*/ 3853899 w 4041704"/>
                <a:gd name="connsiteY452" fmla="*/ 1503438 h 3686004"/>
                <a:gd name="connsiteX453" fmla="*/ 3840815 w 4041704"/>
                <a:gd name="connsiteY453" fmla="*/ 1504592 h 3686004"/>
                <a:gd name="connsiteX454" fmla="*/ 3787302 w 4041704"/>
                <a:gd name="connsiteY454" fmla="*/ 1492891 h 3686004"/>
                <a:gd name="connsiteX455" fmla="*/ 3749846 w 4041704"/>
                <a:gd name="connsiteY455" fmla="*/ 1491797 h 3686004"/>
                <a:gd name="connsiteX456" fmla="*/ 3719047 w 4041704"/>
                <a:gd name="connsiteY456" fmla="*/ 1482618 h 3686004"/>
                <a:gd name="connsiteX457" fmla="*/ 3687714 w 4041704"/>
                <a:gd name="connsiteY457" fmla="*/ 1493783 h 3686004"/>
                <a:gd name="connsiteX458" fmla="*/ 3686552 w 4041704"/>
                <a:gd name="connsiteY458" fmla="*/ 1501125 h 3686004"/>
                <a:gd name="connsiteX459" fmla="*/ 3647015 w 4041704"/>
                <a:gd name="connsiteY459" fmla="*/ 1523353 h 3686004"/>
                <a:gd name="connsiteX460" fmla="*/ 3624570 w 4041704"/>
                <a:gd name="connsiteY460" fmla="*/ 1532700 h 3686004"/>
                <a:gd name="connsiteX461" fmla="*/ 3604598 w 4041704"/>
                <a:gd name="connsiteY461" fmla="*/ 1567165 h 3686004"/>
                <a:gd name="connsiteX462" fmla="*/ 3599983 w 4041704"/>
                <a:gd name="connsiteY462" fmla="*/ 1579335 h 3686004"/>
                <a:gd name="connsiteX463" fmla="*/ 3576656 w 4041704"/>
                <a:gd name="connsiteY463" fmla="*/ 1587467 h 3686004"/>
                <a:gd name="connsiteX464" fmla="*/ 3566998 w 4041704"/>
                <a:gd name="connsiteY464" fmla="*/ 1580562 h 3686004"/>
                <a:gd name="connsiteX465" fmla="*/ 3560343 w 4041704"/>
                <a:gd name="connsiteY465" fmla="*/ 1588646 h 3686004"/>
                <a:gd name="connsiteX466" fmla="*/ 3549845 w 4041704"/>
                <a:gd name="connsiteY466" fmla="*/ 1607411 h 3686004"/>
                <a:gd name="connsiteX467" fmla="*/ 3540926 w 4041704"/>
                <a:gd name="connsiteY467" fmla="*/ 1616211 h 3686004"/>
                <a:gd name="connsiteX468" fmla="*/ 3549587 w 4041704"/>
                <a:gd name="connsiteY468" fmla="*/ 1629410 h 3686004"/>
                <a:gd name="connsiteX469" fmla="*/ 3563295 w 4041704"/>
                <a:gd name="connsiteY469" fmla="*/ 1651469 h 3686004"/>
                <a:gd name="connsiteX470" fmla="*/ 3559475 w 4041704"/>
                <a:gd name="connsiteY470" fmla="*/ 1675591 h 3686004"/>
                <a:gd name="connsiteX471" fmla="*/ 3570285 w 4041704"/>
                <a:gd name="connsiteY471" fmla="*/ 1695579 h 3686004"/>
                <a:gd name="connsiteX472" fmla="*/ 3589932 w 4041704"/>
                <a:gd name="connsiteY472" fmla="*/ 1707291 h 3686004"/>
                <a:gd name="connsiteX473" fmla="*/ 3609724 w 4041704"/>
                <a:gd name="connsiteY473" fmla="*/ 1704514 h 3686004"/>
                <a:gd name="connsiteX474" fmla="*/ 3624100 w 4041704"/>
                <a:gd name="connsiteY474" fmla="*/ 1712166 h 3686004"/>
                <a:gd name="connsiteX475" fmla="*/ 3616719 w 4041704"/>
                <a:gd name="connsiteY475" fmla="*/ 1738412 h 3686004"/>
                <a:gd name="connsiteX476" fmla="*/ 3615472 w 4041704"/>
                <a:gd name="connsiteY476" fmla="*/ 1746279 h 3686004"/>
                <a:gd name="connsiteX477" fmla="*/ 3618671 w 4041704"/>
                <a:gd name="connsiteY477" fmla="*/ 1753235 h 3686004"/>
                <a:gd name="connsiteX478" fmla="*/ 3616316 w 4041704"/>
                <a:gd name="connsiteY478" fmla="*/ 1774901 h 3686004"/>
                <a:gd name="connsiteX479" fmla="*/ 3635028 w 4041704"/>
                <a:gd name="connsiteY479" fmla="*/ 1778940 h 3686004"/>
                <a:gd name="connsiteX480" fmla="*/ 3639165 w 4041704"/>
                <a:gd name="connsiteY480" fmla="*/ 1783358 h 3686004"/>
                <a:gd name="connsiteX481" fmla="*/ 3656369 w 4041704"/>
                <a:gd name="connsiteY481" fmla="*/ 1827474 h 3686004"/>
                <a:gd name="connsiteX482" fmla="*/ 3657386 w 4041704"/>
                <a:gd name="connsiteY482" fmla="*/ 1834623 h 3686004"/>
                <a:gd name="connsiteX483" fmla="*/ 3652762 w 4041704"/>
                <a:gd name="connsiteY483" fmla="*/ 1867218 h 3686004"/>
                <a:gd name="connsiteX484" fmla="*/ 3633034 w 4041704"/>
                <a:gd name="connsiteY484" fmla="*/ 1910323 h 3686004"/>
                <a:gd name="connsiteX485" fmla="*/ 3623144 w 4041704"/>
                <a:gd name="connsiteY485" fmla="*/ 1928646 h 3686004"/>
                <a:gd name="connsiteX486" fmla="*/ 3613368 w 4041704"/>
                <a:gd name="connsiteY486" fmla="*/ 1939462 h 3686004"/>
                <a:gd name="connsiteX487" fmla="*/ 3569227 w 4041704"/>
                <a:gd name="connsiteY487" fmla="*/ 1953435 h 3686004"/>
                <a:gd name="connsiteX488" fmla="*/ 3560447 w 4041704"/>
                <a:gd name="connsiteY488" fmla="*/ 1957957 h 3686004"/>
                <a:gd name="connsiteX489" fmla="*/ 3546964 w 4041704"/>
                <a:gd name="connsiteY489" fmla="*/ 1985387 h 3686004"/>
                <a:gd name="connsiteX490" fmla="*/ 3540059 w 4041704"/>
                <a:gd name="connsiteY490" fmla="*/ 1995045 h 3686004"/>
                <a:gd name="connsiteX491" fmla="*/ 3521556 w 4041704"/>
                <a:gd name="connsiteY491" fmla="*/ 2016841 h 3686004"/>
                <a:gd name="connsiteX492" fmla="*/ 3525497 w 4041704"/>
                <a:gd name="connsiteY492" fmla="*/ 2029292 h 3686004"/>
                <a:gd name="connsiteX493" fmla="*/ 3539601 w 4041704"/>
                <a:gd name="connsiteY493" fmla="*/ 2030598 h 3686004"/>
                <a:gd name="connsiteX494" fmla="*/ 3522138 w 4041704"/>
                <a:gd name="connsiteY494" fmla="*/ 2053422 h 3686004"/>
                <a:gd name="connsiteX495" fmla="*/ 3498434 w 4041704"/>
                <a:gd name="connsiteY495" fmla="*/ 2099040 h 3686004"/>
                <a:gd name="connsiteX496" fmla="*/ 3498803 w 4041704"/>
                <a:gd name="connsiteY496" fmla="*/ 2096020 h 3686004"/>
                <a:gd name="connsiteX497" fmla="*/ 3507452 w 4041704"/>
                <a:gd name="connsiteY497" fmla="*/ 2075350 h 3686004"/>
                <a:gd name="connsiteX498" fmla="*/ 3505010 w 4041704"/>
                <a:gd name="connsiteY498" fmla="*/ 2043248 h 3686004"/>
                <a:gd name="connsiteX499" fmla="*/ 3482570 w 4041704"/>
                <a:gd name="connsiteY499" fmla="*/ 2042383 h 3686004"/>
                <a:gd name="connsiteX500" fmla="*/ 3478178 w 4041704"/>
                <a:gd name="connsiteY500" fmla="*/ 2049750 h 3686004"/>
                <a:gd name="connsiteX501" fmla="*/ 3467318 w 4041704"/>
                <a:gd name="connsiteY501" fmla="*/ 2077595 h 3686004"/>
                <a:gd name="connsiteX502" fmla="*/ 3448518 w 4041704"/>
                <a:gd name="connsiteY502" fmla="*/ 2084293 h 3686004"/>
                <a:gd name="connsiteX503" fmla="*/ 3416302 w 4041704"/>
                <a:gd name="connsiteY503" fmla="*/ 2094243 h 3686004"/>
                <a:gd name="connsiteX504" fmla="*/ 3400649 w 4041704"/>
                <a:gd name="connsiteY504" fmla="*/ 2101439 h 3686004"/>
                <a:gd name="connsiteX505" fmla="*/ 3392861 w 4041704"/>
                <a:gd name="connsiteY505" fmla="*/ 2109883 h 3686004"/>
                <a:gd name="connsiteX506" fmla="*/ 3402050 w 4041704"/>
                <a:gd name="connsiteY506" fmla="*/ 2112950 h 3686004"/>
                <a:gd name="connsiteX507" fmla="*/ 3434326 w 4041704"/>
                <a:gd name="connsiteY507" fmla="*/ 2153540 h 3686004"/>
                <a:gd name="connsiteX508" fmla="*/ 3411986 w 4041704"/>
                <a:gd name="connsiteY508" fmla="*/ 2175804 h 3686004"/>
                <a:gd name="connsiteX509" fmla="*/ 3401240 w 4041704"/>
                <a:gd name="connsiteY509" fmla="*/ 2196142 h 3686004"/>
                <a:gd name="connsiteX510" fmla="*/ 3412689 w 4041704"/>
                <a:gd name="connsiteY510" fmla="*/ 2208706 h 3686004"/>
                <a:gd name="connsiteX511" fmla="*/ 3442159 w 4041704"/>
                <a:gd name="connsiteY511" fmla="*/ 2226274 h 3686004"/>
                <a:gd name="connsiteX512" fmla="*/ 3446101 w 4041704"/>
                <a:gd name="connsiteY512" fmla="*/ 2238724 h 3686004"/>
                <a:gd name="connsiteX513" fmla="*/ 3427747 w 4041704"/>
                <a:gd name="connsiteY513" fmla="*/ 2354615 h 3686004"/>
                <a:gd name="connsiteX514" fmla="*/ 3418205 w 4041704"/>
                <a:gd name="connsiteY514" fmla="*/ 2394495 h 3686004"/>
                <a:gd name="connsiteX515" fmla="*/ 3426176 w 4041704"/>
                <a:gd name="connsiteY515" fmla="*/ 2408659 h 3686004"/>
                <a:gd name="connsiteX516" fmla="*/ 3439494 w 4041704"/>
                <a:gd name="connsiteY516" fmla="*/ 2436571 h 3686004"/>
                <a:gd name="connsiteX517" fmla="*/ 3469785 w 4041704"/>
                <a:gd name="connsiteY517" fmla="*/ 2469320 h 3686004"/>
                <a:gd name="connsiteX518" fmla="*/ 3500336 w 4041704"/>
                <a:gd name="connsiteY518" fmla="*/ 2480071 h 3686004"/>
                <a:gd name="connsiteX519" fmla="*/ 3502210 w 4041704"/>
                <a:gd name="connsiteY519" fmla="*/ 2485206 h 3686004"/>
                <a:gd name="connsiteX520" fmla="*/ 3500872 w 4041704"/>
                <a:gd name="connsiteY520" fmla="*/ 2514022 h 3686004"/>
                <a:gd name="connsiteX521" fmla="*/ 3493729 w 4041704"/>
                <a:gd name="connsiteY521" fmla="*/ 2559120 h 3686004"/>
                <a:gd name="connsiteX522" fmla="*/ 3483071 w 4041704"/>
                <a:gd name="connsiteY522" fmla="*/ 2568720 h 3686004"/>
                <a:gd name="connsiteX523" fmla="*/ 3482158 w 4041704"/>
                <a:gd name="connsiteY523" fmla="*/ 2574489 h 3686004"/>
                <a:gd name="connsiteX524" fmla="*/ 3459948 w 4041704"/>
                <a:gd name="connsiteY524" fmla="*/ 2612900 h 3686004"/>
                <a:gd name="connsiteX525" fmla="*/ 3443380 w 4041704"/>
                <a:gd name="connsiteY525" fmla="*/ 2625865 h 3686004"/>
                <a:gd name="connsiteX526" fmla="*/ 3420587 w 4041704"/>
                <a:gd name="connsiteY526" fmla="*/ 2613654 h 3686004"/>
                <a:gd name="connsiteX527" fmla="*/ 3417441 w 4041704"/>
                <a:gd name="connsiteY527" fmla="*/ 2613156 h 3686004"/>
                <a:gd name="connsiteX528" fmla="*/ 3333756 w 4041704"/>
                <a:gd name="connsiteY528" fmla="*/ 2605278 h 3686004"/>
                <a:gd name="connsiteX529" fmla="*/ 3325100 w 4041704"/>
                <a:gd name="connsiteY529" fmla="*/ 2581868 h 3686004"/>
                <a:gd name="connsiteX530" fmla="*/ 3318589 w 4041704"/>
                <a:gd name="connsiteY530" fmla="*/ 2575462 h 3686004"/>
                <a:gd name="connsiteX531" fmla="*/ 3305204 w 4041704"/>
                <a:gd name="connsiteY531" fmla="*/ 2571729 h 3686004"/>
                <a:gd name="connsiteX532" fmla="*/ 3316361 w 4041704"/>
                <a:gd name="connsiteY532" fmla="*/ 2558982 h 3686004"/>
                <a:gd name="connsiteX533" fmla="*/ 3307290 w 4041704"/>
                <a:gd name="connsiteY533" fmla="*/ 2538194 h 3686004"/>
                <a:gd name="connsiteX534" fmla="*/ 3305747 w 4041704"/>
                <a:gd name="connsiteY534" fmla="*/ 2530962 h 3686004"/>
                <a:gd name="connsiteX535" fmla="*/ 3298183 w 4041704"/>
                <a:gd name="connsiteY535" fmla="*/ 2534601 h 3686004"/>
                <a:gd name="connsiteX536" fmla="*/ 3289953 w 4041704"/>
                <a:gd name="connsiteY536" fmla="*/ 2542436 h 3686004"/>
                <a:gd name="connsiteX537" fmla="*/ 3279280 w 4041704"/>
                <a:gd name="connsiteY537" fmla="*/ 2542477 h 3686004"/>
                <a:gd name="connsiteX538" fmla="*/ 3278980 w 4041704"/>
                <a:gd name="connsiteY538" fmla="*/ 2542776 h 3686004"/>
                <a:gd name="connsiteX539" fmla="*/ 3288743 w 4041704"/>
                <a:gd name="connsiteY539" fmla="*/ 2549150 h 3686004"/>
                <a:gd name="connsiteX540" fmla="*/ 3282013 w 4041704"/>
                <a:gd name="connsiteY540" fmla="*/ 2554876 h 3686004"/>
                <a:gd name="connsiteX541" fmla="*/ 3273364 w 4041704"/>
                <a:gd name="connsiteY541" fmla="*/ 2553216 h 3686004"/>
                <a:gd name="connsiteX542" fmla="*/ 3271617 w 4041704"/>
                <a:gd name="connsiteY542" fmla="*/ 2563184 h 3686004"/>
                <a:gd name="connsiteX543" fmla="*/ 3259817 w 4041704"/>
                <a:gd name="connsiteY543" fmla="*/ 2593568 h 3686004"/>
                <a:gd name="connsiteX544" fmla="*/ 3259480 w 4041704"/>
                <a:gd name="connsiteY544" fmla="*/ 2605879 h 3686004"/>
                <a:gd name="connsiteX545" fmla="*/ 3270159 w 4041704"/>
                <a:gd name="connsiteY545" fmla="*/ 2609720 h 3686004"/>
                <a:gd name="connsiteX546" fmla="*/ 3284287 w 4041704"/>
                <a:gd name="connsiteY546" fmla="*/ 2618945 h 3686004"/>
                <a:gd name="connsiteX547" fmla="*/ 3286808 w 4041704"/>
                <a:gd name="connsiteY547" fmla="*/ 2660735 h 3686004"/>
                <a:gd name="connsiteX548" fmla="*/ 3285386 w 4041704"/>
                <a:gd name="connsiteY548" fmla="*/ 2667163 h 3686004"/>
                <a:gd name="connsiteX549" fmla="*/ 3283128 w 4041704"/>
                <a:gd name="connsiteY549" fmla="*/ 2670599 h 3686004"/>
                <a:gd name="connsiteX550" fmla="*/ 3292503 w 4041704"/>
                <a:gd name="connsiteY550" fmla="*/ 2683060 h 3686004"/>
                <a:gd name="connsiteX551" fmla="*/ 3298349 w 4041704"/>
                <a:gd name="connsiteY551" fmla="*/ 2682050 h 3686004"/>
                <a:gd name="connsiteX552" fmla="*/ 3307862 w 4041704"/>
                <a:gd name="connsiteY552" fmla="*/ 2673746 h 3686004"/>
                <a:gd name="connsiteX553" fmla="*/ 3336874 w 4041704"/>
                <a:gd name="connsiteY553" fmla="*/ 2667053 h 3686004"/>
                <a:gd name="connsiteX554" fmla="*/ 3361333 w 4041704"/>
                <a:gd name="connsiteY554" fmla="*/ 2658563 h 3686004"/>
                <a:gd name="connsiteX555" fmla="*/ 3378700 w 4041704"/>
                <a:gd name="connsiteY555" fmla="*/ 2647336 h 3686004"/>
                <a:gd name="connsiteX556" fmla="*/ 3389842 w 4041704"/>
                <a:gd name="connsiteY556" fmla="*/ 2665227 h 3686004"/>
                <a:gd name="connsiteX557" fmla="*/ 3397694 w 4041704"/>
                <a:gd name="connsiteY557" fmla="*/ 2697111 h 3686004"/>
                <a:gd name="connsiteX558" fmla="*/ 3400149 w 4041704"/>
                <a:gd name="connsiteY558" fmla="*/ 2698576 h 3686004"/>
                <a:gd name="connsiteX559" fmla="*/ 3417201 w 4041704"/>
                <a:gd name="connsiteY559" fmla="*/ 2713102 h 3686004"/>
                <a:gd name="connsiteX560" fmla="*/ 3410947 w 4041704"/>
                <a:gd name="connsiteY560" fmla="*/ 2749202 h 3686004"/>
                <a:gd name="connsiteX561" fmla="*/ 3404597 w 4041704"/>
                <a:gd name="connsiteY561" fmla="*/ 2751959 h 3686004"/>
                <a:gd name="connsiteX562" fmla="*/ 3393284 w 4041704"/>
                <a:gd name="connsiteY562" fmla="*/ 2745329 h 3686004"/>
                <a:gd name="connsiteX563" fmla="*/ 3389862 w 4041704"/>
                <a:gd name="connsiteY563" fmla="*/ 2743175 h 3686004"/>
                <a:gd name="connsiteX564" fmla="*/ 3369393 w 4041704"/>
                <a:gd name="connsiteY564" fmla="*/ 2716281 h 3686004"/>
                <a:gd name="connsiteX565" fmla="*/ 3358136 w 4041704"/>
                <a:gd name="connsiteY565" fmla="*/ 2705898 h 3686004"/>
                <a:gd name="connsiteX566" fmla="*/ 3326206 w 4041704"/>
                <a:gd name="connsiteY566" fmla="*/ 2697078 h 3686004"/>
                <a:gd name="connsiteX567" fmla="*/ 3295330 w 4041704"/>
                <a:gd name="connsiteY567" fmla="*/ 2711615 h 3686004"/>
                <a:gd name="connsiteX568" fmla="*/ 3292130 w 4041704"/>
                <a:gd name="connsiteY568" fmla="*/ 2718355 h 3686004"/>
                <a:gd name="connsiteX569" fmla="*/ 3297187 w 4041704"/>
                <a:gd name="connsiteY569" fmla="*/ 2727762 h 3686004"/>
                <a:gd name="connsiteX570" fmla="*/ 3289779 w 4041704"/>
                <a:gd name="connsiteY570" fmla="*/ 2725356 h 3686004"/>
                <a:gd name="connsiteX571" fmla="*/ 3287722 w 4041704"/>
                <a:gd name="connsiteY571" fmla="*/ 2734726 h 3686004"/>
                <a:gd name="connsiteX572" fmla="*/ 3289609 w 4041704"/>
                <a:gd name="connsiteY572" fmla="*/ 2748262 h 3686004"/>
                <a:gd name="connsiteX573" fmla="*/ 3285161 w 4041704"/>
                <a:gd name="connsiteY573" fmla="*/ 2759383 h 3686004"/>
                <a:gd name="connsiteX574" fmla="*/ 3274895 w 4041704"/>
                <a:gd name="connsiteY574" fmla="*/ 2752920 h 3686004"/>
                <a:gd name="connsiteX575" fmla="*/ 3271161 w 4041704"/>
                <a:gd name="connsiteY575" fmla="*/ 2736485 h 3686004"/>
                <a:gd name="connsiteX576" fmla="*/ 3266142 w 4041704"/>
                <a:gd name="connsiteY576" fmla="*/ 2736601 h 3686004"/>
                <a:gd name="connsiteX577" fmla="*/ 3258831 w 4041704"/>
                <a:gd name="connsiteY577" fmla="*/ 2739855 h 3686004"/>
                <a:gd name="connsiteX578" fmla="*/ 3262278 w 4041704"/>
                <a:gd name="connsiteY578" fmla="*/ 2745613 h 3686004"/>
                <a:gd name="connsiteX579" fmla="*/ 3255571 w 4041704"/>
                <a:gd name="connsiteY579" fmla="*/ 2759535 h 3686004"/>
                <a:gd name="connsiteX580" fmla="*/ 3238454 w 4041704"/>
                <a:gd name="connsiteY580" fmla="*/ 2769189 h 3686004"/>
                <a:gd name="connsiteX581" fmla="*/ 3240926 w 4041704"/>
                <a:gd name="connsiteY581" fmla="*/ 2794307 h 3686004"/>
                <a:gd name="connsiteX582" fmla="*/ 3248725 w 4041704"/>
                <a:gd name="connsiteY582" fmla="*/ 2819731 h 3686004"/>
                <a:gd name="connsiteX583" fmla="*/ 3228986 w 4041704"/>
                <a:gd name="connsiteY583" fmla="*/ 2828968 h 3686004"/>
                <a:gd name="connsiteX584" fmla="*/ 3218493 w 4041704"/>
                <a:gd name="connsiteY584" fmla="*/ 2837521 h 3686004"/>
                <a:gd name="connsiteX585" fmla="*/ 3226246 w 4041704"/>
                <a:gd name="connsiteY585" fmla="*/ 2846274 h 3686004"/>
                <a:gd name="connsiteX586" fmla="*/ 3228785 w 4041704"/>
                <a:gd name="connsiteY586" fmla="*/ 2847214 h 3686004"/>
                <a:gd name="connsiteX587" fmla="*/ 3244569 w 4041704"/>
                <a:gd name="connsiteY587" fmla="*/ 2856164 h 3686004"/>
                <a:gd name="connsiteX588" fmla="*/ 3231069 w 4041704"/>
                <a:gd name="connsiteY588" fmla="*/ 2859939 h 3686004"/>
                <a:gd name="connsiteX589" fmla="*/ 3216055 w 4041704"/>
                <a:gd name="connsiteY589" fmla="*/ 2859712 h 3686004"/>
                <a:gd name="connsiteX590" fmla="*/ 3202712 w 4041704"/>
                <a:gd name="connsiteY590" fmla="*/ 2882863 h 3686004"/>
                <a:gd name="connsiteX591" fmla="*/ 3211539 w 4041704"/>
                <a:gd name="connsiteY591" fmla="*/ 2895012 h 3686004"/>
                <a:gd name="connsiteX592" fmla="*/ 3198034 w 4041704"/>
                <a:gd name="connsiteY592" fmla="*/ 2908999 h 3686004"/>
                <a:gd name="connsiteX593" fmla="*/ 3181779 w 4041704"/>
                <a:gd name="connsiteY593" fmla="*/ 2906425 h 3686004"/>
                <a:gd name="connsiteX594" fmla="*/ 3165269 w 4041704"/>
                <a:gd name="connsiteY594" fmla="*/ 2915636 h 3686004"/>
                <a:gd name="connsiteX595" fmla="*/ 3141111 w 4041704"/>
                <a:gd name="connsiteY595" fmla="*/ 2929013 h 3686004"/>
                <a:gd name="connsiteX596" fmla="*/ 3111788 w 4041704"/>
                <a:gd name="connsiteY596" fmla="*/ 2951246 h 3686004"/>
                <a:gd name="connsiteX597" fmla="*/ 3103501 w 4041704"/>
                <a:gd name="connsiteY597" fmla="*/ 2962833 h 3686004"/>
                <a:gd name="connsiteX598" fmla="*/ 3098730 w 4041704"/>
                <a:gd name="connsiteY598" fmla="*/ 2955628 h 3686004"/>
                <a:gd name="connsiteX599" fmla="*/ 3085672 w 4041704"/>
                <a:gd name="connsiteY599" fmla="*/ 2960010 h 3686004"/>
                <a:gd name="connsiteX600" fmla="*/ 3081075 w 4041704"/>
                <a:gd name="connsiteY600" fmla="*/ 2967665 h 3686004"/>
                <a:gd name="connsiteX601" fmla="*/ 3086646 w 4041704"/>
                <a:gd name="connsiteY601" fmla="*/ 2973865 h 3686004"/>
                <a:gd name="connsiteX602" fmla="*/ 3072757 w 4041704"/>
                <a:gd name="connsiteY602" fmla="*/ 2975754 h 3686004"/>
                <a:gd name="connsiteX603" fmla="*/ 3067356 w 4041704"/>
                <a:gd name="connsiteY603" fmla="*/ 2974923 h 3686004"/>
                <a:gd name="connsiteX604" fmla="*/ 3062755 w 4041704"/>
                <a:gd name="connsiteY604" fmla="*/ 2975733 h 3686004"/>
                <a:gd name="connsiteX605" fmla="*/ 3044703 w 4041704"/>
                <a:gd name="connsiteY605" fmla="*/ 2977712 h 3686004"/>
                <a:gd name="connsiteX606" fmla="*/ 3040222 w 4041704"/>
                <a:gd name="connsiteY606" fmla="*/ 2977051 h 3686004"/>
                <a:gd name="connsiteX607" fmla="*/ 3038819 w 4041704"/>
                <a:gd name="connsiteY607" fmla="*/ 2983436 h 3686004"/>
                <a:gd name="connsiteX608" fmla="*/ 3041525 w 4041704"/>
                <a:gd name="connsiteY608" fmla="*/ 2994574 h 3686004"/>
                <a:gd name="connsiteX609" fmla="*/ 3048604 w 4041704"/>
                <a:gd name="connsiteY609" fmla="*/ 3007817 h 3686004"/>
                <a:gd name="connsiteX610" fmla="*/ 3033310 w 4041704"/>
                <a:gd name="connsiteY610" fmla="*/ 3019823 h 3686004"/>
                <a:gd name="connsiteX611" fmla="*/ 3017560 w 4041704"/>
                <a:gd name="connsiteY611" fmla="*/ 3015045 h 3686004"/>
                <a:gd name="connsiteX612" fmla="*/ 3007298 w 4041704"/>
                <a:gd name="connsiteY612" fmla="*/ 3013664 h 3686004"/>
                <a:gd name="connsiteX613" fmla="*/ 3000754 w 4041704"/>
                <a:gd name="connsiteY613" fmla="*/ 3020997 h 3686004"/>
                <a:gd name="connsiteX614" fmla="*/ 3001671 w 4041704"/>
                <a:gd name="connsiteY614" fmla="*/ 3021465 h 3686004"/>
                <a:gd name="connsiteX615" fmla="*/ 2995069 w 4041704"/>
                <a:gd name="connsiteY615" fmla="*/ 3033588 h 3686004"/>
                <a:gd name="connsiteX616" fmla="*/ 2954465 w 4041704"/>
                <a:gd name="connsiteY616" fmla="*/ 3108485 h 3686004"/>
                <a:gd name="connsiteX617" fmla="*/ 2960471 w 4041704"/>
                <a:gd name="connsiteY617" fmla="*/ 3122730 h 3686004"/>
                <a:gd name="connsiteX618" fmla="*/ 2970885 w 4041704"/>
                <a:gd name="connsiteY618" fmla="*/ 3141609 h 3686004"/>
                <a:gd name="connsiteX619" fmla="*/ 2950245 w 4041704"/>
                <a:gd name="connsiteY619" fmla="*/ 3143900 h 3686004"/>
                <a:gd name="connsiteX620" fmla="*/ 2937957 w 4041704"/>
                <a:gd name="connsiteY620" fmla="*/ 3170134 h 3686004"/>
                <a:gd name="connsiteX621" fmla="*/ 2945149 w 4041704"/>
                <a:gd name="connsiteY621" fmla="*/ 3194327 h 3686004"/>
                <a:gd name="connsiteX622" fmla="*/ 2943374 w 4041704"/>
                <a:gd name="connsiteY622" fmla="*/ 3245492 h 3686004"/>
                <a:gd name="connsiteX623" fmla="*/ 2924099 w 4041704"/>
                <a:gd name="connsiteY623" fmla="*/ 3263038 h 3686004"/>
                <a:gd name="connsiteX624" fmla="*/ 2910544 w 4041704"/>
                <a:gd name="connsiteY624" fmla="*/ 3280070 h 3686004"/>
                <a:gd name="connsiteX625" fmla="*/ 2895111 w 4041704"/>
                <a:gd name="connsiteY625" fmla="*/ 3276129 h 3686004"/>
                <a:gd name="connsiteX626" fmla="*/ 2863294 w 4041704"/>
                <a:gd name="connsiteY626" fmla="*/ 3252663 h 3686004"/>
                <a:gd name="connsiteX627" fmla="*/ 2834578 w 4041704"/>
                <a:gd name="connsiteY627" fmla="*/ 3242372 h 3686004"/>
                <a:gd name="connsiteX628" fmla="*/ 2785273 w 4041704"/>
                <a:gd name="connsiteY628" fmla="*/ 3254770 h 3686004"/>
                <a:gd name="connsiteX629" fmla="*/ 2775514 w 4041704"/>
                <a:gd name="connsiteY629" fmla="*/ 3264662 h 3686004"/>
                <a:gd name="connsiteX630" fmla="*/ 2760612 w 4041704"/>
                <a:gd name="connsiteY630" fmla="*/ 3273241 h 3686004"/>
                <a:gd name="connsiteX631" fmla="*/ 2756924 w 4041704"/>
                <a:gd name="connsiteY631" fmla="*/ 3258492 h 3686004"/>
                <a:gd name="connsiteX632" fmla="*/ 2754004 w 4041704"/>
                <a:gd name="connsiteY632" fmla="*/ 3250621 h 3686004"/>
                <a:gd name="connsiteX633" fmla="*/ 2747464 w 4041704"/>
                <a:gd name="connsiteY633" fmla="*/ 3255198 h 3686004"/>
                <a:gd name="connsiteX634" fmla="*/ 2697171 w 4041704"/>
                <a:gd name="connsiteY634" fmla="*/ 3269754 h 3686004"/>
                <a:gd name="connsiteX635" fmla="*/ 2675868 w 4041704"/>
                <a:gd name="connsiteY635" fmla="*/ 3265425 h 3686004"/>
                <a:gd name="connsiteX636" fmla="*/ 2673392 w 4041704"/>
                <a:gd name="connsiteY636" fmla="*/ 3261362 h 3686004"/>
                <a:gd name="connsiteX637" fmla="*/ 2671104 w 4041704"/>
                <a:gd name="connsiteY637" fmla="*/ 3263092 h 3686004"/>
                <a:gd name="connsiteX638" fmla="*/ 2662639 w 4041704"/>
                <a:gd name="connsiteY638" fmla="*/ 3257802 h 3686004"/>
                <a:gd name="connsiteX639" fmla="*/ 2660869 w 4041704"/>
                <a:gd name="connsiteY639" fmla="*/ 3253543 h 3686004"/>
                <a:gd name="connsiteX640" fmla="*/ 2650158 w 4041704"/>
                <a:gd name="connsiteY640" fmla="*/ 3249077 h 3686004"/>
                <a:gd name="connsiteX641" fmla="*/ 2645756 w 4041704"/>
                <a:gd name="connsiteY641" fmla="*/ 3244534 h 3686004"/>
                <a:gd name="connsiteX642" fmla="*/ 2645179 w 4041704"/>
                <a:gd name="connsiteY642" fmla="*/ 3248918 h 3686004"/>
                <a:gd name="connsiteX643" fmla="*/ 2593191 w 4041704"/>
                <a:gd name="connsiteY643" fmla="*/ 3294739 h 3686004"/>
                <a:gd name="connsiteX644" fmla="*/ 2555482 w 4041704"/>
                <a:gd name="connsiteY644" fmla="*/ 3295150 h 3686004"/>
                <a:gd name="connsiteX645" fmla="*/ 2497398 w 4041704"/>
                <a:gd name="connsiteY645" fmla="*/ 3286039 h 3686004"/>
                <a:gd name="connsiteX646" fmla="*/ 2490388 w 4041704"/>
                <a:gd name="connsiteY646" fmla="*/ 3282957 h 3686004"/>
                <a:gd name="connsiteX647" fmla="*/ 2483284 w 4041704"/>
                <a:gd name="connsiteY647" fmla="*/ 3290519 h 3686004"/>
                <a:gd name="connsiteX648" fmla="*/ 2482076 w 4041704"/>
                <a:gd name="connsiteY648" fmla="*/ 3297985 h 3686004"/>
                <a:gd name="connsiteX649" fmla="*/ 2485672 w 4041704"/>
                <a:gd name="connsiteY649" fmla="*/ 3308429 h 3686004"/>
                <a:gd name="connsiteX650" fmla="*/ 2482573 w 4041704"/>
                <a:gd name="connsiteY650" fmla="*/ 3314037 h 3686004"/>
                <a:gd name="connsiteX651" fmla="*/ 2480335 w 4041704"/>
                <a:gd name="connsiteY651" fmla="*/ 3314275 h 3686004"/>
                <a:gd name="connsiteX652" fmla="*/ 2480624 w 4041704"/>
                <a:gd name="connsiteY652" fmla="*/ 3329114 h 3686004"/>
                <a:gd name="connsiteX653" fmla="*/ 2470723 w 4041704"/>
                <a:gd name="connsiteY653" fmla="*/ 3346053 h 3686004"/>
                <a:gd name="connsiteX654" fmla="*/ 2439847 w 4041704"/>
                <a:gd name="connsiteY654" fmla="*/ 3342529 h 3686004"/>
                <a:gd name="connsiteX655" fmla="*/ 2420715 w 4041704"/>
                <a:gd name="connsiteY655" fmla="*/ 3345080 h 3686004"/>
                <a:gd name="connsiteX656" fmla="*/ 2423593 w 4041704"/>
                <a:gd name="connsiteY656" fmla="*/ 3361502 h 3686004"/>
                <a:gd name="connsiteX657" fmla="*/ 2425975 w 4041704"/>
                <a:gd name="connsiteY657" fmla="*/ 3364541 h 3686004"/>
                <a:gd name="connsiteX658" fmla="*/ 2438462 w 4041704"/>
                <a:gd name="connsiteY658" fmla="*/ 3387201 h 3686004"/>
                <a:gd name="connsiteX659" fmla="*/ 2419245 w 4041704"/>
                <a:gd name="connsiteY659" fmla="*/ 3381705 h 3686004"/>
                <a:gd name="connsiteX660" fmla="*/ 2401177 w 4041704"/>
                <a:gd name="connsiteY660" fmla="*/ 3370212 h 3686004"/>
                <a:gd name="connsiteX661" fmla="*/ 2367679 w 4041704"/>
                <a:gd name="connsiteY661" fmla="*/ 3388368 h 3686004"/>
                <a:gd name="connsiteX662" fmla="*/ 2369327 w 4041704"/>
                <a:gd name="connsiteY662" fmla="*/ 3409717 h 3686004"/>
                <a:gd name="connsiteX663" fmla="*/ 2342476 w 4041704"/>
                <a:gd name="connsiteY663" fmla="*/ 3416622 h 3686004"/>
                <a:gd name="connsiteX664" fmla="*/ 2324654 w 4041704"/>
                <a:gd name="connsiteY664" fmla="*/ 3401353 h 3686004"/>
                <a:gd name="connsiteX665" fmla="*/ 2312047 w 4041704"/>
                <a:gd name="connsiteY665" fmla="*/ 3393667 h 3686004"/>
                <a:gd name="connsiteX666" fmla="*/ 2299300 w 4041704"/>
                <a:gd name="connsiteY666" fmla="*/ 3399488 h 3686004"/>
                <a:gd name="connsiteX667" fmla="*/ 2300228 w 4041704"/>
                <a:gd name="connsiteY667" fmla="*/ 3400626 h 3686004"/>
                <a:gd name="connsiteX668" fmla="*/ 2284657 w 4041704"/>
                <a:gd name="connsiteY668" fmla="*/ 3412668 h 3686004"/>
                <a:gd name="connsiteX669" fmla="*/ 2188704 w 4041704"/>
                <a:gd name="connsiteY669" fmla="*/ 3487168 h 3686004"/>
                <a:gd name="connsiteX670" fmla="*/ 2188378 w 4041704"/>
                <a:gd name="connsiteY670" fmla="*/ 3509212 h 3686004"/>
                <a:gd name="connsiteX671" fmla="*/ 2191148 w 4041704"/>
                <a:gd name="connsiteY671" fmla="*/ 3539830 h 3686004"/>
                <a:gd name="connsiteX672" fmla="*/ 2162887 w 4041704"/>
                <a:gd name="connsiteY672" fmla="*/ 3530987 h 3686004"/>
                <a:gd name="connsiteX673" fmla="*/ 2131803 w 4041704"/>
                <a:gd name="connsiteY673" fmla="*/ 3558191 h 3686004"/>
                <a:gd name="connsiteX674" fmla="*/ 2127323 w 4041704"/>
                <a:gd name="connsiteY674" fmla="*/ 3593902 h 3686004"/>
                <a:gd name="connsiteX675" fmla="*/ 2095670 w 4041704"/>
                <a:gd name="connsiteY675" fmla="*/ 3659684 h 3686004"/>
                <a:gd name="connsiteX676" fmla="*/ 2060444 w 4041704"/>
                <a:gd name="connsiteY676" fmla="*/ 3671539 h 3686004"/>
                <a:gd name="connsiteX677" fmla="*/ 2032982 w 4041704"/>
                <a:gd name="connsiteY677" fmla="*/ 3686004 h 3686004"/>
                <a:gd name="connsiteX678" fmla="*/ 2015093 w 4041704"/>
                <a:gd name="connsiteY678" fmla="*/ 3672010 h 3686004"/>
                <a:gd name="connsiteX679" fmla="*/ 1987008 w 4041704"/>
                <a:gd name="connsiteY679" fmla="*/ 3623131 h 3686004"/>
                <a:gd name="connsiteX680" fmla="*/ 1955418 w 4041704"/>
                <a:gd name="connsiteY680" fmla="*/ 3593230 h 3686004"/>
                <a:gd name="connsiteX681" fmla="*/ 1883937 w 4041704"/>
                <a:gd name="connsiteY681" fmla="*/ 3581147 h 3686004"/>
                <a:gd name="connsiteX682" fmla="*/ 1865526 w 4041704"/>
                <a:gd name="connsiteY682" fmla="*/ 3588467 h 3686004"/>
                <a:gd name="connsiteX683" fmla="*/ 1841150 w 4041704"/>
                <a:gd name="connsiteY683" fmla="*/ 3591124 h 3686004"/>
                <a:gd name="connsiteX684" fmla="*/ 1844793 w 4041704"/>
                <a:gd name="connsiteY684" fmla="*/ 3569752 h 3686004"/>
                <a:gd name="connsiteX685" fmla="*/ 1845492 w 4041704"/>
                <a:gd name="connsiteY685" fmla="*/ 3557803 h 3686004"/>
                <a:gd name="connsiteX686" fmla="*/ 1834329 w 4041704"/>
                <a:gd name="connsiteY686" fmla="*/ 3560030 h 3686004"/>
                <a:gd name="connsiteX687" fmla="*/ 1760322 w 4041704"/>
                <a:gd name="connsiteY687" fmla="*/ 3550197 h 3686004"/>
                <a:gd name="connsiteX688" fmla="*/ 1733314 w 4041704"/>
                <a:gd name="connsiteY688" fmla="*/ 3519845 h 3686004"/>
                <a:gd name="connsiteX689" fmla="*/ 1671934 w 4041704"/>
                <a:gd name="connsiteY689" fmla="*/ 3408590 h 3686004"/>
                <a:gd name="connsiteX690" fmla="*/ 1655345 w 4041704"/>
                <a:gd name="connsiteY690" fmla="*/ 3405224 h 3686004"/>
                <a:gd name="connsiteX691" fmla="*/ 1640552 w 4041704"/>
                <a:gd name="connsiteY691" fmla="*/ 3399806 h 3686004"/>
                <a:gd name="connsiteX692" fmla="*/ 1637976 w 4041704"/>
                <a:gd name="connsiteY692" fmla="*/ 3390256 h 3686004"/>
                <a:gd name="connsiteX693" fmla="*/ 1618072 w 4041704"/>
                <a:gd name="connsiteY693" fmla="*/ 3387135 h 3686004"/>
                <a:gd name="connsiteX694" fmla="*/ 1615043 w 4041704"/>
                <a:gd name="connsiteY694" fmla="*/ 3382230 h 3686004"/>
                <a:gd name="connsiteX695" fmla="*/ 1596941 w 4041704"/>
                <a:gd name="connsiteY695" fmla="*/ 3395104 h 3686004"/>
                <a:gd name="connsiteX696" fmla="*/ 1596004 w 4041704"/>
                <a:gd name="connsiteY696" fmla="*/ 3374186 h 3686004"/>
                <a:gd name="connsiteX697" fmla="*/ 1578147 w 4041704"/>
                <a:gd name="connsiteY697" fmla="*/ 3371945 h 3686004"/>
                <a:gd name="connsiteX698" fmla="*/ 1578554 w 4041704"/>
                <a:gd name="connsiteY698" fmla="*/ 3370072 h 3686004"/>
                <a:gd name="connsiteX699" fmla="*/ 1564569 w 4041704"/>
                <a:gd name="connsiteY699" fmla="*/ 3381484 h 3686004"/>
                <a:gd name="connsiteX700" fmla="*/ 1533082 w 4041704"/>
                <a:gd name="connsiteY700" fmla="*/ 3402615 h 3686004"/>
                <a:gd name="connsiteX701" fmla="*/ 1512331 w 4041704"/>
                <a:gd name="connsiteY701" fmla="*/ 3379479 h 3686004"/>
                <a:gd name="connsiteX702" fmla="*/ 1496332 w 4041704"/>
                <a:gd name="connsiteY702" fmla="*/ 3368684 h 3686004"/>
                <a:gd name="connsiteX703" fmla="*/ 1487582 w 4041704"/>
                <a:gd name="connsiteY703" fmla="*/ 3382875 h 3686004"/>
                <a:gd name="connsiteX704" fmla="*/ 1487345 w 4041704"/>
                <a:gd name="connsiteY704" fmla="*/ 3386728 h 3686004"/>
                <a:gd name="connsiteX705" fmla="*/ 1481637 w 4041704"/>
                <a:gd name="connsiteY705" fmla="*/ 3411963 h 3686004"/>
                <a:gd name="connsiteX706" fmla="*/ 1470917 w 4041704"/>
                <a:gd name="connsiteY706" fmla="*/ 3395095 h 3686004"/>
                <a:gd name="connsiteX707" fmla="*/ 1465036 w 4041704"/>
                <a:gd name="connsiteY707" fmla="*/ 3374505 h 3686004"/>
                <a:gd name="connsiteX708" fmla="*/ 1427933 w 4041704"/>
                <a:gd name="connsiteY708" fmla="*/ 3365840 h 3686004"/>
                <a:gd name="connsiteX709" fmla="*/ 1414989 w 4041704"/>
                <a:gd name="connsiteY709" fmla="*/ 3382899 h 3686004"/>
                <a:gd name="connsiteX710" fmla="*/ 1390328 w 4041704"/>
                <a:gd name="connsiteY710" fmla="*/ 3370234 h 3686004"/>
                <a:gd name="connsiteX711" fmla="*/ 1387138 w 4041704"/>
                <a:gd name="connsiteY711" fmla="*/ 3346982 h 3686004"/>
                <a:gd name="connsiteX712" fmla="*/ 1367757 w 4041704"/>
                <a:gd name="connsiteY712" fmla="*/ 3328245 h 3686004"/>
                <a:gd name="connsiteX713" fmla="*/ 1339537 w 4041704"/>
                <a:gd name="connsiteY713" fmla="*/ 3300787 h 3686004"/>
                <a:gd name="connsiteX714" fmla="*/ 1297095 w 4041704"/>
                <a:gd name="connsiteY714" fmla="*/ 3269929 h 3686004"/>
                <a:gd name="connsiteX715" fmla="*/ 1277860 w 4041704"/>
                <a:gd name="connsiteY715" fmla="*/ 3263398 h 3686004"/>
                <a:gd name="connsiteX716" fmla="*/ 1285729 w 4041704"/>
                <a:gd name="connsiteY716" fmla="*/ 3253912 h 3686004"/>
                <a:gd name="connsiteX717" fmla="*/ 1274362 w 4041704"/>
                <a:gd name="connsiteY717" fmla="*/ 3237896 h 3686004"/>
                <a:gd name="connsiteX718" fmla="*/ 1243451 w 4041704"/>
                <a:gd name="connsiteY718" fmla="*/ 3213097 h 3686004"/>
                <a:gd name="connsiteX719" fmla="*/ 1233305 w 4041704"/>
                <a:gd name="connsiteY719" fmla="*/ 3189274 h 3686004"/>
                <a:gd name="connsiteX720" fmla="*/ 1231404 w 4041704"/>
                <a:gd name="connsiteY720" fmla="*/ 3176435 h 3686004"/>
                <a:gd name="connsiteX721" fmla="*/ 1223095 w 4041704"/>
                <a:gd name="connsiteY721" fmla="*/ 3189026 h 3686004"/>
                <a:gd name="connsiteX722" fmla="*/ 1202226 w 4041704"/>
                <a:gd name="connsiteY722" fmla="*/ 3214473 h 3686004"/>
                <a:gd name="connsiteX723" fmla="*/ 1160715 w 4041704"/>
                <a:gd name="connsiteY723" fmla="*/ 3248436 h 3686004"/>
                <a:gd name="connsiteX724" fmla="*/ 1140446 w 4041704"/>
                <a:gd name="connsiteY724" fmla="*/ 3266397 h 3686004"/>
                <a:gd name="connsiteX725" fmla="*/ 1126105 w 4041704"/>
                <a:gd name="connsiteY725" fmla="*/ 3266756 h 3686004"/>
                <a:gd name="connsiteX726" fmla="*/ 1123155 w 4041704"/>
                <a:gd name="connsiteY726" fmla="*/ 3289494 h 3686004"/>
                <a:gd name="connsiteX727" fmla="*/ 1074384 w 4041704"/>
                <a:gd name="connsiteY727" fmla="*/ 3324758 h 3686004"/>
                <a:gd name="connsiteX728" fmla="*/ 1061166 w 4041704"/>
                <a:gd name="connsiteY728" fmla="*/ 3334623 h 3686004"/>
                <a:gd name="connsiteX729" fmla="*/ 1018008 w 4041704"/>
                <a:gd name="connsiteY729" fmla="*/ 3360921 h 3686004"/>
                <a:gd name="connsiteX730" fmla="*/ 969896 w 4041704"/>
                <a:gd name="connsiteY730" fmla="*/ 3387953 h 3686004"/>
                <a:gd name="connsiteX731" fmla="*/ 943250 w 4041704"/>
                <a:gd name="connsiteY731" fmla="*/ 3400885 h 3686004"/>
                <a:gd name="connsiteX732" fmla="*/ 942382 w 4041704"/>
                <a:gd name="connsiteY732" fmla="*/ 3402321 h 3686004"/>
                <a:gd name="connsiteX733" fmla="*/ 942381 w 4041704"/>
                <a:gd name="connsiteY733" fmla="*/ 3402321 h 3686004"/>
                <a:gd name="connsiteX734" fmla="*/ 942165 w 4041704"/>
                <a:gd name="connsiteY734" fmla="*/ 3402681 h 3686004"/>
                <a:gd name="connsiteX735" fmla="*/ 942382 w 4041704"/>
                <a:gd name="connsiteY735" fmla="*/ 3402321 h 3686004"/>
                <a:gd name="connsiteX736" fmla="*/ 943534 w 4041704"/>
                <a:gd name="connsiteY736" fmla="*/ 3402037 h 3686004"/>
                <a:gd name="connsiteX737" fmla="*/ 950824 w 4041704"/>
                <a:gd name="connsiteY737" fmla="*/ 3409777 h 3686004"/>
                <a:gd name="connsiteX738" fmla="*/ 946198 w 4041704"/>
                <a:gd name="connsiteY738" fmla="*/ 3415809 h 3686004"/>
                <a:gd name="connsiteX739" fmla="*/ 885435 w 4041704"/>
                <a:gd name="connsiteY739" fmla="*/ 3473841 h 3686004"/>
                <a:gd name="connsiteX740" fmla="*/ 874462 w 4041704"/>
                <a:gd name="connsiteY740" fmla="*/ 3483885 h 3686004"/>
                <a:gd name="connsiteX741" fmla="*/ 870944 w 4041704"/>
                <a:gd name="connsiteY741" fmla="*/ 3485487 h 3686004"/>
                <a:gd name="connsiteX742" fmla="*/ 860406 w 4041704"/>
                <a:gd name="connsiteY742" fmla="*/ 3485396 h 3686004"/>
                <a:gd name="connsiteX743" fmla="*/ 856724 w 4041704"/>
                <a:gd name="connsiteY743" fmla="*/ 3484348 h 3686004"/>
                <a:gd name="connsiteX744" fmla="*/ 849315 w 4041704"/>
                <a:gd name="connsiteY744" fmla="*/ 3478105 h 3686004"/>
                <a:gd name="connsiteX745" fmla="*/ 844719 w 4041704"/>
                <a:gd name="connsiteY745" fmla="*/ 3474347 h 3686004"/>
                <a:gd name="connsiteX746" fmla="*/ 828312 w 4041704"/>
                <a:gd name="connsiteY746" fmla="*/ 3491112 h 3686004"/>
                <a:gd name="connsiteX747" fmla="*/ 811816 w 4041704"/>
                <a:gd name="connsiteY747" fmla="*/ 3499584 h 3686004"/>
                <a:gd name="connsiteX748" fmla="*/ 806443 w 4041704"/>
                <a:gd name="connsiteY748" fmla="*/ 3486725 h 3686004"/>
                <a:gd name="connsiteX749" fmla="*/ 865663 w 4041704"/>
                <a:gd name="connsiteY749" fmla="*/ 3443258 h 3686004"/>
                <a:gd name="connsiteX750" fmla="*/ 891545 w 4041704"/>
                <a:gd name="connsiteY750" fmla="*/ 3416330 h 3686004"/>
                <a:gd name="connsiteX751" fmla="*/ 896111 w 4041704"/>
                <a:gd name="connsiteY751" fmla="*/ 3411046 h 3686004"/>
                <a:gd name="connsiteX752" fmla="*/ 936260 w 4041704"/>
                <a:gd name="connsiteY752" fmla="*/ 3389402 h 3686004"/>
                <a:gd name="connsiteX753" fmla="*/ 950766 w 4041704"/>
                <a:gd name="connsiteY753" fmla="*/ 3372862 h 3686004"/>
                <a:gd name="connsiteX754" fmla="*/ 958401 w 4041704"/>
                <a:gd name="connsiteY754" fmla="*/ 3362175 h 3686004"/>
                <a:gd name="connsiteX755" fmla="*/ 1002097 w 4041704"/>
                <a:gd name="connsiteY755" fmla="*/ 3329141 h 3686004"/>
                <a:gd name="connsiteX756" fmla="*/ 1027292 w 4041704"/>
                <a:gd name="connsiteY756" fmla="*/ 3301404 h 3686004"/>
                <a:gd name="connsiteX757" fmla="*/ 1054298 w 4041704"/>
                <a:gd name="connsiteY757" fmla="*/ 3283982 h 3686004"/>
                <a:gd name="connsiteX758" fmla="*/ 1066200 w 4041704"/>
                <a:gd name="connsiteY758" fmla="*/ 3252921 h 3686004"/>
                <a:gd name="connsiteX759" fmla="*/ 1061380 w 4041704"/>
                <a:gd name="connsiteY759" fmla="*/ 3247263 h 3686004"/>
                <a:gd name="connsiteX760" fmla="*/ 1070214 w 4041704"/>
                <a:gd name="connsiteY760" fmla="*/ 3202775 h 3686004"/>
                <a:gd name="connsiteX761" fmla="*/ 1077715 w 4041704"/>
                <a:gd name="connsiteY761" fmla="*/ 3179648 h 3686004"/>
                <a:gd name="connsiteX762" fmla="*/ 1077647 w 4041704"/>
                <a:gd name="connsiteY762" fmla="*/ 3179528 h 3686004"/>
                <a:gd name="connsiteX763" fmla="*/ 1068969 w 4041704"/>
                <a:gd name="connsiteY763" fmla="*/ 3165555 h 3686004"/>
                <a:gd name="connsiteX764" fmla="*/ 1069713 w 4041704"/>
                <a:gd name="connsiteY764" fmla="*/ 3165435 h 3686004"/>
                <a:gd name="connsiteX765" fmla="*/ 1068029 w 4041704"/>
                <a:gd name="connsiteY765" fmla="*/ 3162443 h 3686004"/>
                <a:gd name="connsiteX766" fmla="*/ 1064529 w 4041704"/>
                <a:gd name="connsiteY766" fmla="*/ 3142060 h 3686004"/>
                <a:gd name="connsiteX767" fmla="*/ 1063050 w 4041704"/>
                <a:gd name="connsiteY767" fmla="*/ 3137376 h 3686004"/>
                <a:gd name="connsiteX768" fmla="*/ 1062498 w 4041704"/>
                <a:gd name="connsiteY768" fmla="*/ 3137761 h 3686004"/>
                <a:gd name="connsiteX769" fmla="*/ 1034473 w 4041704"/>
                <a:gd name="connsiteY769" fmla="*/ 3173009 h 3686004"/>
                <a:gd name="connsiteX770" fmla="*/ 1013870 w 4041704"/>
                <a:gd name="connsiteY770" fmla="*/ 3181846 h 3686004"/>
                <a:gd name="connsiteX771" fmla="*/ 1003316 w 4041704"/>
                <a:gd name="connsiteY771" fmla="*/ 3189210 h 3686004"/>
                <a:gd name="connsiteX772" fmla="*/ 970293 w 4041704"/>
                <a:gd name="connsiteY772" fmla="*/ 3206712 h 3686004"/>
                <a:gd name="connsiteX773" fmla="*/ 947984 w 4041704"/>
                <a:gd name="connsiteY773" fmla="*/ 3194585 h 3686004"/>
                <a:gd name="connsiteX774" fmla="*/ 1001074 w 4041704"/>
                <a:gd name="connsiteY774" fmla="*/ 3113231 h 3686004"/>
                <a:gd name="connsiteX775" fmla="*/ 996669 w 4041704"/>
                <a:gd name="connsiteY775" fmla="*/ 3113534 h 3686004"/>
                <a:gd name="connsiteX776" fmla="*/ 1020438 w 4041704"/>
                <a:gd name="connsiteY776" fmla="*/ 3088642 h 3686004"/>
                <a:gd name="connsiteX777" fmla="*/ 1038396 w 4041704"/>
                <a:gd name="connsiteY777" fmla="*/ 3064220 h 3686004"/>
                <a:gd name="connsiteX778" fmla="*/ 1027366 w 4041704"/>
                <a:gd name="connsiteY778" fmla="*/ 3055851 h 3686004"/>
                <a:gd name="connsiteX779" fmla="*/ 1011529 w 4041704"/>
                <a:gd name="connsiteY779" fmla="*/ 3037259 h 3686004"/>
                <a:gd name="connsiteX780" fmla="*/ 989315 w 4041704"/>
                <a:gd name="connsiteY780" fmla="*/ 3032467 h 3686004"/>
                <a:gd name="connsiteX781" fmla="*/ 967639 w 4041704"/>
                <a:gd name="connsiteY781" fmla="*/ 3039771 h 3686004"/>
                <a:gd name="connsiteX782" fmla="*/ 956876 w 4041704"/>
                <a:gd name="connsiteY782" fmla="*/ 3056610 h 3686004"/>
                <a:gd name="connsiteX783" fmla="*/ 941712 w 4041704"/>
                <a:gd name="connsiteY783" fmla="*/ 3062552 h 3686004"/>
                <a:gd name="connsiteX784" fmla="*/ 926580 w 4041704"/>
                <a:gd name="connsiteY784" fmla="*/ 3039873 h 3686004"/>
                <a:gd name="connsiteX785" fmla="*/ 921415 w 4041704"/>
                <a:gd name="connsiteY785" fmla="*/ 3033810 h 3686004"/>
                <a:gd name="connsiteX786" fmla="*/ 914050 w 4041704"/>
                <a:gd name="connsiteY786" fmla="*/ 3031714 h 3686004"/>
                <a:gd name="connsiteX787" fmla="*/ 899127 w 4041704"/>
                <a:gd name="connsiteY787" fmla="*/ 3015831 h 3686004"/>
                <a:gd name="connsiteX788" fmla="*/ 883887 w 4041704"/>
                <a:gd name="connsiteY788" fmla="*/ 3027417 h 3686004"/>
                <a:gd name="connsiteX789" fmla="*/ 877840 w 4041704"/>
                <a:gd name="connsiteY789" fmla="*/ 3027685 h 3686004"/>
                <a:gd name="connsiteX790" fmla="*/ 833143 w 4041704"/>
                <a:gd name="connsiteY790" fmla="*/ 3012056 h 3686004"/>
                <a:gd name="connsiteX791" fmla="*/ 827051 w 4041704"/>
                <a:gd name="connsiteY791" fmla="*/ 3008178 h 3686004"/>
                <a:gd name="connsiteX792" fmla="*/ 805303 w 4041704"/>
                <a:gd name="connsiteY792" fmla="*/ 2983463 h 3686004"/>
                <a:gd name="connsiteX793" fmla="*/ 785396 w 4041704"/>
                <a:gd name="connsiteY793" fmla="*/ 2940440 h 3686004"/>
                <a:gd name="connsiteX794" fmla="*/ 777912 w 4041704"/>
                <a:gd name="connsiteY794" fmla="*/ 2921010 h 3686004"/>
                <a:gd name="connsiteX795" fmla="*/ 776057 w 4041704"/>
                <a:gd name="connsiteY795" fmla="*/ 2906550 h 3686004"/>
                <a:gd name="connsiteX796" fmla="*/ 794156 w 4041704"/>
                <a:gd name="connsiteY796" fmla="*/ 2863934 h 3686004"/>
                <a:gd name="connsiteX797" fmla="*/ 796433 w 4041704"/>
                <a:gd name="connsiteY797" fmla="*/ 2854323 h 3686004"/>
                <a:gd name="connsiteX798" fmla="*/ 784369 w 4041704"/>
                <a:gd name="connsiteY798" fmla="*/ 2826241 h 3686004"/>
                <a:gd name="connsiteX799" fmla="*/ 781525 w 4041704"/>
                <a:gd name="connsiteY799" fmla="*/ 2814714 h 3686004"/>
                <a:gd name="connsiteX800" fmla="*/ 777006 w 4041704"/>
                <a:gd name="connsiteY800" fmla="*/ 2786482 h 3686004"/>
                <a:gd name="connsiteX801" fmla="*/ 764987 w 4041704"/>
                <a:gd name="connsiteY801" fmla="*/ 2781377 h 3686004"/>
                <a:gd name="connsiteX802" fmla="*/ 754819 w 4041704"/>
                <a:gd name="connsiteY802" fmla="*/ 2791238 h 3686004"/>
                <a:gd name="connsiteX803" fmla="*/ 748844 w 4041704"/>
                <a:gd name="connsiteY803" fmla="*/ 2763129 h 3686004"/>
                <a:gd name="connsiteX804" fmla="*/ 730809 w 4041704"/>
                <a:gd name="connsiteY804" fmla="*/ 2718412 h 3686004"/>
                <a:gd name="connsiteX805" fmla="*/ 725651 w 4041704"/>
                <a:gd name="connsiteY805" fmla="*/ 2720140 h 3686004"/>
                <a:gd name="connsiteX806" fmla="*/ 727215 w 4041704"/>
                <a:gd name="connsiteY806" fmla="*/ 2721285 h 3686004"/>
                <a:gd name="connsiteX807" fmla="*/ 719629 w 4041704"/>
                <a:gd name="connsiteY807" fmla="*/ 2729726 h 3686004"/>
                <a:gd name="connsiteX808" fmla="*/ 704062 w 4041704"/>
                <a:gd name="connsiteY808" fmla="*/ 2753308 h 3686004"/>
                <a:gd name="connsiteX809" fmla="*/ 700079 w 4041704"/>
                <a:gd name="connsiteY809" fmla="*/ 2765644 h 3686004"/>
                <a:gd name="connsiteX810" fmla="*/ 663000 w 4041704"/>
                <a:gd name="connsiteY810" fmla="*/ 2821583 h 3686004"/>
                <a:gd name="connsiteX811" fmla="*/ 668823 w 4041704"/>
                <a:gd name="connsiteY811" fmla="*/ 2841084 h 3686004"/>
                <a:gd name="connsiteX812" fmla="*/ 685585 w 4041704"/>
                <a:gd name="connsiteY812" fmla="*/ 2878480 h 3686004"/>
                <a:gd name="connsiteX813" fmla="*/ 680405 w 4041704"/>
                <a:gd name="connsiteY813" fmla="*/ 2888905 h 3686004"/>
                <a:gd name="connsiteX814" fmla="*/ 659234 w 4041704"/>
                <a:gd name="connsiteY814" fmla="*/ 2898435 h 3686004"/>
                <a:gd name="connsiteX815" fmla="*/ 583400 w 4041704"/>
                <a:gd name="connsiteY815" fmla="*/ 2850398 h 3686004"/>
                <a:gd name="connsiteX816" fmla="*/ 565656 w 4041704"/>
                <a:gd name="connsiteY816" fmla="*/ 2840755 h 3686004"/>
                <a:gd name="connsiteX817" fmla="*/ 557530 w 4041704"/>
                <a:gd name="connsiteY817" fmla="*/ 2840523 h 3686004"/>
                <a:gd name="connsiteX818" fmla="*/ 559953 w 4041704"/>
                <a:gd name="connsiteY818" fmla="*/ 2852042 h 3686004"/>
                <a:gd name="connsiteX819" fmla="*/ 565475 w 4041704"/>
                <a:gd name="connsiteY819" fmla="*/ 2853639 h 3686004"/>
                <a:gd name="connsiteX820" fmla="*/ 577550 w 4041704"/>
                <a:gd name="connsiteY820" fmla="*/ 2858053 h 3686004"/>
                <a:gd name="connsiteX821" fmla="*/ 567497 w 4041704"/>
                <a:gd name="connsiteY821" fmla="*/ 2872594 h 3686004"/>
                <a:gd name="connsiteX822" fmla="*/ 592456 w 4041704"/>
                <a:gd name="connsiteY822" fmla="*/ 2877187 h 3686004"/>
                <a:gd name="connsiteX823" fmla="*/ 592034 w 4041704"/>
                <a:gd name="connsiteY823" fmla="*/ 2887562 h 3686004"/>
                <a:gd name="connsiteX824" fmla="*/ 558685 w 4041704"/>
                <a:gd name="connsiteY824" fmla="*/ 2883167 h 3686004"/>
                <a:gd name="connsiteX825" fmla="*/ 536016 w 4041704"/>
                <a:gd name="connsiteY825" fmla="*/ 2872881 h 3686004"/>
                <a:gd name="connsiteX826" fmla="*/ 534593 w 4041704"/>
                <a:gd name="connsiteY826" fmla="*/ 2854883 h 3686004"/>
                <a:gd name="connsiteX827" fmla="*/ 524713 w 4041704"/>
                <a:gd name="connsiteY827" fmla="*/ 2845902 h 3686004"/>
                <a:gd name="connsiteX828" fmla="*/ 507469 w 4041704"/>
                <a:gd name="connsiteY828" fmla="*/ 2862552 h 3686004"/>
                <a:gd name="connsiteX829" fmla="*/ 500538 w 4041704"/>
                <a:gd name="connsiteY829" fmla="*/ 2864230 h 3686004"/>
                <a:gd name="connsiteX830" fmla="*/ 517410 w 4041704"/>
                <a:gd name="connsiteY830" fmla="*/ 2827861 h 3686004"/>
                <a:gd name="connsiteX831" fmla="*/ 505852 w 4041704"/>
                <a:gd name="connsiteY831" fmla="*/ 2811950 h 3686004"/>
                <a:gd name="connsiteX832" fmla="*/ 485775 w 4041704"/>
                <a:gd name="connsiteY832" fmla="*/ 2813877 h 3686004"/>
                <a:gd name="connsiteX833" fmla="*/ 475676 w 4041704"/>
                <a:gd name="connsiteY833" fmla="*/ 2799448 h 3686004"/>
                <a:gd name="connsiteX834" fmla="*/ 482504 w 4041704"/>
                <a:gd name="connsiteY834" fmla="*/ 2788255 h 3686004"/>
                <a:gd name="connsiteX835" fmla="*/ 480453 w 4041704"/>
                <a:gd name="connsiteY835" fmla="*/ 2761605 h 3686004"/>
                <a:gd name="connsiteX836" fmla="*/ 482055 w 4041704"/>
                <a:gd name="connsiteY836" fmla="*/ 2731868 h 3686004"/>
                <a:gd name="connsiteX837" fmla="*/ 474837 w 4041704"/>
                <a:gd name="connsiteY837" fmla="*/ 2702067 h 3686004"/>
                <a:gd name="connsiteX838" fmla="*/ 461682 w 4041704"/>
                <a:gd name="connsiteY838" fmla="*/ 2691678 h 3686004"/>
                <a:gd name="connsiteX839" fmla="*/ 472720 w 4041704"/>
                <a:gd name="connsiteY839" fmla="*/ 2684237 h 3686004"/>
                <a:gd name="connsiteX840" fmla="*/ 476156 w 4041704"/>
                <a:gd name="connsiteY840" fmla="*/ 2675700 h 3686004"/>
                <a:gd name="connsiteX841" fmla="*/ 465852 w 4041704"/>
                <a:gd name="connsiteY841" fmla="*/ 2642243 h 3686004"/>
                <a:gd name="connsiteX842" fmla="*/ 466201 w 4041704"/>
                <a:gd name="connsiteY842" fmla="*/ 2630051 h 3686004"/>
                <a:gd name="connsiteX843" fmla="*/ 450174 w 4041704"/>
                <a:gd name="connsiteY843" fmla="*/ 2645673 h 3686004"/>
                <a:gd name="connsiteX844" fmla="*/ 438844 w 4041704"/>
                <a:gd name="connsiteY844" fmla="*/ 2645849 h 3686004"/>
                <a:gd name="connsiteX845" fmla="*/ 407612 w 4041704"/>
                <a:gd name="connsiteY845" fmla="*/ 2659282 h 3686004"/>
                <a:gd name="connsiteX846" fmla="*/ 388301 w 4041704"/>
                <a:gd name="connsiteY846" fmla="*/ 2662859 h 3686004"/>
                <a:gd name="connsiteX847" fmla="*/ 372054 w 4041704"/>
                <a:gd name="connsiteY847" fmla="*/ 2673030 h 3686004"/>
                <a:gd name="connsiteX848" fmla="*/ 366153 w 4041704"/>
                <a:gd name="connsiteY848" fmla="*/ 2675927 h 3686004"/>
                <a:gd name="connsiteX849" fmla="*/ 337020 w 4041704"/>
                <a:gd name="connsiteY849" fmla="*/ 2651066 h 3686004"/>
                <a:gd name="connsiteX850" fmla="*/ 309559 w 4041704"/>
                <a:gd name="connsiteY850" fmla="*/ 2657350 h 3686004"/>
                <a:gd name="connsiteX851" fmla="*/ 286125 w 4041704"/>
                <a:gd name="connsiteY851" fmla="*/ 2645417 h 3686004"/>
                <a:gd name="connsiteX852" fmla="*/ 268162 w 4041704"/>
                <a:gd name="connsiteY852" fmla="*/ 2630323 h 3686004"/>
                <a:gd name="connsiteX853" fmla="*/ 242903 w 4041704"/>
                <a:gd name="connsiteY853" fmla="*/ 2607826 h 3686004"/>
                <a:gd name="connsiteX854" fmla="*/ 232834 w 4041704"/>
                <a:gd name="connsiteY854" fmla="*/ 2601092 h 3686004"/>
                <a:gd name="connsiteX855" fmla="*/ 223794 w 4041704"/>
                <a:gd name="connsiteY855" fmla="*/ 2595578 h 3686004"/>
                <a:gd name="connsiteX856" fmla="*/ 229257 w 4041704"/>
                <a:gd name="connsiteY856" fmla="*/ 2581782 h 3686004"/>
                <a:gd name="connsiteX857" fmla="*/ 239172 w 4041704"/>
                <a:gd name="connsiteY857" fmla="*/ 2574244 h 3686004"/>
                <a:gd name="connsiteX858" fmla="*/ 246021 w 4041704"/>
                <a:gd name="connsiteY858" fmla="*/ 2560112 h 3686004"/>
                <a:gd name="connsiteX859" fmla="*/ 236215 w 4041704"/>
                <a:gd name="connsiteY859" fmla="*/ 2552948 h 3686004"/>
                <a:gd name="connsiteX860" fmla="*/ 222405 w 4041704"/>
                <a:gd name="connsiteY860" fmla="*/ 2561062 h 3686004"/>
                <a:gd name="connsiteX861" fmla="*/ 216081 w 4041704"/>
                <a:gd name="connsiteY861" fmla="*/ 2574334 h 3686004"/>
                <a:gd name="connsiteX862" fmla="*/ 191941 w 4041704"/>
                <a:gd name="connsiteY862" fmla="*/ 2576145 h 3686004"/>
                <a:gd name="connsiteX863" fmla="*/ 194915 w 4041704"/>
                <a:gd name="connsiteY863" fmla="*/ 2559649 h 3686004"/>
                <a:gd name="connsiteX864" fmla="*/ 194993 w 4041704"/>
                <a:gd name="connsiteY864" fmla="*/ 2537251 h 3686004"/>
                <a:gd name="connsiteX865" fmla="*/ 192141 w 4041704"/>
                <a:gd name="connsiteY865" fmla="*/ 2525470 h 3686004"/>
                <a:gd name="connsiteX866" fmla="*/ 197888 w 4041704"/>
                <a:gd name="connsiteY866" fmla="*/ 2508302 h 3686004"/>
                <a:gd name="connsiteX867" fmla="*/ 200221 w 4041704"/>
                <a:gd name="connsiteY867" fmla="*/ 2496731 h 3686004"/>
                <a:gd name="connsiteX868" fmla="*/ 191458 w 4041704"/>
                <a:gd name="connsiteY868" fmla="*/ 2477209 h 3686004"/>
                <a:gd name="connsiteX869" fmla="*/ 183220 w 4041704"/>
                <a:gd name="connsiteY869" fmla="*/ 2456827 h 3686004"/>
                <a:gd name="connsiteX870" fmla="*/ 210079 w 4041704"/>
                <a:gd name="connsiteY870" fmla="*/ 2414736 h 3686004"/>
                <a:gd name="connsiteX871" fmla="*/ 221583 w 4041704"/>
                <a:gd name="connsiteY871" fmla="*/ 2391038 h 3686004"/>
                <a:gd name="connsiteX872" fmla="*/ 240133 w 4041704"/>
                <a:gd name="connsiteY872" fmla="*/ 2361599 h 3686004"/>
                <a:gd name="connsiteX873" fmla="*/ 247894 w 4041704"/>
                <a:gd name="connsiteY873" fmla="*/ 2352749 h 3686004"/>
                <a:gd name="connsiteX874" fmla="*/ 240633 w 4041704"/>
                <a:gd name="connsiteY874" fmla="*/ 2328828 h 3686004"/>
                <a:gd name="connsiteX875" fmla="*/ 229872 w 4041704"/>
                <a:gd name="connsiteY875" fmla="*/ 2322262 h 3686004"/>
                <a:gd name="connsiteX876" fmla="*/ 267736 w 4041704"/>
                <a:gd name="connsiteY876" fmla="*/ 2324097 h 3686004"/>
                <a:gd name="connsiteX877" fmla="*/ 284895 w 4041704"/>
                <a:gd name="connsiteY877" fmla="*/ 2319208 h 3686004"/>
                <a:gd name="connsiteX878" fmla="*/ 294969 w 4041704"/>
                <a:gd name="connsiteY878" fmla="*/ 2301727 h 3686004"/>
                <a:gd name="connsiteX879" fmla="*/ 319825 w 4041704"/>
                <a:gd name="connsiteY879" fmla="*/ 2296809 h 3686004"/>
                <a:gd name="connsiteX880" fmla="*/ 338486 w 4041704"/>
                <a:gd name="connsiteY880" fmla="*/ 2287520 h 3686004"/>
                <a:gd name="connsiteX881" fmla="*/ 344964 w 4041704"/>
                <a:gd name="connsiteY881" fmla="*/ 2288518 h 3686004"/>
                <a:gd name="connsiteX882" fmla="*/ 345963 w 4041704"/>
                <a:gd name="connsiteY882" fmla="*/ 2282040 h 3686004"/>
                <a:gd name="connsiteX883" fmla="*/ 334886 w 4041704"/>
                <a:gd name="connsiteY883" fmla="*/ 2257174 h 3686004"/>
                <a:gd name="connsiteX884" fmla="*/ 328066 w 4041704"/>
                <a:gd name="connsiteY884" fmla="*/ 2256305 h 3686004"/>
                <a:gd name="connsiteX885" fmla="*/ 326915 w 4041704"/>
                <a:gd name="connsiteY885" fmla="*/ 2256930 h 3686004"/>
                <a:gd name="connsiteX886" fmla="*/ 316061 w 4041704"/>
                <a:gd name="connsiteY886" fmla="*/ 2254318 h 3686004"/>
                <a:gd name="connsiteX887" fmla="*/ 292711 w 4041704"/>
                <a:gd name="connsiteY887" fmla="*/ 2226086 h 3686004"/>
                <a:gd name="connsiteX888" fmla="*/ 293665 w 4041704"/>
                <a:gd name="connsiteY888" fmla="*/ 2222983 h 3686004"/>
                <a:gd name="connsiteX889" fmla="*/ 287973 w 4041704"/>
                <a:gd name="connsiteY889" fmla="*/ 2218310 h 3686004"/>
                <a:gd name="connsiteX890" fmla="*/ 268137 w 4041704"/>
                <a:gd name="connsiteY890" fmla="*/ 2222747 h 3686004"/>
                <a:gd name="connsiteX891" fmla="*/ 255699 w 4041704"/>
                <a:gd name="connsiteY891" fmla="*/ 2244103 h 3686004"/>
                <a:gd name="connsiteX892" fmla="*/ 246742 w 4041704"/>
                <a:gd name="connsiteY892" fmla="*/ 2251040 h 3686004"/>
                <a:gd name="connsiteX893" fmla="*/ 242837 w 4041704"/>
                <a:gd name="connsiteY893" fmla="*/ 2240980 h 3686004"/>
                <a:gd name="connsiteX894" fmla="*/ 244074 w 4041704"/>
                <a:gd name="connsiteY894" fmla="*/ 2202161 h 3686004"/>
                <a:gd name="connsiteX895" fmla="*/ 254872 w 4041704"/>
                <a:gd name="connsiteY895" fmla="*/ 2192209 h 3686004"/>
                <a:gd name="connsiteX896" fmla="*/ 272556 w 4041704"/>
                <a:gd name="connsiteY896" fmla="*/ 2180404 h 3686004"/>
                <a:gd name="connsiteX897" fmla="*/ 280288 w 4041704"/>
                <a:gd name="connsiteY897" fmla="*/ 2173876 h 3686004"/>
                <a:gd name="connsiteX898" fmla="*/ 280101 w 4041704"/>
                <a:gd name="connsiteY898" fmla="*/ 2172712 h 3686004"/>
                <a:gd name="connsiteX899" fmla="*/ 282418 w 4041704"/>
                <a:gd name="connsiteY899" fmla="*/ 2167586 h 3686004"/>
                <a:gd name="connsiteX900" fmla="*/ 284250 w 4041704"/>
                <a:gd name="connsiteY900" fmla="*/ 2163518 h 3686004"/>
                <a:gd name="connsiteX901" fmla="*/ 282733 w 4041704"/>
                <a:gd name="connsiteY901" fmla="*/ 2158286 h 3686004"/>
                <a:gd name="connsiteX902" fmla="*/ 277970 w 4041704"/>
                <a:gd name="connsiteY902" fmla="*/ 2159412 h 3686004"/>
                <a:gd name="connsiteX903" fmla="*/ 270762 w 4041704"/>
                <a:gd name="connsiteY903" fmla="*/ 2160837 h 3686004"/>
                <a:gd name="connsiteX904" fmla="*/ 269741 w 4041704"/>
                <a:gd name="connsiteY904" fmla="*/ 2152970 h 3686004"/>
                <a:gd name="connsiteX905" fmla="*/ 270486 w 4041704"/>
                <a:gd name="connsiteY905" fmla="*/ 2151396 h 3686004"/>
                <a:gd name="connsiteX906" fmla="*/ 264354 w 4041704"/>
                <a:gd name="connsiteY906" fmla="*/ 2140825 h 3686004"/>
                <a:gd name="connsiteX907" fmla="*/ 256578 w 4041704"/>
                <a:gd name="connsiteY907" fmla="*/ 2135115 h 3686004"/>
                <a:gd name="connsiteX908" fmla="*/ 256216 w 4041704"/>
                <a:gd name="connsiteY908" fmla="*/ 2132405 h 3686004"/>
                <a:gd name="connsiteX909" fmla="*/ 249309 w 4041704"/>
                <a:gd name="connsiteY909" fmla="*/ 2125651 h 3686004"/>
                <a:gd name="connsiteX910" fmla="*/ 241768 w 4041704"/>
                <a:gd name="connsiteY910" fmla="*/ 2122122 h 3686004"/>
                <a:gd name="connsiteX911" fmla="*/ 222886 w 4041704"/>
                <a:gd name="connsiteY911" fmla="*/ 2113166 h 3686004"/>
                <a:gd name="connsiteX912" fmla="*/ 202956 w 4041704"/>
                <a:gd name="connsiteY912" fmla="*/ 2113965 h 3686004"/>
                <a:gd name="connsiteX913" fmla="*/ 196020 w 4041704"/>
                <a:gd name="connsiteY913" fmla="*/ 2109455 h 3686004"/>
                <a:gd name="connsiteX914" fmla="*/ 189879 w 4041704"/>
                <a:gd name="connsiteY914" fmla="*/ 2093818 h 3686004"/>
                <a:gd name="connsiteX915" fmla="*/ 190909 w 4041704"/>
                <a:gd name="connsiteY915" fmla="*/ 2082560 h 3686004"/>
                <a:gd name="connsiteX916" fmla="*/ 176927 w 4041704"/>
                <a:gd name="connsiteY916" fmla="*/ 2076952 h 3686004"/>
                <a:gd name="connsiteX917" fmla="*/ 161150 w 4041704"/>
                <a:gd name="connsiteY917" fmla="*/ 2071832 h 3686004"/>
                <a:gd name="connsiteX918" fmla="*/ 156976 w 4041704"/>
                <a:gd name="connsiteY918" fmla="*/ 2051565 h 3686004"/>
                <a:gd name="connsiteX919" fmla="*/ 164190 w 4041704"/>
                <a:gd name="connsiteY919" fmla="*/ 2046515 h 3686004"/>
                <a:gd name="connsiteX920" fmla="*/ 176598 w 4041704"/>
                <a:gd name="connsiteY920" fmla="*/ 2017463 h 3686004"/>
                <a:gd name="connsiteX921" fmla="*/ 172362 w 4041704"/>
                <a:gd name="connsiteY921" fmla="*/ 1981804 h 3686004"/>
                <a:gd name="connsiteX922" fmla="*/ 157391 w 4041704"/>
                <a:gd name="connsiteY922" fmla="*/ 1971489 h 3686004"/>
                <a:gd name="connsiteX923" fmla="*/ 140371 w 4041704"/>
                <a:gd name="connsiteY923" fmla="*/ 1969374 h 3686004"/>
                <a:gd name="connsiteX924" fmla="*/ 147853 w 4041704"/>
                <a:gd name="connsiteY924" fmla="*/ 1939681 h 3686004"/>
                <a:gd name="connsiteX925" fmla="*/ 158285 w 4041704"/>
                <a:gd name="connsiteY925" fmla="*/ 1920645 h 3686004"/>
                <a:gd name="connsiteX926" fmla="*/ 160830 w 4041704"/>
                <a:gd name="connsiteY926" fmla="*/ 1915989 h 3686004"/>
                <a:gd name="connsiteX927" fmla="*/ 159493 w 4041704"/>
                <a:gd name="connsiteY927" fmla="*/ 1915963 h 3686004"/>
                <a:gd name="connsiteX928" fmla="*/ 153790 w 4041704"/>
                <a:gd name="connsiteY928" fmla="*/ 1913117 h 3686004"/>
                <a:gd name="connsiteX929" fmla="*/ 137462 w 4041704"/>
                <a:gd name="connsiteY929" fmla="*/ 1905516 h 3686004"/>
                <a:gd name="connsiteX930" fmla="*/ 133579 w 4041704"/>
                <a:gd name="connsiteY930" fmla="*/ 1899724 h 3686004"/>
                <a:gd name="connsiteX931" fmla="*/ 133105 w 4041704"/>
                <a:gd name="connsiteY931" fmla="*/ 1895728 h 3686004"/>
                <a:gd name="connsiteX932" fmla="*/ 129392 w 4041704"/>
                <a:gd name="connsiteY932" fmla="*/ 1898293 h 3686004"/>
                <a:gd name="connsiteX933" fmla="*/ 116047 w 4041704"/>
                <a:gd name="connsiteY933" fmla="*/ 1904919 h 3686004"/>
                <a:gd name="connsiteX934" fmla="*/ 112975 w 4041704"/>
                <a:gd name="connsiteY934" fmla="*/ 1904648 h 3686004"/>
                <a:gd name="connsiteX935" fmla="*/ 113239 w 4041704"/>
                <a:gd name="connsiteY935" fmla="*/ 1905442 h 3686004"/>
                <a:gd name="connsiteX936" fmla="*/ 109733 w 4041704"/>
                <a:gd name="connsiteY936" fmla="*/ 1907599 h 3686004"/>
                <a:gd name="connsiteX937" fmla="*/ 93271 w 4041704"/>
                <a:gd name="connsiteY937" fmla="*/ 1905341 h 3686004"/>
                <a:gd name="connsiteX938" fmla="*/ 78716 w 4041704"/>
                <a:gd name="connsiteY938" fmla="*/ 1908782 h 3686004"/>
                <a:gd name="connsiteX939" fmla="*/ 74146 w 4041704"/>
                <a:gd name="connsiteY939" fmla="*/ 1915454 h 3686004"/>
                <a:gd name="connsiteX940" fmla="*/ 71611 w 4041704"/>
                <a:gd name="connsiteY940" fmla="*/ 1917731 h 3686004"/>
                <a:gd name="connsiteX941" fmla="*/ 69334 w 4041704"/>
                <a:gd name="connsiteY941" fmla="*/ 1915194 h 3686004"/>
                <a:gd name="connsiteX942" fmla="*/ 62727 w 4041704"/>
                <a:gd name="connsiteY942" fmla="*/ 1910885 h 3686004"/>
                <a:gd name="connsiteX943" fmla="*/ 49191 w 4041704"/>
                <a:gd name="connsiteY943" fmla="*/ 1906817 h 3686004"/>
                <a:gd name="connsiteX944" fmla="*/ 42777 w 4041704"/>
                <a:gd name="connsiteY944" fmla="*/ 1908054 h 3686004"/>
                <a:gd name="connsiteX945" fmla="*/ 39043 w 4041704"/>
                <a:gd name="connsiteY945" fmla="*/ 1911174 h 3686004"/>
                <a:gd name="connsiteX946" fmla="*/ 35068 w 4041704"/>
                <a:gd name="connsiteY946" fmla="*/ 1907360 h 3686004"/>
                <a:gd name="connsiteX947" fmla="*/ 33663 w 4041704"/>
                <a:gd name="connsiteY947" fmla="*/ 1903778 h 3686004"/>
                <a:gd name="connsiteX948" fmla="*/ 21749 w 4041704"/>
                <a:gd name="connsiteY948" fmla="*/ 1901843 h 3686004"/>
                <a:gd name="connsiteX949" fmla="*/ 19945 w 4041704"/>
                <a:gd name="connsiteY949" fmla="*/ 1903668 h 3686004"/>
                <a:gd name="connsiteX950" fmla="*/ 15118 w 4041704"/>
                <a:gd name="connsiteY950" fmla="*/ 1904528 h 3686004"/>
                <a:gd name="connsiteX951" fmla="*/ 15175 w 4041704"/>
                <a:gd name="connsiteY951" fmla="*/ 1900043 h 3686004"/>
                <a:gd name="connsiteX952" fmla="*/ 17990 w 4041704"/>
                <a:gd name="connsiteY952" fmla="*/ 1896581 h 3686004"/>
                <a:gd name="connsiteX953" fmla="*/ 17531 w 4041704"/>
                <a:gd name="connsiteY953" fmla="*/ 1891099 h 3686004"/>
                <a:gd name="connsiteX954" fmla="*/ 9478 w 4041704"/>
                <a:gd name="connsiteY954" fmla="*/ 1875949 h 3686004"/>
                <a:gd name="connsiteX955" fmla="*/ 3397 w 4041704"/>
                <a:gd name="connsiteY955" fmla="*/ 1856139 h 3686004"/>
                <a:gd name="connsiteX956" fmla="*/ 4652 w 4041704"/>
                <a:gd name="connsiteY956" fmla="*/ 1850811 h 3686004"/>
                <a:gd name="connsiteX957" fmla="*/ 7981 w 4041704"/>
                <a:gd name="connsiteY957" fmla="*/ 1845163 h 3686004"/>
                <a:gd name="connsiteX958" fmla="*/ 7180 w 4041704"/>
                <a:gd name="connsiteY958" fmla="*/ 1842047 h 3686004"/>
                <a:gd name="connsiteX959" fmla="*/ 0 w 4041704"/>
                <a:gd name="connsiteY959" fmla="*/ 1830579 h 3686004"/>
                <a:gd name="connsiteX960" fmla="*/ 1735 w 4041704"/>
                <a:gd name="connsiteY960" fmla="*/ 1818053 h 3686004"/>
                <a:gd name="connsiteX961" fmla="*/ 16041 w 4041704"/>
                <a:gd name="connsiteY961" fmla="*/ 1801382 h 3686004"/>
                <a:gd name="connsiteX962" fmla="*/ 19907 w 4041704"/>
                <a:gd name="connsiteY962" fmla="*/ 1793107 h 3686004"/>
                <a:gd name="connsiteX963" fmla="*/ 27281 w 4041704"/>
                <a:gd name="connsiteY963" fmla="*/ 1778114 h 3686004"/>
                <a:gd name="connsiteX964" fmla="*/ 27243 w 4041704"/>
                <a:gd name="connsiteY964" fmla="*/ 1759781 h 3686004"/>
                <a:gd name="connsiteX965" fmla="*/ 55513 w 4041704"/>
                <a:gd name="connsiteY965" fmla="*/ 1749265 h 3686004"/>
                <a:gd name="connsiteX966" fmla="*/ 70592 w 4041704"/>
                <a:gd name="connsiteY966" fmla="*/ 1744880 h 3686004"/>
                <a:gd name="connsiteX967" fmla="*/ 96805 w 4041704"/>
                <a:gd name="connsiteY967" fmla="*/ 1731928 h 3686004"/>
                <a:gd name="connsiteX968" fmla="*/ 110075 w 4041704"/>
                <a:gd name="connsiteY968" fmla="*/ 1738252 h 3686004"/>
                <a:gd name="connsiteX969" fmla="*/ 121332 w 4041704"/>
                <a:gd name="connsiteY969" fmla="*/ 1736259 h 3686004"/>
                <a:gd name="connsiteX970" fmla="*/ 127329 w 4041704"/>
                <a:gd name="connsiteY970" fmla="*/ 1732239 h 3686004"/>
                <a:gd name="connsiteX971" fmla="*/ 133588 w 4041704"/>
                <a:gd name="connsiteY971" fmla="*/ 1727788 h 3686004"/>
                <a:gd name="connsiteX972" fmla="*/ 134144 w 4041704"/>
                <a:gd name="connsiteY972" fmla="*/ 1734624 h 3686004"/>
                <a:gd name="connsiteX973" fmla="*/ 133196 w 4041704"/>
                <a:gd name="connsiteY973" fmla="*/ 1745861 h 3686004"/>
                <a:gd name="connsiteX974" fmla="*/ 143265 w 4041704"/>
                <a:gd name="connsiteY974" fmla="*/ 1752593 h 3686004"/>
                <a:gd name="connsiteX975" fmla="*/ 152296 w 4041704"/>
                <a:gd name="connsiteY975" fmla="*/ 1747470 h 3686004"/>
                <a:gd name="connsiteX976" fmla="*/ 155718 w 4041704"/>
                <a:gd name="connsiteY976" fmla="*/ 1752512 h 3686004"/>
                <a:gd name="connsiteX977" fmla="*/ 161592 w 4041704"/>
                <a:gd name="connsiteY977" fmla="*/ 1776769 h 3686004"/>
                <a:gd name="connsiteX978" fmla="*/ 166956 w 4041704"/>
                <a:gd name="connsiteY978" fmla="*/ 1788310 h 3686004"/>
                <a:gd name="connsiteX979" fmla="*/ 166316 w 4041704"/>
                <a:gd name="connsiteY979" fmla="*/ 1794564 h 3686004"/>
                <a:gd name="connsiteX980" fmla="*/ 168319 w 4041704"/>
                <a:gd name="connsiteY980" fmla="*/ 1794045 h 3686004"/>
                <a:gd name="connsiteX981" fmla="*/ 174958 w 4041704"/>
                <a:gd name="connsiteY981" fmla="*/ 1788737 h 3686004"/>
                <a:gd name="connsiteX982" fmla="*/ 181371 w 4041704"/>
                <a:gd name="connsiteY982" fmla="*/ 1787500 h 3686004"/>
                <a:gd name="connsiteX983" fmla="*/ 198329 w 4041704"/>
                <a:gd name="connsiteY983" fmla="*/ 1792737 h 3686004"/>
                <a:gd name="connsiteX984" fmla="*/ 201544 w 4041704"/>
                <a:gd name="connsiteY984" fmla="*/ 1788737 h 3686004"/>
                <a:gd name="connsiteX985" fmla="*/ 221079 w 4041704"/>
                <a:gd name="connsiteY985" fmla="*/ 1766397 h 3686004"/>
                <a:gd name="connsiteX986" fmla="*/ 225545 w 4041704"/>
                <a:gd name="connsiteY986" fmla="*/ 1759079 h 3686004"/>
                <a:gd name="connsiteX987" fmla="*/ 226230 w 4041704"/>
                <a:gd name="connsiteY987" fmla="*/ 1748274 h 3686004"/>
                <a:gd name="connsiteX988" fmla="*/ 211965 w 4041704"/>
                <a:gd name="connsiteY988" fmla="*/ 1724214 h 3686004"/>
                <a:gd name="connsiteX989" fmla="*/ 210257 w 4041704"/>
                <a:gd name="connsiteY989" fmla="*/ 1709587 h 3686004"/>
                <a:gd name="connsiteX990" fmla="*/ 224023 w 4041704"/>
                <a:gd name="connsiteY990" fmla="*/ 1707353 h 3686004"/>
                <a:gd name="connsiteX991" fmla="*/ 242241 w 4041704"/>
                <a:gd name="connsiteY991" fmla="*/ 1711379 h 3686004"/>
                <a:gd name="connsiteX992" fmla="*/ 255293 w 4041704"/>
                <a:gd name="connsiteY992" fmla="*/ 1712253 h 3686004"/>
                <a:gd name="connsiteX993" fmla="*/ 264324 w 4041704"/>
                <a:gd name="connsiteY993" fmla="*/ 1707132 h 3686004"/>
                <a:gd name="connsiteX994" fmla="*/ 281407 w 4041704"/>
                <a:gd name="connsiteY994" fmla="*/ 1665575 h 3686004"/>
                <a:gd name="connsiteX995" fmla="*/ 295355 w 4041704"/>
                <a:gd name="connsiteY995" fmla="*/ 1650457 h 3686004"/>
                <a:gd name="connsiteX996" fmla="*/ 318183 w 4041704"/>
                <a:gd name="connsiteY996" fmla="*/ 1650798 h 3686004"/>
                <a:gd name="connsiteX997" fmla="*/ 336105 w 4041704"/>
                <a:gd name="connsiteY997" fmla="*/ 1612706 h 3686004"/>
                <a:gd name="connsiteX998" fmla="*/ 332244 w 4041704"/>
                <a:gd name="connsiteY998" fmla="*/ 1596765 h 3686004"/>
                <a:gd name="connsiteX999" fmla="*/ 345508 w 4041704"/>
                <a:gd name="connsiteY999" fmla="*/ 1592453 h 3686004"/>
                <a:gd name="connsiteX1000" fmla="*/ 372459 w 4041704"/>
                <a:gd name="connsiteY1000" fmla="*/ 1608304 h 3686004"/>
                <a:gd name="connsiteX1001" fmla="*/ 366520 w 4041704"/>
                <a:gd name="connsiteY1001" fmla="*/ 1592867 h 3686004"/>
                <a:gd name="connsiteX1002" fmla="*/ 362257 w 4041704"/>
                <a:gd name="connsiteY1002" fmla="*/ 1584360 h 3686004"/>
                <a:gd name="connsiteX1003" fmla="*/ 341471 w 4041704"/>
                <a:gd name="connsiteY1003" fmla="*/ 1565181 h 3686004"/>
                <a:gd name="connsiteX1004" fmla="*/ 324093 w 4041704"/>
                <a:gd name="connsiteY1004" fmla="*/ 1564622 h 3686004"/>
                <a:gd name="connsiteX1005" fmla="*/ 335369 w 4041704"/>
                <a:gd name="connsiteY1005" fmla="*/ 1524838 h 3686004"/>
                <a:gd name="connsiteX1006" fmla="*/ 346666 w 4041704"/>
                <a:gd name="connsiteY1006" fmla="*/ 1482115 h 3686004"/>
                <a:gd name="connsiteX1007" fmla="*/ 338449 w 4041704"/>
                <a:gd name="connsiteY1007" fmla="*/ 1458790 h 3686004"/>
                <a:gd name="connsiteX1008" fmla="*/ 315695 w 4041704"/>
                <a:gd name="connsiteY1008" fmla="*/ 1460266 h 3686004"/>
                <a:gd name="connsiteX1009" fmla="*/ 297610 w 4041704"/>
                <a:gd name="connsiteY1009" fmla="*/ 1473451 h 3686004"/>
                <a:gd name="connsiteX1010" fmla="*/ 259036 w 4041704"/>
                <a:gd name="connsiteY1010" fmla="*/ 1450509 h 3686004"/>
                <a:gd name="connsiteX1011" fmla="*/ 253178 w 4041704"/>
                <a:gd name="connsiteY1011" fmla="*/ 1447526 h 3686004"/>
                <a:gd name="connsiteX1012" fmla="*/ 255985 w 4041704"/>
                <a:gd name="connsiteY1012" fmla="*/ 1430337 h 3686004"/>
                <a:gd name="connsiteX1013" fmla="*/ 268401 w 4041704"/>
                <a:gd name="connsiteY1013" fmla="*/ 1411922 h 3686004"/>
                <a:gd name="connsiteX1014" fmla="*/ 304630 w 4041704"/>
                <a:gd name="connsiteY1014" fmla="*/ 1400946 h 3686004"/>
                <a:gd name="connsiteX1015" fmla="*/ 320032 w 4041704"/>
                <a:gd name="connsiteY1015" fmla="*/ 1411524 h 3686004"/>
                <a:gd name="connsiteX1016" fmla="*/ 331486 w 4041704"/>
                <a:gd name="connsiteY1016" fmla="*/ 1417921 h 3686004"/>
                <a:gd name="connsiteX1017" fmla="*/ 388646 w 4041704"/>
                <a:gd name="connsiteY1017" fmla="*/ 1394907 h 3686004"/>
                <a:gd name="connsiteX1018" fmla="*/ 399615 w 4041704"/>
                <a:gd name="connsiteY1018" fmla="*/ 1361433 h 3686004"/>
                <a:gd name="connsiteX1019" fmla="*/ 394231 w 4041704"/>
                <a:gd name="connsiteY1019" fmla="*/ 1352832 h 3686004"/>
                <a:gd name="connsiteX1020" fmla="*/ 408825 w 4041704"/>
                <a:gd name="connsiteY1020" fmla="*/ 1308576 h 3686004"/>
                <a:gd name="connsiteX1021" fmla="*/ 433980 w 4041704"/>
                <a:gd name="connsiteY1021" fmla="*/ 1286710 h 3686004"/>
                <a:gd name="connsiteX1022" fmla="*/ 475774 w 4041704"/>
                <a:gd name="connsiteY1022" fmla="*/ 1271450 h 3686004"/>
                <a:gd name="connsiteX1023" fmla="*/ 492912 w 4041704"/>
                <a:gd name="connsiteY1023" fmla="*/ 1269501 h 3686004"/>
                <a:gd name="connsiteX1024" fmla="*/ 466485 w 4041704"/>
                <a:gd name="connsiteY1024" fmla="*/ 1252791 h 3686004"/>
                <a:gd name="connsiteX1025" fmla="*/ 464596 w 4041704"/>
                <a:gd name="connsiteY1025" fmla="*/ 1251046 h 3686004"/>
                <a:gd name="connsiteX1026" fmla="*/ 464260 w 4041704"/>
                <a:gd name="connsiteY1026" fmla="*/ 1249660 h 3686004"/>
                <a:gd name="connsiteX1027" fmla="*/ 426403 w 4041704"/>
                <a:gd name="connsiteY1027" fmla="*/ 1164545 h 3686004"/>
                <a:gd name="connsiteX1028" fmla="*/ 424723 w 4041704"/>
                <a:gd name="connsiteY1028" fmla="*/ 1122763 h 3686004"/>
                <a:gd name="connsiteX1029" fmla="*/ 431810 w 4041704"/>
                <a:gd name="connsiteY1029" fmla="*/ 1076290 h 3686004"/>
                <a:gd name="connsiteX1030" fmla="*/ 432233 w 4041704"/>
                <a:gd name="connsiteY1030" fmla="*/ 1065915 h 3686004"/>
                <a:gd name="connsiteX1031" fmla="*/ 433350 w 4041704"/>
                <a:gd name="connsiteY1031" fmla="*/ 996308 h 3686004"/>
                <a:gd name="connsiteX1032" fmla="*/ 429489 w 4041704"/>
                <a:gd name="connsiteY1032" fmla="*/ 980368 h 3686004"/>
                <a:gd name="connsiteX1033" fmla="*/ 426913 w 4041704"/>
                <a:gd name="connsiteY1033" fmla="*/ 954578 h 3686004"/>
                <a:gd name="connsiteX1034" fmla="*/ 412104 w 4041704"/>
                <a:gd name="connsiteY1034" fmla="*/ 969171 h 3686004"/>
                <a:gd name="connsiteX1035" fmla="*/ 396826 w 4041704"/>
                <a:gd name="connsiteY1035" fmla="*/ 965166 h 3686004"/>
                <a:gd name="connsiteX1036" fmla="*/ 368670 w 4041704"/>
                <a:gd name="connsiteY1036" fmla="*/ 936766 h 3686004"/>
                <a:gd name="connsiteX1037" fmla="*/ 354173 w 4041704"/>
                <a:gd name="connsiteY1037" fmla="*/ 920835 h 3686004"/>
                <a:gd name="connsiteX1038" fmla="*/ 350867 w 4041704"/>
                <a:gd name="connsiteY1038" fmla="*/ 911730 h 3686004"/>
                <a:gd name="connsiteX1039" fmla="*/ 344649 w 4041704"/>
                <a:gd name="connsiteY1039" fmla="*/ 875449 h 3686004"/>
                <a:gd name="connsiteX1040" fmla="*/ 346207 w 4041704"/>
                <a:gd name="connsiteY1040" fmla="*/ 851592 h 3686004"/>
                <a:gd name="connsiteX1041" fmla="*/ 345076 w 4041704"/>
                <a:gd name="connsiteY1041" fmla="*/ 840860 h 3686004"/>
                <a:gd name="connsiteX1042" fmla="*/ 343163 w 4041704"/>
                <a:gd name="connsiteY1042" fmla="*/ 828988 h 368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041704" h="3686004">
                  <a:moveTo>
                    <a:pt x="3386347" y="2411413"/>
                  </a:moveTo>
                  <a:lnTo>
                    <a:pt x="3386340" y="2411535"/>
                  </a:lnTo>
                  <a:lnTo>
                    <a:pt x="3386483" y="2411511"/>
                  </a:lnTo>
                  <a:close/>
                  <a:moveTo>
                    <a:pt x="3362819" y="2194357"/>
                  </a:moveTo>
                  <a:cubicBezTo>
                    <a:pt x="3360830" y="2196729"/>
                    <a:pt x="3360305" y="2199199"/>
                    <a:pt x="3361204" y="2201156"/>
                  </a:cubicBezTo>
                  <a:lnTo>
                    <a:pt x="3365647" y="2203538"/>
                  </a:lnTo>
                  <a:lnTo>
                    <a:pt x="3367414" y="2187828"/>
                  </a:lnTo>
                  <a:lnTo>
                    <a:pt x="3369533" y="2184367"/>
                  </a:lnTo>
                  <a:close/>
                  <a:moveTo>
                    <a:pt x="3369683" y="2161469"/>
                  </a:moveTo>
                  <a:lnTo>
                    <a:pt x="3378698" y="2161125"/>
                  </a:lnTo>
                  <a:cubicBezTo>
                    <a:pt x="3380316" y="2161515"/>
                    <a:pt x="3381480" y="2162439"/>
                    <a:pt x="3381834" y="2164342"/>
                  </a:cubicBezTo>
                  <a:lnTo>
                    <a:pt x="3381252" y="2167406"/>
                  </a:lnTo>
                  <a:lnTo>
                    <a:pt x="3393725" y="2151948"/>
                  </a:lnTo>
                  <a:cubicBezTo>
                    <a:pt x="3395106" y="2150016"/>
                    <a:pt x="3397011" y="2148168"/>
                    <a:pt x="3398392" y="2146236"/>
                  </a:cubicBezTo>
                  <a:cubicBezTo>
                    <a:pt x="3395687" y="2146345"/>
                    <a:pt x="3394306" y="2148277"/>
                    <a:pt x="3392043" y="2148993"/>
                  </a:cubicBezTo>
                  <a:close/>
                  <a:moveTo>
                    <a:pt x="3355458" y="2155683"/>
                  </a:moveTo>
                  <a:lnTo>
                    <a:pt x="3355439" y="2156097"/>
                  </a:lnTo>
                  <a:cubicBezTo>
                    <a:pt x="3356073" y="2158885"/>
                    <a:pt x="3356602" y="2162329"/>
                    <a:pt x="3358079" y="2164040"/>
                  </a:cubicBezTo>
                  <a:lnTo>
                    <a:pt x="3362945" y="2162609"/>
                  </a:lnTo>
                  <a:lnTo>
                    <a:pt x="3362474" y="2162586"/>
                  </a:lnTo>
                  <a:close/>
                  <a:moveTo>
                    <a:pt x="3340275" y="2163884"/>
                  </a:moveTo>
                  <a:lnTo>
                    <a:pt x="3339342" y="2166886"/>
                  </a:lnTo>
                  <a:lnTo>
                    <a:pt x="3339875" y="2166130"/>
                  </a:lnTo>
                  <a:close/>
                  <a:moveTo>
                    <a:pt x="3552686" y="1785302"/>
                  </a:moveTo>
                  <a:lnTo>
                    <a:pt x="3552595" y="1785639"/>
                  </a:lnTo>
                  <a:lnTo>
                    <a:pt x="3553346" y="1786264"/>
                  </a:lnTo>
                  <a:close/>
                  <a:moveTo>
                    <a:pt x="3376296" y="1583151"/>
                  </a:moveTo>
                  <a:lnTo>
                    <a:pt x="3375997" y="1583729"/>
                  </a:lnTo>
                  <a:lnTo>
                    <a:pt x="3377264" y="1583840"/>
                  </a:lnTo>
                  <a:lnTo>
                    <a:pt x="3381205" y="1582227"/>
                  </a:lnTo>
                  <a:close/>
                  <a:moveTo>
                    <a:pt x="3320681" y="1573903"/>
                  </a:moveTo>
                  <a:lnTo>
                    <a:pt x="3321545" y="1574218"/>
                  </a:lnTo>
                  <a:lnTo>
                    <a:pt x="3321319" y="1573906"/>
                  </a:lnTo>
                  <a:close/>
                  <a:moveTo>
                    <a:pt x="3273764" y="1356808"/>
                  </a:moveTo>
                  <a:lnTo>
                    <a:pt x="3271648" y="1370709"/>
                  </a:lnTo>
                  <a:cubicBezTo>
                    <a:pt x="3271978" y="1375263"/>
                    <a:pt x="3273039" y="1379642"/>
                    <a:pt x="3273370" y="1384198"/>
                  </a:cubicBezTo>
                  <a:cubicBezTo>
                    <a:pt x="3273877" y="1389483"/>
                    <a:pt x="3272980" y="1393756"/>
                    <a:pt x="3270646" y="1397074"/>
                  </a:cubicBezTo>
                  <a:lnTo>
                    <a:pt x="3268575" y="1398376"/>
                  </a:lnTo>
                  <a:lnTo>
                    <a:pt x="3299781" y="1403318"/>
                  </a:lnTo>
                  <a:lnTo>
                    <a:pt x="3292105" y="1393842"/>
                  </a:lnTo>
                  <a:cubicBezTo>
                    <a:pt x="3289620" y="1385174"/>
                    <a:pt x="3285580" y="1377268"/>
                    <a:pt x="3281163" y="1369598"/>
                  </a:cubicBezTo>
                  <a:close/>
                  <a:moveTo>
                    <a:pt x="2942540" y="460381"/>
                  </a:moveTo>
                  <a:lnTo>
                    <a:pt x="2943393" y="463167"/>
                  </a:lnTo>
                  <a:cubicBezTo>
                    <a:pt x="2943843" y="467018"/>
                    <a:pt x="2943651" y="471410"/>
                    <a:pt x="2946045" y="474113"/>
                  </a:cubicBezTo>
                  <a:cubicBezTo>
                    <a:pt x="2957054" y="487671"/>
                    <a:pt x="2962515" y="487893"/>
                    <a:pt x="2974889" y="476785"/>
                  </a:cubicBezTo>
                  <a:lnTo>
                    <a:pt x="2975278" y="476498"/>
                  </a:lnTo>
                  <a:lnTo>
                    <a:pt x="2980094" y="461238"/>
                  </a:lnTo>
                  <a:cubicBezTo>
                    <a:pt x="2980716" y="455632"/>
                    <a:pt x="2980246" y="449903"/>
                    <a:pt x="2978625" y="444405"/>
                  </a:cubicBezTo>
                  <a:lnTo>
                    <a:pt x="2976516" y="441086"/>
                  </a:lnTo>
                  <a:lnTo>
                    <a:pt x="2971944" y="444037"/>
                  </a:lnTo>
                  <a:cubicBezTo>
                    <a:pt x="2964043" y="447549"/>
                    <a:pt x="2955780" y="450208"/>
                    <a:pt x="2947692" y="453174"/>
                  </a:cubicBezTo>
                  <a:close/>
                  <a:moveTo>
                    <a:pt x="931457" y="2960614"/>
                  </a:moveTo>
                  <a:lnTo>
                    <a:pt x="932617" y="2960737"/>
                  </a:lnTo>
                  <a:lnTo>
                    <a:pt x="932419" y="2960450"/>
                  </a:lnTo>
                  <a:close/>
                  <a:moveTo>
                    <a:pt x="731853" y="2718061"/>
                  </a:moveTo>
                  <a:lnTo>
                    <a:pt x="741742" y="2737711"/>
                  </a:lnTo>
                  <a:cubicBezTo>
                    <a:pt x="744870" y="2750390"/>
                    <a:pt x="761291" y="2747562"/>
                    <a:pt x="767713" y="2756738"/>
                  </a:cubicBezTo>
                  <a:lnTo>
                    <a:pt x="778286" y="2745315"/>
                  </a:lnTo>
                  <a:lnTo>
                    <a:pt x="777750" y="2745207"/>
                  </a:lnTo>
                  <a:cubicBezTo>
                    <a:pt x="774197" y="2743512"/>
                    <a:pt x="771129" y="2740930"/>
                    <a:pt x="768222" y="2737381"/>
                  </a:cubicBezTo>
                  <a:cubicBezTo>
                    <a:pt x="762410" y="2730924"/>
                    <a:pt x="757243" y="2723824"/>
                    <a:pt x="748847" y="2719950"/>
                  </a:cubicBezTo>
                  <a:cubicBezTo>
                    <a:pt x="744326" y="2718014"/>
                    <a:pt x="740128" y="2716723"/>
                    <a:pt x="735849" y="2716722"/>
                  </a:cubicBezTo>
                  <a:close/>
                  <a:moveTo>
                    <a:pt x="1246175" y="310765"/>
                  </a:moveTo>
                  <a:lnTo>
                    <a:pt x="1255291" y="304099"/>
                  </a:lnTo>
                  <a:lnTo>
                    <a:pt x="1253742" y="306184"/>
                  </a:lnTo>
                  <a:cubicBezTo>
                    <a:pt x="1251717" y="308669"/>
                    <a:pt x="1249600" y="310251"/>
                    <a:pt x="1247181" y="310884"/>
                  </a:cubicBezTo>
                  <a:close/>
                  <a:moveTo>
                    <a:pt x="783421" y="946304"/>
                  </a:moveTo>
                  <a:cubicBezTo>
                    <a:pt x="782304" y="948533"/>
                    <a:pt x="782114" y="950920"/>
                    <a:pt x="784179" y="953359"/>
                  </a:cubicBezTo>
                  <a:lnTo>
                    <a:pt x="784245" y="953368"/>
                  </a:lnTo>
                  <a:lnTo>
                    <a:pt x="784830" y="944504"/>
                  </a:lnTo>
                  <a:close/>
                  <a:moveTo>
                    <a:pt x="658370" y="913024"/>
                  </a:moveTo>
                  <a:lnTo>
                    <a:pt x="652593" y="931066"/>
                  </a:lnTo>
                  <a:lnTo>
                    <a:pt x="659391" y="930691"/>
                  </a:lnTo>
                  <a:cubicBezTo>
                    <a:pt x="663107" y="930780"/>
                    <a:pt x="666835" y="930339"/>
                    <a:pt x="668518" y="926662"/>
                  </a:cubicBezTo>
                  <a:cubicBezTo>
                    <a:pt x="670200" y="922985"/>
                    <a:pt x="666523" y="921303"/>
                    <a:pt x="664451" y="919128"/>
                  </a:cubicBezTo>
                  <a:close/>
                  <a:moveTo>
                    <a:pt x="343163" y="828988"/>
                  </a:moveTo>
                  <a:cubicBezTo>
                    <a:pt x="344299" y="825916"/>
                    <a:pt x="347538" y="823755"/>
                    <a:pt x="353858" y="822591"/>
                  </a:cubicBezTo>
                  <a:cubicBezTo>
                    <a:pt x="363992" y="820505"/>
                    <a:pt x="366231" y="810057"/>
                    <a:pt x="368544" y="801426"/>
                  </a:cubicBezTo>
                  <a:cubicBezTo>
                    <a:pt x="373619" y="781486"/>
                    <a:pt x="373619" y="781486"/>
                    <a:pt x="393106" y="789240"/>
                  </a:cubicBezTo>
                  <a:cubicBezTo>
                    <a:pt x="395259" y="790553"/>
                    <a:pt x="397243" y="791173"/>
                    <a:pt x="399658" y="792057"/>
                  </a:cubicBezTo>
                  <a:cubicBezTo>
                    <a:pt x="410011" y="795418"/>
                    <a:pt x="418233" y="794528"/>
                    <a:pt x="419801" y="781308"/>
                  </a:cubicBezTo>
                  <a:cubicBezTo>
                    <a:pt x="419318" y="776289"/>
                    <a:pt x="422353" y="775186"/>
                    <a:pt x="425891" y="776165"/>
                  </a:cubicBezTo>
                  <a:cubicBezTo>
                    <a:pt x="430553" y="777237"/>
                    <a:pt x="435646" y="778570"/>
                    <a:pt x="439258" y="781365"/>
                  </a:cubicBezTo>
                  <a:cubicBezTo>
                    <a:pt x="446911" y="787216"/>
                    <a:pt x="454418" y="789433"/>
                    <a:pt x="463187" y="784741"/>
                  </a:cubicBezTo>
                  <a:cubicBezTo>
                    <a:pt x="468133" y="782442"/>
                    <a:pt x="472701" y="784638"/>
                    <a:pt x="477100" y="786141"/>
                  </a:cubicBezTo>
                  <a:cubicBezTo>
                    <a:pt x="485718" y="802029"/>
                    <a:pt x="479401" y="825938"/>
                    <a:pt x="501304" y="834574"/>
                  </a:cubicBezTo>
                  <a:cubicBezTo>
                    <a:pt x="506564" y="836602"/>
                    <a:pt x="506142" y="846977"/>
                    <a:pt x="514648" y="842715"/>
                  </a:cubicBezTo>
                  <a:cubicBezTo>
                    <a:pt x="532470" y="829961"/>
                    <a:pt x="532207" y="830391"/>
                    <a:pt x="552271" y="842041"/>
                  </a:cubicBezTo>
                  <a:cubicBezTo>
                    <a:pt x="557867" y="845455"/>
                    <a:pt x="562318" y="851714"/>
                    <a:pt x="570635" y="849700"/>
                  </a:cubicBezTo>
                  <a:cubicBezTo>
                    <a:pt x="576851" y="851128"/>
                    <a:pt x="582089" y="856097"/>
                    <a:pt x="588778" y="851910"/>
                  </a:cubicBezTo>
                  <a:cubicBezTo>
                    <a:pt x="599342" y="850085"/>
                    <a:pt x="608141" y="853089"/>
                    <a:pt x="615963" y="859632"/>
                  </a:cubicBezTo>
                  <a:cubicBezTo>
                    <a:pt x="616132" y="860326"/>
                    <a:pt x="616132" y="860326"/>
                    <a:pt x="616299" y="861019"/>
                  </a:cubicBezTo>
                  <a:cubicBezTo>
                    <a:pt x="625013" y="863678"/>
                    <a:pt x="630713" y="861838"/>
                    <a:pt x="634797" y="857685"/>
                  </a:cubicBezTo>
                  <a:lnTo>
                    <a:pt x="637257" y="852876"/>
                  </a:lnTo>
                  <a:lnTo>
                    <a:pt x="644105" y="816137"/>
                  </a:lnTo>
                  <a:cubicBezTo>
                    <a:pt x="645642" y="796524"/>
                    <a:pt x="650484" y="793986"/>
                    <a:pt x="669424" y="801349"/>
                  </a:cubicBezTo>
                  <a:cubicBezTo>
                    <a:pt x="671489" y="803788"/>
                    <a:pt x="671824" y="806452"/>
                    <a:pt x="671560" y="809100"/>
                  </a:cubicBezTo>
                  <a:lnTo>
                    <a:pt x="670812" y="813063"/>
                  </a:lnTo>
                  <a:lnTo>
                    <a:pt x="675492" y="817242"/>
                  </a:lnTo>
                  <a:cubicBezTo>
                    <a:pt x="676510" y="819931"/>
                    <a:pt x="677284" y="823504"/>
                    <a:pt x="679761" y="827674"/>
                  </a:cubicBezTo>
                  <a:cubicBezTo>
                    <a:pt x="679644" y="831737"/>
                    <a:pt x="677806" y="834751"/>
                    <a:pt x="674844" y="837668"/>
                  </a:cubicBezTo>
                  <a:lnTo>
                    <a:pt x="667970" y="841657"/>
                  </a:lnTo>
                  <a:lnTo>
                    <a:pt x="668977" y="847276"/>
                  </a:lnTo>
                  <a:cubicBezTo>
                    <a:pt x="672471" y="856522"/>
                    <a:pt x="679049" y="864515"/>
                    <a:pt x="686345" y="870267"/>
                  </a:cubicBezTo>
                  <a:cubicBezTo>
                    <a:pt x="689983" y="873542"/>
                    <a:pt x="695784" y="875276"/>
                    <a:pt x="696716" y="880609"/>
                  </a:cubicBezTo>
                  <a:cubicBezTo>
                    <a:pt x="697688" y="884350"/>
                    <a:pt x="697701" y="883819"/>
                    <a:pt x="699358" y="881204"/>
                  </a:cubicBezTo>
                  <a:cubicBezTo>
                    <a:pt x="700470" y="879107"/>
                    <a:pt x="702632" y="877566"/>
                    <a:pt x="704199" y="878665"/>
                  </a:cubicBezTo>
                  <a:cubicBezTo>
                    <a:pt x="719968" y="885420"/>
                    <a:pt x="727694" y="873392"/>
                    <a:pt x="736405" y="864574"/>
                  </a:cubicBezTo>
                  <a:cubicBezTo>
                    <a:pt x="739123" y="861985"/>
                    <a:pt x="742384" y="858877"/>
                    <a:pt x="746126" y="857906"/>
                  </a:cubicBezTo>
                  <a:cubicBezTo>
                    <a:pt x="751990" y="856985"/>
                    <a:pt x="757791" y="858718"/>
                    <a:pt x="759772" y="864608"/>
                  </a:cubicBezTo>
                  <a:cubicBezTo>
                    <a:pt x="767194" y="887094"/>
                    <a:pt x="788866" y="891336"/>
                    <a:pt x="806189" y="899721"/>
                  </a:cubicBezTo>
                  <a:cubicBezTo>
                    <a:pt x="807257" y="899482"/>
                    <a:pt x="808988" y="899258"/>
                    <a:pt x="810502" y="899825"/>
                  </a:cubicBezTo>
                  <a:lnTo>
                    <a:pt x="812660" y="903314"/>
                  </a:lnTo>
                  <a:lnTo>
                    <a:pt x="817662" y="897914"/>
                  </a:lnTo>
                  <a:lnTo>
                    <a:pt x="813177" y="889446"/>
                  </a:lnTo>
                  <a:cubicBezTo>
                    <a:pt x="809797" y="878880"/>
                    <a:pt x="804682" y="876043"/>
                    <a:pt x="794007" y="878389"/>
                  </a:cubicBezTo>
                  <a:cubicBezTo>
                    <a:pt x="792575" y="878743"/>
                    <a:pt x="791391" y="879494"/>
                    <a:pt x="789170" y="880349"/>
                  </a:cubicBezTo>
                  <a:cubicBezTo>
                    <a:pt x="788722" y="871793"/>
                    <a:pt x="793888" y="866862"/>
                    <a:pt x="797766" y="861641"/>
                  </a:cubicBezTo>
                  <a:cubicBezTo>
                    <a:pt x="802577" y="855277"/>
                    <a:pt x="805062" y="848730"/>
                    <a:pt x="802787" y="840778"/>
                  </a:cubicBezTo>
                  <a:cubicBezTo>
                    <a:pt x="801761" y="834799"/>
                    <a:pt x="798723" y="831751"/>
                    <a:pt x="792348" y="833029"/>
                  </a:cubicBezTo>
                  <a:cubicBezTo>
                    <a:pt x="785577" y="834558"/>
                    <a:pt x="780279" y="834048"/>
                    <a:pt x="776427" y="827097"/>
                  </a:cubicBezTo>
                  <a:cubicBezTo>
                    <a:pt x="772429" y="820789"/>
                    <a:pt x="776662" y="817002"/>
                    <a:pt x="780645" y="812820"/>
                  </a:cubicBezTo>
                  <a:cubicBezTo>
                    <a:pt x="781973" y="811426"/>
                    <a:pt x="784734" y="809677"/>
                    <a:pt x="782590" y="807168"/>
                  </a:cubicBezTo>
                  <a:cubicBezTo>
                    <a:pt x="780592" y="804014"/>
                    <a:pt x="776767" y="801466"/>
                    <a:pt x="773112" y="802676"/>
                  </a:cubicBezTo>
                  <a:cubicBezTo>
                    <a:pt x="762935" y="805811"/>
                    <a:pt x="760228" y="799792"/>
                    <a:pt x="757703" y="791447"/>
                  </a:cubicBezTo>
                  <a:cubicBezTo>
                    <a:pt x="753325" y="779304"/>
                    <a:pt x="746185" y="768911"/>
                    <a:pt x="736284" y="760268"/>
                  </a:cubicBezTo>
                  <a:cubicBezTo>
                    <a:pt x="733498" y="757614"/>
                    <a:pt x="731354" y="755104"/>
                    <a:pt x="731578" y="751096"/>
                  </a:cubicBezTo>
                  <a:cubicBezTo>
                    <a:pt x="731708" y="739963"/>
                    <a:pt x="729722" y="730724"/>
                    <a:pt x="718061" y="725407"/>
                  </a:cubicBezTo>
                  <a:cubicBezTo>
                    <a:pt x="713840" y="723109"/>
                    <a:pt x="716535" y="718638"/>
                    <a:pt x="719151" y="717533"/>
                  </a:cubicBezTo>
                  <a:cubicBezTo>
                    <a:pt x="733915" y="712044"/>
                    <a:pt x="734006" y="702593"/>
                    <a:pt x="727549" y="690662"/>
                  </a:cubicBezTo>
                  <a:cubicBezTo>
                    <a:pt x="726695" y="688442"/>
                    <a:pt x="727273" y="685864"/>
                    <a:pt x="727207" y="683143"/>
                  </a:cubicBezTo>
                  <a:cubicBezTo>
                    <a:pt x="726773" y="668502"/>
                    <a:pt x="727062" y="667214"/>
                    <a:pt x="741036" y="662224"/>
                  </a:cubicBezTo>
                  <a:cubicBezTo>
                    <a:pt x="748740" y="659553"/>
                    <a:pt x="752579" y="656015"/>
                    <a:pt x="751237" y="646919"/>
                  </a:cubicBezTo>
                  <a:cubicBezTo>
                    <a:pt x="750356" y="640296"/>
                    <a:pt x="751697" y="632816"/>
                    <a:pt x="757507" y="628028"/>
                  </a:cubicBezTo>
                  <a:cubicBezTo>
                    <a:pt x="762923" y="623491"/>
                    <a:pt x="760819" y="619299"/>
                    <a:pt x="758071" y="614963"/>
                  </a:cubicBezTo>
                  <a:cubicBezTo>
                    <a:pt x="755323" y="610627"/>
                    <a:pt x="752430" y="606935"/>
                    <a:pt x="752943" y="601638"/>
                  </a:cubicBezTo>
                  <a:cubicBezTo>
                    <a:pt x="753166" y="597628"/>
                    <a:pt x="749945" y="596908"/>
                    <a:pt x="747224" y="596975"/>
                  </a:cubicBezTo>
                  <a:cubicBezTo>
                    <a:pt x="743319" y="597791"/>
                    <a:pt x="740059" y="598753"/>
                    <a:pt x="736654" y="600358"/>
                  </a:cubicBezTo>
                  <a:cubicBezTo>
                    <a:pt x="724651" y="604097"/>
                    <a:pt x="723757" y="603559"/>
                    <a:pt x="722350" y="591743"/>
                  </a:cubicBezTo>
                  <a:cubicBezTo>
                    <a:pt x="721325" y="585763"/>
                    <a:pt x="721981" y="579822"/>
                    <a:pt x="721599" y="573987"/>
                  </a:cubicBezTo>
                  <a:cubicBezTo>
                    <a:pt x="721506" y="566862"/>
                    <a:pt x="721414" y="559738"/>
                    <a:pt x="732116" y="561796"/>
                  </a:cubicBezTo>
                  <a:cubicBezTo>
                    <a:pt x="735732" y="562268"/>
                    <a:pt x="738136" y="559086"/>
                    <a:pt x="736677" y="555038"/>
                  </a:cubicBezTo>
                  <a:cubicBezTo>
                    <a:pt x="735112" y="549952"/>
                    <a:pt x="733691" y="544222"/>
                    <a:pt x="725922" y="544173"/>
                  </a:cubicBezTo>
                  <a:cubicBezTo>
                    <a:pt x="725528" y="544423"/>
                    <a:pt x="725134" y="544673"/>
                    <a:pt x="724095" y="544779"/>
                  </a:cubicBezTo>
                  <a:cubicBezTo>
                    <a:pt x="720190" y="545596"/>
                    <a:pt x="716418" y="551855"/>
                    <a:pt x="711882" y="546442"/>
                  </a:cubicBezTo>
                  <a:cubicBezTo>
                    <a:pt x="707596" y="541422"/>
                    <a:pt x="705925" y="535298"/>
                    <a:pt x="706478" y="528319"/>
                  </a:cubicBezTo>
                  <a:cubicBezTo>
                    <a:pt x="707383" y="522772"/>
                    <a:pt x="710223" y="517658"/>
                    <a:pt x="713562" y="513331"/>
                  </a:cubicBezTo>
                  <a:cubicBezTo>
                    <a:pt x="716362" y="509899"/>
                    <a:pt x="719123" y="508150"/>
                    <a:pt x="722515" y="512630"/>
                  </a:cubicBezTo>
                  <a:cubicBezTo>
                    <a:pt x="723908" y="513956"/>
                    <a:pt x="725697" y="515034"/>
                    <a:pt x="727274" y="514033"/>
                  </a:cubicBezTo>
                  <a:cubicBezTo>
                    <a:pt x="730035" y="512284"/>
                    <a:pt x="729180" y="510063"/>
                    <a:pt x="728181" y="508486"/>
                  </a:cubicBezTo>
                  <a:cubicBezTo>
                    <a:pt x="726577" y="505083"/>
                    <a:pt x="724827" y="502324"/>
                    <a:pt x="723473" y="499314"/>
                  </a:cubicBezTo>
                  <a:cubicBezTo>
                    <a:pt x="718661" y="489104"/>
                    <a:pt x="722724" y="481557"/>
                    <a:pt x="733648" y="479606"/>
                  </a:cubicBezTo>
                  <a:cubicBezTo>
                    <a:pt x="735081" y="479251"/>
                    <a:pt x="736119" y="479145"/>
                    <a:pt x="737158" y="479038"/>
                  </a:cubicBezTo>
                  <a:cubicBezTo>
                    <a:pt x="754024" y="477743"/>
                    <a:pt x="755747" y="476098"/>
                    <a:pt x="753169" y="458948"/>
                  </a:cubicBezTo>
                  <a:cubicBezTo>
                    <a:pt x="752288" y="452323"/>
                    <a:pt x="753300" y="447814"/>
                    <a:pt x="759715" y="444853"/>
                  </a:cubicBezTo>
                  <a:cubicBezTo>
                    <a:pt x="762331" y="443748"/>
                    <a:pt x="764053" y="442104"/>
                    <a:pt x="765776" y="440460"/>
                  </a:cubicBezTo>
                  <a:cubicBezTo>
                    <a:pt x="777357" y="432567"/>
                    <a:pt x="783680" y="422483"/>
                    <a:pt x="778198" y="407724"/>
                  </a:cubicBezTo>
                  <a:cubicBezTo>
                    <a:pt x="776382" y="402244"/>
                    <a:pt x="775357" y="396265"/>
                    <a:pt x="776014" y="390323"/>
                  </a:cubicBezTo>
                  <a:cubicBezTo>
                    <a:pt x="776237" y="386314"/>
                    <a:pt x="778392" y="382738"/>
                    <a:pt x="782297" y="381921"/>
                  </a:cubicBezTo>
                  <a:cubicBezTo>
                    <a:pt x="786990" y="380605"/>
                    <a:pt x="787661" y="385151"/>
                    <a:pt x="789015" y="388160"/>
                  </a:cubicBezTo>
                  <a:cubicBezTo>
                    <a:pt x="798429" y="406505"/>
                    <a:pt x="798429" y="406505"/>
                    <a:pt x="812745" y="392459"/>
                  </a:cubicBezTo>
                  <a:cubicBezTo>
                    <a:pt x="817912" y="387528"/>
                    <a:pt x="823183" y="383635"/>
                    <a:pt x="829848" y="381068"/>
                  </a:cubicBezTo>
                  <a:cubicBezTo>
                    <a:pt x="836764" y="378895"/>
                    <a:pt x="842246" y="377078"/>
                    <a:pt x="849359" y="383069"/>
                  </a:cubicBezTo>
                  <a:cubicBezTo>
                    <a:pt x="860047" y="391212"/>
                    <a:pt x="877033" y="384868"/>
                    <a:pt x="885906" y="370957"/>
                  </a:cubicBezTo>
                  <a:cubicBezTo>
                    <a:pt x="887379" y="368919"/>
                    <a:pt x="888207" y="366736"/>
                    <a:pt x="889824" y="364054"/>
                  </a:cubicBezTo>
                  <a:cubicBezTo>
                    <a:pt x="897146" y="372121"/>
                    <a:pt x="904759" y="378899"/>
                    <a:pt x="916328" y="377092"/>
                  </a:cubicBezTo>
                  <a:cubicBezTo>
                    <a:pt x="926858" y="375392"/>
                    <a:pt x="933497" y="368421"/>
                    <a:pt x="940780" y="361596"/>
                  </a:cubicBezTo>
                  <a:cubicBezTo>
                    <a:pt x="943067" y="363461"/>
                    <a:pt x="941989" y="365249"/>
                    <a:pt x="941950" y="366932"/>
                  </a:cubicBezTo>
                  <a:cubicBezTo>
                    <a:pt x="939559" y="380603"/>
                    <a:pt x="948959" y="388458"/>
                    <a:pt x="962645" y="384757"/>
                  </a:cubicBezTo>
                  <a:cubicBezTo>
                    <a:pt x="976724" y="380807"/>
                    <a:pt x="976724" y="380807"/>
                    <a:pt x="980276" y="395131"/>
                  </a:cubicBezTo>
                  <a:cubicBezTo>
                    <a:pt x="982760" y="405159"/>
                    <a:pt x="992989" y="410831"/>
                    <a:pt x="1002415" y="406516"/>
                  </a:cubicBezTo>
                  <a:cubicBezTo>
                    <a:pt x="1007253" y="404555"/>
                    <a:pt x="1005150" y="400363"/>
                    <a:pt x="1004189" y="397105"/>
                  </a:cubicBezTo>
                  <a:cubicBezTo>
                    <a:pt x="1002374" y="391624"/>
                    <a:pt x="999666" y="385605"/>
                    <a:pt x="1004583" y="380280"/>
                  </a:cubicBezTo>
                  <a:cubicBezTo>
                    <a:pt x="1008026" y="376992"/>
                    <a:pt x="1010538" y="374847"/>
                    <a:pt x="1012707" y="381760"/>
                  </a:cubicBezTo>
                  <a:cubicBezTo>
                    <a:pt x="1018651" y="398989"/>
                    <a:pt x="1025842" y="401614"/>
                    <a:pt x="1041579" y="393299"/>
                  </a:cubicBezTo>
                  <a:cubicBezTo>
                    <a:pt x="1061509" y="382878"/>
                    <a:pt x="1081925" y="379332"/>
                    <a:pt x="1103867" y="382553"/>
                  </a:cubicBezTo>
                  <a:cubicBezTo>
                    <a:pt x="1114963" y="384362"/>
                    <a:pt x="1125704" y="384737"/>
                    <a:pt x="1136774" y="382141"/>
                  </a:cubicBezTo>
                  <a:cubicBezTo>
                    <a:pt x="1142505" y="380720"/>
                    <a:pt x="1146844" y="377970"/>
                    <a:pt x="1148539" y="371922"/>
                  </a:cubicBezTo>
                  <a:cubicBezTo>
                    <a:pt x="1150090" y="366520"/>
                    <a:pt x="1153179" y="361799"/>
                    <a:pt x="1159621" y="363242"/>
                  </a:cubicBezTo>
                  <a:cubicBezTo>
                    <a:pt x="1166313" y="365079"/>
                    <a:pt x="1163973" y="370982"/>
                    <a:pt x="1163106" y="374845"/>
                  </a:cubicBezTo>
                  <a:cubicBezTo>
                    <a:pt x="1160937" y="384508"/>
                    <a:pt x="1164040" y="390277"/>
                    <a:pt x="1171548" y="396017"/>
                  </a:cubicBezTo>
                  <a:lnTo>
                    <a:pt x="1205445" y="430538"/>
                  </a:lnTo>
                  <a:lnTo>
                    <a:pt x="1209429" y="430483"/>
                  </a:lnTo>
                  <a:cubicBezTo>
                    <a:pt x="1220377" y="428161"/>
                    <a:pt x="1229919" y="421631"/>
                    <a:pt x="1231275" y="411649"/>
                  </a:cubicBezTo>
                  <a:cubicBezTo>
                    <a:pt x="1234740" y="388327"/>
                    <a:pt x="1248678" y="383810"/>
                    <a:pt x="1268141" y="383471"/>
                  </a:cubicBezTo>
                  <a:cubicBezTo>
                    <a:pt x="1271189" y="382978"/>
                    <a:pt x="1274112" y="383046"/>
                    <a:pt x="1277159" y="382553"/>
                  </a:cubicBezTo>
                  <a:cubicBezTo>
                    <a:pt x="1290217" y="381954"/>
                    <a:pt x="1291029" y="380960"/>
                    <a:pt x="1287384" y="368388"/>
                  </a:cubicBezTo>
                  <a:cubicBezTo>
                    <a:pt x="1283923" y="357620"/>
                    <a:pt x="1277724" y="348589"/>
                    <a:pt x="1270278" y="339867"/>
                  </a:cubicBezTo>
                  <a:cubicBezTo>
                    <a:pt x="1265564" y="334695"/>
                    <a:pt x="1264078" y="330837"/>
                    <a:pt x="1268506" y="324188"/>
                  </a:cubicBezTo>
                  <a:cubicBezTo>
                    <a:pt x="1272124" y="318534"/>
                    <a:pt x="1274189" y="311943"/>
                    <a:pt x="1276253" y="305352"/>
                  </a:cubicBezTo>
                  <a:cubicBezTo>
                    <a:pt x="1277817" y="301001"/>
                    <a:pt x="1276458" y="296581"/>
                    <a:pt x="1272233" y="294460"/>
                  </a:cubicBezTo>
                  <a:lnTo>
                    <a:pt x="1269133" y="293976"/>
                  </a:lnTo>
                  <a:lnTo>
                    <a:pt x="1313940" y="261207"/>
                  </a:lnTo>
                  <a:lnTo>
                    <a:pt x="1314400" y="261959"/>
                  </a:lnTo>
                  <a:cubicBezTo>
                    <a:pt x="1315758" y="262779"/>
                    <a:pt x="1317500" y="262875"/>
                    <a:pt x="1319862" y="262817"/>
                  </a:cubicBezTo>
                  <a:cubicBezTo>
                    <a:pt x="1346288" y="262864"/>
                    <a:pt x="1366723" y="273910"/>
                    <a:pt x="1384033" y="293659"/>
                  </a:cubicBezTo>
                  <a:cubicBezTo>
                    <a:pt x="1394331" y="305373"/>
                    <a:pt x="1399528" y="318881"/>
                    <a:pt x="1398378" y="334493"/>
                  </a:cubicBezTo>
                  <a:cubicBezTo>
                    <a:pt x="1397991" y="341460"/>
                    <a:pt x="1399978" y="343080"/>
                    <a:pt x="1406634" y="342221"/>
                  </a:cubicBezTo>
                  <a:cubicBezTo>
                    <a:pt x="1414533" y="341053"/>
                    <a:pt x="1423424" y="340696"/>
                    <a:pt x="1430707" y="337038"/>
                  </a:cubicBezTo>
                  <a:cubicBezTo>
                    <a:pt x="1436060" y="334124"/>
                    <a:pt x="1438047" y="335744"/>
                    <a:pt x="1439714" y="341409"/>
                  </a:cubicBezTo>
                  <a:cubicBezTo>
                    <a:pt x="1442365" y="353170"/>
                    <a:pt x="1463360" y="364342"/>
                    <a:pt x="1474809" y="360443"/>
                  </a:cubicBezTo>
                  <a:cubicBezTo>
                    <a:pt x="1478665" y="358958"/>
                    <a:pt x="1479419" y="355599"/>
                    <a:pt x="1480606" y="352926"/>
                  </a:cubicBezTo>
                  <a:cubicBezTo>
                    <a:pt x="1484851" y="344473"/>
                    <a:pt x="1489529" y="336706"/>
                    <a:pt x="1497747" y="331495"/>
                  </a:cubicBezTo>
                  <a:cubicBezTo>
                    <a:pt x="1511877" y="323496"/>
                    <a:pt x="1521752" y="329236"/>
                    <a:pt x="1521596" y="345658"/>
                  </a:cubicBezTo>
                  <a:cubicBezTo>
                    <a:pt x="1521710" y="350386"/>
                    <a:pt x="1520582" y="355422"/>
                    <a:pt x="1520697" y="360150"/>
                  </a:cubicBezTo>
                  <a:cubicBezTo>
                    <a:pt x="1521293" y="373215"/>
                    <a:pt x="1526134" y="377827"/>
                    <a:pt x="1539318" y="376668"/>
                  </a:cubicBezTo>
                  <a:cubicBezTo>
                    <a:pt x="1545847" y="376369"/>
                    <a:pt x="1551076" y="374014"/>
                    <a:pt x="1556863" y="371785"/>
                  </a:cubicBezTo>
                  <a:cubicBezTo>
                    <a:pt x="1562775" y="368996"/>
                    <a:pt x="1568003" y="366641"/>
                    <a:pt x="1574223" y="365097"/>
                  </a:cubicBezTo>
                  <a:cubicBezTo>
                    <a:pt x="1578641" y="363736"/>
                    <a:pt x="1584052" y="363184"/>
                    <a:pt x="1588835" y="365434"/>
                  </a:cubicBezTo>
                  <a:cubicBezTo>
                    <a:pt x="1595046" y="369177"/>
                    <a:pt x="1589191" y="374330"/>
                    <a:pt x="1588872" y="378372"/>
                  </a:cubicBezTo>
                  <a:cubicBezTo>
                    <a:pt x="1588977" y="388388"/>
                    <a:pt x="1587278" y="398587"/>
                    <a:pt x="1591674" y="407802"/>
                  </a:cubicBezTo>
                  <a:cubicBezTo>
                    <a:pt x="1595020" y="413841"/>
                    <a:pt x="1598684" y="415839"/>
                    <a:pt x="1605716" y="413300"/>
                  </a:cubicBezTo>
                  <a:cubicBezTo>
                    <a:pt x="1615360" y="409585"/>
                    <a:pt x="1624949" y="403506"/>
                    <a:pt x="1633726" y="398419"/>
                  </a:cubicBezTo>
                  <a:cubicBezTo>
                    <a:pt x="1648541" y="389986"/>
                    <a:pt x="1662855" y="383790"/>
                    <a:pt x="1678313" y="396072"/>
                  </a:cubicBezTo>
                  <a:cubicBezTo>
                    <a:pt x="1682413" y="398754"/>
                    <a:pt x="1685836" y="396583"/>
                    <a:pt x="1689134" y="394971"/>
                  </a:cubicBezTo>
                  <a:cubicBezTo>
                    <a:pt x="1695607" y="392307"/>
                    <a:pt x="1700343" y="386904"/>
                    <a:pt x="1704395" y="381934"/>
                  </a:cubicBezTo>
                  <a:cubicBezTo>
                    <a:pt x="1710877" y="373983"/>
                    <a:pt x="1716240" y="365782"/>
                    <a:pt x="1727313" y="363561"/>
                  </a:cubicBezTo>
                  <a:cubicBezTo>
                    <a:pt x="1725085" y="357772"/>
                    <a:pt x="1719616" y="355959"/>
                    <a:pt x="1716203" y="352842"/>
                  </a:cubicBezTo>
                  <a:cubicBezTo>
                    <a:pt x="1712789" y="349725"/>
                    <a:pt x="1707572" y="346792"/>
                    <a:pt x="1709511" y="340762"/>
                  </a:cubicBezTo>
                  <a:cubicBezTo>
                    <a:pt x="1711702" y="333612"/>
                    <a:pt x="1715011" y="326713"/>
                    <a:pt x="1723035" y="324984"/>
                  </a:cubicBezTo>
                  <a:cubicBezTo>
                    <a:pt x="1729942" y="323007"/>
                    <a:pt x="1734724" y="325254"/>
                    <a:pt x="1732158" y="334083"/>
                  </a:cubicBezTo>
                  <a:cubicBezTo>
                    <a:pt x="1730219" y="340114"/>
                    <a:pt x="1733883" y="342111"/>
                    <a:pt x="1738918" y="343239"/>
                  </a:cubicBezTo>
                  <a:cubicBezTo>
                    <a:pt x="1752651" y="347493"/>
                    <a:pt x="1764486" y="336628"/>
                    <a:pt x="1761219" y="322377"/>
                  </a:cubicBezTo>
                  <a:cubicBezTo>
                    <a:pt x="1760545" y="317524"/>
                    <a:pt x="1759185" y="313104"/>
                    <a:pt x="1758636" y="307691"/>
                  </a:cubicBezTo>
                  <a:cubicBezTo>
                    <a:pt x="1758771" y="301844"/>
                    <a:pt x="1761453" y="297743"/>
                    <a:pt x="1767241" y="295514"/>
                  </a:cubicBezTo>
                  <a:cubicBezTo>
                    <a:pt x="1773154" y="292725"/>
                    <a:pt x="1776442" y="296402"/>
                    <a:pt x="1780289" y="300202"/>
                  </a:cubicBezTo>
                  <a:cubicBezTo>
                    <a:pt x="1786991" y="306995"/>
                    <a:pt x="1786787" y="315765"/>
                    <a:pt x="1787702" y="324787"/>
                  </a:cubicBezTo>
                  <a:cubicBezTo>
                    <a:pt x="1789349" y="341026"/>
                    <a:pt x="1789761" y="345086"/>
                    <a:pt x="1798995" y="345173"/>
                  </a:cubicBezTo>
                  <a:lnTo>
                    <a:pt x="1800029" y="345095"/>
                  </a:lnTo>
                  <a:lnTo>
                    <a:pt x="1798659" y="337106"/>
                  </a:lnTo>
                  <a:cubicBezTo>
                    <a:pt x="1797075" y="333602"/>
                    <a:pt x="1794394" y="330138"/>
                    <a:pt x="1790248" y="326711"/>
                  </a:cubicBezTo>
                  <a:cubicBezTo>
                    <a:pt x="1786951" y="324348"/>
                    <a:pt x="1789878" y="319753"/>
                    <a:pt x="1794305" y="319518"/>
                  </a:cubicBezTo>
                  <a:cubicBezTo>
                    <a:pt x="1799366" y="319250"/>
                    <a:pt x="1803793" y="319015"/>
                    <a:pt x="1808853" y="318746"/>
                  </a:cubicBezTo>
                  <a:cubicBezTo>
                    <a:pt x="1831724" y="319434"/>
                    <a:pt x="1842739" y="311872"/>
                    <a:pt x="1850485" y="290530"/>
                  </a:cubicBezTo>
                  <a:cubicBezTo>
                    <a:pt x="1854342" y="279542"/>
                    <a:pt x="1845353" y="277483"/>
                    <a:pt x="1838826" y="274023"/>
                  </a:cubicBezTo>
                  <a:cubicBezTo>
                    <a:pt x="1833599" y="271129"/>
                    <a:pt x="1825908" y="269635"/>
                    <a:pt x="1826804" y="262610"/>
                  </a:cubicBezTo>
                  <a:cubicBezTo>
                    <a:pt x="1828332" y="255552"/>
                    <a:pt x="1835922" y="255149"/>
                    <a:pt x="1841648" y="255479"/>
                  </a:cubicBezTo>
                  <a:cubicBezTo>
                    <a:pt x="1881131" y="258457"/>
                    <a:pt x="1905053" y="231182"/>
                    <a:pt x="1933175" y="211295"/>
                  </a:cubicBezTo>
                  <a:cubicBezTo>
                    <a:pt x="1939897" y="206498"/>
                    <a:pt x="1937630" y="199642"/>
                    <a:pt x="1937293" y="193317"/>
                  </a:cubicBezTo>
                  <a:cubicBezTo>
                    <a:pt x="1937456" y="184428"/>
                    <a:pt x="1931758" y="172680"/>
                    <a:pt x="1940378" y="167782"/>
                  </a:cubicBezTo>
                  <a:cubicBezTo>
                    <a:pt x="1950862" y="162151"/>
                    <a:pt x="1953599" y="177862"/>
                    <a:pt x="1961956" y="179955"/>
                  </a:cubicBezTo>
                  <a:cubicBezTo>
                    <a:pt x="1981933" y="185872"/>
                    <a:pt x="1987457" y="182408"/>
                    <a:pt x="1992141" y="163131"/>
                  </a:cubicBezTo>
                  <a:lnTo>
                    <a:pt x="1992331" y="162587"/>
                  </a:lnTo>
                  <a:lnTo>
                    <a:pt x="1986778" y="144322"/>
                  </a:lnTo>
                  <a:cubicBezTo>
                    <a:pt x="1983609" y="138386"/>
                    <a:pt x="1979283" y="133065"/>
                    <a:pt x="1973980" y="128749"/>
                  </a:cubicBezTo>
                  <a:cubicBezTo>
                    <a:pt x="1957429" y="115673"/>
                    <a:pt x="1933691" y="110591"/>
                    <a:pt x="1912158" y="123151"/>
                  </a:cubicBezTo>
                  <a:cubicBezTo>
                    <a:pt x="1906000" y="126650"/>
                    <a:pt x="1894382" y="122826"/>
                    <a:pt x="1892523" y="135610"/>
                  </a:cubicBezTo>
                  <a:cubicBezTo>
                    <a:pt x="1892092" y="139439"/>
                    <a:pt x="1883438" y="143704"/>
                    <a:pt x="1878608" y="136350"/>
                  </a:cubicBezTo>
                  <a:cubicBezTo>
                    <a:pt x="1877655" y="127361"/>
                    <a:pt x="1877058" y="118355"/>
                    <a:pt x="1882843" y="111953"/>
                  </a:cubicBezTo>
                  <a:cubicBezTo>
                    <a:pt x="1884771" y="109819"/>
                    <a:pt x="1887408" y="107974"/>
                    <a:pt x="1890978" y="106516"/>
                  </a:cubicBezTo>
                  <a:cubicBezTo>
                    <a:pt x="1903393" y="101417"/>
                    <a:pt x="1917610" y="106371"/>
                    <a:pt x="1929358" y="100672"/>
                  </a:cubicBezTo>
                  <a:cubicBezTo>
                    <a:pt x="1935549" y="97807"/>
                    <a:pt x="1944903" y="94773"/>
                    <a:pt x="1933047" y="86523"/>
                  </a:cubicBezTo>
                  <a:cubicBezTo>
                    <a:pt x="1931278" y="77103"/>
                    <a:pt x="1921718" y="64291"/>
                    <a:pt x="1943458" y="67577"/>
                  </a:cubicBezTo>
                  <a:cubicBezTo>
                    <a:pt x="1944722" y="67509"/>
                    <a:pt x="1945356" y="67475"/>
                    <a:pt x="1946687" y="68673"/>
                  </a:cubicBezTo>
                  <a:cubicBezTo>
                    <a:pt x="1952851" y="77226"/>
                    <a:pt x="1963670" y="77919"/>
                    <a:pt x="1972161" y="82543"/>
                  </a:cubicBezTo>
                  <a:cubicBezTo>
                    <a:pt x="1978687" y="86003"/>
                    <a:pt x="1984212" y="82538"/>
                    <a:pt x="1983109" y="73717"/>
                  </a:cubicBezTo>
                  <a:cubicBezTo>
                    <a:pt x="1983708" y="73050"/>
                    <a:pt x="1984939" y="72351"/>
                    <a:pt x="1986238" y="72916"/>
                  </a:cubicBezTo>
                  <a:cubicBezTo>
                    <a:pt x="1991729" y="68819"/>
                    <a:pt x="2000086" y="70912"/>
                    <a:pt x="2004144" y="63720"/>
                  </a:cubicBezTo>
                  <a:cubicBezTo>
                    <a:pt x="2016257" y="52929"/>
                    <a:pt x="2027104" y="42204"/>
                    <a:pt x="2033222" y="26022"/>
                  </a:cubicBezTo>
                  <a:cubicBezTo>
                    <a:pt x="2044462" y="-1214"/>
                    <a:pt x="2059607" y="-2653"/>
                    <a:pt x="2078526" y="19176"/>
                  </a:cubicBezTo>
                  <a:cubicBezTo>
                    <a:pt x="2098810" y="42837"/>
                    <a:pt x="2105802" y="43100"/>
                    <a:pt x="2128694" y="20319"/>
                  </a:cubicBezTo>
                  <a:cubicBezTo>
                    <a:pt x="2129293" y="19653"/>
                    <a:pt x="2129293" y="19653"/>
                    <a:pt x="2129892" y="18987"/>
                  </a:cubicBezTo>
                  <a:cubicBezTo>
                    <a:pt x="2155915" y="-4595"/>
                    <a:pt x="2158976" y="-6660"/>
                    <a:pt x="2179596" y="23325"/>
                  </a:cubicBezTo>
                  <a:cubicBezTo>
                    <a:pt x="2185093" y="31279"/>
                    <a:pt x="2187097" y="45126"/>
                    <a:pt x="2197183" y="43956"/>
                  </a:cubicBezTo>
                  <a:cubicBezTo>
                    <a:pt x="2209799" y="42652"/>
                    <a:pt x="2208361" y="27505"/>
                    <a:pt x="2211619" y="17184"/>
                  </a:cubicBezTo>
                  <a:cubicBezTo>
                    <a:pt x="2213248" y="12024"/>
                    <a:pt x="2214244" y="6896"/>
                    <a:pt x="2215240" y="1769"/>
                  </a:cubicBezTo>
                  <a:cubicBezTo>
                    <a:pt x="2221363" y="-2361"/>
                    <a:pt x="2224095" y="1300"/>
                    <a:pt x="2224397" y="6991"/>
                  </a:cubicBezTo>
                  <a:cubicBezTo>
                    <a:pt x="2225265" y="11385"/>
                    <a:pt x="2224201" y="15249"/>
                    <a:pt x="2226301" y="18942"/>
                  </a:cubicBezTo>
                  <a:cubicBezTo>
                    <a:pt x="2228035" y="27730"/>
                    <a:pt x="2229770" y="36517"/>
                    <a:pt x="2232138" y="45271"/>
                  </a:cubicBezTo>
                  <a:cubicBezTo>
                    <a:pt x="2237540" y="63379"/>
                    <a:pt x="2244665" y="66172"/>
                    <a:pt x="2260606" y="55811"/>
                  </a:cubicBezTo>
                  <a:cubicBezTo>
                    <a:pt x="2267961" y="50981"/>
                    <a:pt x="2273917" y="43688"/>
                    <a:pt x="2281238" y="38224"/>
                  </a:cubicBezTo>
                  <a:cubicBezTo>
                    <a:pt x="2286096" y="34161"/>
                    <a:pt x="2291486" y="28166"/>
                    <a:pt x="2298611" y="30959"/>
                  </a:cubicBezTo>
                  <a:cubicBezTo>
                    <a:pt x="2306403" y="34351"/>
                    <a:pt x="2306806" y="41941"/>
                    <a:pt x="2307841" y="49497"/>
                  </a:cubicBezTo>
                  <a:cubicBezTo>
                    <a:pt x="2308978" y="58952"/>
                    <a:pt x="2308849" y="68472"/>
                    <a:pt x="2309386" y="78592"/>
                  </a:cubicBezTo>
                  <a:cubicBezTo>
                    <a:pt x="2309957" y="89344"/>
                    <a:pt x="2314054" y="94835"/>
                    <a:pt x="2325539" y="96128"/>
                  </a:cubicBezTo>
                  <a:cubicBezTo>
                    <a:pt x="2345947" y="98216"/>
                    <a:pt x="2354075" y="107934"/>
                    <a:pt x="2355715" y="126875"/>
                  </a:cubicBezTo>
                  <a:cubicBezTo>
                    <a:pt x="2359829" y="168518"/>
                    <a:pt x="2362459" y="170281"/>
                    <a:pt x="2403767" y="159843"/>
                  </a:cubicBezTo>
                  <a:lnTo>
                    <a:pt x="2411135" y="158481"/>
                  </a:lnTo>
                  <a:lnTo>
                    <a:pt x="2421802" y="148799"/>
                  </a:lnTo>
                  <a:cubicBezTo>
                    <a:pt x="2431621" y="142570"/>
                    <a:pt x="2444304" y="142532"/>
                    <a:pt x="2452695" y="145256"/>
                  </a:cubicBezTo>
                  <a:cubicBezTo>
                    <a:pt x="2462383" y="148547"/>
                    <a:pt x="2468043" y="147613"/>
                    <a:pt x="2477692" y="138221"/>
                  </a:cubicBezTo>
                  <a:cubicBezTo>
                    <a:pt x="2470578" y="159528"/>
                    <a:pt x="2478168" y="159126"/>
                    <a:pt x="2489883" y="152796"/>
                  </a:cubicBezTo>
                  <a:cubicBezTo>
                    <a:pt x="2490652" y="161317"/>
                    <a:pt x="2490922" y="169391"/>
                    <a:pt x="2492669" y="176909"/>
                  </a:cubicBezTo>
                  <a:lnTo>
                    <a:pt x="2499486" y="189073"/>
                  </a:lnTo>
                  <a:lnTo>
                    <a:pt x="2502551" y="186628"/>
                  </a:lnTo>
                  <a:cubicBezTo>
                    <a:pt x="2504737" y="183025"/>
                    <a:pt x="2505610" y="178538"/>
                    <a:pt x="2505307" y="172845"/>
                  </a:cubicBezTo>
                  <a:cubicBezTo>
                    <a:pt x="2503729" y="143118"/>
                    <a:pt x="2505492" y="140488"/>
                    <a:pt x="2536983" y="136278"/>
                  </a:cubicBezTo>
                  <a:cubicBezTo>
                    <a:pt x="2550231" y="134940"/>
                    <a:pt x="2549928" y="129248"/>
                    <a:pt x="2544398" y="120661"/>
                  </a:cubicBezTo>
                  <a:cubicBezTo>
                    <a:pt x="2542328" y="105549"/>
                    <a:pt x="2552817" y="111970"/>
                    <a:pt x="2559808" y="112233"/>
                  </a:cubicBezTo>
                  <a:cubicBezTo>
                    <a:pt x="2589406" y="120175"/>
                    <a:pt x="2608611" y="111544"/>
                    <a:pt x="2624244" y="83440"/>
                  </a:cubicBezTo>
                  <a:cubicBezTo>
                    <a:pt x="2637582" y="59899"/>
                    <a:pt x="2642508" y="57099"/>
                    <a:pt x="2658258" y="67046"/>
                  </a:cubicBezTo>
                  <a:cubicBezTo>
                    <a:pt x="2662423" y="73801"/>
                    <a:pt x="2663559" y="83256"/>
                    <a:pt x="2673780" y="84616"/>
                  </a:cubicBezTo>
                  <a:cubicBezTo>
                    <a:pt x="2685399" y="88439"/>
                    <a:pt x="2694019" y="83541"/>
                    <a:pt x="2702471" y="75481"/>
                  </a:cubicBezTo>
                  <a:cubicBezTo>
                    <a:pt x="2710324" y="68087"/>
                    <a:pt x="2716710" y="56965"/>
                    <a:pt x="2730195" y="60055"/>
                  </a:cubicBezTo>
                  <a:cubicBezTo>
                    <a:pt x="2735025" y="67410"/>
                    <a:pt x="2739223" y="74798"/>
                    <a:pt x="2745884" y="80788"/>
                  </a:cubicBezTo>
                  <a:cubicBezTo>
                    <a:pt x="2749880" y="84380"/>
                    <a:pt x="2748520" y="94601"/>
                    <a:pt x="2758472" y="90901"/>
                  </a:cubicBezTo>
                  <a:cubicBezTo>
                    <a:pt x="2762765" y="88136"/>
                    <a:pt x="2763761" y="83010"/>
                    <a:pt x="2766756" y="79679"/>
                  </a:cubicBezTo>
                  <a:cubicBezTo>
                    <a:pt x="2767355" y="79013"/>
                    <a:pt x="2767288" y="77749"/>
                    <a:pt x="2767220" y="76483"/>
                  </a:cubicBezTo>
                  <a:cubicBezTo>
                    <a:pt x="2770680" y="69956"/>
                    <a:pt x="2765116" y="60737"/>
                    <a:pt x="2773735" y="55840"/>
                  </a:cubicBezTo>
                  <a:cubicBezTo>
                    <a:pt x="2781460" y="57967"/>
                    <a:pt x="2780564" y="64992"/>
                    <a:pt x="2781499" y="70651"/>
                  </a:cubicBezTo>
                  <a:cubicBezTo>
                    <a:pt x="2782434" y="76309"/>
                    <a:pt x="2783402" y="82600"/>
                    <a:pt x="2784970" y="88225"/>
                  </a:cubicBezTo>
                  <a:cubicBezTo>
                    <a:pt x="2790572" y="110129"/>
                    <a:pt x="2797664" y="112290"/>
                    <a:pt x="2815301" y="98032"/>
                  </a:cubicBezTo>
                  <a:cubicBezTo>
                    <a:pt x="2819527" y="94002"/>
                    <a:pt x="2823720" y="89340"/>
                    <a:pt x="2827279" y="84711"/>
                  </a:cubicBezTo>
                  <a:cubicBezTo>
                    <a:pt x="2839660" y="78979"/>
                    <a:pt x="2845688" y="85002"/>
                    <a:pt x="2846959" y="96987"/>
                  </a:cubicBezTo>
                  <a:cubicBezTo>
                    <a:pt x="2847927" y="103278"/>
                    <a:pt x="2848297" y="110234"/>
                    <a:pt x="2848000" y="116593"/>
                  </a:cubicBezTo>
                  <a:cubicBezTo>
                    <a:pt x="2847904" y="126748"/>
                    <a:pt x="2850138" y="132971"/>
                    <a:pt x="2862855" y="133564"/>
                  </a:cubicBezTo>
                  <a:cubicBezTo>
                    <a:pt x="2876837" y="134091"/>
                    <a:pt x="2883134" y="145174"/>
                    <a:pt x="2884472" y="158421"/>
                  </a:cubicBezTo>
                  <a:cubicBezTo>
                    <a:pt x="2888015" y="189314"/>
                    <a:pt x="2888015" y="189314"/>
                    <a:pt x="2917709" y="187102"/>
                  </a:cubicBezTo>
                  <a:cubicBezTo>
                    <a:pt x="2924034" y="186766"/>
                    <a:pt x="2933750" y="178638"/>
                    <a:pt x="2933291" y="193886"/>
                  </a:cubicBezTo>
                  <a:cubicBezTo>
                    <a:pt x="2930896" y="196550"/>
                    <a:pt x="2928500" y="199215"/>
                    <a:pt x="2926071" y="201247"/>
                  </a:cubicBezTo>
                  <a:cubicBezTo>
                    <a:pt x="2919018" y="211769"/>
                    <a:pt x="2926709" y="213263"/>
                    <a:pt x="2934433" y="215391"/>
                  </a:cubicBezTo>
                  <a:cubicBezTo>
                    <a:pt x="2948481" y="217182"/>
                    <a:pt x="2958238" y="221738"/>
                    <a:pt x="2958478" y="238217"/>
                  </a:cubicBezTo>
                  <a:cubicBezTo>
                    <a:pt x="2958216" y="245207"/>
                    <a:pt x="2963013" y="251930"/>
                    <a:pt x="2965280" y="258786"/>
                  </a:cubicBezTo>
                  <a:cubicBezTo>
                    <a:pt x="2968380" y="269405"/>
                    <a:pt x="2966953" y="278360"/>
                    <a:pt x="2958500" y="286420"/>
                  </a:cubicBezTo>
                  <a:cubicBezTo>
                    <a:pt x="2942862" y="302473"/>
                    <a:pt x="2942868" y="314524"/>
                    <a:pt x="2957723" y="331496"/>
                  </a:cubicBezTo>
                  <a:cubicBezTo>
                    <a:pt x="2961120" y="335755"/>
                    <a:pt x="2965117" y="339348"/>
                    <a:pt x="2968514" y="343608"/>
                  </a:cubicBezTo>
                  <a:cubicBezTo>
                    <a:pt x="2976642" y="353325"/>
                    <a:pt x="2976513" y="362846"/>
                    <a:pt x="2968162" y="372803"/>
                  </a:cubicBezTo>
                  <a:cubicBezTo>
                    <a:pt x="2962322" y="379297"/>
                    <a:pt x="2954685" y="385530"/>
                    <a:pt x="2955827" y="394151"/>
                  </a:cubicBezTo>
                  <a:lnTo>
                    <a:pt x="2960174" y="403426"/>
                  </a:lnTo>
                  <a:lnTo>
                    <a:pt x="2961076" y="403846"/>
                  </a:lnTo>
                  <a:cubicBezTo>
                    <a:pt x="2966715" y="404799"/>
                    <a:pt x="2974620" y="407133"/>
                    <a:pt x="2970332" y="395811"/>
                  </a:cubicBezTo>
                  <a:cubicBezTo>
                    <a:pt x="2973573" y="388459"/>
                    <a:pt x="2973034" y="375070"/>
                    <a:pt x="2986510" y="387644"/>
                  </a:cubicBezTo>
                  <a:cubicBezTo>
                    <a:pt x="2987416" y="388197"/>
                    <a:pt x="2987869" y="388474"/>
                    <a:pt x="2988222" y="389933"/>
                  </a:cubicBezTo>
                  <a:cubicBezTo>
                    <a:pt x="2988431" y="398767"/>
                    <a:pt x="2995584" y="404374"/>
                    <a:pt x="2999263" y="411595"/>
                  </a:cubicBezTo>
                  <a:cubicBezTo>
                    <a:pt x="3002136" y="417078"/>
                    <a:pt x="3007598" y="417301"/>
                    <a:pt x="3011016" y="410679"/>
                  </a:cubicBezTo>
                  <a:cubicBezTo>
                    <a:pt x="3011746" y="410503"/>
                    <a:pt x="3012929" y="410603"/>
                    <a:pt x="3013559" y="411609"/>
                  </a:cubicBezTo>
                  <a:cubicBezTo>
                    <a:pt x="3019297" y="411378"/>
                    <a:pt x="3024083" y="416786"/>
                    <a:pt x="3030298" y="413735"/>
                  </a:cubicBezTo>
                  <a:cubicBezTo>
                    <a:pt x="3043787" y="412014"/>
                    <a:pt x="3056369" y="409739"/>
                    <a:pt x="3068268" y="401449"/>
                  </a:cubicBezTo>
                  <a:cubicBezTo>
                    <a:pt x="3088946" y="387943"/>
                    <a:pt x="3100100" y="394126"/>
                    <a:pt x="3102837" y="418184"/>
                  </a:cubicBezTo>
                  <a:cubicBezTo>
                    <a:pt x="3105650" y="444157"/>
                    <a:pt x="3110360" y="447651"/>
                    <a:pt x="3136983" y="442748"/>
                  </a:cubicBezTo>
                  <a:cubicBezTo>
                    <a:pt x="3137714" y="442572"/>
                    <a:pt x="3137714" y="442572"/>
                    <a:pt x="3138443" y="442395"/>
                  </a:cubicBezTo>
                  <a:cubicBezTo>
                    <a:pt x="3167611" y="438421"/>
                    <a:pt x="3170707" y="438444"/>
                    <a:pt x="3170756" y="468949"/>
                  </a:cubicBezTo>
                  <a:cubicBezTo>
                    <a:pt x="3170786" y="477052"/>
                    <a:pt x="3165610" y="487577"/>
                    <a:pt x="3173139" y="491549"/>
                  </a:cubicBezTo>
                  <a:cubicBezTo>
                    <a:pt x="3182480" y="496625"/>
                    <a:pt x="3188663" y="485470"/>
                    <a:pt x="3195806" y="479877"/>
                  </a:cubicBezTo>
                  <a:cubicBezTo>
                    <a:pt x="3199379" y="477081"/>
                    <a:pt x="3202497" y="474008"/>
                    <a:pt x="3205615" y="470935"/>
                  </a:cubicBezTo>
                  <a:cubicBezTo>
                    <a:pt x="3211807" y="470981"/>
                    <a:pt x="3211961" y="474806"/>
                    <a:pt x="3209472" y="478885"/>
                  </a:cubicBezTo>
                  <a:cubicBezTo>
                    <a:pt x="3207990" y="482335"/>
                    <a:pt x="3205424" y="484502"/>
                    <a:pt x="3205125" y="488051"/>
                  </a:cubicBezTo>
                  <a:cubicBezTo>
                    <a:pt x="3202160" y="494949"/>
                    <a:pt x="3199196" y="501847"/>
                    <a:pt x="3196684" y="509022"/>
                  </a:cubicBezTo>
                  <a:cubicBezTo>
                    <a:pt x="3191838" y="524102"/>
                    <a:pt x="3195442" y="529410"/>
                    <a:pt x="3211374" y="529800"/>
                  </a:cubicBezTo>
                  <a:cubicBezTo>
                    <a:pt x="3218748" y="529946"/>
                    <a:pt x="3226322" y="527725"/>
                    <a:pt x="3233973" y="527417"/>
                  </a:cubicBezTo>
                  <a:cubicBezTo>
                    <a:pt x="3239259" y="526910"/>
                    <a:pt x="3245826" y="525318"/>
                    <a:pt x="3249429" y="530626"/>
                  </a:cubicBezTo>
                  <a:cubicBezTo>
                    <a:pt x="3253209" y="536664"/>
                    <a:pt x="3249891" y="542103"/>
                    <a:pt x="3247026" y="547818"/>
                  </a:cubicBezTo>
                  <a:cubicBezTo>
                    <a:pt x="3243332" y="554894"/>
                    <a:pt x="3238731" y="561416"/>
                    <a:pt x="3234306" y="568668"/>
                  </a:cubicBezTo>
                  <a:cubicBezTo>
                    <a:pt x="3229606" y="576373"/>
                    <a:pt x="3229837" y="582111"/>
                    <a:pt x="3237166" y="588447"/>
                  </a:cubicBezTo>
                  <a:cubicBezTo>
                    <a:pt x="3250287" y="599562"/>
                    <a:pt x="3251302" y="610133"/>
                    <a:pt x="3243460" y="624006"/>
                  </a:cubicBezTo>
                  <a:cubicBezTo>
                    <a:pt x="3226570" y="654750"/>
                    <a:pt x="3227553" y="657215"/>
                    <a:pt x="3261062" y="669573"/>
                  </a:cubicBezTo>
                  <a:lnTo>
                    <a:pt x="3266803" y="672122"/>
                  </a:lnTo>
                  <a:lnTo>
                    <a:pt x="3278766" y="670484"/>
                  </a:lnTo>
                  <a:cubicBezTo>
                    <a:pt x="3288507" y="670829"/>
                    <a:pt x="3297296" y="676813"/>
                    <a:pt x="3301805" y="682673"/>
                  </a:cubicBezTo>
                  <a:cubicBezTo>
                    <a:pt x="3306944" y="689540"/>
                    <a:pt x="3311300" y="691576"/>
                    <a:pt x="3322422" y="689654"/>
                  </a:cubicBezTo>
                  <a:cubicBezTo>
                    <a:pt x="3307407" y="701017"/>
                    <a:pt x="3312846" y="704334"/>
                    <a:pt x="3323945" y="705510"/>
                  </a:cubicBezTo>
                  <a:cubicBezTo>
                    <a:pt x="3320439" y="711766"/>
                    <a:pt x="3316800" y="717475"/>
                    <a:pt x="3314446" y="723502"/>
                  </a:cubicBezTo>
                  <a:lnTo>
                    <a:pt x="3313394" y="735144"/>
                  </a:lnTo>
                  <a:lnTo>
                    <a:pt x="3316672" y="734906"/>
                  </a:lnTo>
                  <a:cubicBezTo>
                    <a:pt x="3319892" y="733450"/>
                    <a:pt x="3322621" y="730761"/>
                    <a:pt x="3325110" y="726681"/>
                  </a:cubicBezTo>
                  <a:cubicBezTo>
                    <a:pt x="3338105" y="705379"/>
                    <a:pt x="3340571" y="704396"/>
                    <a:pt x="3364340" y="716408"/>
                  </a:cubicBezTo>
                  <a:cubicBezTo>
                    <a:pt x="3374134" y="721761"/>
                    <a:pt x="3376623" y="717682"/>
                    <a:pt x="3376868" y="709124"/>
                  </a:cubicBezTo>
                  <a:cubicBezTo>
                    <a:pt x="3382598" y="697694"/>
                    <a:pt x="3386808" y="707104"/>
                    <a:pt x="3391517" y="710599"/>
                  </a:cubicBezTo>
                  <a:cubicBezTo>
                    <a:pt x="3408219" y="730117"/>
                    <a:pt x="3425587" y="733249"/>
                    <a:pt x="3449715" y="721225"/>
                  </a:cubicBezTo>
                  <a:cubicBezTo>
                    <a:pt x="3470094" y="711268"/>
                    <a:pt x="3474825" y="711667"/>
                    <a:pt x="3481003" y="726008"/>
                  </a:cubicBezTo>
                  <a:cubicBezTo>
                    <a:pt x="3480681" y="732653"/>
                    <a:pt x="3476986" y="739728"/>
                    <a:pt x="3483409" y="745513"/>
                  </a:cubicBezTo>
                  <a:cubicBezTo>
                    <a:pt x="3489632" y="753662"/>
                    <a:pt x="3497913" y="754361"/>
                    <a:pt x="3507576" y="752793"/>
                  </a:cubicBezTo>
                  <a:cubicBezTo>
                    <a:pt x="3516510" y="751402"/>
                    <a:pt x="3526197" y="746738"/>
                    <a:pt x="3534055" y="755263"/>
                  </a:cubicBezTo>
                  <a:cubicBezTo>
                    <a:pt x="3533910" y="762639"/>
                    <a:pt x="3533312" y="769737"/>
                    <a:pt x="3535079" y="777034"/>
                  </a:cubicBezTo>
                  <a:cubicBezTo>
                    <a:pt x="3536139" y="781412"/>
                    <a:pt x="3530355" y="787835"/>
                    <a:pt x="3538990" y="789993"/>
                  </a:cubicBezTo>
                  <a:cubicBezTo>
                    <a:pt x="3543269" y="790115"/>
                    <a:pt x="3546387" y="787042"/>
                    <a:pt x="3550035" y="786158"/>
                  </a:cubicBezTo>
                  <a:cubicBezTo>
                    <a:pt x="3550766" y="785982"/>
                    <a:pt x="3551318" y="785076"/>
                    <a:pt x="3551872" y="784169"/>
                  </a:cubicBezTo>
                  <a:cubicBezTo>
                    <a:pt x="3557356" y="781296"/>
                    <a:pt x="3557878" y="772285"/>
                    <a:pt x="3566159" y="772983"/>
                  </a:cubicBezTo>
                  <a:cubicBezTo>
                    <a:pt x="3570491" y="778114"/>
                    <a:pt x="3566544" y="782548"/>
                    <a:pt x="3564509" y="786903"/>
                  </a:cubicBezTo>
                  <a:cubicBezTo>
                    <a:pt x="3562473" y="791258"/>
                    <a:pt x="3560161" y="796068"/>
                    <a:pt x="3558579" y="800700"/>
                  </a:cubicBezTo>
                  <a:cubicBezTo>
                    <a:pt x="3552074" y="818499"/>
                    <a:pt x="3555953" y="823354"/>
                    <a:pt x="3574904" y="821854"/>
                  </a:cubicBezTo>
                  <a:cubicBezTo>
                    <a:pt x="3579736" y="821070"/>
                    <a:pt x="3584844" y="819833"/>
                    <a:pt x="3589499" y="818319"/>
                  </a:cubicBezTo>
                  <a:cubicBezTo>
                    <a:pt x="3600777" y="820223"/>
                    <a:pt x="3602091" y="827244"/>
                    <a:pt x="3597290" y="836133"/>
                  </a:cubicBezTo>
                  <a:cubicBezTo>
                    <a:pt x="3594978" y="840942"/>
                    <a:pt x="3591937" y="845927"/>
                    <a:pt x="3588718" y="850183"/>
                  </a:cubicBezTo>
                  <a:cubicBezTo>
                    <a:pt x="3583841" y="857159"/>
                    <a:pt x="3582435" y="862521"/>
                    <a:pt x="3590947" y="868957"/>
                  </a:cubicBezTo>
                  <a:cubicBezTo>
                    <a:pt x="3600366" y="875947"/>
                    <a:pt x="3599468" y="886593"/>
                    <a:pt x="3594115" y="896388"/>
                  </a:cubicBezTo>
                  <a:cubicBezTo>
                    <a:pt x="3581925" y="919427"/>
                    <a:pt x="3581925" y="919427"/>
                    <a:pt x="3603504" y="931969"/>
                  </a:cubicBezTo>
                  <a:cubicBezTo>
                    <a:pt x="3608037" y="934735"/>
                    <a:pt x="3618608" y="933719"/>
                    <a:pt x="3611064" y="944044"/>
                  </a:cubicBezTo>
                  <a:cubicBezTo>
                    <a:pt x="3608145" y="944751"/>
                    <a:pt x="3605226" y="945458"/>
                    <a:pt x="3602584" y="945712"/>
                  </a:cubicBezTo>
                  <a:cubicBezTo>
                    <a:pt x="3592721" y="949646"/>
                    <a:pt x="3597331" y="954324"/>
                    <a:pt x="3601663" y="959454"/>
                  </a:cubicBezTo>
                  <a:cubicBezTo>
                    <a:pt x="3610528" y="967351"/>
                    <a:pt x="3615115" y="975124"/>
                    <a:pt x="3607473" y="986633"/>
                  </a:cubicBezTo>
                  <a:cubicBezTo>
                    <a:pt x="3603978" y="991342"/>
                    <a:pt x="3604108" y="998262"/>
                    <a:pt x="3602427" y="1004078"/>
                  </a:cubicBezTo>
                  <a:cubicBezTo>
                    <a:pt x="3599539" y="1012889"/>
                    <a:pt x="3594309" y="1018405"/>
                    <a:pt x="3584645" y="1019972"/>
                  </a:cubicBezTo>
                  <a:cubicBezTo>
                    <a:pt x="3566224" y="1023661"/>
                    <a:pt x="3560518" y="1031997"/>
                    <a:pt x="3562747" y="1050771"/>
                  </a:cubicBezTo>
                  <a:cubicBezTo>
                    <a:pt x="3563077" y="1055326"/>
                    <a:pt x="3564138" y="1059705"/>
                    <a:pt x="3564469" y="1064260"/>
                  </a:cubicBezTo>
                  <a:cubicBezTo>
                    <a:pt x="3565484" y="1074830"/>
                    <a:pt x="3560883" y="1081352"/>
                    <a:pt x="3550390" y="1084279"/>
                  </a:cubicBezTo>
                  <a:cubicBezTo>
                    <a:pt x="3540903" y="1086577"/>
                    <a:pt x="3529426" y="1087039"/>
                    <a:pt x="3530319" y="1101888"/>
                  </a:cubicBezTo>
                  <a:cubicBezTo>
                    <a:pt x="3531134" y="1114823"/>
                    <a:pt x="3531949" y="1127760"/>
                    <a:pt x="3548134" y="1130793"/>
                  </a:cubicBezTo>
                  <a:cubicBezTo>
                    <a:pt x="3549771" y="1131169"/>
                    <a:pt x="3552314" y="1132098"/>
                    <a:pt x="3551837" y="1134918"/>
                  </a:cubicBezTo>
                  <a:cubicBezTo>
                    <a:pt x="3548896" y="1138720"/>
                    <a:pt x="3544817" y="1136232"/>
                    <a:pt x="3541268" y="1135933"/>
                  </a:cubicBezTo>
                  <a:cubicBezTo>
                    <a:pt x="3526043" y="1138460"/>
                    <a:pt x="3512146" y="1133715"/>
                    <a:pt x="3498150" y="1130151"/>
                  </a:cubicBezTo>
                  <a:cubicBezTo>
                    <a:pt x="3490322" y="1129730"/>
                    <a:pt x="3486727" y="1135622"/>
                    <a:pt x="3483133" y="1141514"/>
                  </a:cubicBezTo>
                  <a:cubicBezTo>
                    <a:pt x="3479815" y="1146952"/>
                    <a:pt x="3476674" y="1153121"/>
                    <a:pt x="3473356" y="1158560"/>
                  </a:cubicBezTo>
                  <a:cubicBezTo>
                    <a:pt x="3461642" y="1178780"/>
                    <a:pt x="3460914" y="1178957"/>
                    <a:pt x="3440770" y="1169156"/>
                  </a:cubicBezTo>
                  <a:cubicBezTo>
                    <a:pt x="3436354" y="1187608"/>
                    <a:pt x="3436354" y="1187608"/>
                    <a:pt x="3419032" y="1178283"/>
                  </a:cubicBezTo>
                  <a:cubicBezTo>
                    <a:pt x="3415859" y="1176348"/>
                    <a:pt x="3412409" y="1174866"/>
                    <a:pt x="3409114" y="1177209"/>
                  </a:cubicBezTo>
                  <a:cubicBezTo>
                    <a:pt x="3405819" y="1179553"/>
                    <a:pt x="3408162" y="1182848"/>
                    <a:pt x="3408869" y="1185767"/>
                  </a:cubicBezTo>
                  <a:cubicBezTo>
                    <a:pt x="3410560" y="1191152"/>
                    <a:pt x="3412250" y="1196536"/>
                    <a:pt x="3413211" y="1202098"/>
                  </a:cubicBezTo>
                  <a:cubicBezTo>
                    <a:pt x="3415409" y="1212768"/>
                    <a:pt x="3420925" y="1217998"/>
                    <a:pt x="3432225" y="1216807"/>
                  </a:cubicBezTo>
                  <a:cubicBezTo>
                    <a:pt x="3440152" y="1216045"/>
                    <a:pt x="3446143" y="1218458"/>
                    <a:pt x="3448817" y="1226307"/>
                  </a:cubicBezTo>
                  <a:cubicBezTo>
                    <a:pt x="3448949" y="1233228"/>
                    <a:pt x="3443564" y="1234919"/>
                    <a:pt x="3438732" y="1235703"/>
                  </a:cubicBezTo>
                  <a:cubicBezTo>
                    <a:pt x="3408736" y="1241036"/>
                    <a:pt x="3391461" y="1262216"/>
                    <a:pt x="3374993" y="1285133"/>
                  </a:cubicBezTo>
                  <a:cubicBezTo>
                    <a:pt x="3366640" y="1297295"/>
                    <a:pt x="3361480" y="1300211"/>
                    <a:pt x="3354054" y="1294223"/>
                  </a:cubicBezTo>
                  <a:lnTo>
                    <a:pt x="3347879" y="1287635"/>
                  </a:lnTo>
                  <a:lnTo>
                    <a:pt x="3338368" y="1296544"/>
                  </a:lnTo>
                  <a:lnTo>
                    <a:pt x="3337209" y="1300189"/>
                  </a:lnTo>
                  <a:lnTo>
                    <a:pt x="3345693" y="1300905"/>
                  </a:lnTo>
                  <a:cubicBezTo>
                    <a:pt x="3367617" y="1303707"/>
                    <a:pt x="3374447" y="1315958"/>
                    <a:pt x="3364647" y="1336101"/>
                  </a:cubicBezTo>
                  <a:cubicBezTo>
                    <a:pt x="3360576" y="1344812"/>
                    <a:pt x="3354239" y="1352141"/>
                    <a:pt x="3351981" y="1361958"/>
                  </a:cubicBezTo>
                  <a:cubicBezTo>
                    <a:pt x="3347943" y="1378774"/>
                    <a:pt x="3351546" y="1384082"/>
                    <a:pt x="3368583" y="1382660"/>
                  </a:cubicBezTo>
                  <a:cubicBezTo>
                    <a:pt x="3373592" y="1382605"/>
                    <a:pt x="3378700" y="1381368"/>
                    <a:pt x="3383532" y="1380584"/>
                  </a:cubicBezTo>
                  <a:cubicBezTo>
                    <a:pt x="3387910" y="1379524"/>
                    <a:pt x="3392289" y="1378464"/>
                    <a:pt x="3397575" y="1377956"/>
                  </a:cubicBezTo>
                  <a:cubicBezTo>
                    <a:pt x="3377911" y="1402032"/>
                    <a:pt x="3361956" y="1404737"/>
                    <a:pt x="3338034" y="1388899"/>
                  </a:cubicBezTo>
                  <a:cubicBezTo>
                    <a:pt x="3326526" y="1381257"/>
                    <a:pt x="3321142" y="1382947"/>
                    <a:pt x="3319514" y="1393771"/>
                  </a:cubicBezTo>
                  <a:cubicBezTo>
                    <a:pt x="3319264" y="1396729"/>
                    <a:pt x="3320211" y="1401038"/>
                    <a:pt x="3320276" y="1404499"/>
                  </a:cubicBezTo>
                  <a:lnTo>
                    <a:pt x="3319892" y="1406503"/>
                  </a:lnTo>
                  <a:lnTo>
                    <a:pt x="3351343" y="1411484"/>
                  </a:lnTo>
                  <a:cubicBezTo>
                    <a:pt x="3358159" y="1412563"/>
                    <a:pt x="3365666" y="1412677"/>
                    <a:pt x="3370604" y="1418834"/>
                  </a:cubicBezTo>
                  <a:cubicBezTo>
                    <a:pt x="3371212" y="1418394"/>
                    <a:pt x="3371820" y="1417953"/>
                    <a:pt x="3372427" y="1417510"/>
                  </a:cubicBezTo>
                  <a:cubicBezTo>
                    <a:pt x="3391694" y="1414650"/>
                    <a:pt x="3410074" y="1420785"/>
                    <a:pt x="3429285" y="1421677"/>
                  </a:cubicBezTo>
                  <a:cubicBezTo>
                    <a:pt x="3465084" y="1423046"/>
                    <a:pt x="3501241" y="1425548"/>
                    <a:pt x="3537127" y="1416180"/>
                  </a:cubicBezTo>
                  <a:cubicBezTo>
                    <a:pt x="3547755" y="1413562"/>
                    <a:pt x="3559182" y="1412685"/>
                    <a:pt x="3570029" y="1415478"/>
                  </a:cubicBezTo>
                  <a:cubicBezTo>
                    <a:pt x="3587609" y="1419874"/>
                    <a:pt x="3603144" y="1430397"/>
                    <a:pt x="3622826" y="1424914"/>
                  </a:cubicBezTo>
                  <a:cubicBezTo>
                    <a:pt x="3631274" y="1422488"/>
                    <a:pt x="3640905" y="1426164"/>
                    <a:pt x="3649654" y="1428626"/>
                  </a:cubicBezTo>
                  <a:cubicBezTo>
                    <a:pt x="3654815" y="1429980"/>
                    <a:pt x="3659285" y="1432301"/>
                    <a:pt x="3659254" y="1439284"/>
                  </a:cubicBezTo>
                  <a:cubicBezTo>
                    <a:pt x="3662047" y="1428438"/>
                    <a:pt x="3669088" y="1424715"/>
                    <a:pt x="3678443" y="1426734"/>
                  </a:cubicBezTo>
                  <a:cubicBezTo>
                    <a:pt x="3698204" y="1430939"/>
                    <a:pt x="3718962" y="1428851"/>
                    <a:pt x="3736952" y="1440838"/>
                  </a:cubicBezTo>
                  <a:cubicBezTo>
                    <a:pt x="3741339" y="1443683"/>
                    <a:pt x="3747882" y="1443106"/>
                    <a:pt x="3753042" y="1444462"/>
                  </a:cubicBezTo>
                  <a:cubicBezTo>
                    <a:pt x="3768966" y="1449134"/>
                    <a:pt x="3785057" y="1452757"/>
                    <a:pt x="3801091" y="1460134"/>
                  </a:cubicBezTo>
                  <a:cubicBezTo>
                    <a:pt x="3816515" y="1467952"/>
                    <a:pt x="3832850" y="1480215"/>
                    <a:pt x="3852917" y="1479093"/>
                  </a:cubicBezTo>
                  <a:cubicBezTo>
                    <a:pt x="3862605" y="1479015"/>
                    <a:pt x="3873617" y="1480759"/>
                    <a:pt x="3880072" y="1490918"/>
                  </a:cubicBezTo>
                  <a:lnTo>
                    <a:pt x="3881728" y="1490643"/>
                  </a:lnTo>
                  <a:lnTo>
                    <a:pt x="3881727" y="1490645"/>
                  </a:lnTo>
                  <a:cubicBezTo>
                    <a:pt x="3882639" y="1489982"/>
                    <a:pt x="3882597" y="1490244"/>
                    <a:pt x="3882142" y="1490575"/>
                  </a:cubicBezTo>
                  <a:lnTo>
                    <a:pt x="3881728" y="1490643"/>
                  </a:lnTo>
                  <a:lnTo>
                    <a:pt x="3880762" y="1489954"/>
                  </a:lnTo>
                  <a:cubicBezTo>
                    <a:pt x="3874443" y="1485728"/>
                    <a:pt x="3875024" y="1482057"/>
                    <a:pt x="3881898" y="1479383"/>
                  </a:cubicBezTo>
                  <a:cubicBezTo>
                    <a:pt x="3884245" y="1478142"/>
                    <a:pt x="3886867" y="1478557"/>
                    <a:pt x="3889489" y="1478972"/>
                  </a:cubicBezTo>
                  <a:cubicBezTo>
                    <a:pt x="3916868" y="1485996"/>
                    <a:pt x="3945771" y="1476597"/>
                    <a:pt x="3973092" y="1487374"/>
                  </a:cubicBezTo>
                  <a:cubicBezTo>
                    <a:pt x="3977120" y="1489087"/>
                    <a:pt x="3982696" y="1487820"/>
                    <a:pt x="3987858" y="1489176"/>
                  </a:cubicBezTo>
                  <a:cubicBezTo>
                    <a:pt x="3988907" y="1489342"/>
                    <a:pt x="3990396" y="1490115"/>
                    <a:pt x="3991362" y="1490805"/>
                  </a:cubicBezTo>
                  <a:cubicBezTo>
                    <a:pt x="3994176" y="1493402"/>
                    <a:pt x="3994036" y="1497680"/>
                    <a:pt x="3998148" y="1498868"/>
                  </a:cubicBezTo>
                  <a:cubicBezTo>
                    <a:pt x="3999031" y="1500083"/>
                    <a:pt x="3999389" y="1501215"/>
                    <a:pt x="3999748" y="1502347"/>
                  </a:cubicBezTo>
                  <a:cubicBezTo>
                    <a:pt x="4000298" y="1505659"/>
                    <a:pt x="4000324" y="1508889"/>
                    <a:pt x="3999825" y="1512035"/>
                  </a:cubicBezTo>
                  <a:cubicBezTo>
                    <a:pt x="4000018" y="1514215"/>
                    <a:pt x="3999686" y="1516314"/>
                    <a:pt x="3999960" y="1517970"/>
                  </a:cubicBezTo>
                  <a:cubicBezTo>
                    <a:pt x="4007438" y="1525066"/>
                    <a:pt x="4015111" y="1524131"/>
                    <a:pt x="4023367" y="1519526"/>
                  </a:cubicBezTo>
                  <a:cubicBezTo>
                    <a:pt x="4031372" y="1516494"/>
                    <a:pt x="4036891" y="1518980"/>
                    <a:pt x="4040531" y="1526545"/>
                  </a:cubicBezTo>
                  <a:cubicBezTo>
                    <a:pt x="4043371" y="1532370"/>
                    <a:pt x="4040968" y="1537365"/>
                    <a:pt x="4034260" y="1538991"/>
                  </a:cubicBezTo>
                  <a:cubicBezTo>
                    <a:pt x="4011825" y="1527911"/>
                    <a:pt x="3986514" y="1528204"/>
                    <a:pt x="3962725" y="1522285"/>
                  </a:cubicBezTo>
                  <a:cubicBezTo>
                    <a:pt x="3952926" y="1519659"/>
                    <a:pt x="3938166" y="1507645"/>
                    <a:pt x="3925435" y="1520144"/>
                  </a:cubicBezTo>
                  <a:cubicBezTo>
                    <a:pt x="3924137" y="1521550"/>
                    <a:pt x="3919859" y="1521410"/>
                    <a:pt x="3918451" y="1520112"/>
                  </a:cubicBezTo>
                  <a:cubicBezTo>
                    <a:pt x="3906146" y="1509563"/>
                    <a:pt x="3889143" y="1511708"/>
                    <a:pt x="3875897" y="1503697"/>
                  </a:cubicBezTo>
                  <a:cubicBezTo>
                    <a:pt x="3868530" y="1499304"/>
                    <a:pt x="3861521" y="1496045"/>
                    <a:pt x="3853899" y="1503438"/>
                  </a:cubicBezTo>
                  <a:cubicBezTo>
                    <a:pt x="3850088" y="1507135"/>
                    <a:pt x="3844844" y="1506304"/>
                    <a:pt x="3840815" y="1504592"/>
                  </a:cubicBezTo>
                  <a:cubicBezTo>
                    <a:pt x="3823651" y="1497572"/>
                    <a:pt x="3805298" y="1494666"/>
                    <a:pt x="3787302" y="1492891"/>
                  </a:cubicBezTo>
                  <a:cubicBezTo>
                    <a:pt x="3774633" y="1491421"/>
                    <a:pt x="3762655" y="1488988"/>
                    <a:pt x="3749846" y="1491797"/>
                  </a:cubicBezTo>
                  <a:cubicBezTo>
                    <a:pt x="3739302" y="1493890"/>
                    <a:pt x="3728538" y="1490572"/>
                    <a:pt x="3719047" y="1482618"/>
                  </a:cubicBezTo>
                  <a:cubicBezTo>
                    <a:pt x="3705858" y="1470855"/>
                    <a:pt x="3690979" y="1476561"/>
                    <a:pt x="3687714" y="1493783"/>
                  </a:cubicBezTo>
                  <a:cubicBezTo>
                    <a:pt x="3687382" y="1495881"/>
                    <a:pt x="3686967" y="1498503"/>
                    <a:pt x="3686552" y="1501125"/>
                  </a:cubicBezTo>
                  <a:cubicBezTo>
                    <a:pt x="3682233" y="1528393"/>
                    <a:pt x="3673453" y="1532915"/>
                    <a:pt x="3647015" y="1523353"/>
                  </a:cubicBezTo>
                  <a:cubicBezTo>
                    <a:pt x="3636859" y="1519595"/>
                    <a:pt x="3629684" y="1517383"/>
                    <a:pt x="3624570" y="1532700"/>
                  </a:cubicBezTo>
                  <a:cubicBezTo>
                    <a:pt x="3620563" y="1544428"/>
                    <a:pt x="3617189" y="1558945"/>
                    <a:pt x="3604598" y="1567165"/>
                  </a:cubicBezTo>
                  <a:cubicBezTo>
                    <a:pt x="3600430" y="1569730"/>
                    <a:pt x="3601172" y="1575224"/>
                    <a:pt x="3599983" y="1579335"/>
                  </a:cubicBezTo>
                  <a:cubicBezTo>
                    <a:pt x="3596775" y="1592802"/>
                    <a:pt x="3588245" y="1595753"/>
                    <a:pt x="3576656" y="1587467"/>
                  </a:cubicBezTo>
                  <a:cubicBezTo>
                    <a:pt x="3573317" y="1584788"/>
                    <a:pt x="3571360" y="1580177"/>
                    <a:pt x="3566998" y="1580562"/>
                  </a:cubicBezTo>
                  <a:cubicBezTo>
                    <a:pt x="3563161" y="1581030"/>
                    <a:pt x="3554771" y="1579701"/>
                    <a:pt x="3560343" y="1588646"/>
                  </a:cubicBezTo>
                  <a:cubicBezTo>
                    <a:pt x="3567072" y="1600462"/>
                    <a:pt x="3560390" y="1605317"/>
                    <a:pt x="3549845" y="1607411"/>
                  </a:cubicBezTo>
                  <a:cubicBezTo>
                    <a:pt x="3544352" y="1608154"/>
                    <a:pt x="3540516" y="1608621"/>
                    <a:pt x="3540926" y="1616211"/>
                  </a:cubicBezTo>
                  <a:cubicBezTo>
                    <a:pt x="3540978" y="1622671"/>
                    <a:pt x="3541638" y="1628687"/>
                    <a:pt x="3549587" y="1629410"/>
                  </a:cubicBezTo>
                  <a:cubicBezTo>
                    <a:pt x="3563829" y="1631127"/>
                    <a:pt x="3565038" y="1640456"/>
                    <a:pt x="3563295" y="1651469"/>
                  </a:cubicBezTo>
                  <a:cubicBezTo>
                    <a:pt x="3562049" y="1659335"/>
                    <a:pt x="3561244" y="1667808"/>
                    <a:pt x="3559475" y="1675591"/>
                  </a:cubicBezTo>
                  <a:cubicBezTo>
                    <a:pt x="3557372" y="1685472"/>
                    <a:pt x="3553780" y="1694578"/>
                    <a:pt x="3570285" y="1695579"/>
                  </a:cubicBezTo>
                  <a:cubicBezTo>
                    <a:pt x="3577185" y="1696135"/>
                    <a:pt x="3580160" y="1707894"/>
                    <a:pt x="3589932" y="1707291"/>
                  </a:cubicBezTo>
                  <a:cubicBezTo>
                    <a:pt x="3596390" y="1707239"/>
                    <a:pt x="3602958" y="1709893"/>
                    <a:pt x="3609724" y="1704514"/>
                  </a:cubicBezTo>
                  <a:cubicBezTo>
                    <a:pt x="3616489" y="1699135"/>
                    <a:pt x="3624105" y="1701954"/>
                    <a:pt x="3624100" y="1712166"/>
                  </a:cubicBezTo>
                  <a:cubicBezTo>
                    <a:pt x="3624262" y="1721330"/>
                    <a:pt x="3626880" y="1731958"/>
                    <a:pt x="3616719" y="1738412"/>
                  </a:cubicBezTo>
                  <a:cubicBezTo>
                    <a:pt x="3613765" y="1740094"/>
                    <a:pt x="3613791" y="1743323"/>
                    <a:pt x="3615472" y="1746279"/>
                  </a:cubicBezTo>
                  <a:cubicBezTo>
                    <a:pt x="3616714" y="1748624"/>
                    <a:pt x="3617955" y="1750971"/>
                    <a:pt x="3618671" y="1753235"/>
                  </a:cubicBezTo>
                  <a:cubicBezTo>
                    <a:pt x="3621787" y="1760716"/>
                    <a:pt x="3612151" y="1767253"/>
                    <a:pt x="3616316" y="1774901"/>
                  </a:cubicBezTo>
                  <a:cubicBezTo>
                    <a:pt x="3620397" y="1783073"/>
                    <a:pt x="3629815" y="1771126"/>
                    <a:pt x="3635028" y="1778940"/>
                  </a:cubicBezTo>
                  <a:cubicBezTo>
                    <a:pt x="3636351" y="1780762"/>
                    <a:pt x="3639331" y="1782309"/>
                    <a:pt x="3639165" y="1783358"/>
                  </a:cubicBezTo>
                  <a:cubicBezTo>
                    <a:pt x="3637474" y="1800829"/>
                    <a:pt x="3652400" y="1811794"/>
                    <a:pt x="3656369" y="1827474"/>
                  </a:cubicBezTo>
                  <a:cubicBezTo>
                    <a:pt x="3657085" y="1829737"/>
                    <a:pt x="3658685" y="1833215"/>
                    <a:pt x="3657386" y="1834623"/>
                  </a:cubicBezTo>
                  <a:cubicBezTo>
                    <a:pt x="3648825" y="1844555"/>
                    <a:pt x="3652850" y="1856481"/>
                    <a:pt x="3652762" y="1867218"/>
                  </a:cubicBezTo>
                  <a:cubicBezTo>
                    <a:pt x="3652727" y="1884414"/>
                    <a:pt x="3639638" y="1895780"/>
                    <a:pt x="3633034" y="1910323"/>
                  </a:cubicBezTo>
                  <a:cubicBezTo>
                    <a:pt x="3629940" y="1916284"/>
                    <a:pt x="3625356" y="1921470"/>
                    <a:pt x="3623144" y="1928646"/>
                  </a:cubicBezTo>
                  <a:cubicBezTo>
                    <a:pt x="3621872" y="1933283"/>
                    <a:pt x="3618170" y="1939684"/>
                    <a:pt x="3613368" y="1939462"/>
                  </a:cubicBezTo>
                  <a:cubicBezTo>
                    <a:pt x="3596779" y="1938984"/>
                    <a:pt x="3585374" y="1953304"/>
                    <a:pt x="3569227" y="1953435"/>
                  </a:cubicBezTo>
                  <a:cubicBezTo>
                    <a:pt x="3565473" y="1953378"/>
                    <a:pt x="3560254" y="1955777"/>
                    <a:pt x="3560447" y="1957957"/>
                  </a:cubicBezTo>
                  <a:cubicBezTo>
                    <a:pt x="3562732" y="1970683"/>
                    <a:pt x="3550115" y="1975673"/>
                    <a:pt x="3546964" y="1985387"/>
                  </a:cubicBezTo>
                  <a:cubicBezTo>
                    <a:pt x="3545858" y="1988975"/>
                    <a:pt x="3542764" y="1994935"/>
                    <a:pt x="3540059" y="1995045"/>
                  </a:cubicBezTo>
                  <a:cubicBezTo>
                    <a:pt x="3525927" y="1996032"/>
                    <a:pt x="3528487" y="2010413"/>
                    <a:pt x="3521556" y="2016841"/>
                  </a:cubicBezTo>
                  <a:cubicBezTo>
                    <a:pt x="3517745" y="2020538"/>
                    <a:pt x="3519537" y="2026197"/>
                    <a:pt x="3525497" y="2029292"/>
                  </a:cubicBezTo>
                  <a:lnTo>
                    <a:pt x="3539601" y="2030598"/>
                  </a:lnTo>
                  <a:lnTo>
                    <a:pt x="3522138" y="2053422"/>
                  </a:lnTo>
                  <a:lnTo>
                    <a:pt x="3498434" y="2099040"/>
                  </a:lnTo>
                  <a:lnTo>
                    <a:pt x="3498803" y="2096020"/>
                  </a:lnTo>
                  <a:cubicBezTo>
                    <a:pt x="3500048" y="2088155"/>
                    <a:pt x="3502701" y="2081586"/>
                    <a:pt x="3507452" y="2075350"/>
                  </a:cubicBezTo>
                  <a:cubicBezTo>
                    <a:pt x="3515047" y="2064727"/>
                    <a:pt x="3502217" y="2054094"/>
                    <a:pt x="3505010" y="2043248"/>
                  </a:cubicBezTo>
                  <a:cubicBezTo>
                    <a:pt x="3497503" y="2043135"/>
                    <a:pt x="3490161" y="2041972"/>
                    <a:pt x="3482570" y="2042383"/>
                  </a:cubicBezTo>
                  <a:cubicBezTo>
                    <a:pt x="3479259" y="2042933"/>
                    <a:pt x="3479119" y="2047211"/>
                    <a:pt x="3478178" y="2049750"/>
                  </a:cubicBezTo>
                  <a:cubicBezTo>
                    <a:pt x="3474586" y="2058857"/>
                    <a:pt x="3471434" y="2068571"/>
                    <a:pt x="3467318" y="2077595"/>
                  </a:cubicBezTo>
                  <a:cubicBezTo>
                    <a:pt x="3463808" y="2086178"/>
                    <a:pt x="3455444" y="2088078"/>
                    <a:pt x="3448518" y="2084293"/>
                  </a:cubicBezTo>
                  <a:cubicBezTo>
                    <a:pt x="3433699" y="2076035"/>
                    <a:pt x="3423045" y="2075421"/>
                    <a:pt x="3416302" y="2094243"/>
                  </a:cubicBezTo>
                  <a:cubicBezTo>
                    <a:pt x="3413733" y="2100286"/>
                    <a:pt x="3406583" y="2101305"/>
                    <a:pt x="3400649" y="2101439"/>
                  </a:cubicBezTo>
                  <a:cubicBezTo>
                    <a:pt x="3394715" y="2101575"/>
                    <a:pt x="3392118" y="2104389"/>
                    <a:pt x="3392861" y="2109883"/>
                  </a:cubicBezTo>
                  <a:cubicBezTo>
                    <a:pt x="3394045" y="2115983"/>
                    <a:pt x="3397690" y="2113335"/>
                    <a:pt x="3402050" y="2112950"/>
                  </a:cubicBezTo>
                  <a:cubicBezTo>
                    <a:pt x="3427943" y="2108987"/>
                    <a:pt x="3443639" y="2128675"/>
                    <a:pt x="3434326" y="2153540"/>
                  </a:cubicBezTo>
                  <a:cubicBezTo>
                    <a:pt x="3430402" y="2164744"/>
                    <a:pt x="3427608" y="2175591"/>
                    <a:pt x="3411986" y="2175804"/>
                  </a:cubicBezTo>
                  <a:cubicBezTo>
                    <a:pt x="3399593" y="2175991"/>
                    <a:pt x="3401961" y="2188192"/>
                    <a:pt x="3401240" y="2196142"/>
                  </a:cubicBezTo>
                  <a:cubicBezTo>
                    <a:pt x="3399994" y="2204007"/>
                    <a:pt x="3404656" y="2208509"/>
                    <a:pt x="3412689" y="2208706"/>
                  </a:cubicBezTo>
                  <a:cubicBezTo>
                    <a:pt x="3426131" y="2208684"/>
                    <a:pt x="3433026" y="2219453"/>
                    <a:pt x="3442159" y="2226274"/>
                  </a:cubicBezTo>
                  <a:cubicBezTo>
                    <a:pt x="3446022" y="2229036"/>
                    <a:pt x="3446849" y="2234005"/>
                    <a:pt x="3446101" y="2238724"/>
                  </a:cubicBezTo>
                  <a:cubicBezTo>
                    <a:pt x="3439955" y="2277530"/>
                    <a:pt x="3433892" y="2315810"/>
                    <a:pt x="3427747" y="2354615"/>
                  </a:cubicBezTo>
                  <a:cubicBezTo>
                    <a:pt x="3425587" y="2368250"/>
                    <a:pt x="3419315" y="2380695"/>
                    <a:pt x="3418205" y="2394495"/>
                  </a:cubicBezTo>
                  <a:cubicBezTo>
                    <a:pt x="3417650" y="2401395"/>
                    <a:pt x="3418476" y="2406364"/>
                    <a:pt x="3426176" y="2408659"/>
                  </a:cubicBezTo>
                  <a:cubicBezTo>
                    <a:pt x="3440003" y="2412998"/>
                    <a:pt x="3441570" y="2423461"/>
                    <a:pt x="3439494" y="2436571"/>
                  </a:cubicBezTo>
                  <a:cubicBezTo>
                    <a:pt x="3435508" y="2461742"/>
                    <a:pt x="3444059" y="2472234"/>
                    <a:pt x="3469785" y="2469320"/>
                  </a:cubicBezTo>
                  <a:cubicBezTo>
                    <a:pt x="3482869" y="2468167"/>
                    <a:pt x="3489075" y="2479901"/>
                    <a:pt x="3500336" y="2480071"/>
                  </a:cubicBezTo>
                  <a:cubicBezTo>
                    <a:pt x="3500860" y="2480154"/>
                    <a:pt x="3502459" y="2483633"/>
                    <a:pt x="3502210" y="2485206"/>
                  </a:cubicBezTo>
                  <a:cubicBezTo>
                    <a:pt x="3502289" y="2494894"/>
                    <a:pt x="3502367" y="2504582"/>
                    <a:pt x="3500872" y="2514022"/>
                  </a:cubicBezTo>
                  <a:cubicBezTo>
                    <a:pt x="3497939" y="2529146"/>
                    <a:pt x="3489846" y="2542916"/>
                    <a:pt x="3493729" y="2559120"/>
                  </a:cubicBezTo>
                  <a:cubicBezTo>
                    <a:pt x="3494997" y="2564697"/>
                    <a:pt x="3490495" y="2569358"/>
                    <a:pt x="3483071" y="2568720"/>
                  </a:cubicBezTo>
                  <a:cubicBezTo>
                    <a:pt x="3479150" y="2569711"/>
                    <a:pt x="3480917" y="2572142"/>
                    <a:pt x="3482158" y="2574489"/>
                  </a:cubicBezTo>
                  <a:cubicBezTo>
                    <a:pt x="3463440" y="2580662"/>
                    <a:pt x="3462964" y="2597251"/>
                    <a:pt x="3459948" y="2612900"/>
                  </a:cubicBezTo>
                  <a:cubicBezTo>
                    <a:pt x="3458177" y="2620683"/>
                    <a:pt x="3451495" y="2625538"/>
                    <a:pt x="3443380" y="2625865"/>
                  </a:cubicBezTo>
                  <a:cubicBezTo>
                    <a:pt x="3434216" y="2626027"/>
                    <a:pt x="3424087" y="2625497"/>
                    <a:pt x="3420587" y="2613654"/>
                  </a:cubicBezTo>
                  <a:cubicBezTo>
                    <a:pt x="3420120" y="2609818"/>
                    <a:pt x="3418822" y="2611224"/>
                    <a:pt x="3417441" y="2613156"/>
                  </a:cubicBezTo>
                  <a:cubicBezTo>
                    <a:pt x="3388787" y="2620983"/>
                    <a:pt x="3359722" y="2621217"/>
                    <a:pt x="3333756" y="2605278"/>
                  </a:cubicBezTo>
                  <a:cubicBezTo>
                    <a:pt x="3326912" y="2600969"/>
                    <a:pt x="3328132" y="2589874"/>
                    <a:pt x="3325100" y="2581868"/>
                  </a:cubicBezTo>
                  <a:cubicBezTo>
                    <a:pt x="3324025" y="2578473"/>
                    <a:pt x="3325547" y="2572262"/>
                    <a:pt x="3318589" y="2575462"/>
                  </a:cubicBezTo>
                  <a:cubicBezTo>
                    <a:pt x="3312764" y="2578302"/>
                    <a:pt x="3307270" y="2579044"/>
                    <a:pt x="3305204" y="2571729"/>
                  </a:cubicBezTo>
                  <a:cubicBezTo>
                    <a:pt x="3303303" y="2563365"/>
                    <a:pt x="3308687" y="2559917"/>
                    <a:pt x="3316361" y="2558982"/>
                  </a:cubicBezTo>
                  <a:cubicBezTo>
                    <a:pt x="3310982" y="2552217"/>
                    <a:pt x="3305437" y="2546501"/>
                    <a:pt x="3307290" y="2538194"/>
                  </a:cubicBezTo>
                  <a:cubicBezTo>
                    <a:pt x="3308313" y="2535131"/>
                    <a:pt x="3310384" y="2532233"/>
                    <a:pt x="3305747" y="2530962"/>
                  </a:cubicBezTo>
                  <a:cubicBezTo>
                    <a:pt x="3302160" y="2529856"/>
                    <a:pt x="3299731" y="2531621"/>
                    <a:pt x="3298183" y="2534601"/>
                  </a:cubicBezTo>
                  <a:cubicBezTo>
                    <a:pt x="3296028" y="2538022"/>
                    <a:pt x="3294066" y="2543625"/>
                    <a:pt x="3289953" y="2542436"/>
                  </a:cubicBezTo>
                  <a:cubicBezTo>
                    <a:pt x="3285144" y="2541406"/>
                    <a:pt x="3281730" y="2541537"/>
                    <a:pt x="3279280" y="2542477"/>
                  </a:cubicBezTo>
                  <a:lnTo>
                    <a:pt x="3278980" y="2542776"/>
                  </a:lnTo>
                  <a:lnTo>
                    <a:pt x="3288743" y="2549150"/>
                  </a:lnTo>
                  <a:cubicBezTo>
                    <a:pt x="3290250" y="2555156"/>
                    <a:pt x="3286584" y="2556263"/>
                    <a:pt x="3282013" y="2554876"/>
                  </a:cubicBezTo>
                  <a:lnTo>
                    <a:pt x="3273364" y="2553216"/>
                  </a:lnTo>
                  <a:lnTo>
                    <a:pt x="3271617" y="2563184"/>
                  </a:lnTo>
                  <a:cubicBezTo>
                    <a:pt x="3269348" y="2574114"/>
                    <a:pt x="3269702" y="2585458"/>
                    <a:pt x="3259817" y="2593568"/>
                  </a:cubicBezTo>
                  <a:cubicBezTo>
                    <a:pt x="3255481" y="2597182"/>
                    <a:pt x="3257522" y="2601269"/>
                    <a:pt x="3259480" y="2605879"/>
                  </a:cubicBezTo>
                  <a:cubicBezTo>
                    <a:pt x="3261796" y="2611621"/>
                    <a:pt x="3265107" y="2611071"/>
                    <a:pt x="3270159" y="2609720"/>
                  </a:cubicBezTo>
                  <a:cubicBezTo>
                    <a:pt x="3277999" y="2607736"/>
                    <a:pt x="3282911" y="2610664"/>
                    <a:pt x="3284287" y="2618945"/>
                  </a:cubicBezTo>
                  <a:cubicBezTo>
                    <a:pt x="3286931" y="2632802"/>
                    <a:pt x="3290706" y="2646302"/>
                    <a:pt x="3286808" y="2660735"/>
                  </a:cubicBezTo>
                  <a:cubicBezTo>
                    <a:pt x="3286213" y="2662792"/>
                    <a:pt x="3285991" y="2665041"/>
                    <a:pt x="3285386" y="2667163"/>
                  </a:cubicBezTo>
                  <a:lnTo>
                    <a:pt x="3283128" y="2670599"/>
                  </a:lnTo>
                  <a:lnTo>
                    <a:pt x="3292503" y="2683060"/>
                  </a:lnTo>
                  <a:lnTo>
                    <a:pt x="3298349" y="2682050"/>
                  </a:lnTo>
                  <a:cubicBezTo>
                    <a:pt x="3301910" y="2679926"/>
                    <a:pt x="3304962" y="2676781"/>
                    <a:pt x="3307862" y="2673746"/>
                  </a:cubicBezTo>
                  <a:cubicBezTo>
                    <a:pt x="3316339" y="2664337"/>
                    <a:pt x="3324429" y="2660781"/>
                    <a:pt x="3336874" y="2667053"/>
                  </a:cubicBezTo>
                  <a:cubicBezTo>
                    <a:pt x="3346339" y="2671777"/>
                    <a:pt x="3356551" y="2671781"/>
                    <a:pt x="3361333" y="2658563"/>
                  </a:cubicBezTo>
                  <a:cubicBezTo>
                    <a:pt x="3364152" y="2650945"/>
                    <a:pt x="3370475" y="2644959"/>
                    <a:pt x="3378700" y="2647336"/>
                  </a:cubicBezTo>
                  <a:cubicBezTo>
                    <a:pt x="3386924" y="2649714"/>
                    <a:pt x="3391613" y="2657445"/>
                    <a:pt x="3389842" y="2665227"/>
                  </a:cubicBezTo>
                  <a:cubicBezTo>
                    <a:pt x="3387932" y="2677289"/>
                    <a:pt x="3403441" y="2684583"/>
                    <a:pt x="3397694" y="2697111"/>
                  </a:cubicBezTo>
                  <a:cubicBezTo>
                    <a:pt x="3397694" y="2697111"/>
                    <a:pt x="3399101" y="2698409"/>
                    <a:pt x="3400149" y="2698576"/>
                  </a:cubicBezTo>
                  <a:cubicBezTo>
                    <a:pt x="3408457" y="2700428"/>
                    <a:pt x="3418089" y="2704104"/>
                    <a:pt x="3417201" y="2713102"/>
                  </a:cubicBezTo>
                  <a:cubicBezTo>
                    <a:pt x="3415815" y="2725246"/>
                    <a:pt x="3419149" y="2738138"/>
                    <a:pt x="3410947" y="2749202"/>
                  </a:cubicBezTo>
                  <a:cubicBezTo>
                    <a:pt x="3409040" y="2751051"/>
                    <a:pt x="3407301" y="2751850"/>
                    <a:pt x="3404597" y="2751959"/>
                  </a:cubicBezTo>
                  <a:cubicBezTo>
                    <a:pt x="3400650" y="2749721"/>
                    <a:pt x="3397394" y="2746518"/>
                    <a:pt x="3393284" y="2745329"/>
                  </a:cubicBezTo>
                  <a:cubicBezTo>
                    <a:pt x="3391710" y="2745080"/>
                    <a:pt x="3390827" y="2743865"/>
                    <a:pt x="3389862" y="2743175"/>
                  </a:cubicBezTo>
                  <a:cubicBezTo>
                    <a:pt x="3379597" y="2736711"/>
                    <a:pt x="3371762" y="2728483"/>
                    <a:pt x="3369393" y="2716281"/>
                  </a:cubicBezTo>
                  <a:cubicBezTo>
                    <a:pt x="3368210" y="2710181"/>
                    <a:pt x="3363739" y="2707860"/>
                    <a:pt x="3358136" y="2705898"/>
                  </a:cubicBezTo>
                  <a:cubicBezTo>
                    <a:pt x="3347981" y="2702139"/>
                    <a:pt x="3336969" y="2700395"/>
                    <a:pt x="3326206" y="2697078"/>
                  </a:cubicBezTo>
                  <a:cubicBezTo>
                    <a:pt x="3317015" y="2694010"/>
                    <a:pt x="3302759" y="2701932"/>
                    <a:pt x="3295330" y="2711615"/>
                  </a:cubicBezTo>
                  <a:lnTo>
                    <a:pt x="3292130" y="2718355"/>
                  </a:lnTo>
                  <a:lnTo>
                    <a:pt x="3297187" y="2727762"/>
                  </a:lnTo>
                  <a:lnTo>
                    <a:pt x="3289779" y="2725356"/>
                  </a:lnTo>
                  <a:lnTo>
                    <a:pt x="3287722" y="2734726"/>
                  </a:lnTo>
                  <a:cubicBezTo>
                    <a:pt x="3287026" y="2739119"/>
                    <a:pt x="3287128" y="2743569"/>
                    <a:pt x="3289609" y="2748262"/>
                  </a:cubicBezTo>
                  <a:cubicBezTo>
                    <a:pt x="3292175" y="2752432"/>
                    <a:pt x="3290295" y="2757509"/>
                    <a:pt x="3285161" y="2759383"/>
                  </a:cubicBezTo>
                  <a:cubicBezTo>
                    <a:pt x="3280026" y="2761258"/>
                    <a:pt x="3276329" y="2757447"/>
                    <a:pt x="3274895" y="2752920"/>
                  </a:cubicBezTo>
                  <a:lnTo>
                    <a:pt x="3271161" y="2736485"/>
                  </a:lnTo>
                  <a:lnTo>
                    <a:pt x="3266142" y="2736601"/>
                  </a:lnTo>
                  <a:lnTo>
                    <a:pt x="3258831" y="2739855"/>
                  </a:lnTo>
                  <a:lnTo>
                    <a:pt x="3262278" y="2745613"/>
                  </a:lnTo>
                  <a:cubicBezTo>
                    <a:pt x="3263394" y="2750023"/>
                    <a:pt x="3261025" y="2753948"/>
                    <a:pt x="3255571" y="2759535"/>
                  </a:cubicBezTo>
                  <a:cubicBezTo>
                    <a:pt x="3249305" y="2761769"/>
                    <a:pt x="3241355" y="2761047"/>
                    <a:pt x="3238454" y="2769189"/>
                  </a:cubicBezTo>
                  <a:cubicBezTo>
                    <a:pt x="3233288" y="2778045"/>
                    <a:pt x="3235796" y="2785969"/>
                    <a:pt x="3240926" y="2794307"/>
                  </a:cubicBezTo>
                  <a:cubicBezTo>
                    <a:pt x="3245615" y="2802038"/>
                    <a:pt x="3253615" y="2809218"/>
                    <a:pt x="3248725" y="2819731"/>
                  </a:cubicBezTo>
                  <a:cubicBezTo>
                    <a:pt x="3241851" y="2822406"/>
                    <a:pt x="3235060" y="2824555"/>
                    <a:pt x="3228986" y="2828968"/>
                  </a:cubicBezTo>
                  <a:cubicBezTo>
                    <a:pt x="3225341" y="2831618"/>
                    <a:pt x="3217200" y="2828715"/>
                    <a:pt x="3218493" y="2837521"/>
                  </a:cubicBezTo>
                  <a:cubicBezTo>
                    <a:pt x="3220010" y="2841524"/>
                    <a:pt x="3224039" y="2843237"/>
                    <a:pt x="3226246" y="2846274"/>
                  </a:cubicBezTo>
                  <a:cubicBezTo>
                    <a:pt x="3226687" y="2846882"/>
                    <a:pt x="3227735" y="2847048"/>
                    <a:pt x="3228785" y="2847214"/>
                  </a:cubicBezTo>
                  <a:cubicBezTo>
                    <a:pt x="3233529" y="2851191"/>
                    <a:pt x="3242060" y="2848241"/>
                    <a:pt x="3244569" y="2856164"/>
                  </a:cubicBezTo>
                  <a:cubicBezTo>
                    <a:pt x="3241474" y="2862124"/>
                    <a:pt x="3235872" y="2860162"/>
                    <a:pt x="3231069" y="2859939"/>
                  </a:cubicBezTo>
                  <a:cubicBezTo>
                    <a:pt x="3226267" y="2859716"/>
                    <a:pt x="3220940" y="2859411"/>
                    <a:pt x="3216055" y="2859712"/>
                  </a:cubicBezTo>
                  <a:cubicBezTo>
                    <a:pt x="3197119" y="2860475"/>
                    <a:pt x="3194108" y="2865911"/>
                    <a:pt x="3202712" y="2882863"/>
                  </a:cubicBezTo>
                  <a:cubicBezTo>
                    <a:pt x="3205277" y="2887032"/>
                    <a:pt x="3208366" y="2891284"/>
                    <a:pt x="3211539" y="2895012"/>
                  </a:cubicBezTo>
                  <a:cubicBezTo>
                    <a:pt x="3214073" y="2906164"/>
                    <a:pt x="3208082" y="2910053"/>
                    <a:pt x="3198034" y="2908999"/>
                  </a:cubicBezTo>
                  <a:cubicBezTo>
                    <a:pt x="3192708" y="2908693"/>
                    <a:pt x="3186940" y="2907781"/>
                    <a:pt x="3181779" y="2906425"/>
                  </a:cubicBezTo>
                  <a:cubicBezTo>
                    <a:pt x="3173471" y="2904572"/>
                    <a:pt x="3167978" y="2905314"/>
                    <a:pt x="3165269" y="2915636"/>
                  </a:cubicBezTo>
                  <a:cubicBezTo>
                    <a:pt x="3162392" y="2927007"/>
                    <a:pt x="3152205" y="2930232"/>
                    <a:pt x="3141111" y="2929013"/>
                  </a:cubicBezTo>
                  <a:cubicBezTo>
                    <a:pt x="3115166" y="2926516"/>
                    <a:pt x="3115166" y="2926516"/>
                    <a:pt x="3111788" y="2951246"/>
                  </a:cubicBezTo>
                  <a:cubicBezTo>
                    <a:pt x="3110957" y="2956489"/>
                    <a:pt x="3115921" y="2965877"/>
                    <a:pt x="3103501" y="2962833"/>
                  </a:cubicBezTo>
                  <a:cubicBezTo>
                    <a:pt x="3101736" y="2960405"/>
                    <a:pt x="3099970" y="2957975"/>
                    <a:pt x="3098730" y="2955628"/>
                  </a:cubicBezTo>
                  <a:cubicBezTo>
                    <a:pt x="3091336" y="2948006"/>
                    <a:pt x="3088766" y="2954051"/>
                    <a:pt x="3085672" y="2960010"/>
                  </a:cubicBezTo>
                  <a:lnTo>
                    <a:pt x="3081075" y="2967665"/>
                  </a:lnTo>
                  <a:lnTo>
                    <a:pt x="3086646" y="2973865"/>
                  </a:lnTo>
                  <a:cubicBezTo>
                    <a:pt x="3082765" y="2979344"/>
                    <a:pt x="3077484" y="2976633"/>
                    <a:pt x="3072757" y="2975754"/>
                  </a:cubicBezTo>
                  <a:lnTo>
                    <a:pt x="3067356" y="2974923"/>
                  </a:lnTo>
                  <a:lnTo>
                    <a:pt x="3062755" y="2975733"/>
                  </a:lnTo>
                  <a:cubicBezTo>
                    <a:pt x="3057070" y="2974295"/>
                    <a:pt x="3050720" y="2977052"/>
                    <a:pt x="3044703" y="2977712"/>
                  </a:cubicBezTo>
                  <a:lnTo>
                    <a:pt x="3040222" y="2977051"/>
                  </a:lnTo>
                  <a:lnTo>
                    <a:pt x="3038819" y="2983436"/>
                  </a:lnTo>
                  <a:cubicBezTo>
                    <a:pt x="3039046" y="2986401"/>
                    <a:pt x="3039976" y="2990082"/>
                    <a:pt x="3041525" y="2994574"/>
                  </a:cubicBezTo>
                  <a:cubicBezTo>
                    <a:pt x="3043494" y="2999055"/>
                    <a:pt x="3045971" y="3003690"/>
                    <a:pt x="3048604" y="3007817"/>
                  </a:cubicBezTo>
                  <a:cubicBezTo>
                    <a:pt x="3049585" y="3019212"/>
                    <a:pt x="3043117" y="3022243"/>
                    <a:pt x="3033310" y="3019823"/>
                  </a:cubicBezTo>
                  <a:cubicBezTo>
                    <a:pt x="3028074" y="3018789"/>
                    <a:pt x="3022487" y="3017094"/>
                    <a:pt x="3017560" y="3015045"/>
                  </a:cubicBezTo>
                  <a:cubicBezTo>
                    <a:pt x="3013572" y="3013557"/>
                    <a:pt x="3010193" y="3012808"/>
                    <a:pt x="3007298" y="3013664"/>
                  </a:cubicBezTo>
                  <a:lnTo>
                    <a:pt x="3000754" y="3020997"/>
                  </a:lnTo>
                  <a:lnTo>
                    <a:pt x="3001671" y="3021465"/>
                  </a:lnTo>
                  <a:cubicBezTo>
                    <a:pt x="3004090" y="3027015"/>
                    <a:pt x="2999125" y="3031007"/>
                    <a:pt x="2995069" y="3033588"/>
                  </a:cubicBezTo>
                  <a:cubicBezTo>
                    <a:pt x="2966756" y="3050907"/>
                    <a:pt x="2963849" y="3081180"/>
                    <a:pt x="2954465" y="3108485"/>
                  </a:cubicBezTo>
                  <a:cubicBezTo>
                    <a:pt x="2952244" y="3115040"/>
                    <a:pt x="2957144" y="3118592"/>
                    <a:pt x="2960471" y="3122730"/>
                  </a:cubicBezTo>
                  <a:cubicBezTo>
                    <a:pt x="2964716" y="3128855"/>
                    <a:pt x="2974348" y="3134054"/>
                    <a:pt x="2970885" y="3141609"/>
                  </a:cubicBezTo>
                  <a:cubicBezTo>
                    <a:pt x="2966513" y="3150575"/>
                    <a:pt x="2956954" y="3141230"/>
                    <a:pt x="2950245" y="3143900"/>
                  </a:cubicBezTo>
                  <a:cubicBezTo>
                    <a:pt x="2933758" y="3149664"/>
                    <a:pt x="2931698" y="3154727"/>
                    <a:pt x="2937957" y="3170134"/>
                  </a:cubicBezTo>
                  <a:cubicBezTo>
                    <a:pt x="2941292" y="3177671"/>
                    <a:pt x="2941813" y="3186791"/>
                    <a:pt x="2945149" y="3194327"/>
                  </a:cubicBezTo>
                  <a:cubicBezTo>
                    <a:pt x="2949672" y="3211811"/>
                    <a:pt x="2950876" y="3228558"/>
                    <a:pt x="2943374" y="3245492"/>
                  </a:cubicBezTo>
                  <a:cubicBezTo>
                    <a:pt x="2939748" y="3254539"/>
                    <a:pt x="2931141" y="3260780"/>
                    <a:pt x="2924099" y="3263038"/>
                  </a:cubicBezTo>
                  <a:cubicBezTo>
                    <a:pt x="2915896" y="3265546"/>
                    <a:pt x="2912505" y="3268954"/>
                    <a:pt x="2910544" y="3280070"/>
                  </a:cubicBezTo>
                  <a:cubicBezTo>
                    <a:pt x="2904942" y="3262092"/>
                    <a:pt x="2899979" y="3266085"/>
                    <a:pt x="2895111" y="3276129"/>
                  </a:cubicBezTo>
                  <a:cubicBezTo>
                    <a:pt x="2885713" y="3265292"/>
                    <a:pt x="2878556" y="3254697"/>
                    <a:pt x="2863294" y="3252663"/>
                  </a:cubicBezTo>
                  <a:cubicBezTo>
                    <a:pt x="2853589" y="3251609"/>
                    <a:pt x="2844372" y="3246078"/>
                    <a:pt x="2834578" y="3242372"/>
                  </a:cubicBezTo>
                  <a:cubicBezTo>
                    <a:pt x="2815404" y="3234626"/>
                    <a:pt x="2799080" y="3238897"/>
                    <a:pt x="2785273" y="3254770"/>
                  </a:cubicBezTo>
                  <a:cubicBezTo>
                    <a:pt x="2782296" y="3257845"/>
                    <a:pt x="2778905" y="3261253"/>
                    <a:pt x="2775514" y="3264662"/>
                  </a:cubicBezTo>
                  <a:cubicBezTo>
                    <a:pt x="2771296" y="3268736"/>
                    <a:pt x="2767500" y="3275876"/>
                    <a:pt x="2760612" y="3273241"/>
                  </a:cubicBezTo>
                  <a:cubicBezTo>
                    <a:pt x="2754055" y="3271019"/>
                    <a:pt x="2757519" y="3263464"/>
                    <a:pt x="2756924" y="3258492"/>
                  </a:cubicBezTo>
                  <a:cubicBezTo>
                    <a:pt x="2756502" y="3255424"/>
                    <a:pt x="2756908" y="3251691"/>
                    <a:pt x="2754004" y="3250621"/>
                  </a:cubicBezTo>
                  <a:cubicBezTo>
                    <a:pt x="2750019" y="3249056"/>
                    <a:pt x="2748786" y="3253454"/>
                    <a:pt x="2747464" y="3255198"/>
                  </a:cubicBezTo>
                  <a:cubicBezTo>
                    <a:pt x="2734745" y="3274966"/>
                    <a:pt x="2715086" y="3271699"/>
                    <a:pt x="2697171" y="3269754"/>
                  </a:cubicBezTo>
                  <a:cubicBezTo>
                    <a:pt x="2690702" y="3269336"/>
                    <a:pt x="2681718" y="3270557"/>
                    <a:pt x="2675868" y="3265425"/>
                  </a:cubicBezTo>
                  <a:lnTo>
                    <a:pt x="2673392" y="3261362"/>
                  </a:lnTo>
                  <a:lnTo>
                    <a:pt x="2671104" y="3263092"/>
                  </a:lnTo>
                  <a:cubicBezTo>
                    <a:pt x="2666552" y="3263613"/>
                    <a:pt x="2664247" y="3261124"/>
                    <a:pt x="2662639" y="3257802"/>
                  </a:cubicBezTo>
                  <a:lnTo>
                    <a:pt x="2660869" y="3253543"/>
                  </a:lnTo>
                  <a:lnTo>
                    <a:pt x="2650158" y="3249077"/>
                  </a:lnTo>
                  <a:lnTo>
                    <a:pt x="2645756" y="3244534"/>
                  </a:lnTo>
                  <a:lnTo>
                    <a:pt x="2645179" y="3248918"/>
                  </a:lnTo>
                  <a:cubicBezTo>
                    <a:pt x="2641114" y="3279761"/>
                    <a:pt x="2615735" y="3286951"/>
                    <a:pt x="2593191" y="3294739"/>
                  </a:cubicBezTo>
                  <a:cubicBezTo>
                    <a:pt x="2582551" y="3298941"/>
                    <a:pt x="2568205" y="3309155"/>
                    <a:pt x="2555482" y="3295150"/>
                  </a:cubicBezTo>
                  <a:cubicBezTo>
                    <a:pt x="2534031" y="3302297"/>
                    <a:pt x="2515642" y="3294718"/>
                    <a:pt x="2497398" y="3286039"/>
                  </a:cubicBezTo>
                  <a:lnTo>
                    <a:pt x="2490388" y="3282957"/>
                  </a:lnTo>
                  <a:lnTo>
                    <a:pt x="2483284" y="3290519"/>
                  </a:lnTo>
                  <a:lnTo>
                    <a:pt x="2482076" y="3297985"/>
                  </a:lnTo>
                  <a:lnTo>
                    <a:pt x="2485672" y="3308429"/>
                  </a:lnTo>
                  <a:cubicBezTo>
                    <a:pt x="2485806" y="3310799"/>
                    <a:pt x="2485025" y="3312769"/>
                    <a:pt x="2482573" y="3314037"/>
                  </a:cubicBezTo>
                  <a:lnTo>
                    <a:pt x="2480335" y="3314275"/>
                  </a:lnTo>
                  <a:lnTo>
                    <a:pt x="2480624" y="3329114"/>
                  </a:lnTo>
                  <a:cubicBezTo>
                    <a:pt x="2479979" y="3335540"/>
                    <a:pt x="2477620" y="3341494"/>
                    <a:pt x="2470723" y="3346053"/>
                  </a:cubicBezTo>
                  <a:cubicBezTo>
                    <a:pt x="2460376" y="3344167"/>
                    <a:pt x="2450521" y="3341704"/>
                    <a:pt x="2439847" y="3342529"/>
                  </a:cubicBezTo>
                  <a:cubicBezTo>
                    <a:pt x="2433442" y="3343024"/>
                    <a:pt x="2425721" y="3333418"/>
                    <a:pt x="2420715" y="3345080"/>
                  </a:cubicBezTo>
                  <a:cubicBezTo>
                    <a:pt x="2419567" y="3351075"/>
                    <a:pt x="2423182" y="3356165"/>
                    <a:pt x="2423593" y="3361502"/>
                  </a:cubicBezTo>
                  <a:cubicBezTo>
                    <a:pt x="2423675" y="3362570"/>
                    <a:pt x="2424824" y="3363555"/>
                    <a:pt x="2425975" y="3364541"/>
                  </a:cubicBezTo>
                  <a:cubicBezTo>
                    <a:pt x="2428769" y="3372915"/>
                    <a:pt x="2441333" y="3375703"/>
                    <a:pt x="2438462" y="3387201"/>
                  </a:cubicBezTo>
                  <a:cubicBezTo>
                    <a:pt x="2430252" y="3392130"/>
                    <a:pt x="2424912" y="3385562"/>
                    <a:pt x="2419245" y="3381705"/>
                  </a:cubicBezTo>
                  <a:cubicBezTo>
                    <a:pt x="2413579" y="3377846"/>
                    <a:pt x="2407338" y="3373495"/>
                    <a:pt x="2401177" y="3370212"/>
                  </a:cubicBezTo>
                  <a:cubicBezTo>
                    <a:pt x="2377607" y="3356996"/>
                    <a:pt x="2369889" y="3361351"/>
                    <a:pt x="2367679" y="3388368"/>
                  </a:cubicBezTo>
                  <a:cubicBezTo>
                    <a:pt x="2367681" y="3395347"/>
                    <a:pt x="2368257" y="3402819"/>
                    <a:pt x="2369327" y="3409717"/>
                  </a:cubicBezTo>
                  <a:cubicBezTo>
                    <a:pt x="2364076" y="3425156"/>
                    <a:pt x="2353893" y="3425405"/>
                    <a:pt x="2342476" y="3416622"/>
                  </a:cubicBezTo>
                  <a:cubicBezTo>
                    <a:pt x="2336234" y="3412270"/>
                    <a:pt x="2329910" y="3406853"/>
                    <a:pt x="2324654" y="3401353"/>
                  </a:cubicBezTo>
                  <a:cubicBezTo>
                    <a:pt x="2320301" y="3397124"/>
                    <a:pt x="2316317" y="3394210"/>
                    <a:pt x="2312047" y="3393667"/>
                  </a:cubicBezTo>
                  <a:lnTo>
                    <a:pt x="2299300" y="3399488"/>
                  </a:lnTo>
                  <a:lnTo>
                    <a:pt x="2300228" y="3400626"/>
                  </a:lnTo>
                  <a:cubicBezTo>
                    <a:pt x="2300204" y="3409258"/>
                    <a:pt x="2291433" y="3411624"/>
                    <a:pt x="2284657" y="3412668"/>
                  </a:cubicBezTo>
                  <a:cubicBezTo>
                    <a:pt x="2237761" y="3419045"/>
                    <a:pt x="2216610" y="3456901"/>
                    <a:pt x="2188704" y="3487168"/>
                  </a:cubicBezTo>
                  <a:cubicBezTo>
                    <a:pt x="2182045" y="3494454"/>
                    <a:pt x="2186406" y="3501902"/>
                    <a:pt x="2188378" y="3509212"/>
                  </a:cubicBezTo>
                  <a:cubicBezTo>
                    <a:pt x="2190408" y="3519642"/>
                    <a:pt x="2200003" y="3531952"/>
                    <a:pt x="2191148" y="3539830"/>
                  </a:cubicBezTo>
                  <a:cubicBezTo>
                    <a:pt x="2180300" y="3549029"/>
                    <a:pt x="2173177" y="3531348"/>
                    <a:pt x="2162887" y="3530987"/>
                  </a:cubicBezTo>
                  <a:cubicBezTo>
                    <a:pt x="2138058" y="3529060"/>
                    <a:pt x="2132466" y="3534489"/>
                    <a:pt x="2131803" y="3558191"/>
                  </a:cubicBezTo>
                  <a:cubicBezTo>
                    <a:pt x="2131837" y="3569945"/>
                    <a:pt x="2127289" y="3582150"/>
                    <a:pt x="2127323" y="3593902"/>
                  </a:cubicBezTo>
                  <a:cubicBezTo>
                    <a:pt x="2123203" y="3619322"/>
                    <a:pt x="2115173" y="3641877"/>
                    <a:pt x="2095670" y="3659684"/>
                  </a:cubicBezTo>
                  <a:cubicBezTo>
                    <a:pt x="2085748" y="3669416"/>
                    <a:pt x="2070932" y="3672630"/>
                    <a:pt x="2060444" y="3671539"/>
                  </a:cubicBezTo>
                  <a:cubicBezTo>
                    <a:pt x="2048297" y="3670111"/>
                    <a:pt x="2041916" y="3672616"/>
                    <a:pt x="2032982" y="3686004"/>
                  </a:cubicBezTo>
                  <a:cubicBezTo>
                    <a:pt x="2035977" y="3659320"/>
                    <a:pt x="2027206" y="3661688"/>
                    <a:pt x="2015093" y="3672010"/>
                  </a:cubicBezTo>
                  <a:cubicBezTo>
                    <a:pt x="2009037" y="3652473"/>
                    <a:pt x="2005767" y="3634536"/>
                    <a:pt x="1987008" y="3623131"/>
                  </a:cubicBezTo>
                  <a:cubicBezTo>
                    <a:pt x="1974942" y="3616191"/>
                    <a:pt x="1966079" y="3603684"/>
                    <a:pt x="1955418" y="3593230"/>
                  </a:cubicBezTo>
                  <a:cubicBezTo>
                    <a:pt x="1934826" y="3572124"/>
                    <a:pt x="1911064" y="3568340"/>
                    <a:pt x="1883937" y="3581147"/>
                  </a:cubicBezTo>
                  <a:cubicBezTo>
                    <a:pt x="1878288" y="3583457"/>
                    <a:pt x="1871906" y="3585962"/>
                    <a:pt x="1865526" y="3588467"/>
                  </a:cubicBezTo>
                  <a:cubicBezTo>
                    <a:pt x="1857682" y="3591367"/>
                    <a:pt x="1848632" y="3598513"/>
                    <a:pt x="1841150" y="3591124"/>
                  </a:cubicBezTo>
                  <a:cubicBezTo>
                    <a:pt x="1833863" y="3584462"/>
                    <a:pt x="1842717" y="3576586"/>
                    <a:pt x="1844793" y="3569752"/>
                  </a:cubicBezTo>
                  <a:cubicBezTo>
                    <a:pt x="1846001" y="3565506"/>
                    <a:pt x="1848670" y="3560865"/>
                    <a:pt x="1845492" y="3557803"/>
                  </a:cubicBezTo>
                  <a:cubicBezTo>
                    <a:pt x="1841187" y="3553474"/>
                    <a:pt x="1837057" y="3558510"/>
                    <a:pt x="1834329" y="3560030"/>
                  </a:cubicBezTo>
                  <a:cubicBezTo>
                    <a:pt x="1806391" y="3578544"/>
                    <a:pt x="1782596" y="3563008"/>
                    <a:pt x="1760322" y="3550197"/>
                  </a:cubicBezTo>
                  <a:cubicBezTo>
                    <a:pt x="1749380" y="3544524"/>
                    <a:pt x="1730935" y="3540090"/>
                    <a:pt x="1733314" y="3519845"/>
                  </a:cubicBezTo>
                  <a:cubicBezTo>
                    <a:pt x="1691352" y="3495095"/>
                    <a:pt x="1705916" y="3438629"/>
                    <a:pt x="1671934" y="3408590"/>
                  </a:cubicBezTo>
                  <a:cubicBezTo>
                    <a:pt x="1665972" y="3403926"/>
                    <a:pt x="1663072" y="3396083"/>
                    <a:pt x="1655345" y="3405224"/>
                  </a:cubicBezTo>
                  <a:cubicBezTo>
                    <a:pt x="1645285" y="3417348"/>
                    <a:pt x="1642722" y="3407845"/>
                    <a:pt x="1640552" y="3399806"/>
                  </a:cubicBezTo>
                  <a:lnTo>
                    <a:pt x="1637976" y="3390256"/>
                  </a:lnTo>
                  <a:lnTo>
                    <a:pt x="1618072" y="3387135"/>
                  </a:lnTo>
                  <a:lnTo>
                    <a:pt x="1615043" y="3382230"/>
                  </a:lnTo>
                  <a:lnTo>
                    <a:pt x="1596941" y="3395104"/>
                  </a:lnTo>
                  <a:cubicBezTo>
                    <a:pt x="1583413" y="3388558"/>
                    <a:pt x="1595388" y="3380625"/>
                    <a:pt x="1596004" y="3374186"/>
                  </a:cubicBezTo>
                  <a:cubicBezTo>
                    <a:pt x="1589899" y="3371911"/>
                    <a:pt x="1581976" y="3380323"/>
                    <a:pt x="1578147" y="3371945"/>
                  </a:cubicBezTo>
                  <a:lnTo>
                    <a:pt x="1578554" y="3370072"/>
                  </a:lnTo>
                  <a:lnTo>
                    <a:pt x="1564569" y="3381484"/>
                  </a:lnTo>
                  <a:cubicBezTo>
                    <a:pt x="1555951" y="3391072"/>
                    <a:pt x="1549450" y="3404954"/>
                    <a:pt x="1533082" y="3402615"/>
                  </a:cubicBezTo>
                  <a:cubicBezTo>
                    <a:pt x="1526596" y="3394333"/>
                    <a:pt x="1520861" y="3385951"/>
                    <a:pt x="1512331" y="3379479"/>
                  </a:cubicBezTo>
                  <a:cubicBezTo>
                    <a:pt x="1507215" y="3375597"/>
                    <a:pt x="1507818" y="3363287"/>
                    <a:pt x="1496332" y="3368684"/>
                  </a:cubicBezTo>
                  <a:cubicBezTo>
                    <a:pt x="1491493" y="3372404"/>
                    <a:pt x="1490817" y="3378610"/>
                    <a:pt x="1487582" y="3382875"/>
                  </a:cubicBezTo>
                  <a:cubicBezTo>
                    <a:pt x="1486932" y="3383729"/>
                    <a:pt x="1487139" y="3385227"/>
                    <a:pt x="1487345" y="3386728"/>
                  </a:cubicBezTo>
                  <a:cubicBezTo>
                    <a:pt x="1483873" y="3394847"/>
                    <a:pt x="1491418" y="3405273"/>
                    <a:pt x="1481637" y="3411963"/>
                  </a:cubicBezTo>
                  <a:cubicBezTo>
                    <a:pt x="1472225" y="3410198"/>
                    <a:pt x="1472594" y="3401742"/>
                    <a:pt x="1470917" y="3395095"/>
                  </a:cubicBezTo>
                  <a:cubicBezTo>
                    <a:pt x="1469241" y="3388447"/>
                    <a:pt x="1467462" y="3381050"/>
                    <a:pt x="1465036" y="3374505"/>
                  </a:cubicBezTo>
                  <a:cubicBezTo>
                    <a:pt x="1456185" y="3348974"/>
                    <a:pt x="1447523" y="3347105"/>
                    <a:pt x="1427933" y="3365840"/>
                  </a:cubicBezTo>
                  <a:cubicBezTo>
                    <a:pt x="1423299" y="3371059"/>
                    <a:pt x="1418769" y="3377031"/>
                    <a:pt x="1414989" y="3382899"/>
                  </a:cubicBezTo>
                  <a:cubicBezTo>
                    <a:pt x="1400812" y="3390958"/>
                    <a:pt x="1393032" y="3384383"/>
                    <a:pt x="1390328" y="3370234"/>
                  </a:cubicBezTo>
                  <a:cubicBezTo>
                    <a:pt x="1388548" y="3362836"/>
                    <a:pt x="1387417" y="3354586"/>
                    <a:pt x="1387138" y="3346982"/>
                  </a:cubicBezTo>
                  <a:cubicBezTo>
                    <a:pt x="1386242" y="3334879"/>
                    <a:pt x="1382963" y="3327687"/>
                    <a:pt x="1367757" y="3328245"/>
                  </a:cubicBezTo>
                  <a:cubicBezTo>
                    <a:pt x="1351050" y="3329009"/>
                    <a:pt x="1342448" y="3316434"/>
                    <a:pt x="1339537" y="3300787"/>
                  </a:cubicBezTo>
                  <a:cubicBezTo>
                    <a:pt x="1332245" y="3264343"/>
                    <a:pt x="1332245" y="3264343"/>
                    <a:pt x="1297095" y="3269929"/>
                  </a:cubicBezTo>
                  <a:cubicBezTo>
                    <a:pt x="1289595" y="3270957"/>
                    <a:pt x="1278829" y="3281605"/>
                    <a:pt x="1277860" y="3263398"/>
                  </a:cubicBezTo>
                  <a:cubicBezTo>
                    <a:pt x="1280448" y="3259987"/>
                    <a:pt x="1283036" y="3256573"/>
                    <a:pt x="1285729" y="3253912"/>
                  </a:cubicBezTo>
                  <a:cubicBezTo>
                    <a:pt x="1293083" y="3240677"/>
                    <a:pt x="1283773" y="3239661"/>
                    <a:pt x="1274362" y="3237896"/>
                  </a:cubicBezTo>
                  <a:cubicBezTo>
                    <a:pt x="1257450" y="3237158"/>
                    <a:pt x="1245376" y="3232702"/>
                    <a:pt x="1243451" y="3213097"/>
                  </a:cubicBezTo>
                  <a:cubicBezTo>
                    <a:pt x="1243069" y="3204745"/>
                    <a:pt x="1236687" y="3197214"/>
                    <a:pt x="1233305" y="3189274"/>
                  </a:cubicBezTo>
                  <a:lnTo>
                    <a:pt x="1231404" y="3176435"/>
                  </a:lnTo>
                  <a:lnTo>
                    <a:pt x="1223095" y="3189026"/>
                  </a:lnTo>
                  <a:cubicBezTo>
                    <a:pt x="1218169" y="3198801"/>
                    <a:pt x="1211403" y="3208052"/>
                    <a:pt x="1202226" y="3214473"/>
                  </a:cubicBezTo>
                  <a:cubicBezTo>
                    <a:pt x="1187451" y="3224966"/>
                    <a:pt x="1169354" y="3229919"/>
                    <a:pt x="1160715" y="3248436"/>
                  </a:cubicBezTo>
                  <a:cubicBezTo>
                    <a:pt x="1157062" y="3256430"/>
                    <a:pt x="1148006" y="3261353"/>
                    <a:pt x="1140446" y="3266397"/>
                  </a:cubicBezTo>
                  <a:cubicBezTo>
                    <a:pt x="1136060" y="3269437"/>
                    <a:pt x="1131389" y="3271323"/>
                    <a:pt x="1126105" y="3266756"/>
                  </a:cubicBezTo>
                  <a:cubicBezTo>
                    <a:pt x="1132527" y="3275932"/>
                    <a:pt x="1130774" y="3283701"/>
                    <a:pt x="1123155" y="3289494"/>
                  </a:cubicBezTo>
                  <a:cubicBezTo>
                    <a:pt x="1107107" y="3301768"/>
                    <a:pt x="1095191" y="3318892"/>
                    <a:pt x="1074384" y="3324758"/>
                  </a:cubicBezTo>
                  <a:cubicBezTo>
                    <a:pt x="1069369" y="3326241"/>
                    <a:pt x="1065553" y="3331585"/>
                    <a:pt x="1061166" y="3334623"/>
                  </a:cubicBezTo>
                  <a:cubicBezTo>
                    <a:pt x="1047258" y="3343678"/>
                    <a:pt x="1034041" y="3353543"/>
                    <a:pt x="1018008" y="3360921"/>
                  </a:cubicBezTo>
                  <a:cubicBezTo>
                    <a:pt x="1002036" y="3367552"/>
                    <a:pt x="982097" y="3371981"/>
                    <a:pt x="969896" y="3387953"/>
                  </a:cubicBezTo>
                  <a:cubicBezTo>
                    <a:pt x="963654" y="3395362"/>
                    <a:pt x="955166" y="3402592"/>
                    <a:pt x="943250" y="3400885"/>
                  </a:cubicBezTo>
                  <a:lnTo>
                    <a:pt x="942382" y="3402321"/>
                  </a:lnTo>
                  <a:lnTo>
                    <a:pt x="942381" y="3402321"/>
                  </a:lnTo>
                  <a:cubicBezTo>
                    <a:pt x="942292" y="3403444"/>
                    <a:pt x="942120" y="3403242"/>
                    <a:pt x="942165" y="3402681"/>
                  </a:cubicBezTo>
                  <a:lnTo>
                    <a:pt x="942382" y="3402321"/>
                  </a:lnTo>
                  <a:lnTo>
                    <a:pt x="943534" y="3402037"/>
                  </a:lnTo>
                  <a:cubicBezTo>
                    <a:pt x="950854" y="3399987"/>
                    <a:pt x="953264" y="3402816"/>
                    <a:pt x="950824" y="3409777"/>
                  </a:cubicBezTo>
                  <a:cubicBezTo>
                    <a:pt x="950240" y="3412366"/>
                    <a:pt x="948219" y="3414088"/>
                    <a:pt x="946198" y="3415809"/>
                  </a:cubicBezTo>
                  <a:cubicBezTo>
                    <a:pt x="923055" y="3432035"/>
                    <a:pt x="911392" y="3460101"/>
                    <a:pt x="885435" y="3473841"/>
                  </a:cubicBezTo>
                  <a:cubicBezTo>
                    <a:pt x="881513" y="3475787"/>
                    <a:pt x="878849" y="3480846"/>
                    <a:pt x="874462" y="3483885"/>
                  </a:cubicBezTo>
                  <a:cubicBezTo>
                    <a:pt x="873653" y="3484573"/>
                    <a:pt x="872097" y="3485202"/>
                    <a:pt x="870944" y="3485487"/>
                  </a:cubicBezTo>
                  <a:cubicBezTo>
                    <a:pt x="867142" y="3485935"/>
                    <a:pt x="863984" y="3483046"/>
                    <a:pt x="860406" y="3485396"/>
                  </a:cubicBezTo>
                  <a:cubicBezTo>
                    <a:pt x="858909" y="3485276"/>
                    <a:pt x="857817" y="3484812"/>
                    <a:pt x="856724" y="3484348"/>
                  </a:cubicBezTo>
                  <a:cubicBezTo>
                    <a:pt x="853849" y="3482611"/>
                    <a:pt x="851380" y="3480530"/>
                    <a:pt x="849315" y="3478105"/>
                  </a:cubicBezTo>
                  <a:cubicBezTo>
                    <a:pt x="847533" y="3476833"/>
                    <a:pt x="846155" y="3475216"/>
                    <a:pt x="844719" y="3474347"/>
                  </a:cubicBezTo>
                  <a:cubicBezTo>
                    <a:pt x="834465" y="3475410"/>
                    <a:pt x="830184" y="3481847"/>
                    <a:pt x="828312" y="3491112"/>
                  </a:cubicBezTo>
                  <a:cubicBezTo>
                    <a:pt x="825408" y="3499166"/>
                    <a:pt x="819929" y="3501740"/>
                    <a:pt x="811816" y="3499584"/>
                  </a:cubicBezTo>
                  <a:cubicBezTo>
                    <a:pt x="805544" y="3497952"/>
                    <a:pt x="803313" y="3492878"/>
                    <a:pt x="806443" y="3486725"/>
                  </a:cubicBezTo>
                  <a:cubicBezTo>
                    <a:pt x="829451" y="3476892"/>
                    <a:pt x="845693" y="3457477"/>
                    <a:pt x="865663" y="3443258"/>
                  </a:cubicBezTo>
                  <a:cubicBezTo>
                    <a:pt x="874030" y="3437526"/>
                    <a:pt x="892757" y="3434129"/>
                    <a:pt x="891545" y="3416330"/>
                  </a:cubicBezTo>
                  <a:cubicBezTo>
                    <a:pt x="891322" y="3414428"/>
                    <a:pt x="894210" y="3411271"/>
                    <a:pt x="896111" y="3411046"/>
                  </a:cubicBezTo>
                  <a:cubicBezTo>
                    <a:pt x="912129" y="3408562"/>
                    <a:pt x="921560" y="3394252"/>
                    <a:pt x="936260" y="3389402"/>
                  </a:cubicBezTo>
                  <a:cubicBezTo>
                    <a:pt x="944389" y="3386664"/>
                    <a:pt x="951424" y="3383461"/>
                    <a:pt x="950766" y="3372862"/>
                  </a:cubicBezTo>
                  <a:cubicBezTo>
                    <a:pt x="950437" y="3367564"/>
                    <a:pt x="954479" y="3364121"/>
                    <a:pt x="958401" y="3362175"/>
                  </a:cubicBezTo>
                  <a:cubicBezTo>
                    <a:pt x="974897" y="3353704"/>
                    <a:pt x="989043" y="3341655"/>
                    <a:pt x="1002097" y="3329141"/>
                  </a:cubicBezTo>
                  <a:cubicBezTo>
                    <a:pt x="1011454" y="3320474"/>
                    <a:pt x="1021094" y="3312960"/>
                    <a:pt x="1027292" y="3301404"/>
                  </a:cubicBezTo>
                  <a:cubicBezTo>
                    <a:pt x="1032562" y="3292035"/>
                    <a:pt x="1042083" y="3286017"/>
                    <a:pt x="1054298" y="3283982"/>
                  </a:cubicBezTo>
                  <a:cubicBezTo>
                    <a:pt x="1071812" y="3281618"/>
                    <a:pt x="1077157" y="3266603"/>
                    <a:pt x="1066200" y="3252921"/>
                  </a:cubicBezTo>
                  <a:cubicBezTo>
                    <a:pt x="1064823" y="3251305"/>
                    <a:pt x="1063101" y="3249284"/>
                    <a:pt x="1061380" y="3247263"/>
                  </a:cubicBezTo>
                  <a:cubicBezTo>
                    <a:pt x="1043478" y="3226245"/>
                    <a:pt x="1045754" y="3216635"/>
                    <a:pt x="1070214" y="3202775"/>
                  </a:cubicBezTo>
                  <a:cubicBezTo>
                    <a:pt x="1079675" y="3197507"/>
                    <a:pt x="1086022" y="3193495"/>
                    <a:pt x="1077715" y="3179648"/>
                  </a:cubicBezTo>
                  <a:lnTo>
                    <a:pt x="1077647" y="3179528"/>
                  </a:lnTo>
                  <a:lnTo>
                    <a:pt x="1068969" y="3165555"/>
                  </a:lnTo>
                  <a:lnTo>
                    <a:pt x="1069713" y="3165435"/>
                  </a:lnTo>
                  <a:lnTo>
                    <a:pt x="1068029" y="3162443"/>
                  </a:lnTo>
                  <a:cubicBezTo>
                    <a:pt x="1065277" y="3156243"/>
                    <a:pt x="1063556" y="3149514"/>
                    <a:pt x="1064529" y="3142060"/>
                  </a:cubicBezTo>
                  <a:lnTo>
                    <a:pt x="1063050" y="3137376"/>
                  </a:lnTo>
                  <a:lnTo>
                    <a:pt x="1062498" y="3137761"/>
                  </a:lnTo>
                  <a:cubicBezTo>
                    <a:pt x="1052435" y="3148475"/>
                    <a:pt x="1037477" y="3156143"/>
                    <a:pt x="1034473" y="3173009"/>
                  </a:cubicBezTo>
                  <a:cubicBezTo>
                    <a:pt x="1027398" y="3176098"/>
                    <a:pt x="1020944" y="3178756"/>
                    <a:pt x="1013870" y="3181846"/>
                  </a:cubicBezTo>
                  <a:cubicBezTo>
                    <a:pt x="1010144" y="3184446"/>
                    <a:pt x="1007040" y="3186611"/>
                    <a:pt x="1003316" y="3189210"/>
                  </a:cubicBezTo>
                  <a:cubicBezTo>
                    <a:pt x="995792" y="3200920"/>
                    <a:pt x="982826" y="3203507"/>
                    <a:pt x="970293" y="3206712"/>
                  </a:cubicBezTo>
                  <a:cubicBezTo>
                    <a:pt x="961052" y="3206699"/>
                    <a:pt x="951190" y="3207117"/>
                    <a:pt x="947984" y="3194585"/>
                  </a:cubicBezTo>
                  <a:cubicBezTo>
                    <a:pt x="960126" y="3163033"/>
                    <a:pt x="976297" y="3133287"/>
                    <a:pt x="1001074" y="3113231"/>
                  </a:cubicBezTo>
                  <a:cubicBezTo>
                    <a:pt x="999831" y="3114098"/>
                    <a:pt x="998777" y="3113909"/>
                    <a:pt x="996669" y="3113534"/>
                  </a:cubicBezTo>
                  <a:cubicBezTo>
                    <a:pt x="1005163" y="3105531"/>
                    <a:pt x="1013126" y="3097263"/>
                    <a:pt x="1020438" y="3088642"/>
                  </a:cubicBezTo>
                  <a:lnTo>
                    <a:pt x="1038396" y="3064220"/>
                  </a:lnTo>
                  <a:lnTo>
                    <a:pt x="1027366" y="3055851"/>
                  </a:lnTo>
                  <a:cubicBezTo>
                    <a:pt x="1022201" y="3049788"/>
                    <a:pt x="1016290" y="3043665"/>
                    <a:pt x="1011529" y="3037259"/>
                  </a:cubicBezTo>
                  <a:cubicBezTo>
                    <a:pt x="1005392" y="3029234"/>
                    <a:pt x="1000812" y="3020582"/>
                    <a:pt x="989315" y="3032467"/>
                  </a:cubicBezTo>
                  <a:cubicBezTo>
                    <a:pt x="984405" y="3037347"/>
                    <a:pt x="973538" y="3031957"/>
                    <a:pt x="967639" y="3039771"/>
                  </a:cubicBezTo>
                  <a:cubicBezTo>
                    <a:pt x="963478" y="3044710"/>
                    <a:pt x="957190" y="3047973"/>
                    <a:pt x="956876" y="3056610"/>
                  </a:cubicBezTo>
                  <a:cubicBezTo>
                    <a:pt x="956561" y="3065247"/>
                    <a:pt x="949465" y="3069199"/>
                    <a:pt x="941712" y="3062552"/>
                  </a:cubicBezTo>
                  <a:cubicBezTo>
                    <a:pt x="934647" y="3056714"/>
                    <a:pt x="924872" y="3051788"/>
                    <a:pt x="926580" y="3039873"/>
                  </a:cubicBezTo>
                  <a:cubicBezTo>
                    <a:pt x="927222" y="3036535"/>
                    <a:pt x="924754" y="3034454"/>
                    <a:pt x="921415" y="3033810"/>
                  </a:cubicBezTo>
                  <a:cubicBezTo>
                    <a:pt x="918825" y="3033227"/>
                    <a:pt x="916236" y="3032642"/>
                    <a:pt x="914050" y="3031714"/>
                  </a:cubicBezTo>
                  <a:cubicBezTo>
                    <a:pt x="906342" y="3029214"/>
                    <a:pt x="907644" y="3017642"/>
                    <a:pt x="899127" y="3015831"/>
                  </a:cubicBezTo>
                  <a:cubicBezTo>
                    <a:pt x="890265" y="3013615"/>
                    <a:pt x="893214" y="3028539"/>
                    <a:pt x="883887" y="3027417"/>
                  </a:cubicBezTo>
                  <a:cubicBezTo>
                    <a:pt x="881642" y="3027237"/>
                    <a:pt x="878530" y="3028494"/>
                    <a:pt x="877840" y="3027685"/>
                  </a:cubicBezTo>
                  <a:cubicBezTo>
                    <a:pt x="865672" y="3015035"/>
                    <a:pt x="847633" y="3019241"/>
                    <a:pt x="833143" y="3012056"/>
                  </a:cubicBezTo>
                  <a:cubicBezTo>
                    <a:pt x="830958" y="3011127"/>
                    <a:pt x="827276" y="3010080"/>
                    <a:pt x="827051" y="3008178"/>
                  </a:cubicBezTo>
                  <a:cubicBezTo>
                    <a:pt x="825076" y="2995215"/>
                    <a:pt x="813400" y="2990513"/>
                    <a:pt x="805303" y="2983463"/>
                  </a:cubicBezTo>
                  <a:cubicBezTo>
                    <a:pt x="792265" y="2972251"/>
                    <a:pt x="792146" y="2954915"/>
                    <a:pt x="785396" y="2940440"/>
                  </a:cubicBezTo>
                  <a:cubicBezTo>
                    <a:pt x="782882" y="2934213"/>
                    <a:pt x="781923" y="2927357"/>
                    <a:pt x="777912" y="2921010"/>
                  </a:cubicBezTo>
                  <a:cubicBezTo>
                    <a:pt x="775218" y="2917027"/>
                    <a:pt x="772764" y="2910052"/>
                    <a:pt x="776057" y="2906550"/>
                  </a:cubicBezTo>
                  <a:cubicBezTo>
                    <a:pt x="787210" y="2894261"/>
                    <a:pt x="783753" y="2876283"/>
                    <a:pt x="794156" y="2863934"/>
                  </a:cubicBezTo>
                  <a:cubicBezTo>
                    <a:pt x="796642" y="2861120"/>
                    <a:pt x="798214" y="2855595"/>
                    <a:pt x="796433" y="2854323"/>
                  </a:cubicBezTo>
                  <a:cubicBezTo>
                    <a:pt x="785281" y="2847781"/>
                    <a:pt x="789697" y="2834952"/>
                    <a:pt x="784369" y="2826241"/>
                  </a:cubicBezTo>
                  <a:cubicBezTo>
                    <a:pt x="782364" y="2823067"/>
                    <a:pt x="779849" y="2816840"/>
                    <a:pt x="781525" y="2814714"/>
                  </a:cubicBezTo>
                  <a:cubicBezTo>
                    <a:pt x="789969" y="2803338"/>
                    <a:pt x="777380" y="2795928"/>
                    <a:pt x="777006" y="2786482"/>
                  </a:cubicBezTo>
                  <a:cubicBezTo>
                    <a:pt x="776678" y="2781183"/>
                    <a:pt x="771214" y="2778863"/>
                    <a:pt x="764987" y="2781377"/>
                  </a:cubicBezTo>
                  <a:lnTo>
                    <a:pt x="754819" y="2791238"/>
                  </a:lnTo>
                  <a:lnTo>
                    <a:pt x="748844" y="2763129"/>
                  </a:lnTo>
                  <a:lnTo>
                    <a:pt x="730809" y="2718412"/>
                  </a:lnTo>
                  <a:lnTo>
                    <a:pt x="725651" y="2720140"/>
                  </a:lnTo>
                  <a:lnTo>
                    <a:pt x="727215" y="2721285"/>
                  </a:lnTo>
                  <a:cubicBezTo>
                    <a:pt x="727327" y="2723643"/>
                    <a:pt x="724670" y="2726304"/>
                    <a:pt x="719629" y="2729726"/>
                  </a:cubicBezTo>
                  <a:cubicBezTo>
                    <a:pt x="711195" y="2735805"/>
                    <a:pt x="706468" y="2743552"/>
                    <a:pt x="704062" y="2753308"/>
                  </a:cubicBezTo>
                  <a:cubicBezTo>
                    <a:pt x="703253" y="2757538"/>
                    <a:pt x="703040" y="2762726"/>
                    <a:pt x="700079" y="2765644"/>
                  </a:cubicBezTo>
                  <a:cubicBezTo>
                    <a:pt x="684219" y="2781958"/>
                    <a:pt x="678430" y="2805005"/>
                    <a:pt x="663000" y="2821583"/>
                  </a:cubicBezTo>
                  <a:cubicBezTo>
                    <a:pt x="652802" y="2832489"/>
                    <a:pt x="654837" y="2837867"/>
                    <a:pt x="668823" y="2841084"/>
                  </a:cubicBezTo>
                  <a:cubicBezTo>
                    <a:pt x="689025" y="2845729"/>
                    <a:pt x="695491" y="2860305"/>
                    <a:pt x="685585" y="2878480"/>
                  </a:cubicBezTo>
                  <a:cubicBezTo>
                    <a:pt x="683484" y="2881923"/>
                    <a:pt x="681646" y="2884936"/>
                    <a:pt x="680405" y="2888905"/>
                  </a:cubicBezTo>
                  <a:cubicBezTo>
                    <a:pt x="674490" y="2905378"/>
                    <a:pt x="674584" y="2904256"/>
                    <a:pt x="659234" y="2898435"/>
                  </a:cubicBezTo>
                  <a:cubicBezTo>
                    <a:pt x="630256" y="2887843"/>
                    <a:pt x="608271" y="2866754"/>
                    <a:pt x="583400" y="2850398"/>
                  </a:cubicBezTo>
                  <a:cubicBezTo>
                    <a:pt x="577374" y="2846722"/>
                    <a:pt x="572040" y="2842878"/>
                    <a:pt x="565656" y="2840755"/>
                  </a:cubicBezTo>
                  <a:cubicBezTo>
                    <a:pt x="562811" y="2839609"/>
                    <a:pt x="559820" y="2834832"/>
                    <a:pt x="557530" y="2840523"/>
                  </a:cubicBezTo>
                  <a:cubicBezTo>
                    <a:pt x="555597" y="2844659"/>
                    <a:pt x="555218" y="2849154"/>
                    <a:pt x="559953" y="2852042"/>
                  </a:cubicBezTo>
                  <a:cubicBezTo>
                    <a:pt x="561675" y="2853093"/>
                    <a:pt x="563490" y="2853019"/>
                    <a:pt x="565475" y="2853639"/>
                  </a:cubicBezTo>
                  <a:cubicBezTo>
                    <a:pt x="569444" y="2854879"/>
                    <a:pt x="575609" y="2851552"/>
                    <a:pt x="577550" y="2858053"/>
                  </a:cubicBezTo>
                  <a:cubicBezTo>
                    <a:pt x="579491" y="2864554"/>
                    <a:pt x="572035" y="2867092"/>
                    <a:pt x="567497" y="2872594"/>
                  </a:cubicBezTo>
                  <a:cubicBezTo>
                    <a:pt x="577799" y="2871199"/>
                    <a:pt x="585663" y="2871862"/>
                    <a:pt x="592456" y="2877187"/>
                  </a:cubicBezTo>
                  <a:cubicBezTo>
                    <a:pt x="596236" y="2880675"/>
                    <a:pt x="599322" y="2884329"/>
                    <a:pt x="592034" y="2887562"/>
                  </a:cubicBezTo>
                  <a:cubicBezTo>
                    <a:pt x="582513" y="2877028"/>
                    <a:pt x="570373" y="2881436"/>
                    <a:pt x="558685" y="2883167"/>
                  </a:cubicBezTo>
                  <a:cubicBezTo>
                    <a:pt x="548814" y="2884822"/>
                    <a:pt x="539732" y="2885188"/>
                    <a:pt x="536016" y="2872881"/>
                  </a:cubicBezTo>
                  <a:cubicBezTo>
                    <a:pt x="531996" y="2866884"/>
                    <a:pt x="534550" y="2860763"/>
                    <a:pt x="534593" y="2854883"/>
                  </a:cubicBezTo>
                  <a:cubicBezTo>
                    <a:pt x="534468" y="2848310"/>
                    <a:pt x="532863" y="2843194"/>
                    <a:pt x="524713" y="2845902"/>
                  </a:cubicBezTo>
                  <a:cubicBezTo>
                    <a:pt x="519054" y="2851309"/>
                    <a:pt x="513392" y="2856715"/>
                    <a:pt x="507469" y="2862552"/>
                  </a:cubicBezTo>
                  <a:cubicBezTo>
                    <a:pt x="505200" y="2865303"/>
                    <a:pt x="503719" y="2866762"/>
                    <a:pt x="500538" y="2864230"/>
                  </a:cubicBezTo>
                  <a:cubicBezTo>
                    <a:pt x="507365" y="2853039"/>
                    <a:pt x="512735" y="2840365"/>
                    <a:pt x="517410" y="2827861"/>
                  </a:cubicBezTo>
                  <a:cubicBezTo>
                    <a:pt x="521990" y="2816479"/>
                    <a:pt x="517182" y="2811774"/>
                    <a:pt x="505852" y="2811950"/>
                  </a:cubicBezTo>
                  <a:cubicBezTo>
                    <a:pt x="499279" y="2812074"/>
                    <a:pt x="492611" y="2813322"/>
                    <a:pt x="485775" y="2813877"/>
                  </a:cubicBezTo>
                  <a:cubicBezTo>
                    <a:pt x="473919" y="2814915"/>
                    <a:pt x="470665" y="2810566"/>
                    <a:pt x="475676" y="2799448"/>
                  </a:cubicBezTo>
                  <a:cubicBezTo>
                    <a:pt x="477610" y="2795311"/>
                    <a:pt x="479974" y="2791437"/>
                    <a:pt x="482504" y="2788255"/>
                  </a:cubicBezTo>
                  <a:cubicBezTo>
                    <a:pt x="489406" y="2778880"/>
                    <a:pt x="491623" y="2771373"/>
                    <a:pt x="480453" y="2761605"/>
                  </a:cubicBezTo>
                  <a:cubicBezTo>
                    <a:pt x="470311" y="2753056"/>
                    <a:pt x="476015" y="2741769"/>
                    <a:pt x="482055" y="2731868"/>
                  </a:cubicBezTo>
                  <a:cubicBezTo>
                    <a:pt x="492034" y="2715511"/>
                    <a:pt x="490932" y="2712476"/>
                    <a:pt x="474837" y="2702067"/>
                  </a:cubicBezTo>
                  <a:cubicBezTo>
                    <a:pt x="469839" y="2699608"/>
                    <a:pt x="462835" y="2699470"/>
                    <a:pt x="461682" y="2691678"/>
                  </a:cubicBezTo>
                  <a:cubicBezTo>
                    <a:pt x="463710" y="2686418"/>
                    <a:pt x="467700" y="2684718"/>
                    <a:pt x="472720" y="2684237"/>
                  </a:cubicBezTo>
                  <a:cubicBezTo>
                    <a:pt x="478863" y="2683848"/>
                    <a:pt x="478716" y="2680216"/>
                    <a:pt x="476156" y="2675700"/>
                  </a:cubicBezTo>
                  <a:cubicBezTo>
                    <a:pt x="464890" y="2667056"/>
                    <a:pt x="455968" y="2657477"/>
                    <a:pt x="465852" y="2642243"/>
                  </a:cubicBezTo>
                  <a:cubicBezTo>
                    <a:pt x="464582" y="2638514"/>
                    <a:pt x="466252" y="2634808"/>
                    <a:pt x="466201" y="2630051"/>
                  </a:cubicBezTo>
                  <a:cubicBezTo>
                    <a:pt x="458650" y="2633715"/>
                    <a:pt x="457629" y="2643133"/>
                    <a:pt x="450174" y="2645673"/>
                  </a:cubicBezTo>
                  <a:cubicBezTo>
                    <a:pt x="446111" y="2645556"/>
                    <a:pt x="442382" y="2646826"/>
                    <a:pt x="438844" y="2645849"/>
                  </a:cubicBezTo>
                  <a:cubicBezTo>
                    <a:pt x="424690" y="2641940"/>
                    <a:pt x="413863" y="2644196"/>
                    <a:pt x="407612" y="2659282"/>
                  </a:cubicBezTo>
                  <a:cubicBezTo>
                    <a:pt x="403652" y="2668680"/>
                    <a:pt x="396144" y="2666462"/>
                    <a:pt x="388301" y="2662859"/>
                  </a:cubicBezTo>
                  <a:cubicBezTo>
                    <a:pt x="371323" y="2654864"/>
                    <a:pt x="371323" y="2654864"/>
                    <a:pt x="372054" y="2673030"/>
                  </a:cubicBezTo>
                  <a:cubicBezTo>
                    <a:pt x="371938" y="2677094"/>
                    <a:pt x="370195" y="2678982"/>
                    <a:pt x="366153" y="2675927"/>
                  </a:cubicBezTo>
                  <a:cubicBezTo>
                    <a:pt x="358184" y="2665750"/>
                    <a:pt x="353442" y="2652225"/>
                    <a:pt x="337020" y="2651066"/>
                  </a:cubicBezTo>
                  <a:cubicBezTo>
                    <a:pt x="326908" y="2650213"/>
                    <a:pt x="318497" y="2653351"/>
                    <a:pt x="309559" y="2657350"/>
                  </a:cubicBezTo>
                  <a:cubicBezTo>
                    <a:pt x="292546" y="2665872"/>
                    <a:pt x="287549" y="2663415"/>
                    <a:pt x="286125" y="2645417"/>
                  </a:cubicBezTo>
                  <a:cubicBezTo>
                    <a:pt x="285087" y="2633560"/>
                    <a:pt x="279325" y="2629453"/>
                    <a:pt x="268162" y="2630323"/>
                  </a:cubicBezTo>
                  <a:cubicBezTo>
                    <a:pt x="242635" y="2632470"/>
                    <a:pt x="242203" y="2632206"/>
                    <a:pt x="242903" y="2607826"/>
                  </a:cubicBezTo>
                  <a:cubicBezTo>
                    <a:pt x="243398" y="2599267"/>
                    <a:pt x="240122" y="2597859"/>
                    <a:pt x="232834" y="2601092"/>
                  </a:cubicBezTo>
                  <a:cubicBezTo>
                    <a:pt x="226669" y="2604420"/>
                    <a:pt x="224707" y="2600860"/>
                    <a:pt x="223794" y="2595578"/>
                  </a:cubicBezTo>
                  <a:cubicBezTo>
                    <a:pt x="225991" y="2591010"/>
                    <a:pt x="227492" y="2586611"/>
                    <a:pt x="229257" y="2581782"/>
                  </a:cubicBezTo>
                  <a:cubicBezTo>
                    <a:pt x="230761" y="2577383"/>
                    <a:pt x="235612" y="2576207"/>
                    <a:pt x="239172" y="2574244"/>
                  </a:cubicBezTo>
                  <a:cubicBezTo>
                    <a:pt x="244643" y="2571085"/>
                    <a:pt x="247532" y="2566350"/>
                    <a:pt x="246021" y="2560112"/>
                  </a:cubicBezTo>
                  <a:cubicBezTo>
                    <a:pt x="244846" y="2555259"/>
                    <a:pt x="240709" y="2553327"/>
                    <a:pt x="236215" y="2552948"/>
                  </a:cubicBezTo>
                  <a:cubicBezTo>
                    <a:pt x="229475" y="2552379"/>
                    <a:pt x="225389" y="2555203"/>
                    <a:pt x="222405" y="2561062"/>
                  </a:cubicBezTo>
                  <a:cubicBezTo>
                    <a:pt x="220472" y="2565200"/>
                    <a:pt x="222414" y="2571700"/>
                    <a:pt x="216081" y="2574334"/>
                  </a:cubicBezTo>
                  <a:cubicBezTo>
                    <a:pt x="208028" y="2575917"/>
                    <a:pt x="200309" y="2578887"/>
                    <a:pt x="191941" y="2576145"/>
                  </a:cubicBezTo>
                  <a:cubicBezTo>
                    <a:pt x="187059" y="2569623"/>
                    <a:pt x="191333" y="2564552"/>
                    <a:pt x="194915" y="2559649"/>
                  </a:cubicBezTo>
                  <a:cubicBezTo>
                    <a:pt x="200073" y="2552163"/>
                    <a:pt x="203414" y="2544751"/>
                    <a:pt x="194993" y="2537251"/>
                  </a:cubicBezTo>
                  <a:cubicBezTo>
                    <a:pt x="192076" y="2534290"/>
                    <a:pt x="191761" y="2529963"/>
                    <a:pt x="192141" y="2525470"/>
                  </a:cubicBezTo>
                  <a:cubicBezTo>
                    <a:pt x="191586" y="2518633"/>
                    <a:pt x="194306" y="2513205"/>
                    <a:pt x="197888" y="2508302"/>
                  </a:cubicBezTo>
                  <a:cubicBezTo>
                    <a:pt x="200682" y="2504692"/>
                    <a:pt x="202090" y="2501415"/>
                    <a:pt x="200221" y="2496731"/>
                  </a:cubicBezTo>
                  <a:cubicBezTo>
                    <a:pt x="201148" y="2488435"/>
                    <a:pt x="188191" y="2486439"/>
                    <a:pt x="191458" y="2477209"/>
                  </a:cubicBezTo>
                  <a:cubicBezTo>
                    <a:pt x="199410" y="2466112"/>
                    <a:pt x="184373" y="2464618"/>
                    <a:pt x="183220" y="2456827"/>
                  </a:cubicBezTo>
                  <a:cubicBezTo>
                    <a:pt x="183036" y="2434860"/>
                    <a:pt x="191344" y="2422207"/>
                    <a:pt x="210079" y="2414736"/>
                  </a:cubicBezTo>
                  <a:cubicBezTo>
                    <a:pt x="220832" y="2410663"/>
                    <a:pt x="223240" y="2400908"/>
                    <a:pt x="221583" y="2391038"/>
                  </a:cubicBezTo>
                  <a:cubicBezTo>
                    <a:pt x="218845" y="2375192"/>
                    <a:pt x="220749" y="2363360"/>
                    <a:pt x="240133" y="2361599"/>
                  </a:cubicBezTo>
                  <a:cubicBezTo>
                    <a:pt x="245152" y="2361117"/>
                    <a:pt x="248377" y="2357768"/>
                    <a:pt x="247894" y="2352749"/>
                  </a:cubicBezTo>
                  <a:cubicBezTo>
                    <a:pt x="247266" y="2344097"/>
                    <a:pt x="248717" y="2334941"/>
                    <a:pt x="240633" y="2328828"/>
                  </a:cubicBezTo>
                  <a:cubicBezTo>
                    <a:pt x="237620" y="2326989"/>
                    <a:pt x="234177" y="2324888"/>
                    <a:pt x="229872" y="2322262"/>
                  </a:cubicBezTo>
                  <a:cubicBezTo>
                    <a:pt x="243638" y="2320029"/>
                    <a:pt x="255347" y="2315359"/>
                    <a:pt x="267736" y="2324097"/>
                  </a:cubicBezTo>
                  <a:cubicBezTo>
                    <a:pt x="274361" y="2328730"/>
                    <a:pt x="280694" y="2326095"/>
                    <a:pt x="284895" y="2319208"/>
                  </a:cubicBezTo>
                  <a:cubicBezTo>
                    <a:pt x="288309" y="2313612"/>
                    <a:pt x="291986" y="2307586"/>
                    <a:pt x="294969" y="2301727"/>
                  </a:cubicBezTo>
                  <a:cubicBezTo>
                    <a:pt x="300579" y="2291564"/>
                    <a:pt x="307290" y="2284435"/>
                    <a:pt x="319825" y="2296809"/>
                  </a:cubicBezTo>
                  <a:cubicBezTo>
                    <a:pt x="321414" y="2280649"/>
                    <a:pt x="327746" y="2278015"/>
                    <a:pt x="338486" y="2287520"/>
                  </a:cubicBezTo>
                  <a:cubicBezTo>
                    <a:pt x="340208" y="2288570"/>
                    <a:pt x="342360" y="2289882"/>
                    <a:pt x="344964" y="2288518"/>
                  </a:cubicBezTo>
                  <a:cubicBezTo>
                    <a:pt x="347832" y="2286723"/>
                    <a:pt x="346467" y="2284119"/>
                    <a:pt x="345963" y="2282040"/>
                  </a:cubicBezTo>
                  <a:cubicBezTo>
                    <a:pt x="343178" y="2272809"/>
                    <a:pt x="343376" y="2261411"/>
                    <a:pt x="334886" y="2257174"/>
                  </a:cubicBezTo>
                  <a:lnTo>
                    <a:pt x="328066" y="2256305"/>
                  </a:lnTo>
                  <a:lnTo>
                    <a:pt x="326915" y="2256930"/>
                  </a:lnTo>
                  <a:cubicBezTo>
                    <a:pt x="323018" y="2257983"/>
                    <a:pt x="319190" y="2257583"/>
                    <a:pt x="316061" y="2254318"/>
                  </a:cubicBezTo>
                  <a:cubicBezTo>
                    <a:pt x="307739" y="2245367"/>
                    <a:pt x="295779" y="2239513"/>
                    <a:pt x="292711" y="2226086"/>
                  </a:cubicBezTo>
                  <a:lnTo>
                    <a:pt x="293665" y="2222983"/>
                  </a:lnTo>
                  <a:lnTo>
                    <a:pt x="287973" y="2218310"/>
                  </a:lnTo>
                  <a:cubicBezTo>
                    <a:pt x="279889" y="2212198"/>
                    <a:pt x="272959" y="2213875"/>
                    <a:pt x="268137" y="2222747"/>
                  </a:cubicBezTo>
                  <a:cubicBezTo>
                    <a:pt x="263672" y="2230065"/>
                    <a:pt x="259901" y="2237215"/>
                    <a:pt x="255699" y="2244103"/>
                  </a:cubicBezTo>
                  <a:cubicBezTo>
                    <a:pt x="253862" y="2247115"/>
                    <a:pt x="252694" y="2252901"/>
                    <a:pt x="246742" y="2251040"/>
                  </a:cubicBezTo>
                  <a:cubicBezTo>
                    <a:pt x="242342" y="2249538"/>
                    <a:pt x="242983" y="2244614"/>
                    <a:pt x="242837" y="2240980"/>
                  </a:cubicBezTo>
                  <a:cubicBezTo>
                    <a:pt x="243019" y="2228097"/>
                    <a:pt x="243893" y="2215045"/>
                    <a:pt x="244074" y="2202161"/>
                  </a:cubicBezTo>
                  <a:cubicBezTo>
                    <a:pt x="245241" y="2196375"/>
                    <a:pt x="250186" y="2194077"/>
                    <a:pt x="254872" y="2192209"/>
                  </a:cubicBezTo>
                  <a:cubicBezTo>
                    <a:pt x="261467" y="2189144"/>
                    <a:pt x="267140" y="2184927"/>
                    <a:pt x="272556" y="2180404"/>
                  </a:cubicBezTo>
                  <a:lnTo>
                    <a:pt x="280288" y="2173876"/>
                  </a:lnTo>
                  <a:lnTo>
                    <a:pt x="280101" y="2172712"/>
                  </a:lnTo>
                  <a:cubicBezTo>
                    <a:pt x="280627" y="2170945"/>
                    <a:pt x="281671" y="2169160"/>
                    <a:pt x="282418" y="2167586"/>
                  </a:cubicBezTo>
                  <a:cubicBezTo>
                    <a:pt x="283225" y="2166276"/>
                    <a:pt x="283768" y="2165030"/>
                    <a:pt x="284250" y="2163518"/>
                  </a:cubicBezTo>
                  <a:cubicBezTo>
                    <a:pt x="284933" y="2161679"/>
                    <a:pt x="284697" y="2159499"/>
                    <a:pt x="282733" y="2158286"/>
                  </a:cubicBezTo>
                  <a:cubicBezTo>
                    <a:pt x="281034" y="2157010"/>
                    <a:pt x="279307" y="2157977"/>
                    <a:pt x="277970" y="2159412"/>
                  </a:cubicBezTo>
                  <a:cubicBezTo>
                    <a:pt x="275901" y="2161299"/>
                    <a:pt x="273770" y="2162920"/>
                    <a:pt x="270762" y="2160837"/>
                  </a:cubicBezTo>
                  <a:cubicBezTo>
                    <a:pt x="268019" y="2158689"/>
                    <a:pt x="268716" y="2155728"/>
                    <a:pt x="269741" y="2152970"/>
                  </a:cubicBezTo>
                  <a:cubicBezTo>
                    <a:pt x="269942" y="2152643"/>
                    <a:pt x="270346" y="2151989"/>
                    <a:pt x="270486" y="2151396"/>
                  </a:cubicBezTo>
                  <a:cubicBezTo>
                    <a:pt x="273684" y="2143652"/>
                    <a:pt x="272780" y="2142187"/>
                    <a:pt x="264354" y="2140825"/>
                  </a:cubicBezTo>
                  <a:cubicBezTo>
                    <a:pt x="260337" y="2140376"/>
                    <a:pt x="257112" y="2139742"/>
                    <a:pt x="256578" y="2135115"/>
                  </a:cubicBezTo>
                  <a:cubicBezTo>
                    <a:pt x="256326" y="2134056"/>
                    <a:pt x="256139" y="2133262"/>
                    <a:pt x="256216" y="2132405"/>
                  </a:cubicBezTo>
                  <a:cubicBezTo>
                    <a:pt x="256739" y="2127529"/>
                    <a:pt x="253683" y="2124057"/>
                    <a:pt x="249309" y="2125651"/>
                  </a:cubicBezTo>
                  <a:cubicBezTo>
                    <a:pt x="244936" y="2127244"/>
                    <a:pt x="242784" y="2125236"/>
                    <a:pt x="241768" y="2122122"/>
                  </a:cubicBezTo>
                  <a:cubicBezTo>
                    <a:pt x="238798" y="2111921"/>
                    <a:pt x="231946" y="2111306"/>
                    <a:pt x="222886" y="2113166"/>
                  </a:cubicBezTo>
                  <a:cubicBezTo>
                    <a:pt x="216472" y="2114404"/>
                    <a:pt x="209745" y="2114317"/>
                    <a:pt x="202956" y="2113965"/>
                  </a:cubicBezTo>
                  <a:cubicBezTo>
                    <a:pt x="199794" y="2113595"/>
                    <a:pt x="197566" y="2112444"/>
                    <a:pt x="196020" y="2109455"/>
                  </a:cubicBezTo>
                  <a:cubicBezTo>
                    <a:pt x="193150" y="2104402"/>
                    <a:pt x="190873" y="2099210"/>
                    <a:pt x="189879" y="2093818"/>
                  </a:cubicBezTo>
                  <a:lnTo>
                    <a:pt x="190909" y="2082560"/>
                  </a:lnTo>
                  <a:lnTo>
                    <a:pt x="176927" y="2076952"/>
                  </a:lnTo>
                  <a:cubicBezTo>
                    <a:pt x="171587" y="2075541"/>
                    <a:pt x="166146" y="2074290"/>
                    <a:pt x="161150" y="2071832"/>
                  </a:cubicBezTo>
                  <a:cubicBezTo>
                    <a:pt x="149169" y="2066295"/>
                    <a:pt x="147827" y="2060750"/>
                    <a:pt x="156976" y="2051565"/>
                  </a:cubicBezTo>
                  <a:cubicBezTo>
                    <a:pt x="159412" y="2049507"/>
                    <a:pt x="162015" y="2048143"/>
                    <a:pt x="164190" y="2046515"/>
                  </a:cubicBezTo>
                  <a:cubicBezTo>
                    <a:pt x="174965" y="2039504"/>
                    <a:pt x="180216" y="2030894"/>
                    <a:pt x="176598" y="2017463"/>
                  </a:cubicBezTo>
                  <a:cubicBezTo>
                    <a:pt x="173744" y="2005682"/>
                    <a:pt x="173400" y="1993659"/>
                    <a:pt x="172362" y="1981804"/>
                  </a:cubicBezTo>
                  <a:cubicBezTo>
                    <a:pt x="171137" y="1972194"/>
                    <a:pt x="167715" y="1967155"/>
                    <a:pt x="157391" y="1971489"/>
                  </a:cubicBezTo>
                  <a:cubicBezTo>
                    <a:pt x="151490" y="1974385"/>
                    <a:pt x="145515" y="1975465"/>
                    <a:pt x="140371" y="1969374"/>
                  </a:cubicBezTo>
                  <a:cubicBezTo>
                    <a:pt x="138378" y="1958117"/>
                    <a:pt x="144754" y="1949602"/>
                    <a:pt x="147853" y="1939681"/>
                  </a:cubicBezTo>
                  <a:cubicBezTo>
                    <a:pt x="150238" y="1932866"/>
                    <a:pt x="154177" y="1926409"/>
                    <a:pt x="158285" y="1920645"/>
                  </a:cubicBezTo>
                  <a:lnTo>
                    <a:pt x="160830" y="1915989"/>
                  </a:lnTo>
                  <a:lnTo>
                    <a:pt x="159493" y="1915963"/>
                  </a:lnTo>
                  <a:cubicBezTo>
                    <a:pt x="156770" y="1917445"/>
                    <a:pt x="154758" y="1914846"/>
                    <a:pt x="153790" y="1913117"/>
                  </a:cubicBezTo>
                  <a:cubicBezTo>
                    <a:pt x="149781" y="1906797"/>
                    <a:pt x="144530" y="1904683"/>
                    <a:pt x="137462" y="1905516"/>
                  </a:cubicBezTo>
                  <a:cubicBezTo>
                    <a:pt x="133103" y="1905988"/>
                    <a:pt x="131933" y="1904586"/>
                    <a:pt x="133579" y="1899724"/>
                  </a:cubicBezTo>
                  <a:lnTo>
                    <a:pt x="133105" y="1895728"/>
                  </a:lnTo>
                  <a:lnTo>
                    <a:pt x="129392" y="1898293"/>
                  </a:lnTo>
                  <a:cubicBezTo>
                    <a:pt x="125128" y="1901895"/>
                    <a:pt x="120702" y="1904068"/>
                    <a:pt x="116047" y="1904919"/>
                  </a:cubicBezTo>
                  <a:lnTo>
                    <a:pt x="112975" y="1904648"/>
                  </a:lnTo>
                  <a:lnTo>
                    <a:pt x="113239" y="1905442"/>
                  </a:lnTo>
                  <a:cubicBezTo>
                    <a:pt x="112962" y="1906485"/>
                    <a:pt x="111881" y="1907231"/>
                    <a:pt x="109733" y="1907599"/>
                  </a:cubicBezTo>
                  <a:cubicBezTo>
                    <a:pt x="103848" y="1908711"/>
                    <a:pt x="98521" y="1907454"/>
                    <a:pt x="93271" y="1905341"/>
                  </a:cubicBezTo>
                  <a:cubicBezTo>
                    <a:pt x="86510" y="1902745"/>
                    <a:pt x="83272" y="1903231"/>
                    <a:pt x="78716" y="1908782"/>
                  </a:cubicBezTo>
                  <a:cubicBezTo>
                    <a:pt x="76912" y="1910606"/>
                    <a:pt x="75560" y="1913163"/>
                    <a:pt x="74146" y="1915454"/>
                  </a:cubicBezTo>
                  <a:cubicBezTo>
                    <a:pt x="73540" y="1916436"/>
                    <a:pt x="73060" y="1917947"/>
                    <a:pt x="71611" y="1917731"/>
                  </a:cubicBezTo>
                  <a:cubicBezTo>
                    <a:pt x="69898" y="1917576"/>
                    <a:pt x="69320" y="1916316"/>
                    <a:pt x="69334" y="1915194"/>
                  </a:cubicBezTo>
                  <a:cubicBezTo>
                    <a:pt x="69267" y="1910178"/>
                    <a:pt x="66898" y="1909619"/>
                    <a:pt x="62727" y="1910885"/>
                  </a:cubicBezTo>
                  <a:cubicBezTo>
                    <a:pt x="57497" y="1912401"/>
                    <a:pt x="52978" y="1909836"/>
                    <a:pt x="49191" y="1906817"/>
                  </a:cubicBezTo>
                  <a:cubicBezTo>
                    <a:pt x="46121" y="1904467"/>
                    <a:pt x="44205" y="1904641"/>
                    <a:pt x="42777" y="1908054"/>
                  </a:cubicBezTo>
                  <a:cubicBezTo>
                    <a:pt x="42094" y="1909893"/>
                    <a:pt x="41286" y="1911202"/>
                    <a:pt x="39043" y="1911174"/>
                  </a:cubicBezTo>
                  <a:cubicBezTo>
                    <a:pt x="36008" y="1911332"/>
                    <a:pt x="36036" y="1909089"/>
                    <a:pt x="35068" y="1907360"/>
                  </a:cubicBezTo>
                  <a:cubicBezTo>
                    <a:pt x="34553" y="1906364"/>
                    <a:pt x="34240" y="1905040"/>
                    <a:pt x="33663" y="1903778"/>
                  </a:cubicBezTo>
                  <a:cubicBezTo>
                    <a:pt x="31179" y="1896818"/>
                    <a:pt x="26833" y="1896168"/>
                    <a:pt x="21749" y="1901843"/>
                  </a:cubicBezTo>
                  <a:cubicBezTo>
                    <a:pt x="21079" y="1902560"/>
                    <a:pt x="20676" y="1903216"/>
                    <a:pt x="19945" y="1903668"/>
                  </a:cubicBezTo>
                  <a:cubicBezTo>
                    <a:pt x="18544" y="1904837"/>
                    <a:pt x="16552" y="1905867"/>
                    <a:pt x="15118" y="1904528"/>
                  </a:cubicBezTo>
                  <a:cubicBezTo>
                    <a:pt x="13747" y="1903456"/>
                    <a:pt x="14367" y="1901352"/>
                    <a:pt x="15175" y="1900043"/>
                  </a:cubicBezTo>
                  <a:cubicBezTo>
                    <a:pt x="15983" y="1898733"/>
                    <a:pt x="16854" y="1897689"/>
                    <a:pt x="17990" y="1896581"/>
                  </a:cubicBezTo>
                  <a:cubicBezTo>
                    <a:pt x="19467" y="1894554"/>
                    <a:pt x="19621" y="1892840"/>
                    <a:pt x="17531" y="1891099"/>
                  </a:cubicBezTo>
                  <a:cubicBezTo>
                    <a:pt x="12901" y="1886881"/>
                    <a:pt x="11058" y="1881446"/>
                    <a:pt x="9478" y="1875949"/>
                  </a:cubicBezTo>
                  <a:cubicBezTo>
                    <a:pt x="7384" y="1869454"/>
                    <a:pt x="6551" y="1862383"/>
                    <a:pt x="3397" y="1856139"/>
                  </a:cubicBezTo>
                  <a:cubicBezTo>
                    <a:pt x="2305" y="1853881"/>
                    <a:pt x="3580" y="1852182"/>
                    <a:pt x="4652" y="1850811"/>
                  </a:cubicBezTo>
                  <a:lnTo>
                    <a:pt x="7981" y="1845163"/>
                  </a:lnTo>
                  <a:lnTo>
                    <a:pt x="7180" y="1842047"/>
                  </a:lnTo>
                  <a:cubicBezTo>
                    <a:pt x="5049" y="1837794"/>
                    <a:pt x="219" y="1836029"/>
                    <a:pt x="0" y="1830579"/>
                  </a:cubicBezTo>
                  <a:cubicBezTo>
                    <a:pt x="5734" y="1826989"/>
                    <a:pt x="926" y="1822283"/>
                    <a:pt x="1735" y="1818053"/>
                  </a:cubicBezTo>
                  <a:cubicBezTo>
                    <a:pt x="5675" y="1811595"/>
                    <a:pt x="6170" y="1803037"/>
                    <a:pt x="16041" y="1801382"/>
                  </a:cubicBezTo>
                  <a:cubicBezTo>
                    <a:pt x="19674" y="1801234"/>
                    <a:pt x="20484" y="1797003"/>
                    <a:pt x="19907" y="1793107"/>
                  </a:cubicBezTo>
                  <a:cubicBezTo>
                    <a:pt x="18659" y="1786439"/>
                    <a:pt x="20423" y="1781609"/>
                    <a:pt x="27281" y="1778114"/>
                  </a:cubicBezTo>
                  <a:cubicBezTo>
                    <a:pt x="35357" y="1773591"/>
                    <a:pt x="29520" y="1767666"/>
                    <a:pt x="27243" y="1759781"/>
                  </a:cubicBezTo>
                  <a:cubicBezTo>
                    <a:pt x="39843" y="1763333"/>
                    <a:pt x="49115" y="1760721"/>
                    <a:pt x="55513" y="1749265"/>
                  </a:cubicBezTo>
                  <a:cubicBezTo>
                    <a:pt x="56826" y="1747112"/>
                    <a:pt x="64544" y="1744143"/>
                    <a:pt x="70592" y="1744880"/>
                  </a:cubicBezTo>
                  <a:cubicBezTo>
                    <a:pt x="81996" y="1746519"/>
                    <a:pt x="88372" y="1738006"/>
                    <a:pt x="96805" y="1731928"/>
                  </a:cubicBezTo>
                  <a:cubicBezTo>
                    <a:pt x="96718" y="1743688"/>
                    <a:pt x="102335" y="1744163"/>
                    <a:pt x="110075" y="1738252"/>
                  </a:cubicBezTo>
                  <a:cubicBezTo>
                    <a:pt x="113972" y="1737675"/>
                    <a:pt x="117941" y="1738915"/>
                    <a:pt x="121332" y="1736259"/>
                  </a:cubicBezTo>
                  <a:cubicBezTo>
                    <a:pt x="123244" y="1735062"/>
                    <a:pt x="125418" y="1733436"/>
                    <a:pt x="127329" y="1732239"/>
                  </a:cubicBezTo>
                  <a:cubicBezTo>
                    <a:pt x="129503" y="1730611"/>
                    <a:pt x="132034" y="1727432"/>
                    <a:pt x="133588" y="1727788"/>
                  </a:cubicBezTo>
                  <a:cubicBezTo>
                    <a:pt x="137558" y="1729028"/>
                    <a:pt x="134333" y="1732377"/>
                    <a:pt x="134144" y="1734624"/>
                  </a:cubicBezTo>
                  <a:cubicBezTo>
                    <a:pt x="134027" y="1738688"/>
                    <a:pt x="133743" y="1742059"/>
                    <a:pt x="133196" y="1745861"/>
                  </a:cubicBezTo>
                  <a:cubicBezTo>
                    <a:pt x="134109" y="1751141"/>
                    <a:pt x="138507" y="1752644"/>
                    <a:pt x="143265" y="1752593"/>
                  </a:cubicBezTo>
                  <a:cubicBezTo>
                    <a:pt x="146132" y="1750798"/>
                    <a:pt x="149429" y="1749265"/>
                    <a:pt x="152296" y="1747470"/>
                  </a:cubicBezTo>
                  <a:cubicBezTo>
                    <a:pt x="155929" y="1747324"/>
                    <a:pt x="155215" y="1750431"/>
                    <a:pt x="155718" y="1752512"/>
                  </a:cubicBezTo>
                  <a:cubicBezTo>
                    <a:pt x="150371" y="1762244"/>
                    <a:pt x="150306" y="1771063"/>
                    <a:pt x="161592" y="1776769"/>
                  </a:cubicBezTo>
                  <a:cubicBezTo>
                    <a:pt x="166160" y="1778965"/>
                    <a:pt x="169940" y="1782451"/>
                    <a:pt x="166956" y="1788310"/>
                  </a:cubicBezTo>
                  <a:lnTo>
                    <a:pt x="166316" y="1794564"/>
                  </a:lnTo>
                  <a:lnTo>
                    <a:pt x="168319" y="1794045"/>
                  </a:lnTo>
                  <a:cubicBezTo>
                    <a:pt x="170704" y="1792608"/>
                    <a:pt x="172889" y="1790623"/>
                    <a:pt x="174958" y="1788737"/>
                  </a:cubicBezTo>
                  <a:cubicBezTo>
                    <a:pt x="177089" y="1787114"/>
                    <a:pt x="178552" y="1786209"/>
                    <a:pt x="181371" y="1787500"/>
                  </a:cubicBezTo>
                  <a:lnTo>
                    <a:pt x="198329" y="1792737"/>
                  </a:lnTo>
                  <a:lnTo>
                    <a:pt x="201544" y="1788737"/>
                  </a:lnTo>
                  <a:cubicBezTo>
                    <a:pt x="209117" y="1782135"/>
                    <a:pt x="212049" y="1771518"/>
                    <a:pt x="221079" y="1766397"/>
                  </a:cubicBezTo>
                  <a:cubicBezTo>
                    <a:pt x="222656" y="1763814"/>
                    <a:pt x="223969" y="1761662"/>
                    <a:pt x="225545" y="1759079"/>
                  </a:cubicBezTo>
                  <a:cubicBezTo>
                    <a:pt x="224274" y="1755351"/>
                    <a:pt x="226807" y="1752170"/>
                    <a:pt x="226230" y="1748274"/>
                  </a:cubicBezTo>
                  <a:cubicBezTo>
                    <a:pt x="225266" y="1738235"/>
                    <a:pt x="215533" y="1732889"/>
                    <a:pt x="211965" y="1724214"/>
                  </a:cubicBezTo>
                  <a:cubicBezTo>
                    <a:pt x="209666" y="1719269"/>
                    <a:pt x="206937" y="1714059"/>
                    <a:pt x="210257" y="1709587"/>
                  </a:cubicBezTo>
                  <a:cubicBezTo>
                    <a:pt x="213576" y="1705115"/>
                    <a:pt x="219361" y="1706282"/>
                    <a:pt x="224023" y="1707353"/>
                  </a:cubicBezTo>
                  <a:cubicBezTo>
                    <a:pt x="230239" y="1708782"/>
                    <a:pt x="235835" y="1712197"/>
                    <a:pt x="242241" y="1711379"/>
                  </a:cubicBezTo>
                  <a:cubicBezTo>
                    <a:pt x="246757" y="1708818"/>
                    <a:pt x="250966" y="1712568"/>
                    <a:pt x="255293" y="1712253"/>
                  </a:cubicBezTo>
                  <a:cubicBezTo>
                    <a:pt x="258160" y="1710459"/>
                    <a:pt x="260858" y="1707971"/>
                    <a:pt x="264324" y="1707132"/>
                  </a:cubicBezTo>
                  <a:cubicBezTo>
                    <a:pt x="276339" y="1696151"/>
                    <a:pt x="287494" y="1684644"/>
                    <a:pt x="281407" y="1665575"/>
                  </a:cubicBezTo>
                  <a:cubicBezTo>
                    <a:pt x="278364" y="1656039"/>
                    <a:pt x="285842" y="1650559"/>
                    <a:pt x="295355" y="1650457"/>
                  </a:cubicBezTo>
                  <a:cubicBezTo>
                    <a:pt x="303052" y="1650427"/>
                    <a:pt x="310654" y="1651521"/>
                    <a:pt x="318183" y="1650798"/>
                  </a:cubicBezTo>
                  <a:cubicBezTo>
                    <a:pt x="334890" y="1648585"/>
                    <a:pt x="347239" y="1638991"/>
                    <a:pt x="336105" y="1612706"/>
                  </a:cubicBezTo>
                  <a:cubicBezTo>
                    <a:pt x="337965" y="1606753"/>
                    <a:pt x="331771" y="1602383"/>
                    <a:pt x="332244" y="1596765"/>
                  </a:cubicBezTo>
                  <a:cubicBezTo>
                    <a:pt x="336227" y="1584428"/>
                    <a:pt x="336920" y="1584260"/>
                    <a:pt x="345508" y="1592453"/>
                  </a:cubicBezTo>
                  <a:cubicBezTo>
                    <a:pt x="353067" y="1599427"/>
                    <a:pt x="362894" y="1603650"/>
                    <a:pt x="372459" y="1608304"/>
                  </a:cubicBezTo>
                  <a:cubicBezTo>
                    <a:pt x="369037" y="1603263"/>
                    <a:pt x="371159" y="1596879"/>
                    <a:pt x="366520" y="1592867"/>
                  </a:cubicBezTo>
                  <a:cubicBezTo>
                    <a:pt x="363768" y="1590598"/>
                    <a:pt x="361974" y="1587731"/>
                    <a:pt x="362257" y="1584360"/>
                  </a:cubicBezTo>
                  <a:cubicBezTo>
                    <a:pt x="362796" y="1569922"/>
                    <a:pt x="353663" y="1565531"/>
                    <a:pt x="341471" y="1565181"/>
                  </a:cubicBezTo>
                  <a:cubicBezTo>
                    <a:pt x="335707" y="1561075"/>
                    <a:pt x="329214" y="1573653"/>
                    <a:pt x="324093" y="1564622"/>
                  </a:cubicBezTo>
                  <a:cubicBezTo>
                    <a:pt x="317985" y="1548492"/>
                    <a:pt x="331985" y="1538131"/>
                    <a:pt x="335369" y="1524838"/>
                  </a:cubicBezTo>
                  <a:cubicBezTo>
                    <a:pt x="339279" y="1510684"/>
                    <a:pt x="344741" y="1496888"/>
                    <a:pt x="346666" y="1482115"/>
                  </a:cubicBezTo>
                  <a:cubicBezTo>
                    <a:pt x="348117" y="1472959"/>
                    <a:pt x="345841" y="1465071"/>
                    <a:pt x="338449" y="1458790"/>
                  </a:cubicBezTo>
                  <a:cubicBezTo>
                    <a:pt x="329768" y="1451722"/>
                    <a:pt x="322428" y="1450197"/>
                    <a:pt x="315695" y="1460266"/>
                  </a:cubicBezTo>
                  <a:cubicBezTo>
                    <a:pt x="311063" y="1466891"/>
                    <a:pt x="303008" y="1468475"/>
                    <a:pt x="297610" y="1473451"/>
                  </a:cubicBezTo>
                  <a:cubicBezTo>
                    <a:pt x="279874" y="1474445"/>
                    <a:pt x="263547" y="1472163"/>
                    <a:pt x="259036" y="1450509"/>
                  </a:cubicBezTo>
                  <a:cubicBezTo>
                    <a:pt x="258291" y="1445920"/>
                    <a:pt x="254542" y="1450129"/>
                    <a:pt x="253178" y="1447526"/>
                  </a:cubicBezTo>
                  <a:cubicBezTo>
                    <a:pt x="251667" y="1441288"/>
                    <a:pt x="255511" y="1435955"/>
                    <a:pt x="255985" y="1430337"/>
                  </a:cubicBezTo>
                  <a:cubicBezTo>
                    <a:pt x="259063" y="1423355"/>
                    <a:pt x="266614" y="1419692"/>
                    <a:pt x="268401" y="1411922"/>
                  </a:cubicBezTo>
                  <a:cubicBezTo>
                    <a:pt x="279943" y="1406560"/>
                    <a:pt x="291482" y="1401195"/>
                    <a:pt x="304630" y="1400946"/>
                  </a:cubicBezTo>
                  <a:cubicBezTo>
                    <a:pt x="306877" y="1401137"/>
                    <a:pt x="319527" y="1409445"/>
                    <a:pt x="320032" y="1411524"/>
                  </a:cubicBezTo>
                  <a:cubicBezTo>
                    <a:pt x="321017" y="1418623"/>
                    <a:pt x="325416" y="1420125"/>
                    <a:pt x="331486" y="1417921"/>
                  </a:cubicBezTo>
                  <a:cubicBezTo>
                    <a:pt x="350483" y="1410019"/>
                    <a:pt x="370414" y="1404458"/>
                    <a:pt x="388646" y="1394907"/>
                  </a:cubicBezTo>
                  <a:cubicBezTo>
                    <a:pt x="403578" y="1386888"/>
                    <a:pt x="406773" y="1375842"/>
                    <a:pt x="399615" y="1361433"/>
                  </a:cubicBezTo>
                  <a:cubicBezTo>
                    <a:pt x="397820" y="1358567"/>
                    <a:pt x="396025" y="1355699"/>
                    <a:pt x="394231" y="1352832"/>
                  </a:cubicBezTo>
                  <a:cubicBezTo>
                    <a:pt x="381089" y="1328867"/>
                    <a:pt x="383664" y="1319806"/>
                    <a:pt x="408825" y="1308576"/>
                  </a:cubicBezTo>
                  <a:cubicBezTo>
                    <a:pt x="419842" y="1304074"/>
                    <a:pt x="428107" y="1297303"/>
                    <a:pt x="433980" y="1286710"/>
                  </a:cubicBezTo>
                  <a:cubicBezTo>
                    <a:pt x="443097" y="1269827"/>
                    <a:pt x="459782" y="1270555"/>
                    <a:pt x="475774" y="1271450"/>
                  </a:cubicBezTo>
                  <a:cubicBezTo>
                    <a:pt x="480721" y="1269153"/>
                    <a:pt x="486673" y="1271012"/>
                    <a:pt x="492912" y="1269501"/>
                  </a:cubicBezTo>
                  <a:cubicBezTo>
                    <a:pt x="482391" y="1265445"/>
                    <a:pt x="472469" y="1262347"/>
                    <a:pt x="466485" y="1252791"/>
                  </a:cubicBezTo>
                  <a:cubicBezTo>
                    <a:pt x="466317" y="1252096"/>
                    <a:pt x="465456" y="1251572"/>
                    <a:pt x="464596" y="1251046"/>
                  </a:cubicBezTo>
                  <a:cubicBezTo>
                    <a:pt x="464166" y="1250783"/>
                    <a:pt x="463997" y="1250091"/>
                    <a:pt x="464260" y="1249660"/>
                  </a:cubicBezTo>
                  <a:cubicBezTo>
                    <a:pt x="466074" y="1214735"/>
                    <a:pt x="452261" y="1187999"/>
                    <a:pt x="426403" y="1164545"/>
                  </a:cubicBezTo>
                  <a:cubicBezTo>
                    <a:pt x="410593" y="1150766"/>
                    <a:pt x="412139" y="1140485"/>
                    <a:pt x="424723" y="1122763"/>
                  </a:cubicBezTo>
                  <a:cubicBezTo>
                    <a:pt x="435204" y="1108485"/>
                    <a:pt x="431176" y="1091852"/>
                    <a:pt x="431810" y="1076290"/>
                  </a:cubicBezTo>
                  <a:cubicBezTo>
                    <a:pt x="430971" y="1072825"/>
                    <a:pt x="431256" y="1069454"/>
                    <a:pt x="432233" y="1065915"/>
                  </a:cubicBezTo>
                  <a:cubicBezTo>
                    <a:pt x="435777" y="1042679"/>
                    <a:pt x="438627" y="1019610"/>
                    <a:pt x="433350" y="996308"/>
                  </a:cubicBezTo>
                  <a:cubicBezTo>
                    <a:pt x="435904" y="990187"/>
                    <a:pt x="432911" y="985409"/>
                    <a:pt x="429489" y="980368"/>
                  </a:cubicBezTo>
                  <a:cubicBezTo>
                    <a:pt x="425659" y="972124"/>
                    <a:pt x="427541" y="963231"/>
                    <a:pt x="426913" y="954578"/>
                  </a:cubicBezTo>
                  <a:cubicBezTo>
                    <a:pt x="419457" y="957118"/>
                    <a:pt x="416809" y="964362"/>
                    <a:pt x="412104" y="969171"/>
                  </a:cubicBezTo>
                  <a:cubicBezTo>
                    <a:pt x="404174" y="977327"/>
                    <a:pt x="396835" y="975803"/>
                    <a:pt x="396826" y="965166"/>
                  </a:cubicBezTo>
                  <a:cubicBezTo>
                    <a:pt x="396190" y="945876"/>
                    <a:pt x="383779" y="940077"/>
                    <a:pt x="368670" y="936766"/>
                  </a:cubicBezTo>
                  <a:cubicBezTo>
                    <a:pt x="360039" y="934455"/>
                    <a:pt x="353488" y="931639"/>
                    <a:pt x="354173" y="920835"/>
                  </a:cubicBezTo>
                  <a:cubicBezTo>
                    <a:pt x="354457" y="917463"/>
                    <a:pt x="353188" y="913735"/>
                    <a:pt x="350867" y="911730"/>
                  </a:cubicBezTo>
                  <a:cubicBezTo>
                    <a:pt x="338143" y="901603"/>
                    <a:pt x="338061" y="889151"/>
                    <a:pt x="344649" y="875449"/>
                  </a:cubicBezTo>
                  <a:cubicBezTo>
                    <a:pt x="347128" y="867511"/>
                    <a:pt x="350039" y="859836"/>
                    <a:pt x="346207" y="851592"/>
                  </a:cubicBezTo>
                  <a:cubicBezTo>
                    <a:pt x="346063" y="847959"/>
                    <a:pt x="347732" y="844253"/>
                    <a:pt x="345076" y="840860"/>
                  </a:cubicBezTo>
                  <a:cubicBezTo>
                    <a:pt x="342992" y="836045"/>
                    <a:pt x="342027" y="832060"/>
                    <a:pt x="343163" y="8289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91CD35-1F9C-4D4A-A6DE-FA05B3BBC6FB}"/>
                </a:ext>
              </a:extLst>
            </p:cNvPr>
            <p:cNvSpPr/>
            <p:nvPr/>
          </p:nvSpPr>
          <p:spPr>
            <a:xfrm rot="19755688">
              <a:off x="7546561" y="2173018"/>
              <a:ext cx="1008159" cy="122201"/>
            </a:xfrm>
            <a:custGeom>
              <a:avLst/>
              <a:gdLst>
                <a:gd name="connsiteX0" fmla="*/ 15389 w 1270000"/>
                <a:gd name="connsiteY0" fmla="*/ 73891 h 153939"/>
                <a:gd name="connsiteX1" fmla="*/ 166250 w 1270000"/>
                <a:gd name="connsiteY1" fmla="*/ 35406 h 153939"/>
                <a:gd name="connsiteX2" fmla="*/ 250916 w 1270000"/>
                <a:gd name="connsiteY2" fmla="*/ 34636 h 153939"/>
                <a:gd name="connsiteX3" fmla="*/ 257843 w 1270000"/>
                <a:gd name="connsiteY3" fmla="*/ 26170 h 153939"/>
                <a:gd name="connsiteX4" fmla="*/ 406395 w 1270000"/>
                <a:gd name="connsiteY4" fmla="*/ 25400 h 153939"/>
                <a:gd name="connsiteX5" fmla="*/ 431025 w 1270000"/>
                <a:gd name="connsiteY5" fmla="*/ 61576 h 153939"/>
                <a:gd name="connsiteX6" fmla="*/ 442571 w 1270000"/>
                <a:gd name="connsiteY6" fmla="*/ 70812 h 153939"/>
                <a:gd name="connsiteX7" fmla="*/ 514153 w 1270000"/>
                <a:gd name="connsiteY7" fmla="*/ 61576 h 153939"/>
                <a:gd name="connsiteX8" fmla="*/ 667322 w 1270000"/>
                <a:gd name="connsiteY8" fmla="*/ 27709 h 153939"/>
                <a:gd name="connsiteX9" fmla="*/ 763534 w 1270000"/>
                <a:gd name="connsiteY9" fmla="*/ 9236 h 153939"/>
                <a:gd name="connsiteX10" fmla="*/ 1072183 w 1270000"/>
                <a:gd name="connsiteY10" fmla="*/ 0 h 153939"/>
                <a:gd name="connsiteX11" fmla="*/ 1118365 w 1270000"/>
                <a:gd name="connsiteY11" fmla="*/ 770 h 153939"/>
                <a:gd name="connsiteX12" fmla="*/ 1136838 w 1270000"/>
                <a:gd name="connsiteY12" fmla="*/ 8467 h 153939"/>
                <a:gd name="connsiteX13" fmla="*/ 1136838 w 1270000"/>
                <a:gd name="connsiteY13" fmla="*/ 8467 h 153939"/>
                <a:gd name="connsiteX14" fmla="*/ 1104510 w 1270000"/>
                <a:gd name="connsiteY14" fmla="*/ 19242 h 153939"/>
                <a:gd name="connsiteX15" fmla="*/ 1046013 w 1270000"/>
                <a:gd name="connsiteY15" fmla="*/ 32327 h 153939"/>
                <a:gd name="connsiteX16" fmla="*/ 996753 w 1270000"/>
                <a:gd name="connsiteY16" fmla="*/ 39255 h 153939"/>
                <a:gd name="connsiteX17" fmla="*/ 979820 w 1270000"/>
                <a:gd name="connsiteY17" fmla="*/ 40794 h 153939"/>
                <a:gd name="connsiteX18" fmla="*/ 922092 w 1270000"/>
                <a:gd name="connsiteY18" fmla="*/ 47721 h 153939"/>
                <a:gd name="connsiteX19" fmla="*/ 949801 w 1270000"/>
                <a:gd name="connsiteY19" fmla="*/ 48491 h 153939"/>
                <a:gd name="connsiteX20" fmla="*/ 1031389 w 1270000"/>
                <a:gd name="connsiteY20" fmla="*/ 71582 h 153939"/>
                <a:gd name="connsiteX21" fmla="*/ 1031389 w 1270000"/>
                <a:gd name="connsiteY21" fmla="*/ 71582 h 153939"/>
                <a:gd name="connsiteX22" fmla="*/ 1201492 w 1270000"/>
                <a:gd name="connsiteY22" fmla="*/ 90824 h 153939"/>
                <a:gd name="connsiteX23" fmla="*/ 1273843 w 1270000"/>
                <a:gd name="connsiteY23" fmla="*/ 94673 h 153939"/>
                <a:gd name="connsiteX24" fmla="*/ 1246904 w 1270000"/>
                <a:gd name="connsiteY24" fmla="*/ 106218 h 153939"/>
                <a:gd name="connsiteX25" fmla="*/ 1246904 w 1270000"/>
                <a:gd name="connsiteY25" fmla="*/ 106218 h 153939"/>
                <a:gd name="connsiteX26" fmla="*/ 1193795 w 1270000"/>
                <a:gd name="connsiteY26" fmla="*/ 115455 h 153939"/>
                <a:gd name="connsiteX27" fmla="*/ 1193795 w 1270000"/>
                <a:gd name="connsiteY27" fmla="*/ 115455 h 153939"/>
                <a:gd name="connsiteX28" fmla="*/ 1151461 w 1270000"/>
                <a:gd name="connsiteY28" fmla="*/ 120843 h 153939"/>
                <a:gd name="connsiteX29" fmla="*/ 1022922 w 1270000"/>
                <a:gd name="connsiteY29" fmla="*/ 131618 h 153939"/>
                <a:gd name="connsiteX30" fmla="*/ 923631 w 1270000"/>
                <a:gd name="connsiteY30" fmla="*/ 121612 h 153939"/>
                <a:gd name="connsiteX31" fmla="*/ 735056 w 1270000"/>
                <a:gd name="connsiteY31" fmla="*/ 103139 h 153939"/>
                <a:gd name="connsiteX32" fmla="*/ 670401 w 1270000"/>
                <a:gd name="connsiteY32" fmla="*/ 110067 h 153939"/>
                <a:gd name="connsiteX33" fmla="*/ 581886 w 1270000"/>
                <a:gd name="connsiteY33" fmla="*/ 115455 h 153939"/>
                <a:gd name="connsiteX34" fmla="*/ 531086 w 1270000"/>
                <a:gd name="connsiteY34" fmla="*/ 125461 h 153939"/>
                <a:gd name="connsiteX35" fmla="*/ 310183 w 1270000"/>
                <a:gd name="connsiteY35" fmla="*/ 160097 h 153939"/>
                <a:gd name="connsiteX36" fmla="*/ 297098 w 1270000"/>
                <a:gd name="connsiteY36" fmla="*/ 160097 h 153939"/>
                <a:gd name="connsiteX37" fmla="*/ 120068 w 1270000"/>
                <a:gd name="connsiteY37" fmla="*/ 159327 h 153939"/>
                <a:gd name="connsiteX38" fmla="*/ 49256 w 1270000"/>
                <a:gd name="connsiteY38" fmla="*/ 150861 h 153939"/>
                <a:gd name="connsiteX39" fmla="*/ 40789 w 1270000"/>
                <a:gd name="connsiteY39" fmla="*/ 150861 h 153939"/>
                <a:gd name="connsiteX40" fmla="*/ 33092 w 1270000"/>
                <a:gd name="connsiteY40" fmla="*/ 147782 h 153939"/>
                <a:gd name="connsiteX41" fmla="*/ 6922 w 1270000"/>
                <a:gd name="connsiteY41" fmla="*/ 93903 h 153939"/>
                <a:gd name="connsiteX42" fmla="*/ 15389 w 1270000"/>
                <a:gd name="connsiteY42" fmla="*/ 73891 h 15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000" h="153939">
                  <a:moveTo>
                    <a:pt x="15389" y="73891"/>
                  </a:moveTo>
                  <a:cubicBezTo>
                    <a:pt x="60801" y="42333"/>
                    <a:pt x="113910" y="38485"/>
                    <a:pt x="166250" y="35406"/>
                  </a:cubicBezTo>
                  <a:cubicBezTo>
                    <a:pt x="193959" y="33867"/>
                    <a:pt x="222437" y="25400"/>
                    <a:pt x="250916" y="34636"/>
                  </a:cubicBezTo>
                  <a:cubicBezTo>
                    <a:pt x="257074" y="36176"/>
                    <a:pt x="260922" y="33867"/>
                    <a:pt x="257843" y="26170"/>
                  </a:cubicBezTo>
                  <a:cubicBezTo>
                    <a:pt x="307104" y="22321"/>
                    <a:pt x="357134" y="18473"/>
                    <a:pt x="406395" y="25400"/>
                  </a:cubicBezTo>
                  <a:cubicBezTo>
                    <a:pt x="434874" y="29249"/>
                    <a:pt x="438722" y="34636"/>
                    <a:pt x="431025" y="61576"/>
                  </a:cubicBezTo>
                  <a:cubicBezTo>
                    <a:pt x="427177" y="73891"/>
                    <a:pt x="437953" y="70042"/>
                    <a:pt x="442571" y="70812"/>
                  </a:cubicBezTo>
                  <a:cubicBezTo>
                    <a:pt x="467201" y="73121"/>
                    <a:pt x="490292" y="66194"/>
                    <a:pt x="514153" y="61576"/>
                  </a:cubicBezTo>
                  <a:cubicBezTo>
                    <a:pt x="565722" y="51570"/>
                    <a:pt x="617292" y="42333"/>
                    <a:pt x="667322" y="27709"/>
                  </a:cubicBezTo>
                  <a:cubicBezTo>
                    <a:pt x="700419" y="25400"/>
                    <a:pt x="731207" y="13085"/>
                    <a:pt x="763534" y="9236"/>
                  </a:cubicBezTo>
                  <a:cubicBezTo>
                    <a:pt x="865904" y="-1539"/>
                    <a:pt x="969813" y="770"/>
                    <a:pt x="1072183" y="0"/>
                  </a:cubicBezTo>
                  <a:cubicBezTo>
                    <a:pt x="1087577" y="0"/>
                    <a:pt x="1102971" y="0"/>
                    <a:pt x="1118365" y="770"/>
                  </a:cubicBezTo>
                  <a:cubicBezTo>
                    <a:pt x="1125293" y="770"/>
                    <a:pt x="1133759" y="-770"/>
                    <a:pt x="1136838" y="8467"/>
                  </a:cubicBezTo>
                  <a:cubicBezTo>
                    <a:pt x="1136838" y="8467"/>
                    <a:pt x="1136838" y="8467"/>
                    <a:pt x="1136838" y="8467"/>
                  </a:cubicBezTo>
                  <a:cubicBezTo>
                    <a:pt x="1128371" y="17703"/>
                    <a:pt x="1115286" y="16933"/>
                    <a:pt x="1104510" y="19242"/>
                  </a:cubicBezTo>
                  <a:cubicBezTo>
                    <a:pt x="1084498" y="23091"/>
                    <a:pt x="1066025" y="30018"/>
                    <a:pt x="1046013" y="32327"/>
                  </a:cubicBezTo>
                  <a:cubicBezTo>
                    <a:pt x="1029080" y="30788"/>
                    <a:pt x="1012916" y="35406"/>
                    <a:pt x="996753" y="39255"/>
                  </a:cubicBezTo>
                  <a:cubicBezTo>
                    <a:pt x="991365" y="40024"/>
                    <a:pt x="985207" y="41564"/>
                    <a:pt x="979820" y="40794"/>
                  </a:cubicBezTo>
                  <a:cubicBezTo>
                    <a:pt x="959808" y="37715"/>
                    <a:pt x="942104" y="50030"/>
                    <a:pt x="922092" y="47721"/>
                  </a:cubicBezTo>
                  <a:cubicBezTo>
                    <a:pt x="931328" y="46952"/>
                    <a:pt x="940565" y="46952"/>
                    <a:pt x="949801" y="48491"/>
                  </a:cubicBezTo>
                  <a:cubicBezTo>
                    <a:pt x="975971" y="60806"/>
                    <a:pt x="1006759" y="56188"/>
                    <a:pt x="1031389" y="71582"/>
                  </a:cubicBezTo>
                  <a:lnTo>
                    <a:pt x="1031389" y="71582"/>
                  </a:lnTo>
                  <a:cubicBezTo>
                    <a:pt x="1086808" y="86976"/>
                    <a:pt x="1143764" y="93133"/>
                    <a:pt x="1201492" y="90824"/>
                  </a:cubicBezTo>
                  <a:cubicBezTo>
                    <a:pt x="1226123" y="90055"/>
                    <a:pt x="1249983" y="83897"/>
                    <a:pt x="1273843" y="94673"/>
                  </a:cubicBezTo>
                  <a:cubicBezTo>
                    <a:pt x="1269995" y="110836"/>
                    <a:pt x="1255371" y="100830"/>
                    <a:pt x="1246904" y="106218"/>
                  </a:cubicBezTo>
                  <a:lnTo>
                    <a:pt x="1246904" y="106218"/>
                  </a:lnTo>
                  <a:cubicBezTo>
                    <a:pt x="1230741" y="116224"/>
                    <a:pt x="1211498" y="110067"/>
                    <a:pt x="1193795" y="115455"/>
                  </a:cubicBezTo>
                  <a:lnTo>
                    <a:pt x="1193795" y="115455"/>
                  </a:lnTo>
                  <a:cubicBezTo>
                    <a:pt x="1180710" y="125461"/>
                    <a:pt x="1165316" y="120073"/>
                    <a:pt x="1151461" y="120843"/>
                  </a:cubicBezTo>
                  <a:cubicBezTo>
                    <a:pt x="1108359" y="123152"/>
                    <a:pt x="1066025" y="129309"/>
                    <a:pt x="1022922" y="131618"/>
                  </a:cubicBezTo>
                  <a:cubicBezTo>
                    <a:pt x="989056" y="133927"/>
                    <a:pt x="955959" y="128539"/>
                    <a:pt x="923631" y="121612"/>
                  </a:cubicBezTo>
                  <a:cubicBezTo>
                    <a:pt x="861286" y="107758"/>
                    <a:pt x="798171" y="101600"/>
                    <a:pt x="735056" y="103139"/>
                  </a:cubicBezTo>
                  <a:cubicBezTo>
                    <a:pt x="713504" y="103909"/>
                    <a:pt x="691953" y="107758"/>
                    <a:pt x="670401" y="110067"/>
                  </a:cubicBezTo>
                  <a:cubicBezTo>
                    <a:pt x="641153" y="113146"/>
                    <a:pt x="611135" y="112376"/>
                    <a:pt x="581886" y="115455"/>
                  </a:cubicBezTo>
                  <a:cubicBezTo>
                    <a:pt x="563413" y="113146"/>
                    <a:pt x="546480" y="118533"/>
                    <a:pt x="531086" y="125461"/>
                  </a:cubicBezTo>
                  <a:cubicBezTo>
                    <a:pt x="460274" y="156249"/>
                    <a:pt x="384843" y="156249"/>
                    <a:pt x="310183" y="160097"/>
                  </a:cubicBezTo>
                  <a:cubicBezTo>
                    <a:pt x="305565" y="160097"/>
                    <a:pt x="301716" y="160097"/>
                    <a:pt x="297098" y="160097"/>
                  </a:cubicBezTo>
                  <a:cubicBezTo>
                    <a:pt x="237831" y="160097"/>
                    <a:pt x="179335" y="160097"/>
                    <a:pt x="120068" y="159327"/>
                  </a:cubicBezTo>
                  <a:cubicBezTo>
                    <a:pt x="96977" y="153939"/>
                    <a:pt x="72347" y="159327"/>
                    <a:pt x="49256" y="150861"/>
                  </a:cubicBezTo>
                  <a:cubicBezTo>
                    <a:pt x="46177" y="150861"/>
                    <a:pt x="43098" y="150861"/>
                    <a:pt x="40789" y="150861"/>
                  </a:cubicBezTo>
                  <a:cubicBezTo>
                    <a:pt x="38480" y="148552"/>
                    <a:pt x="35401" y="148552"/>
                    <a:pt x="33092" y="147782"/>
                  </a:cubicBezTo>
                  <a:cubicBezTo>
                    <a:pt x="765" y="141624"/>
                    <a:pt x="-7702" y="124691"/>
                    <a:pt x="6922" y="93903"/>
                  </a:cubicBezTo>
                  <a:cubicBezTo>
                    <a:pt x="10771" y="85436"/>
                    <a:pt x="11540" y="79279"/>
                    <a:pt x="15389" y="73891"/>
                  </a:cubicBezTo>
                  <a:close/>
                </a:path>
              </a:pathLst>
            </a:custGeom>
            <a:solidFill>
              <a:srgbClr val="BED24B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BB1A1A2-BEEA-408E-905B-76E688ECB083}"/>
                </a:ext>
              </a:extLst>
            </p:cNvPr>
            <p:cNvSpPr/>
            <p:nvPr/>
          </p:nvSpPr>
          <p:spPr>
            <a:xfrm>
              <a:off x="4316175" y="1486475"/>
              <a:ext cx="627162" cy="377529"/>
            </a:xfrm>
            <a:custGeom>
              <a:avLst/>
              <a:gdLst>
                <a:gd name="connsiteX0" fmla="*/ 332897 w 790050"/>
                <a:gd name="connsiteY0" fmla="*/ 80354 h 475582"/>
                <a:gd name="connsiteX1" fmla="*/ 356710 w 790050"/>
                <a:gd name="connsiteY1" fmla="*/ 98430 h 475582"/>
                <a:gd name="connsiteX2" fmla="*/ 371334 w 790050"/>
                <a:gd name="connsiteY2" fmla="*/ 105357 h 475582"/>
                <a:gd name="connsiteX3" fmla="*/ 463699 w 790050"/>
                <a:gd name="connsiteY3" fmla="*/ 184636 h 475582"/>
                <a:gd name="connsiteX4" fmla="*/ 500644 w 790050"/>
                <a:gd name="connsiteY4" fmla="*/ 219272 h 475582"/>
                <a:gd name="connsiteX5" fmla="*/ 620717 w 790050"/>
                <a:gd name="connsiteY5" fmla="*/ 320103 h 475582"/>
                <a:gd name="connsiteX6" fmla="*/ 629183 w 790050"/>
                <a:gd name="connsiteY6" fmla="*/ 336266 h 475582"/>
                <a:gd name="connsiteX7" fmla="*/ 636880 w 790050"/>
                <a:gd name="connsiteY7" fmla="*/ 341654 h 475582"/>
                <a:gd name="connsiteX8" fmla="*/ 646886 w 790050"/>
                <a:gd name="connsiteY8" fmla="*/ 347042 h 475582"/>
                <a:gd name="connsiteX9" fmla="*/ 699996 w 790050"/>
                <a:gd name="connsiteY9" fmla="*/ 380909 h 475582"/>
                <a:gd name="connsiteX10" fmla="*/ 710002 w 790050"/>
                <a:gd name="connsiteY10" fmla="*/ 382448 h 475582"/>
                <a:gd name="connsiteX11" fmla="*/ 778505 w 790050"/>
                <a:gd name="connsiteY11" fmla="*/ 460188 h 475582"/>
                <a:gd name="connsiteX12" fmla="*/ 790050 w 790050"/>
                <a:gd name="connsiteY12" fmla="*/ 475582 h 475582"/>
                <a:gd name="connsiteX13" fmla="*/ 689989 w 790050"/>
                <a:gd name="connsiteY13" fmla="*/ 437866 h 475582"/>
                <a:gd name="connsiteX14" fmla="*/ 633032 w 790050"/>
                <a:gd name="connsiteY14" fmla="*/ 381679 h 475582"/>
                <a:gd name="connsiteX15" fmla="*/ 499874 w 790050"/>
                <a:gd name="connsiteY15" fmla="*/ 307788 h 475582"/>
                <a:gd name="connsiteX16" fmla="*/ 423674 w 790050"/>
                <a:gd name="connsiteY16" fmla="*/ 273151 h 475582"/>
                <a:gd name="connsiteX17" fmla="*/ 355940 w 790050"/>
                <a:gd name="connsiteY17" fmla="*/ 245442 h 475582"/>
                <a:gd name="connsiteX18" fmla="*/ 268195 w 790050"/>
                <a:gd name="connsiteY18" fmla="*/ 170012 h 475582"/>
                <a:gd name="connsiteX19" fmla="*/ 285897 w 790050"/>
                <a:gd name="connsiteY19" fmla="*/ 160775 h 475582"/>
                <a:gd name="connsiteX20" fmla="*/ 338237 w 790050"/>
                <a:gd name="connsiteY20" fmla="*/ 173860 h 475582"/>
                <a:gd name="connsiteX21" fmla="*/ 362097 w 790050"/>
                <a:gd name="connsiteY21" fmla="*/ 166163 h 475582"/>
                <a:gd name="connsiteX22" fmla="*/ 356710 w 790050"/>
                <a:gd name="connsiteY22" fmla="*/ 146151 h 475582"/>
                <a:gd name="connsiteX23" fmla="*/ 338237 w 790050"/>
                <a:gd name="connsiteY23" fmla="*/ 116903 h 475582"/>
                <a:gd name="connsiteX24" fmla="*/ 327461 w 790050"/>
                <a:gd name="connsiteY24" fmla="*/ 103818 h 475582"/>
                <a:gd name="connsiteX25" fmla="*/ 321304 w 790050"/>
                <a:gd name="connsiteY25" fmla="*/ 82266 h 475582"/>
                <a:gd name="connsiteX26" fmla="*/ 332897 w 790050"/>
                <a:gd name="connsiteY26" fmla="*/ 80354 h 475582"/>
                <a:gd name="connsiteX27" fmla="*/ 9287 w 790050"/>
                <a:gd name="connsiteY27" fmla="*/ 6 h 475582"/>
                <a:gd name="connsiteX28" fmla="*/ 21121 w 790050"/>
                <a:gd name="connsiteY28" fmla="*/ 1449 h 475582"/>
                <a:gd name="connsiteX29" fmla="*/ 133497 w 790050"/>
                <a:gd name="connsiteY29" fmla="*/ 41473 h 475582"/>
                <a:gd name="connsiteX30" fmla="*/ 197382 w 790050"/>
                <a:gd name="connsiteY30" fmla="*/ 88426 h 475582"/>
                <a:gd name="connsiteX31" fmla="*/ 186606 w 790050"/>
                <a:gd name="connsiteY31" fmla="*/ 99201 h 475582"/>
                <a:gd name="connsiteX32" fmla="*/ 135806 w 790050"/>
                <a:gd name="connsiteY32" fmla="*/ 79959 h 475582"/>
                <a:gd name="connsiteX33" fmla="*/ 99631 w 790050"/>
                <a:gd name="connsiteY33" fmla="*/ 63795 h 475582"/>
                <a:gd name="connsiteX34" fmla="*/ 14194 w 790050"/>
                <a:gd name="connsiteY34" fmla="*/ 20691 h 475582"/>
                <a:gd name="connsiteX35" fmla="*/ 339 w 790050"/>
                <a:gd name="connsiteY35" fmla="*/ 6067 h 475582"/>
                <a:gd name="connsiteX36" fmla="*/ 9287 w 790050"/>
                <a:gd name="connsiteY36" fmla="*/ 6 h 4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050" h="475582">
                  <a:moveTo>
                    <a:pt x="332897" y="80354"/>
                  </a:moveTo>
                  <a:cubicBezTo>
                    <a:pt x="342999" y="81833"/>
                    <a:pt x="349205" y="92080"/>
                    <a:pt x="356710" y="98430"/>
                  </a:cubicBezTo>
                  <a:cubicBezTo>
                    <a:pt x="359019" y="105357"/>
                    <a:pt x="365946" y="103818"/>
                    <a:pt x="371334" y="105357"/>
                  </a:cubicBezTo>
                  <a:cubicBezTo>
                    <a:pt x="403662" y="129988"/>
                    <a:pt x="432911" y="158466"/>
                    <a:pt x="463699" y="184636"/>
                  </a:cubicBezTo>
                  <a:cubicBezTo>
                    <a:pt x="476014" y="196181"/>
                    <a:pt x="486789" y="210036"/>
                    <a:pt x="500644" y="219272"/>
                  </a:cubicBezTo>
                  <a:cubicBezTo>
                    <a:pt x="539898" y="253909"/>
                    <a:pt x="578383" y="289315"/>
                    <a:pt x="620717" y="320103"/>
                  </a:cubicBezTo>
                  <a:cubicBezTo>
                    <a:pt x="626105" y="323951"/>
                    <a:pt x="631492" y="328569"/>
                    <a:pt x="629183" y="336266"/>
                  </a:cubicBezTo>
                  <a:cubicBezTo>
                    <a:pt x="629953" y="340885"/>
                    <a:pt x="633802" y="340885"/>
                    <a:pt x="636880" y="341654"/>
                  </a:cubicBezTo>
                  <a:cubicBezTo>
                    <a:pt x="640729" y="342424"/>
                    <a:pt x="644577" y="343194"/>
                    <a:pt x="646886" y="347042"/>
                  </a:cubicBezTo>
                  <a:cubicBezTo>
                    <a:pt x="662280" y="362436"/>
                    <a:pt x="683062" y="368594"/>
                    <a:pt x="699996" y="380909"/>
                  </a:cubicBezTo>
                  <a:cubicBezTo>
                    <a:pt x="703844" y="379369"/>
                    <a:pt x="707693" y="380139"/>
                    <a:pt x="710002" y="382448"/>
                  </a:cubicBezTo>
                  <a:cubicBezTo>
                    <a:pt x="734632" y="405539"/>
                    <a:pt x="760032" y="430169"/>
                    <a:pt x="778505" y="460188"/>
                  </a:cubicBezTo>
                  <a:cubicBezTo>
                    <a:pt x="781583" y="464806"/>
                    <a:pt x="785432" y="469424"/>
                    <a:pt x="790050" y="475582"/>
                  </a:cubicBezTo>
                  <a:cubicBezTo>
                    <a:pt x="752335" y="471733"/>
                    <a:pt x="720777" y="456339"/>
                    <a:pt x="689989" y="437866"/>
                  </a:cubicBezTo>
                  <a:cubicBezTo>
                    <a:pt x="679983" y="410157"/>
                    <a:pt x="659971" y="390915"/>
                    <a:pt x="633032" y="381679"/>
                  </a:cubicBezTo>
                  <a:cubicBezTo>
                    <a:pt x="584541" y="364745"/>
                    <a:pt x="542208" y="335497"/>
                    <a:pt x="499874" y="307788"/>
                  </a:cubicBezTo>
                  <a:cubicBezTo>
                    <a:pt x="476014" y="291624"/>
                    <a:pt x="452923" y="277769"/>
                    <a:pt x="423674" y="273151"/>
                  </a:cubicBezTo>
                  <a:cubicBezTo>
                    <a:pt x="399813" y="269303"/>
                    <a:pt x="377491" y="257757"/>
                    <a:pt x="355940" y="245442"/>
                  </a:cubicBezTo>
                  <a:cubicBezTo>
                    <a:pt x="326692" y="220042"/>
                    <a:pt x="297443" y="194642"/>
                    <a:pt x="268195" y="170012"/>
                  </a:cubicBezTo>
                  <a:cubicBezTo>
                    <a:pt x="266655" y="152309"/>
                    <a:pt x="278200" y="160006"/>
                    <a:pt x="285897" y="160775"/>
                  </a:cubicBezTo>
                  <a:cubicBezTo>
                    <a:pt x="303601" y="165394"/>
                    <a:pt x="320534" y="170012"/>
                    <a:pt x="338237" y="173860"/>
                  </a:cubicBezTo>
                  <a:cubicBezTo>
                    <a:pt x="346703" y="175400"/>
                    <a:pt x="356710" y="174630"/>
                    <a:pt x="362097" y="166163"/>
                  </a:cubicBezTo>
                  <a:cubicBezTo>
                    <a:pt x="366716" y="159236"/>
                    <a:pt x="359788" y="152309"/>
                    <a:pt x="356710" y="146151"/>
                  </a:cubicBezTo>
                  <a:cubicBezTo>
                    <a:pt x="350552" y="136145"/>
                    <a:pt x="344394" y="126909"/>
                    <a:pt x="338237" y="116903"/>
                  </a:cubicBezTo>
                  <a:cubicBezTo>
                    <a:pt x="334388" y="113054"/>
                    <a:pt x="332079" y="106897"/>
                    <a:pt x="327461" y="103818"/>
                  </a:cubicBezTo>
                  <a:cubicBezTo>
                    <a:pt x="324382" y="96891"/>
                    <a:pt x="316685" y="90733"/>
                    <a:pt x="321304" y="82266"/>
                  </a:cubicBezTo>
                  <a:cubicBezTo>
                    <a:pt x="325730" y="80342"/>
                    <a:pt x="329530" y="79861"/>
                    <a:pt x="332897" y="80354"/>
                  </a:cubicBezTo>
                  <a:close/>
                  <a:moveTo>
                    <a:pt x="9287" y="6"/>
                  </a:moveTo>
                  <a:cubicBezTo>
                    <a:pt x="13232" y="-91"/>
                    <a:pt x="17658" y="1064"/>
                    <a:pt x="21121" y="1449"/>
                  </a:cubicBezTo>
                  <a:cubicBezTo>
                    <a:pt x="61915" y="5297"/>
                    <a:pt x="97321" y="23770"/>
                    <a:pt x="133497" y="41473"/>
                  </a:cubicBezTo>
                  <a:cubicBezTo>
                    <a:pt x="157358" y="53020"/>
                    <a:pt x="182758" y="63795"/>
                    <a:pt x="197382" y="88426"/>
                  </a:cubicBezTo>
                  <a:cubicBezTo>
                    <a:pt x="200461" y="98432"/>
                    <a:pt x="196612" y="102280"/>
                    <a:pt x="186606" y="99201"/>
                  </a:cubicBezTo>
                  <a:cubicBezTo>
                    <a:pt x="169673" y="93044"/>
                    <a:pt x="152740" y="86886"/>
                    <a:pt x="135806" y="79959"/>
                  </a:cubicBezTo>
                  <a:cubicBezTo>
                    <a:pt x="125030" y="73801"/>
                    <a:pt x="109636" y="74571"/>
                    <a:pt x="99631" y="63795"/>
                  </a:cubicBezTo>
                  <a:cubicBezTo>
                    <a:pt x="71152" y="49171"/>
                    <a:pt x="40364" y="39164"/>
                    <a:pt x="14194" y="20691"/>
                  </a:cubicBezTo>
                  <a:cubicBezTo>
                    <a:pt x="8036" y="16843"/>
                    <a:pt x="-1970" y="12994"/>
                    <a:pt x="339" y="6067"/>
                  </a:cubicBezTo>
                  <a:cubicBezTo>
                    <a:pt x="1879" y="1449"/>
                    <a:pt x="5342" y="102"/>
                    <a:pt x="9287" y="6"/>
                  </a:cubicBezTo>
                  <a:close/>
                </a:path>
              </a:pathLst>
            </a:custGeom>
            <a:solidFill>
              <a:srgbClr val="BDD14F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50435E7-01AD-45A9-BCA5-AC5AA3DA9D19}"/>
                </a:ext>
              </a:extLst>
            </p:cNvPr>
            <p:cNvSpPr/>
            <p:nvPr/>
          </p:nvSpPr>
          <p:spPr>
            <a:xfrm>
              <a:off x="4269662" y="3393335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42B625B-B81F-411E-AD4A-0C5E74D6A8AE}"/>
                </a:ext>
              </a:extLst>
            </p:cNvPr>
            <p:cNvSpPr/>
            <p:nvPr/>
          </p:nvSpPr>
          <p:spPr>
            <a:xfrm>
              <a:off x="7512692" y="3600560"/>
              <a:ext cx="293283" cy="317722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2E14CE-698E-4FD0-A5A2-4176ED31EAF9}"/>
                </a:ext>
              </a:extLst>
            </p:cNvPr>
            <p:cNvSpPr/>
            <p:nvPr/>
          </p:nvSpPr>
          <p:spPr>
            <a:xfrm>
              <a:off x="6618181" y="4448958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7838999-59AB-4B6E-B064-15A5D593F02E}"/>
                </a:ext>
              </a:extLst>
            </p:cNvPr>
            <p:cNvSpPr/>
            <p:nvPr/>
          </p:nvSpPr>
          <p:spPr>
            <a:xfrm>
              <a:off x="5798783" y="143634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CDC7C7E-B1C6-446F-B5DE-4C2E828C81CB}"/>
                </a:ext>
              </a:extLst>
            </p:cNvPr>
            <p:cNvSpPr/>
            <p:nvPr/>
          </p:nvSpPr>
          <p:spPr>
            <a:xfrm>
              <a:off x="8063833" y="3698838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13278CB-FD7E-40C1-9E28-42501A357E00}"/>
                </a:ext>
              </a:extLst>
            </p:cNvPr>
            <p:cNvSpPr/>
            <p:nvPr/>
          </p:nvSpPr>
          <p:spPr>
            <a:xfrm>
              <a:off x="5177865" y="4287830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D61F4ADF-314A-4A4B-8ABF-6F63F8CF1AC1}"/>
                </a:ext>
              </a:extLst>
            </p:cNvPr>
            <p:cNvSpPr/>
            <p:nvPr/>
          </p:nvSpPr>
          <p:spPr>
            <a:xfrm>
              <a:off x="6305577" y="419933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F4359B8-2974-4708-818B-A6BEA4D7CFB5}"/>
                </a:ext>
              </a:extLst>
            </p:cNvPr>
            <p:cNvSpPr/>
            <p:nvPr/>
          </p:nvSpPr>
          <p:spPr>
            <a:xfrm>
              <a:off x="6441262" y="469077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FCA9D59-35D6-43C9-9D77-49FCA54FD124}"/>
                </a:ext>
              </a:extLst>
            </p:cNvPr>
            <p:cNvSpPr/>
            <p:nvPr/>
          </p:nvSpPr>
          <p:spPr>
            <a:xfrm>
              <a:off x="8299510" y="2703528"/>
              <a:ext cx="103871" cy="134421"/>
            </a:xfrm>
            <a:custGeom>
              <a:avLst/>
              <a:gdLst>
                <a:gd name="connsiteX0" fmla="*/ 102370 w 130848"/>
                <a:gd name="connsiteY0" fmla="*/ 20619 h 169333"/>
                <a:gd name="connsiteX1" fmla="*/ 132388 w 130848"/>
                <a:gd name="connsiteY1" fmla="*/ 89892 h 169333"/>
                <a:gd name="connsiteX2" fmla="*/ 100831 w 130848"/>
                <a:gd name="connsiteY2" fmla="*/ 139922 h 169333"/>
                <a:gd name="connsiteX3" fmla="*/ 80818 w 130848"/>
                <a:gd name="connsiteY3" fmla="*/ 147619 h 169333"/>
                <a:gd name="connsiteX4" fmla="*/ 70812 w 130848"/>
                <a:gd name="connsiteY4" fmla="*/ 153007 h 169333"/>
                <a:gd name="connsiteX5" fmla="*/ 26939 w 130848"/>
                <a:gd name="connsiteY5" fmla="*/ 163013 h 169333"/>
                <a:gd name="connsiteX6" fmla="*/ 11545 w 130848"/>
                <a:gd name="connsiteY6" fmla="*/ 132225 h 169333"/>
                <a:gd name="connsiteX7" fmla="*/ 0 w 130848"/>
                <a:gd name="connsiteY7" fmla="*/ 109135 h 169333"/>
                <a:gd name="connsiteX8" fmla="*/ 5388 w 130848"/>
                <a:gd name="connsiteY8" fmla="*/ 73728 h 169333"/>
                <a:gd name="connsiteX9" fmla="*/ 53109 w 130848"/>
                <a:gd name="connsiteY9" fmla="*/ 12922 h 169333"/>
                <a:gd name="connsiteX10" fmla="*/ 58497 w 130848"/>
                <a:gd name="connsiteY10" fmla="*/ 9844 h 169333"/>
                <a:gd name="connsiteX11" fmla="*/ 83897 w 130848"/>
                <a:gd name="connsiteY11" fmla="*/ 12153 h 169333"/>
                <a:gd name="connsiteX12" fmla="*/ 90055 w 130848"/>
                <a:gd name="connsiteY12" fmla="*/ 12153 h 169333"/>
                <a:gd name="connsiteX13" fmla="*/ 102370 w 130848"/>
                <a:gd name="connsiteY13" fmla="*/ 20619 h 1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848" h="169333">
                  <a:moveTo>
                    <a:pt x="102370" y="20619"/>
                  </a:moveTo>
                  <a:cubicBezTo>
                    <a:pt x="124691" y="30625"/>
                    <a:pt x="142394" y="66801"/>
                    <a:pt x="132388" y="89892"/>
                  </a:cubicBezTo>
                  <a:cubicBezTo>
                    <a:pt x="124691" y="107595"/>
                    <a:pt x="119303" y="127607"/>
                    <a:pt x="100831" y="139922"/>
                  </a:cubicBezTo>
                  <a:cubicBezTo>
                    <a:pt x="93903" y="144541"/>
                    <a:pt x="89285" y="150698"/>
                    <a:pt x="80818" y="147619"/>
                  </a:cubicBezTo>
                  <a:cubicBezTo>
                    <a:pt x="75431" y="146080"/>
                    <a:pt x="72352" y="148389"/>
                    <a:pt x="70812" y="153007"/>
                  </a:cubicBezTo>
                  <a:cubicBezTo>
                    <a:pt x="61576" y="180716"/>
                    <a:pt x="43873" y="169171"/>
                    <a:pt x="26939" y="163013"/>
                  </a:cubicBezTo>
                  <a:cubicBezTo>
                    <a:pt x="15394" y="156086"/>
                    <a:pt x="17703" y="142231"/>
                    <a:pt x="11545" y="132225"/>
                  </a:cubicBezTo>
                  <a:cubicBezTo>
                    <a:pt x="7697" y="124529"/>
                    <a:pt x="5388" y="116062"/>
                    <a:pt x="0" y="109135"/>
                  </a:cubicBezTo>
                  <a:cubicBezTo>
                    <a:pt x="3079" y="97589"/>
                    <a:pt x="5388" y="84504"/>
                    <a:pt x="5388" y="73728"/>
                  </a:cubicBezTo>
                  <a:cubicBezTo>
                    <a:pt x="5388" y="39092"/>
                    <a:pt x="27709" y="25238"/>
                    <a:pt x="53109" y="12922"/>
                  </a:cubicBezTo>
                  <a:cubicBezTo>
                    <a:pt x="55418" y="12153"/>
                    <a:pt x="57727" y="11383"/>
                    <a:pt x="58497" y="9844"/>
                  </a:cubicBezTo>
                  <a:cubicBezTo>
                    <a:pt x="67734" y="-932"/>
                    <a:pt x="76970" y="-6320"/>
                    <a:pt x="83897" y="12153"/>
                  </a:cubicBezTo>
                  <a:cubicBezTo>
                    <a:pt x="83897" y="12922"/>
                    <a:pt x="87746" y="12153"/>
                    <a:pt x="90055" y="12153"/>
                  </a:cubicBezTo>
                  <a:cubicBezTo>
                    <a:pt x="100061" y="9074"/>
                    <a:pt x="96982" y="19850"/>
                    <a:pt x="102370" y="20619"/>
                  </a:cubicBezTo>
                  <a:close/>
                </a:path>
              </a:pathLst>
            </a:custGeom>
            <a:solidFill>
              <a:srgbClr val="84AF2E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20DA132-BFDE-47DA-90AC-2DB9197E8AFC}"/>
                </a:ext>
              </a:extLst>
            </p:cNvPr>
            <p:cNvSpPr/>
            <p:nvPr/>
          </p:nvSpPr>
          <p:spPr>
            <a:xfrm>
              <a:off x="3964928" y="2412651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185ECDF6-62E7-4419-BDE2-952DAE1A03D1}"/>
                </a:ext>
              </a:extLst>
            </p:cNvPr>
            <p:cNvSpPr/>
            <p:nvPr/>
          </p:nvSpPr>
          <p:spPr>
            <a:xfrm>
              <a:off x="4058641" y="2453136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CE6FBB1-4F95-48D5-8D94-B69E7746E899}"/>
                </a:ext>
              </a:extLst>
            </p:cNvPr>
            <p:cNvSpPr/>
            <p:nvPr/>
          </p:nvSpPr>
          <p:spPr>
            <a:xfrm>
              <a:off x="5965135" y="1238153"/>
              <a:ext cx="134421" cy="128311"/>
            </a:xfrm>
            <a:custGeom>
              <a:avLst/>
              <a:gdLst>
                <a:gd name="connsiteX0" fmla="*/ 0 w 169333"/>
                <a:gd name="connsiteY0" fmla="*/ 60932 h 161636"/>
                <a:gd name="connsiteX1" fmla="*/ 27709 w 169333"/>
                <a:gd name="connsiteY1" fmla="*/ 21678 h 161636"/>
                <a:gd name="connsiteX2" fmla="*/ 123921 w 169333"/>
                <a:gd name="connsiteY2" fmla="*/ 11672 h 161636"/>
                <a:gd name="connsiteX3" fmla="*/ 170873 w 169333"/>
                <a:gd name="connsiteY3" fmla="*/ 60163 h 161636"/>
                <a:gd name="connsiteX4" fmla="*/ 170873 w 169333"/>
                <a:gd name="connsiteY4" fmla="*/ 108654 h 161636"/>
                <a:gd name="connsiteX5" fmla="*/ 167024 w 169333"/>
                <a:gd name="connsiteY5" fmla="*/ 127126 h 161636"/>
                <a:gd name="connsiteX6" fmla="*/ 149321 w 169333"/>
                <a:gd name="connsiteY6" fmla="*/ 138672 h 161636"/>
                <a:gd name="connsiteX7" fmla="*/ 159327 w 169333"/>
                <a:gd name="connsiteY7" fmla="*/ 161763 h 161636"/>
                <a:gd name="connsiteX8" fmla="*/ 94673 w 169333"/>
                <a:gd name="connsiteY8" fmla="*/ 162532 h 161636"/>
                <a:gd name="connsiteX9" fmla="*/ 50030 w 169333"/>
                <a:gd name="connsiteY9" fmla="*/ 156375 h 161636"/>
                <a:gd name="connsiteX10" fmla="*/ 40794 w 169333"/>
                <a:gd name="connsiteY10" fmla="*/ 140211 h 161636"/>
                <a:gd name="connsiteX11" fmla="*/ 14624 w 169333"/>
                <a:gd name="connsiteY11" fmla="*/ 117120 h 161636"/>
                <a:gd name="connsiteX12" fmla="*/ 6927 w 169333"/>
                <a:gd name="connsiteY12" fmla="*/ 82484 h 161636"/>
                <a:gd name="connsiteX13" fmla="*/ 0 w 169333"/>
                <a:gd name="connsiteY13" fmla="*/ 60932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333" h="161636">
                  <a:moveTo>
                    <a:pt x="0" y="60932"/>
                  </a:moveTo>
                  <a:cubicBezTo>
                    <a:pt x="15394" y="52466"/>
                    <a:pt x="13855" y="33223"/>
                    <a:pt x="27709" y="21678"/>
                  </a:cubicBezTo>
                  <a:cubicBezTo>
                    <a:pt x="55418" y="-2183"/>
                    <a:pt x="90055" y="-7571"/>
                    <a:pt x="123921" y="11672"/>
                  </a:cubicBezTo>
                  <a:cubicBezTo>
                    <a:pt x="145473" y="23987"/>
                    <a:pt x="162406" y="40151"/>
                    <a:pt x="170873" y="60163"/>
                  </a:cubicBezTo>
                  <a:cubicBezTo>
                    <a:pt x="176261" y="72478"/>
                    <a:pt x="179340" y="93260"/>
                    <a:pt x="170873" y="108654"/>
                  </a:cubicBezTo>
                  <a:cubicBezTo>
                    <a:pt x="167794" y="114811"/>
                    <a:pt x="165485" y="120199"/>
                    <a:pt x="167024" y="127126"/>
                  </a:cubicBezTo>
                  <a:cubicBezTo>
                    <a:pt x="167794" y="140981"/>
                    <a:pt x="151630" y="128666"/>
                    <a:pt x="149321" y="138672"/>
                  </a:cubicBezTo>
                  <a:cubicBezTo>
                    <a:pt x="152400" y="145599"/>
                    <a:pt x="154709" y="151757"/>
                    <a:pt x="159327" y="161763"/>
                  </a:cubicBezTo>
                  <a:cubicBezTo>
                    <a:pt x="136236" y="150217"/>
                    <a:pt x="116224" y="163302"/>
                    <a:pt x="94673" y="162532"/>
                  </a:cubicBezTo>
                  <a:cubicBezTo>
                    <a:pt x="79279" y="162532"/>
                    <a:pt x="66964" y="146369"/>
                    <a:pt x="50030" y="156375"/>
                  </a:cubicBezTo>
                  <a:cubicBezTo>
                    <a:pt x="46182" y="158684"/>
                    <a:pt x="50030" y="144060"/>
                    <a:pt x="40794" y="140211"/>
                  </a:cubicBezTo>
                  <a:cubicBezTo>
                    <a:pt x="30788" y="135593"/>
                    <a:pt x="25400" y="124048"/>
                    <a:pt x="14624" y="117120"/>
                  </a:cubicBezTo>
                  <a:cubicBezTo>
                    <a:pt x="3079" y="109423"/>
                    <a:pt x="8467" y="94799"/>
                    <a:pt x="6927" y="82484"/>
                  </a:cubicBezTo>
                  <a:cubicBezTo>
                    <a:pt x="3848" y="77096"/>
                    <a:pt x="5388" y="67860"/>
                    <a:pt x="0" y="60932"/>
                  </a:cubicBezTo>
                  <a:close/>
                </a:path>
              </a:pathLst>
            </a:custGeom>
            <a:solidFill>
              <a:srgbClr val="85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5D30C98D-0CFC-4328-A1E8-7A3F7E63A389}"/>
                </a:ext>
              </a:extLst>
            </p:cNvPr>
            <p:cNvSpPr/>
            <p:nvPr/>
          </p:nvSpPr>
          <p:spPr>
            <a:xfrm>
              <a:off x="7116801" y="1465377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DF1F23-5741-4962-8B82-1F7518122730}"/>
                </a:ext>
              </a:extLst>
            </p:cNvPr>
            <p:cNvSpPr/>
            <p:nvPr/>
          </p:nvSpPr>
          <p:spPr>
            <a:xfrm>
              <a:off x="7288565" y="1871796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7E0F268-6D63-402F-9BEA-F06871772998}"/>
                </a:ext>
              </a:extLst>
            </p:cNvPr>
            <p:cNvSpPr/>
            <p:nvPr/>
          </p:nvSpPr>
          <p:spPr>
            <a:xfrm>
              <a:off x="4605851" y="2177875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E53785-0C0A-4F71-8C20-ED4B153D682B}"/>
                </a:ext>
              </a:extLst>
            </p:cNvPr>
            <p:cNvSpPr/>
            <p:nvPr/>
          </p:nvSpPr>
          <p:spPr>
            <a:xfrm>
              <a:off x="4850424" y="4349799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BB6D3DB-023F-4275-8909-27BB60FE2069}"/>
                </a:ext>
              </a:extLst>
            </p:cNvPr>
            <p:cNvSpPr/>
            <p:nvPr/>
          </p:nvSpPr>
          <p:spPr>
            <a:xfrm>
              <a:off x="4821136" y="2984695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1023E50-40F3-4031-B7DC-5746EF7FA95D}"/>
              </a:ext>
            </a:extLst>
          </p:cNvPr>
          <p:cNvGrpSpPr/>
          <p:nvPr/>
        </p:nvGrpSpPr>
        <p:grpSpPr>
          <a:xfrm>
            <a:off x="4610374" y="2495353"/>
            <a:ext cx="2766646" cy="1189645"/>
            <a:chOff x="4546430" y="2364737"/>
            <a:chExt cx="2766646" cy="1189645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FBAE1502-F0CE-4EF0-8A76-F367A69721D8}"/>
                </a:ext>
              </a:extLst>
            </p:cNvPr>
            <p:cNvSpPr txBox="1"/>
            <p:nvPr/>
          </p:nvSpPr>
          <p:spPr>
            <a:xfrm>
              <a:off x="4546430" y="2610944"/>
              <a:ext cx="2766646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Natural</a:t>
              </a:r>
              <a:endParaRPr lang="ko-KR" altLang="en-US" sz="44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7EF986-3ED5-41B8-BFF0-0833533153F9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EBC75480-C4D0-4219-8C93-F312A21FFAA4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4A1C076-67BD-444F-8617-945AD6E9FB86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4590BF6-7CB2-4D57-B257-2E134D878CE5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FB854EFF-5877-4760-9EB2-581329265610}"/>
              </a:ext>
            </a:extLst>
          </p:cNvPr>
          <p:cNvSpPr/>
          <p:nvPr/>
        </p:nvSpPr>
        <p:spPr>
          <a:xfrm flipH="1">
            <a:off x="6258955" y="1852249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bg1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3AE4DAF-01F1-47A6-B08D-3515D0E8722C}"/>
              </a:ext>
            </a:extLst>
          </p:cNvPr>
          <p:cNvGrpSpPr/>
          <p:nvPr/>
        </p:nvGrpSpPr>
        <p:grpSpPr>
          <a:xfrm>
            <a:off x="8242944" y="1337635"/>
            <a:ext cx="2905050" cy="1694460"/>
            <a:chOff x="3174024" y="1804114"/>
            <a:chExt cx="3516449" cy="2051077"/>
          </a:xfrm>
          <a:solidFill>
            <a:schemeClr val="accent6"/>
          </a:solidFill>
        </p:grpSpPr>
        <p:grpSp>
          <p:nvGrpSpPr>
            <p:cNvPr id="9" name="Graphic 7">
              <a:extLst>
                <a:ext uri="{FF2B5EF4-FFF2-40B4-BE49-F238E27FC236}">
                  <a16:creationId xmlns:a16="http://schemas.microsoft.com/office/drawing/2014/main" id="{C08E184A-0D49-4B39-9DBF-A0F5A0AE07E8}"/>
                </a:ext>
              </a:extLst>
            </p:cNvPr>
            <p:cNvGrpSpPr/>
            <p:nvPr/>
          </p:nvGrpSpPr>
          <p:grpSpPr>
            <a:xfrm>
              <a:off x="3174024" y="1804114"/>
              <a:ext cx="3516449" cy="2051077"/>
              <a:chOff x="3174024" y="1804114"/>
              <a:chExt cx="3516449" cy="2051077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D6E8B83-A01A-4B61-A61C-DD44603751A2}"/>
                  </a:ext>
                </a:extLst>
              </p:cNvPr>
              <p:cNvSpPr/>
              <p:nvPr/>
            </p:nvSpPr>
            <p:spPr>
              <a:xfrm>
                <a:off x="3174024" y="1804114"/>
                <a:ext cx="1679245" cy="1594046"/>
              </a:xfrm>
              <a:custGeom>
                <a:avLst/>
                <a:gdLst>
                  <a:gd name="connsiteX0" fmla="*/ 0 w 1679245"/>
                  <a:gd name="connsiteY0" fmla="*/ 0 h 1594046"/>
                  <a:gd name="connsiteX1" fmla="*/ 109385 w 1679245"/>
                  <a:gd name="connsiteY1" fmla="*/ 73656 h 1594046"/>
                  <a:gd name="connsiteX2" fmla="*/ 338323 w 1679245"/>
                  <a:gd name="connsiteY2" fmla="*/ 171223 h 1594046"/>
                  <a:gd name="connsiteX3" fmla="*/ 703579 w 1679245"/>
                  <a:gd name="connsiteY3" fmla="*/ 253124 h 1594046"/>
                  <a:gd name="connsiteX4" fmla="*/ 981163 w 1679245"/>
                  <a:gd name="connsiteY4" fmla="*/ 306167 h 1594046"/>
                  <a:gd name="connsiteX5" fmla="*/ 1305469 w 1679245"/>
                  <a:gd name="connsiteY5" fmla="*/ 479863 h 1594046"/>
                  <a:gd name="connsiteX6" fmla="*/ 1639944 w 1679245"/>
                  <a:gd name="connsiteY6" fmla="*/ 1030358 h 1594046"/>
                  <a:gd name="connsiteX7" fmla="*/ 1670176 w 1679245"/>
                  <a:gd name="connsiteY7" fmla="*/ 1484936 h 1594046"/>
                  <a:gd name="connsiteX8" fmla="*/ 1646815 w 1679245"/>
                  <a:gd name="connsiteY8" fmla="*/ 1596245 h 1594046"/>
                  <a:gd name="connsiteX9" fmla="*/ 1615483 w 1679245"/>
                  <a:gd name="connsiteY9" fmla="*/ 1475592 h 1594046"/>
                  <a:gd name="connsiteX10" fmla="*/ 1508572 w 1679245"/>
                  <a:gd name="connsiteY10" fmla="*/ 1248578 h 1594046"/>
                  <a:gd name="connsiteX11" fmla="*/ 1273863 w 1679245"/>
                  <a:gd name="connsiteY11" fmla="*/ 1103190 h 1594046"/>
                  <a:gd name="connsiteX12" fmla="*/ 1111160 w 1679245"/>
                  <a:gd name="connsiteY12" fmla="*/ 1108687 h 1594046"/>
                  <a:gd name="connsiteX13" fmla="*/ 891567 w 1679245"/>
                  <a:gd name="connsiteY13" fmla="*/ 1131773 h 1594046"/>
                  <a:gd name="connsiteX14" fmla="*/ 685165 w 1679245"/>
                  <a:gd name="connsiteY14" fmla="*/ 1041627 h 1594046"/>
                  <a:gd name="connsiteX15" fmla="*/ 645864 w 1679245"/>
                  <a:gd name="connsiteY15" fmla="*/ 910255 h 1594046"/>
                  <a:gd name="connsiteX16" fmla="*/ 626900 w 1679245"/>
                  <a:gd name="connsiteY16" fmla="*/ 828904 h 1594046"/>
                  <a:gd name="connsiteX17" fmla="*/ 563688 w 1679245"/>
                  <a:gd name="connsiteY17" fmla="*/ 747828 h 1594046"/>
                  <a:gd name="connsiteX18" fmla="*/ 311389 w 1679245"/>
                  <a:gd name="connsiteY18" fmla="*/ 483436 h 1594046"/>
                  <a:gd name="connsiteX19" fmla="*/ 87398 w 1679245"/>
                  <a:gd name="connsiteY19" fmla="*/ 230862 h 1594046"/>
                  <a:gd name="connsiteX20" fmla="*/ 2199 w 1679245"/>
                  <a:gd name="connsiteY20" fmla="*/ 26934 h 1594046"/>
                  <a:gd name="connsiteX21" fmla="*/ 0 w 1679245"/>
                  <a:gd name="connsiteY21" fmla="*/ 21987 h 1594046"/>
                  <a:gd name="connsiteX22" fmla="*/ 0 w 1679245"/>
                  <a:gd name="connsiteY22" fmla="*/ 0 h 1594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79245" h="1594046">
                    <a:moveTo>
                      <a:pt x="0" y="0"/>
                    </a:moveTo>
                    <a:cubicBezTo>
                      <a:pt x="36553" y="24460"/>
                      <a:pt x="72557" y="49470"/>
                      <a:pt x="109385" y="73656"/>
                    </a:cubicBezTo>
                    <a:cubicBezTo>
                      <a:pt x="179742" y="120103"/>
                      <a:pt x="258620" y="146487"/>
                      <a:pt x="338323" y="171223"/>
                    </a:cubicBezTo>
                    <a:cubicBezTo>
                      <a:pt x="457876" y="208325"/>
                      <a:pt x="580728" y="230587"/>
                      <a:pt x="703579" y="253124"/>
                    </a:cubicBezTo>
                    <a:cubicBezTo>
                      <a:pt x="796199" y="270163"/>
                      <a:pt x="889093" y="286653"/>
                      <a:pt x="981163" y="306167"/>
                    </a:cubicBezTo>
                    <a:cubicBezTo>
                      <a:pt x="1105938" y="332276"/>
                      <a:pt x="1211200" y="396588"/>
                      <a:pt x="1305469" y="479863"/>
                    </a:cubicBezTo>
                    <a:cubicBezTo>
                      <a:pt x="1473943" y="628549"/>
                      <a:pt x="1581404" y="814887"/>
                      <a:pt x="1639944" y="1030358"/>
                    </a:cubicBezTo>
                    <a:cubicBezTo>
                      <a:pt x="1680619" y="1179594"/>
                      <a:pt x="1691338" y="1331303"/>
                      <a:pt x="1670176" y="1484936"/>
                    </a:cubicBezTo>
                    <a:cubicBezTo>
                      <a:pt x="1664954" y="1522314"/>
                      <a:pt x="1656709" y="1559417"/>
                      <a:pt x="1646815" y="1596245"/>
                    </a:cubicBezTo>
                    <a:cubicBezTo>
                      <a:pt x="1636371" y="1556119"/>
                      <a:pt x="1626752" y="1515443"/>
                      <a:pt x="1615483" y="1475592"/>
                    </a:cubicBezTo>
                    <a:cubicBezTo>
                      <a:pt x="1592397" y="1393966"/>
                      <a:pt x="1561341" y="1315913"/>
                      <a:pt x="1508572" y="1248578"/>
                    </a:cubicBezTo>
                    <a:cubicBezTo>
                      <a:pt x="1448383" y="1171624"/>
                      <a:pt x="1372254" y="1118856"/>
                      <a:pt x="1273863" y="1103190"/>
                    </a:cubicBezTo>
                    <a:cubicBezTo>
                      <a:pt x="1219445" y="1094395"/>
                      <a:pt x="1165303" y="1100167"/>
                      <a:pt x="1111160" y="1108687"/>
                    </a:cubicBezTo>
                    <a:cubicBezTo>
                      <a:pt x="1038329" y="1119955"/>
                      <a:pt x="966047" y="1134521"/>
                      <a:pt x="891567" y="1131773"/>
                    </a:cubicBezTo>
                    <a:cubicBezTo>
                      <a:pt x="810765" y="1128750"/>
                      <a:pt x="739857" y="1103465"/>
                      <a:pt x="685165" y="1041627"/>
                    </a:cubicBezTo>
                    <a:cubicBezTo>
                      <a:pt x="651910" y="1003974"/>
                      <a:pt x="634046" y="961100"/>
                      <a:pt x="645864" y="910255"/>
                    </a:cubicBezTo>
                    <a:cubicBezTo>
                      <a:pt x="652734" y="879749"/>
                      <a:pt x="644764" y="853090"/>
                      <a:pt x="626900" y="828904"/>
                    </a:cubicBezTo>
                    <a:cubicBezTo>
                      <a:pt x="606562" y="801420"/>
                      <a:pt x="587049" y="772563"/>
                      <a:pt x="563688" y="747828"/>
                    </a:cubicBezTo>
                    <a:cubicBezTo>
                      <a:pt x="480413" y="659056"/>
                      <a:pt x="395763" y="571383"/>
                      <a:pt x="311389" y="483436"/>
                    </a:cubicBezTo>
                    <a:cubicBezTo>
                      <a:pt x="233885" y="401810"/>
                      <a:pt x="154732" y="321558"/>
                      <a:pt x="87398" y="230862"/>
                    </a:cubicBezTo>
                    <a:cubicBezTo>
                      <a:pt x="42050" y="169848"/>
                      <a:pt x="10169" y="103613"/>
                      <a:pt x="2199" y="26934"/>
                    </a:cubicBezTo>
                    <a:cubicBezTo>
                      <a:pt x="1924" y="25285"/>
                      <a:pt x="825" y="23636"/>
                      <a:pt x="0" y="21987"/>
                    </a:cubicBezTo>
                    <a:cubicBezTo>
                      <a:pt x="0" y="14566"/>
                      <a:pt x="0" y="7421"/>
                      <a:pt x="0" y="0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51385C17-B305-4C46-916A-B20B95BA8F8D}"/>
                  </a:ext>
                </a:extLst>
              </p:cNvPr>
              <p:cNvSpPr/>
              <p:nvPr/>
            </p:nvSpPr>
            <p:spPr>
              <a:xfrm>
                <a:off x="5005731" y="1804663"/>
                <a:ext cx="1684742" cy="1591298"/>
              </a:xfrm>
              <a:custGeom>
                <a:avLst/>
                <a:gdLst>
                  <a:gd name="connsiteX0" fmla="*/ 1686188 w 1684741"/>
                  <a:gd name="connsiteY0" fmla="*/ 46172 h 1591297"/>
                  <a:gd name="connsiteX1" fmla="*/ 1580376 w 1684741"/>
                  <a:gd name="connsiteY1" fmla="*/ 255322 h 1591297"/>
                  <a:gd name="connsiteX2" fmla="*/ 1398435 w 1684741"/>
                  <a:gd name="connsiteY2" fmla="*/ 453479 h 1591297"/>
                  <a:gd name="connsiteX3" fmla="*/ 1118653 w 1684741"/>
                  <a:gd name="connsiteY3" fmla="*/ 750026 h 1591297"/>
                  <a:gd name="connsiteX4" fmla="*/ 1051318 w 1684741"/>
                  <a:gd name="connsiteY4" fmla="*/ 836874 h 1591297"/>
                  <a:gd name="connsiteX5" fmla="*/ 1037027 w 1684741"/>
                  <a:gd name="connsiteY5" fmla="*/ 886619 h 1591297"/>
                  <a:gd name="connsiteX6" fmla="*/ 1015314 w 1684741"/>
                  <a:gd name="connsiteY6" fmla="*/ 1018266 h 1591297"/>
                  <a:gd name="connsiteX7" fmla="*/ 882844 w 1684741"/>
                  <a:gd name="connsiteY7" fmla="*/ 1118031 h 1591297"/>
                  <a:gd name="connsiteX8" fmla="*/ 723439 w 1684741"/>
                  <a:gd name="connsiteY8" fmla="*/ 1124627 h 1591297"/>
                  <a:gd name="connsiteX9" fmla="*/ 542872 w 1684741"/>
                  <a:gd name="connsiteY9" fmla="*/ 1098243 h 1591297"/>
                  <a:gd name="connsiteX10" fmla="*/ 146284 w 1684741"/>
                  <a:gd name="connsiteY10" fmla="*/ 1284032 h 1591297"/>
                  <a:gd name="connsiteX11" fmla="*/ 56413 w 1684741"/>
                  <a:gd name="connsiteY11" fmla="*/ 1508297 h 1591297"/>
                  <a:gd name="connsiteX12" fmla="*/ 37999 w 1684741"/>
                  <a:gd name="connsiteY12" fmla="*/ 1592122 h 1591297"/>
                  <a:gd name="connsiteX13" fmla="*/ 33602 w 1684741"/>
                  <a:gd name="connsiteY13" fmla="*/ 1592672 h 1591297"/>
                  <a:gd name="connsiteX14" fmla="*/ 13264 w 1684741"/>
                  <a:gd name="connsiteY14" fmla="*/ 1498678 h 1591297"/>
                  <a:gd name="connsiteX15" fmla="*/ 339769 w 1684741"/>
                  <a:gd name="connsiteY15" fmla="*/ 514492 h 1591297"/>
                  <a:gd name="connsiteX16" fmla="*/ 775933 w 1684741"/>
                  <a:gd name="connsiteY16" fmla="*/ 290776 h 1591297"/>
                  <a:gd name="connsiteX17" fmla="*/ 1322031 w 1684741"/>
                  <a:gd name="connsiteY17" fmla="*/ 180842 h 1591297"/>
                  <a:gd name="connsiteX18" fmla="*/ 1591919 w 1684741"/>
                  <a:gd name="connsiteY18" fmla="*/ 72557 h 1591297"/>
                  <a:gd name="connsiteX19" fmla="*/ 1655681 w 1684741"/>
                  <a:gd name="connsiteY19" fmla="*/ 22811 h 1591297"/>
                  <a:gd name="connsiteX20" fmla="*/ 1680417 w 1684741"/>
                  <a:gd name="connsiteY20" fmla="*/ 0 h 1591297"/>
                  <a:gd name="connsiteX21" fmla="*/ 1685913 w 1684741"/>
                  <a:gd name="connsiteY21" fmla="*/ 13742 h 1591297"/>
                  <a:gd name="connsiteX22" fmla="*/ 1686188 w 1684741"/>
                  <a:gd name="connsiteY22" fmla="*/ 46172 h 159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84741" h="1591297">
                    <a:moveTo>
                      <a:pt x="1686188" y="46172"/>
                    </a:moveTo>
                    <a:cubicBezTo>
                      <a:pt x="1667224" y="123951"/>
                      <a:pt x="1627648" y="191560"/>
                      <a:pt x="1580376" y="255322"/>
                    </a:cubicBezTo>
                    <a:cubicBezTo>
                      <a:pt x="1526783" y="327604"/>
                      <a:pt x="1462747" y="390816"/>
                      <a:pt x="1398435" y="453479"/>
                    </a:cubicBezTo>
                    <a:cubicBezTo>
                      <a:pt x="1301143" y="548297"/>
                      <a:pt x="1203852" y="643665"/>
                      <a:pt x="1118653" y="750026"/>
                    </a:cubicBezTo>
                    <a:cubicBezTo>
                      <a:pt x="1095841" y="778609"/>
                      <a:pt x="1073580" y="807742"/>
                      <a:pt x="1051318" y="836874"/>
                    </a:cubicBezTo>
                    <a:cubicBezTo>
                      <a:pt x="1040050" y="851441"/>
                      <a:pt x="1033454" y="867381"/>
                      <a:pt x="1037027" y="886619"/>
                    </a:cubicBezTo>
                    <a:cubicBezTo>
                      <a:pt x="1045821" y="933067"/>
                      <a:pt x="1043073" y="978140"/>
                      <a:pt x="1015314" y="1018266"/>
                    </a:cubicBezTo>
                    <a:cubicBezTo>
                      <a:pt x="982334" y="1066087"/>
                      <a:pt x="939185" y="1100716"/>
                      <a:pt x="882844" y="1118031"/>
                    </a:cubicBezTo>
                    <a:cubicBezTo>
                      <a:pt x="830350" y="1133971"/>
                      <a:pt x="776757" y="1131773"/>
                      <a:pt x="723439" y="1124627"/>
                    </a:cubicBezTo>
                    <a:cubicBezTo>
                      <a:pt x="663250" y="1116657"/>
                      <a:pt x="603061" y="1106488"/>
                      <a:pt x="542872" y="1098243"/>
                    </a:cubicBezTo>
                    <a:cubicBezTo>
                      <a:pt x="370825" y="1074607"/>
                      <a:pt x="242202" y="1144965"/>
                      <a:pt x="146284" y="1284032"/>
                    </a:cubicBezTo>
                    <a:cubicBezTo>
                      <a:pt x="99562" y="1351916"/>
                      <a:pt x="74827" y="1428870"/>
                      <a:pt x="56413" y="1508297"/>
                    </a:cubicBezTo>
                    <a:cubicBezTo>
                      <a:pt x="49817" y="1536056"/>
                      <a:pt x="44046" y="1564089"/>
                      <a:pt x="37999" y="1592122"/>
                    </a:cubicBezTo>
                    <a:cubicBezTo>
                      <a:pt x="36625" y="1592397"/>
                      <a:pt x="34976" y="1592397"/>
                      <a:pt x="33602" y="1592672"/>
                    </a:cubicBezTo>
                    <a:cubicBezTo>
                      <a:pt x="26731" y="1561341"/>
                      <a:pt x="18761" y="1530284"/>
                      <a:pt x="13264" y="1498678"/>
                    </a:cubicBezTo>
                    <a:cubicBezTo>
                      <a:pt x="-46100" y="1167776"/>
                      <a:pt x="99287" y="751400"/>
                      <a:pt x="339769" y="514492"/>
                    </a:cubicBezTo>
                    <a:cubicBezTo>
                      <a:pt x="462070" y="394114"/>
                      <a:pt x="606634" y="321008"/>
                      <a:pt x="775933" y="290776"/>
                    </a:cubicBezTo>
                    <a:cubicBezTo>
                      <a:pt x="958698" y="257796"/>
                      <a:pt x="1140639" y="219868"/>
                      <a:pt x="1322031" y="180842"/>
                    </a:cubicBezTo>
                    <a:cubicBezTo>
                      <a:pt x="1417674" y="160229"/>
                      <a:pt x="1509469" y="126974"/>
                      <a:pt x="1591919" y="72557"/>
                    </a:cubicBezTo>
                    <a:cubicBezTo>
                      <a:pt x="1614456" y="57715"/>
                      <a:pt x="1634794" y="39851"/>
                      <a:pt x="1655681" y="22811"/>
                    </a:cubicBezTo>
                    <a:cubicBezTo>
                      <a:pt x="1664201" y="15940"/>
                      <a:pt x="1671622" y="8245"/>
                      <a:pt x="1680417" y="0"/>
                    </a:cubicBezTo>
                    <a:cubicBezTo>
                      <a:pt x="1682615" y="5497"/>
                      <a:pt x="1684264" y="9619"/>
                      <a:pt x="1685913" y="13742"/>
                    </a:cubicBezTo>
                    <a:cubicBezTo>
                      <a:pt x="1686188" y="24186"/>
                      <a:pt x="1686188" y="35179"/>
                      <a:pt x="1686188" y="46172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32462F5-24A9-489D-A4CE-5D8E9F0CC336}"/>
                  </a:ext>
                </a:extLst>
              </p:cNvPr>
              <p:cNvSpPr/>
              <p:nvPr/>
            </p:nvSpPr>
            <p:spPr>
              <a:xfrm>
                <a:off x="3832458" y="2953730"/>
                <a:ext cx="967421" cy="901461"/>
              </a:xfrm>
              <a:custGeom>
                <a:avLst/>
                <a:gdLst>
                  <a:gd name="connsiteX0" fmla="*/ 776207 w 967421"/>
                  <a:gd name="connsiteY0" fmla="*/ 903405 h 901460"/>
                  <a:gd name="connsiteX1" fmla="*/ 757519 w 967421"/>
                  <a:gd name="connsiteY1" fmla="*/ 895984 h 901460"/>
                  <a:gd name="connsiteX2" fmla="*/ 889165 w 967421"/>
                  <a:gd name="connsiteY2" fmla="*/ 789073 h 901460"/>
                  <a:gd name="connsiteX3" fmla="*/ 883393 w 967421"/>
                  <a:gd name="connsiteY3" fmla="*/ 685735 h 901460"/>
                  <a:gd name="connsiteX4" fmla="*/ 583548 w 967421"/>
                  <a:gd name="connsiteY4" fmla="*/ 650006 h 901460"/>
                  <a:gd name="connsiteX5" fmla="*/ 530230 w 967421"/>
                  <a:gd name="connsiteY5" fmla="*/ 505718 h 901460"/>
                  <a:gd name="connsiteX6" fmla="*/ 541223 w 967421"/>
                  <a:gd name="connsiteY6" fmla="*/ 532377 h 901460"/>
                  <a:gd name="connsiteX7" fmla="*/ 623949 w 967421"/>
                  <a:gd name="connsiteY7" fmla="*/ 626645 h 901460"/>
                  <a:gd name="connsiteX8" fmla="*/ 752572 w 967421"/>
                  <a:gd name="connsiteY8" fmla="*/ 582122 h 901460"/>
                  <a:gd name="connsiteX9" fmla="*/ 726737 w 967421"/>
                  <a:gd name="connsiteY9" fmla="*/ 446353 h 901460"/>
                  <a:gd name="connsiteX10" fmla="*/ 557988 w 967421"/>
                  <a:gd name="connsiteY10" fmla="*/ 365002 h 901460"/>
                  <a:gd name="connsiteX11" fmla="*/ 369451 w 967421"/>
                  <a:gd name="connsiteY11" fmla="*/ 374072 h 901460"/>
                  <a:gd name="connsiteX12" fmla="*/ 244126 w 967421"/>
                  <a:gd name="connsiteY12" fmla="*/ 390562 h 901460"/>
                  <a:gd name="connsiteX13" fmla="*/ 75377 w 967421"/>
                  <a:gd name="connsiteY13" fmla="*/ 342190 h 901460"/>
                  <a:gd name="connsiteX14" fmla="*/ 14363 w 967421"/>
                  <a:gd name="connsiteY14" fmla="*/ 236379 h 901460"/>
                  <a:gd name="connsiteX15" fmla="*/ 17661 w 967421"/>
                  <a:gd name="connsiteY15" fmla="*/ 29703 h 901460"/>
                  <a:gd name="connsiteX16" fmla="*/ 24257 w 967421"/>
                  <a:gd name="connsiteY16" fmla="*/ 12938 h 901460"/>
                  <a:gd name="connsiteX17" fmla="*/ 330149 w 967421"/>
                  <a:gd name="connsiteY17" fmla="*/ 39322 h 901460"/>
                  <a:gd name="connsiteX18" fmla="*/ 487080 w 967421"/>
                  <a:gd name="connsiteY18" fmla="*/ 5517 h 901460"/>
                  <a:gd name="connsiteX19" fmla="*/ 758343 w 967421"/>
                  <a:gd name="connsiteY19" fmla="*/ 73676 h 901460"/>
                  <a:gd name="connsiteX20" fmla="*/ 938910 w 967421"/>
                  <a:gd name="connsiteY20" fmla="*/ 348787 h 901460"/>
                  <a:gd name="connsiteX21" fmla="*/ 937536 w 967421"/>
                  <a:gd name="connsiteY21" fmla="*/ 759116 h 901460"/>
                  <a:gd name="connsiteX22" fmla="*/ 904281 w 967421"/>
                  <a:gd name="connsiteY22" fmla="*/ 835795 h 901460"/>
                  <a:gd name="connsiteX23" fmla="*/ 814959 w 967421"/>
                  <a:gd name="connsiteY23" fmla="*/ 899832 h 901460"/>
                  <a:gd name="connsiteX24" fmla="*/ 803416 w 967421"/>
                  <a:gd name="connsiteY24" fmla="*/ 903405 h 901460"/>
                  <a:gd name="connsiteX25" fmla="*/ 776207 w 967421"/>
                  <a:gd name="connsiteY25" fmla="*/ 903405 h 90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7421" h="901460">
                    <a:moveTo>
                      <a:pt x="776207" y="903405"/>
                    </a:moveTo>
                    <a:cubicBezTo>
                      <a:pt x="769886" y="900931"/>
                      <a:pt x="763840" y="898458"/>
                      <a:pt x="757519" y="895984"/>
                    </a:cubicBezTo>
                    <a:cubicBezTo>
                      <a:pt x="825953" y="890213"/>
                      <a:pt x="870201" y="855308"/>
                      <a:pt x="889165" y="789073"/>
                    </a:cubicBezTo>
                    <a:cubicBezTo>
                      <a:pt x="903731" y="738229"/>
                      <a:pt x="902906" y="710470"/>
                      <a:pt x="883393" y="685735"/>
                    </a:cubicBezTo>
                    <a:cubicBezTo>
                      <a:pt x="774283" y="758566"/>
                      <a:pt x="673419" y="740977"/>
                      <a:pt x="583548" y="650006"/>
                    </a:cubicBezTo>
                    <a:cubicBezTo>
                      <a:pt x="545071" y="611255"/>
                      <a:pt x="519236" y="564807"/>
                      <a:pt x="530230" y="505718"/>
                    </a:cubicBezTo>
                    <a:cubicBezTo>
                      <a:pt x="533802" y="514512"/>
                      <a:pt x="537375" y="523582"/>
                      <a:pt x="541223" y="532377"/>
                    </a:cubicBezTo>
                    <a:cubicBezTo>
                      <a:pt x="558538" y="573052"/>
                      <a:pt x="586296" y="604384"/>
                      <a:pt x="623949" y="626645"/>
                    </a:cubicBezTo>
                    <a:cubicBezTo>
                      <a:pt x="678916" y="659076"/>
                      <a:pt x="729210" y="641212"/>
                      <a:pt x="752572" y="582122"/>
                    </a:cubicBezTo>
                    <a:cubicBezTo>
                      <a:pt x="772909" y="531277"/>
                      <a:pt x="763840" y="485655"/>
                      <a:pt x="726737" y="446353"/>
                    </a:cubicBezTo>
                    <a:cubicBezTo>
                      <a:pt x="681114" y="397982"/>
                      <a:pt x="622299" y="374621"/>
                      <a:pt x="557988" y="365002"/>
                    </a:cubicBezTo>
                    <a:cubicBezTo>
                      <a:pt x="494776" y="355658"/>
                      <a:pt x="432113" y="364727"/>
                      <a:pt x="369451" y="374072"/>
                    </a:cubicBezTo>
                    <a:cubicBezTo>
                      <a:pt x="327951" y="380393"/>
                      <a:pt x="286176" y="386714"/>
                      <a:pt x="244126" y="390562"/>
                    </a:cubicBezTo>
                    <a:cubicBezTo>
                      <a:pt x="182288" y="395783"/>
                      <a:pt x="123198" y="387813"/>
                      <a:pt x="75377" y="342190"/>
                    </a:cubicBezTo>
                    <a:cubicBezTo>
                      <a:pt x="45145" y="312783"/>
                      <a:pt x="25906" y="276780"/>
                      <a:pt x="14363" y="236379"/>
                    </a:cubicBezTo>
                    <a:cubicBezTo>
                      <a:pt x="-5700" y="167120"/>
                      <a:pt x="-4875" y="98137"/>
                      <a:pt x="17661" y="29703"/>
                    </a:cubicBezTo>
                    <a:cubicBezTo>
                      <a:pt x="19585" y="24206"/>
                      <a:pt x="21784" y="18709"/>
                      <a:pt x="24257" y="12938"/>
                    </a:cubicBezTo>
                    <a:cubicBezTo>
                      <a:pt x="122923" y="67355"/>
                      <a:pt x="226261" y="59934"/>
                      <a:pt x="330149" y="39322"/>
                    </a:cubicBezTo>
                    <a:cubicBezTo>
                      <a:pt x="382643" y="28878"/>
                      <a:pt x="434312" y="14587"/>
                      <a:pt x="487080" y="5517"/>
                    </a:cubicBezTo>
                    <a:cubicBezTo>
                      <a:pt x="587121" y="-11798"/>
                      <a:pt x="677816" y="11838"/>
                      <a:pt x="758343" y="73676"/>
                    </a:cubicBezTo>
                    <a:cubicBezTo>
                      <a:pt x="850413" y="144309"/>
                      <a:pt x="907854" y="238303"/>
                      <a:pt x="938910" y="348787"/>
                    </a:cubicBezTo>
                    <a:cubicBezTo>
                      <a:pt x="977387" y="485655"/>
                      <a:pt x="978212" y="622798"/>
                      <a:pt x="937536" y="759116"/>
                    </a:cubicBezTo>
                    <a:cubicBezTo>
                      <a:pt x="929566" y="785500"/>
                      <a:pt x="916923" y="811060"/>
                      <a:pt x="904281" y="835795"/>
                    </a:cubicBezTo>
                    <a:cubicBezTo>
                      <a:pt x="885867" y="872073"/>
                      <a:pt x="854261" y="891862"/>
                      <a:pt x="814959" y="899832"/>
                    </a:cubicBezTo>
                    <a:cubicBezTo>
                      <a:pt x="811112" y="900656"/>
                      <a:pt x="807264" y="902031"/>
                      <a:pt x="803416" y="903405"/>
                    </a:cubicBezTo>
                    <a:cubicBezTo>
                      <a:pt x="794621" y="903405"/>
                      <a:pt x="785277" y="903405"/>
                      <a:pt x="776207" y="903405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64559DA-8BF7-4A33-841C-A981E5970C14}"/>
                  </a:ext>
                </a:extLst>
              </p:cNvPr>
              <p:cNvSpPr/>
              <p:nvPr/>
            </p:nvSpPr>
            <p:spPr>
              <a:xfrm>
                <a:off x="5065574" y="2954343"/>
                <a:ext cx="961924" cy="895964"/>
              </a:xfrm>
              <a:custGeom>
                <a:avLst/>
                <a:gdLst>
                  <a:gd name="connsiteX0" fmla="*/ 434658 w 961924"/>
                  <a:gd name="connsiteY0" fmla="*/ 502907 h 895963"/>
                  <a:gd name="connsiteX1" fmla="*/ 429986 w 961924"/>
                  <a:gd name="connsiteY1" fmla="*/ 577112 h 895963"/>
                  <a:gd name="connsiteX2" fmla="*/ 182084 w 961924"/>
                  <a:gd name="connsiteY2" fmla="*/ 726348 h 895963"/>
                  <a:gd name="connsiteX3" fmla="*/ 116398 w 961924"/>
                  <a:gd name="connsiteY3" fmla="*/ 704361 h 895963"/>
                  <a:gd name="connsiteX4" fmla="*/ 79296 w 961924"/>
                  <a:gd name="connsiteY4" fmla="*/ 684573 h 895963"/>
                  <a:gd name="connsiteX5" fmla="*/ 89190 w 961924"/>
                  <a:gd name="connsiteY5" fmla="*/ 822540 h 895963"/>
                  <a:gd name="connsiteX6" fmla="*/ 208193 w 961924"/>
                  <a:gd name="connsiteY6" fmla="*/ 892623 h 895963"/>
                  <a:gd name="connsiteX7" fmla="*/ 43567 w 961924"/>
                  <a:gd name="connsiteY7" fmla="*/ 815670 h 895963"/>
                  <a:gd name="connsiteX8" fmla="*/ 3716 w 961924"/>
                  <a:gd name="connsiteY8" fmla="*/ 642523 h 895963"/>
                  <a:gd name="connsiteX9" fmla="*/ 51812 w 961924"/>
                  <a:gd name="connsiteY9" fmla="*/ 279740 h 895963"/>
                  <a:gd name="connsiteX10" fmla="*/ 232654 w 961924"/>
                  <a:gd name="connsiteY10" fmla="*/ 54375 h 895963"/>
                  <a:gd name="connsiteX11" fmla="*/ 356879 w 961924"/>
                  <a:gd name="connsiteY11" fmla="*/ 9577 h 895963"/>
                  <a:gd name="connsiteX12" fmla="*/ 533049 w 961924"/>
                  <a:gd name="connsiteY12" fmla="*/ 13974 h 895963"/>
                  <a:gd name="connsiteX13" fmla="*/ 694652 w 961924"/>
                  <a:gd name="connsiteY13" fmla="*/ 51352 h 895963"/>
                  <a:gd name="connsiteX14" fmla="*/ 934034 w 961924"/>
                  <a:gd name="connsiteY14" fmla="*/ 15348 h 895963"/>
                  <a:gd name="connsiteX15" fmla="*/ 942279 w 961924"/>
                  <a:gd name="connsiteY15" fmla="*/ 12050 h 895963"/>
                  <a:gd name="connsiteX16" fmla="*/ 956846 w 961924"/>
                  <a:gd name="connsiteY16" fmla="*/ 90653 h 895963"/>
                  <a:gd name="connsiteX17" fmla="*/ 948051 w 961924"/>
                  <a:gd name="connsiteY17" fmla="*/ 244012 h 895963"/>
                  <a:gd name="connsiteX18" fmla="*/ 739726 w 961924"/>
                  <a:gd name="connsiteY18" fmla="*/ 395996 h 895963"/>
                  <a:gd name="connsiteX19" fmla="*/ 564106 w 961924"/>
                  <a:gd name="connsiteY19" fmla="*/ 376757 h 895963"/>
                  <a:gd name="connsiteX20" fmla="*/ 407174 w 961924"/>
                  <a:gd name="connsiteY20" fmla="*/ 364939 h 895963"/>
                  <a:gd name="connsiteX21" fmla="*/ 250793 w 961924"/>
                  <a:gd name="connsiteY21" fmla="*/ 431999 h 895963"/>
                  <a:gd name="connsiteX22" fmla="*/ 220836 w 961924"/>
                  <a:gd name="connsiteY22" fmla="*/ 598824 h 895963"/>
                  <a:gd name="connsiteX23" fmla="*/ 323075 w 961924"/>
                  <a:gd name="connsiteY23" fmla="*/ 634828 h 895963"/>
                  <a:gd name="connsiteX24" fmla="*/ 428612 w 961924"/>
                  <a:gd name="connsiteY24" fmla="*/ 519397 h 895963"/>
                  <a:gd name="connsiteX25" fmla="*/ 434658 w 961924"/>
                  <a:gd name="connsiteY25" fmla="*/ 502907 h 89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1924" h="895963">
                    <a:moveTo>
                      <a:pt x="434658" y="502907"/>
                    </a:moveTo>
                    <a:cubicBezTo>
                      <a:pt x="443453" y="530115"/>
                      <a:pt x="439055" y="553751"/>
                      <a:pt x="429986" y="577112"/>
                    </a:cubicBezTo>
                    <a:cubicBezTo>
                      <a:pt x="393707" y="669457"/>
                      <a:pt x="280475" y="738716"/>
                      <a:pt x="182084" y="726348"/>
                    </a:cubicBezTo>
                    <a:cubicBezTo>
                      <a:pt x="159548" y="723600"/>
                      <a:pt x="137836" y="712881"/>
                      <a:pt x="116398" y="704361"/>
                    </a:cubicBezTo>
                    <a:cubicBezTo>
                      <a:pt x="103756" y="699414"/>
                      <a:pt x="92488" y="691719"/>
                      <a:pt x="79296" y="684573"/>
                    </a:cubicBezTo>
                    <a:cubicBezTo>
                      <a:pt x="56209" y="734043"/>
                      <a:pt x="65279" y="778842"/>
                      <a:pt x="89190" y="822540"/>
                    </a:cubicBezTo>
                    <a:cubicBezTo>
                      <a:pt x="114200" y="868163"/>
                      <a:pt x="156249" y="886027"/>
                      <a:pt x="208193" y="892623"/>
                    </a:cubicBezTo>
                    <a:cubicBezTo>
                      <a:pt x="145256" y="913236"/>
                      <a:pt x="68852" y="876408"/>
                      <a:pt x="43567" y="815670"/>
                    </a:cubicBezTo>
                    <a:cubicBezTo>
                      <a:pt x="20481" y="760153"/>
                      <a:pt x="8938" y="701888"/>
                      <a:pt x="3716" y="642523"/>
                    </a:cubicBezTo>
                    <a:cubicBezTo>
                      <a:pt x="-7278" y="518023"/>
                      <a:pt x="5365" y="396545"/>
                      <a:pt x="51812" y="279740"/>
                    </a:cubicBezTo>
                    <a:cubicBezTo>
                      <a:pt x="88915" y="186296"/>
                      <a:pt x="146355" y="109067"/>
                      <a:pt x="232654" y="54375"/>
                    </a:cubicBezTo>
                    <a:cubicBezTo>
                      <a:pt x="271131" y="30190"/>
                      <a:pt x="313730" y="20570"/>
                      <a:pt x="356879" y="9577"/>
                    </a:cubicBezTo>
                    <a:cubicBezTo>
                      <a:pt x="416794" y="-5814"/>
                      <a:pt x="474509" y="-1417"/>
                      <a:pt x="533049" y="13974"/>
                    </a:cubicBezTo>
                    <a:cubicBezTo>
                      <a:pt x="586642" y="27716"/>
                      <a:pt x="640235" y="41733"/>
                      <a:pt x="694652" y="51352"/>
                    </a:cubicBezTo>
                    <a:cubicBezTo>
                      <a:pt x="777928" y="65918"/>
                      <a:pt x="859004" y="58772"/>
                      <a:pt x="934034" y="15348"/>
                    </a:cubicBezTo>
                    <a:cubicBezTo>
                      <a:pt x="935958" y="14249"/>
                      <a:pt x="938157" y="13699"/>
                      <a:pt x="942279" y="12050"/>
                    </a:cubicBezTo>
                    <a:cubicBezTo>
                      <a:pt x="947226" y="38709"/>
                      <a:pt x="952448" y="64819"/>
                      <a:pt x="956846" y="90653"/>
                    </a:cubicBezTo>
                    <a:cubicBezTo>
                      <a:pt x="965640" y="142322"/>
                      <a:pt x="964541" y="193442"/>
                      <a:pt x="948051" y="244012"/>
                    </a:cubicBezTo>
                    <a:cubicBezTo>
                      <a:pt x="915345" y="343227"/>
                      <a:pt x="844163" y="398194"/>
                      <a:pt x="739726" y="395996"/>
                    </a:cubicBezTo>
                    <a:cubicBezTo>
                      <a:pt x="680911" y="394621"/>
                      <a:pt x="622371" y="384727"/>
                      <a:pt x="564106" y="376757"/>
                    </a:cubicBezTo>
                    <a:cubicBezTo>
                      <a:pt x="511887" y="369611"/>
                      <a:pt x="459943" y="359168"/>
                      <a:pt x="407174" y="364939"/>
                    </a:cubicBezTo>
                    <a:cubicBezTo>
                      <a:pt x="348634" y="371260"/>
                      <a:pt x="295041" y="391598"/>
                      <a:pt x="250793" y="431999"/>
                    </a:cubicBezTo>
                    <a:cubicBezTo>
                      <a:pt x="199399" y="478996"/>
                      <a:pt x="188955" y="540009"/>
                      <a:pt x="220836" y="598824"/>
                    </a:cubicBezTo>
                    <a:cubicBezTo>
                      <a:pt x="243098" y="639775"/>
                      <a:pt x="280200" y="653517"/>
                      <a:pt x="323075" y="634828"/>
                    </a:cubicBezTo>
                    <a:cubicBezTo>
                      <a:pt x="375019" y="612016"/>
                      <a:pt x="407449" y="570791"/>
                      <a:pt x="428612" y="519397"/>
                    </a:cubicBezTo>
                    <a:cubicBezTo>
                      <a:pt x="430261" y="514175"/>
                      <a:pt x="431910" y="509503"/>
                      <a:pt x="434658" y="502907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252973B-791C-41A2-A631-7F1F8F808DD2}"/>
                  </a:ext>
                </a:extLst>
              </p:cNvPr>
              <p:cNvSpPr/>
              <p:nvPr/>
            </p:nvSpPr>
            <p:spPr>
              <a:xfrm>
                <a:off x="4884504" y="2909101"/>
                <a:ext cx="96192" cy="824507"/>
              </a:xfrm>
              <a:custGeom>
                <a:avLst/>
                <a:gdLst>
                  <a:gd name="connsiteX0" fmla="*/ 47643 w 96192"/>
                  <a:gd name="connsiteY0" fmla="*/ 823808 h 824506"/>
                  <a:gd name="connsiteX1" fmla="*/ 28130 w 96192"/>
                  <a:gd name="connsiteY1" fmla="*/ 700682 h 824506"/>
                  <a:gd name="connsiteX2" fmla="*/ 97 w 96192"/>
                  <a:gd name="connsiteY2" fmla="*/ 382422 h 824506"/>
                  <a:gd name="connsiteX3" fmla="*/ 18236 w 96192"/>
                  <a:gd name="connsiteY3" fmla="*/ 246929 h 824506"/>
                  <a:gd name="connsiteX4" fmla="*/ 25656 w 96192"/>
                  <a:gd name="connsiteY4" fmla="*/ 227690 h 824506"/>
                  <a:gd name="connsiteX5" fmla="*/ 25656 w 96192"/>
                  <a:gd name="connsiteY5" fmla="*/ 180143 h 824506"/>
                  <a:gd name="connsiteX6" fmla="*/ 7792 w 96192"/>
                  <a:gd name="connsiteY6" fmla="*/ 53444 h 824506"/>
                  <a:gd name="connsiteX7" fmla="*/ 32527 w 96192"/>
                  <a:gd name="connsiteY7" fmla="*/ 5348 h 824506"/>
                  <a:gd name="connsiteX8" fmla="*/ 74302 w 96192"/>
                  <a:gd name="connsiteY8" fmla="*/ 16067 h 824506"/>
                  <a:gd name="connsiteX9" fmla="*/ 89693 w 96192"/>
                  <a:gd name="connsiteY9" fmla="*/ 71034 h 824506"/>
                  <a:gd name="connsiteX10" fmla="*/ 75127 w 96192"/>
                  <a:gd name="connsiteY10" fmla="*/ 169425 h 824506"/>
                  <a:gd name="connsiteX11" fmla="*/ 69355 w 96192"/>
                  <a:gd name="connsiteY11" fmla="*/ 186190 h 824506"/>
                  <a:gd name="connsiteX12" fmla="*/ 72103 w 96192"/>
                  <a:gd name="connsiteY12" fmla="*/ 228514 h 824506"/>
                  <a:gd name="connsiteX13" fmla="*/ 97388 w 96192"/>
                  <a:gd name="connsiteY13" fmla="*/ 362359 h 824506"/>
                  <a:gd name="connsiteX14" fmla="*/ 85845 w 96192"/>
                  <a:gd name="connsiteY14" fmla="*/ 578930 h 824506"/>
                  <a:gd name="connsiteX15" fmla="*/ 64958 w 96192"/>
                  <a:gd name="connsiteY15" fmla="*/ 778186 h 824506"/>
                  <a:gd name="connsiteX16" fmla="*/ 53964 w 96192"/>
                  <a:gd name="connsiteY16" fmla="*/ 825182 h 824506"/>
                  <a:gd name="connsiteX17" fmla="*/ 47643 w 96192"/>
                  <a:gd name="connsiteY17" fmla="*/ 823808 h 82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92" h="824506">
                    <a:moveTo>
                      <a:pt x="47643" y="823808"/>
                    </a:moveTo>
                    <a:cubicBezTo>
                      <a:pt x="41047" y="782858"/>
                      <a:pt x="34176" y="741632"/>
                      <a:pt x="28130" y="700682"/>
                    </a:cubicBezTo>
                    <a:cubicBezTo>
                      <a:pt x="12189" y="595145"/>
                      <a:pt x="-1277" y="489333"/>
                      <a:pt x="97" y="382422"/>
                    </a:cubicBezTo>
                    <a:cubicBezTo>
                      <a:pt x="646" y="336525"/>
                      <a:pt x="4219" y="290902"/>
                      <a:pt x="18236" y="246929"/>
                    </a:cubicBezTo>
                    <a:cubicBezTo>
                      <a:pt x="20434" y="240332"/>
                      <a:pt x="21809" y="233187"/>
                      <a:pt x="25656" y="227690"/>
                    </a:cubicBezTo>
                    <a:cubicBezTo>
                      <a:pt x="37474" y="211475"/>
                      <a:pt x="33626" y="197183"/>
                      <a:pt x="25656" y="180143"/>
                    </a:cubicBezTo>
                    <a:cubicBezTo>
                      <a:pt x="6693" y="140017"/>
                      <a:pt x="-2652" y="97418"/>
                      <a:pt x="7792" y="53444"/>
                    </a:cubicBezTo>
                    <a:cubicBezTo>
                      <a:pt x="11915" y="36404"/>
                      <a:pt x="22358" y="20464"/>
                      <a:pt x="32527" y="5348"/>
                    </a:cubicBezTo>
                    <a:cubicBezTo>
                      <a:pt x="39673" y="-5371"/>
                      <a:pt x="67706" y="951"/>
                      <a:pt x="74302" y="16067"/>
                    </a:cubicBezTo>
                    <a:cubicBezTo>
                      <a:pt x="81723" y="33381"/>
                      <a:pt x="87494" y="52345"/>
                      <a:pt x="89693" y="71034"/>
                    </a:cubicBezTo>
                    <a:cubicBezTo>
                      <a:pt x="93541" y="104838"/>
                      <a:pt x="85570" y="137544"/>
                      <a:pt x="75127" y="169425"/>
                    </a:cubicBezTo>
                    <a:cubicBezTo>
                      <a:pt x="73203" y="175196"/>
                      <a:pt x="71829" y="180968"/>
                      <a:pt x="69355" y="186190"/>
                    </a:cubicBezTo>
                    <a:cubicBezTo>
                      <a:pt x="61935" y="201031"/>
                      <a:pt x="64683" y="213948"/>
                      <a:pt x="72103" y="228514"/>
                    </a:cubicBezTo>
                    <a:cubicBezTo>
                      <a:pt x="93266" y="270290"/>
                      <a:pt x="98213" y="316462"/>
                      <a:pt x="97388" y="362359"/>
                    </a:cubicBezTo>
                    <a:cubicBezTo>
                      <a:pt x="96014" y="434641"/>
                      <a:pt x="91342" y="506923"/>
                      <a:pt x="85845" y="578930"/>
                    </a:cubicBezTo>
                    <a:cubicBezTo>
                      <a:pt x="80623" y="645440"/>
                      <a:pt x="72653" y="711950"/>
                      <a:pt x="64958" y="778186"/>
                    </a:cubicBezTo>
                    <a:cubicBezTo>
                      <a:pt x="63034" y="794126"/>
                      <a:pt x="57812" y="809517"/>
                      <a:pt x="53964" y="825182"/>
                    </a:cubicBezTo>
                    <a:cubicBezTo>
                      <a:pt x="51766" y="824633"/>
                      <a:pt x="49567" y="824083"/>
                      <a:pt x="47643" y="823808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CFD39DDC-23D5-46A2-80C3-45647C0FCC37}"/>
                  </a:ext>
                </a:extLst>
              </p:cNvPr>
              <p:cNvSpPr/>
              <p:nvPr/>
            </p:nvSpPr>
            <p:spPr>
              <a:xfrm>
                <a:off x="4892788" y="2827824"/>
                <a:ext cx="76954" cy="65961"/>
              </a:xfrm>
              <a:custGeom>
                <a:avLst/>
                <a:gdLst>
                  <a:gd name="connsiteX0" fmla="*/ 39909 w 76953"/>
                  <a:gd name="connsiteY0" fmla="*/ 68211 h 65960"/>
                  <a:gd name="connsiteX1" fmla="*/ 21495 w 76953"/>
                  <a:gd name="connsiteY1" fmla="*/ 65738 h 65960"/>
                  <a:gd name="connsiteX2" fmla="*/ 1432 w 76953"/>
                  <a:gd name="connsiteY2" fmla="*/ 36056 h 65960"/>
                  <a:gd name="connsiteX3" fmla="*/ 25342 w 76953"/>
                  <a:gd name="connsiteY3" fmla="*/ 2251 h 65960"/>
                  <a:gd name="connsiteX4" fmla="*/ 34412 w 76953"/>
                  <a:gd name="connsiteY4" fmla="*/ 52 h 65960"/>
                  <a:gd name="connsiteX5" fmla="*/ 76187 w 76953"/>
                  <a:gd name="connsiteY5" fmla="*/ 34956 h 65960"/>
                  <a:gd name="connsiteX6" fmla="*/ 58323 w 76953"/>
                  <a:gd name="connsiteY6" fmla="*/ 65463 h 65960"/>
                  <a:gd name="connsiteX7" fmla="*/ 39909 w 76953"/>
                  <a:gd name="connsiteY7" fmla="*/ 68211 h 6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953" h="65960">
                    <a:moveTo>
                      <a:pt x="39909" y="68211"/>
                    </a:moveTo>
                    <a:cubicBezTo>
                      <a:pt x="33038" y="67387"/>
                      <a:pt x="27266" y="66837"/>
                      <a:pt x="21495" y="65738"/>
                    </a:cubicBezTo>
                    <a:cubicBezTo>
                      <a:pt x="607" y="61615"/>
                      <a:pt x="-2416" y="57218"/>
                      <a:pt x="1432" y="36056"/>
                    </a:cubicBezTo>
                    <a:cubicBezTo>
                      <a:pt x="4180" y="21214"/>
                      <a:pt x="12975" y="10496"/>
                      <a:pt x="25342" y="2251"/>
                    </a:cubicBezTo>
                    <a:cubicBezTo>
                      <a:pt x="27816" y="602"/>
                      <a:pt x="31389" y="-223"/>
                      <a:pt x="34412" y="52"/>
                    </a:cubicBezTo>
                    <a:cubicBezTo>
                      <a:pt x="52276" y="1151"/>
                      <a:pt x="71515" y="17367"/>
                      <a:pt x="76187" y="34956"/>
                    </a:cubicBezTo>
                    <a:cubicBezTo>
                      <a:pt x="81134" y="53920"/>
                      <a:pt x="77286" y="61066"/>
                      <a:pt x="58323" y="65463"/>
                    </a:cubicBezTo>
                    <a:cubicBezTo>
                      <a:pt x="52001" y="67112"/>
                      <a:pt x="45405" y="67387"/>
                      <a:pt x="39909" y="68211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4A803A1-9F0F-453B-9D33-7DF8921FD2FD}"/>
                </a:ext>
              </a:extLst>
            </p:cNvPr>
            <p:cNvGrpSpPr/>
            <p:nvPr/>
          </p:nvGrpSpPr>
          <p:grpSpPr>
            <a:xfrm>
              <a:off x="4383103" y="2006585"/>
              <a:ext cx="1098291" cy="742129"/>
              <a:chOff x="4374330" y="2006585"/>
              <a:chExt cx="1098291" cy="742129"/>
            </a:xfrm>
            <a:grpFill/>
          </p:grpSpPr>
          <p:sp>
            <p:nvSpPr>
              <p:cNvPr id="19" name="Graphic 17">
                <a:extLst>
                  <a:ext uri="{FF2B5EF4-FFF2-40B4-BE49-F238E27FC236}">
                    <a16:creationId xmlns:a16="http://schemas.microsoft.com/office/drawing/2014/main" id="{429CB6CE-3A94-4DBF-B4AC-2FE01421EF8C}"/>
                  </a:ext>
                </a:extLst>
              </p:cNvPr>
              <p:cNvSpPr/>
              <p:nvPr/>
            </p:nvSpPr>
            <p:spPr>
              <a:xfrm rot="635483">
                <a:off x="437433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7">
                <a:extLst>
                  <a:ext uri="{FF2B5EF4-FFF2-40B4-BE49-F238E27FC236}">
                    <a16:creationId xmlns:a16="http://schemas.microsoft.com/office/drawing/2014/main" id="{C987674E-4015-462B-8B77-2F90E0A7ACDB}"/>
                  </a:ext>
                </a:extLst>
              </p:cNvPr>
              <p:cNvSpPr/>
              <p:nvPr/>
            </p:nvSpPr>
            <p:spPr>
              <a:xfrm rot="20964517" flipH="1">
                <a:off x="486892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E04DE78-641F-477D-9871-793AA05989C6}"/>
              </a:ext>
            </a:extLst>
          </p:cNvPr>
          <p:cNvGrpSpPr/>
          <p:nvPr/>
        </p:nvGrpSpPr>
        <p:grpSpPr>
          <a:xfrm>
            <a:off x="80710" y="2714122"/>
            <a:ext cx="4800381" cy="4146309"/>
            <a:chOff x="3261506" y="475536"/>
            <a:chExt cx="5668988" cy="489656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238B26-E729-439C-A439-268EF1505FB5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F4FB900-0C3A-4ABA-99A3-9947C83F5DA3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47A9D91-676D-4CE9-B3FA-00C497928766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55B0B5C-03F2-441F-9994-6BFD99C7B7CD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E48231A-5FD0-45F2-A794-B9048644575D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7F5B7FB-3D97-4C4E-BDA5-E767A30F40D8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20F827F-F9E9-470E-BA0F-2A8DDC4428E8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D754AF-5E80-447A-9EC2-163B50D118D1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F47C1F7-D737-4820-90D1-047D8920B079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8C899C-32F3-4687-88F9-4C9137F4E21B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C659383-1631-4B6A-AA83-9AD1340B551E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3432378-7504-4233-B95E-9DBCD1C07D9A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3987DAD-6E1C-489C-828D-2534766408E2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6030362-6099-488A-BE88-702DC1A314CF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A2865C9-312D-46FD-9B8C-80FE5E17C7A1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641C075-1481-436F-8C78-EED963D96D6E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EF5446F-D391-466F-B3DE-EA1CE2B713A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281C4E0-E0B5-4AD3-9457-18EA4AC23FC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F408EC7-1D56-49F8-B79C-334E7F2D97A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0C8FB78-B864-4E17-9539-F88325DC748B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D6F17C-D8FA-4C52-B117-4D810DBC06DD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98748F8-27B6-4119-AD9E-003F34F67DB9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A1B00CD-F2AB-4DB5-8E3A-4E172960BD78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C4D86F9-265D-4E28-8A9F-88CA1FA33A06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F1663A1-FEC2-43F3-A707-751584CDD368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8B2F22A-13D7-45DB-8D13-57747B77C2A7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D13F2BC-7197-4D03-8A71-8E13F02DEDE4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0C09038-7C6E-4378-880C-24A3D37FE99A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37E5963-3AE4-45E9-A9C8-47C7E3ACDDB6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2E346CC-A060-472C-9A64-32ED587716C4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15D3059-1E17-439E-9255-FCC2C20A93D4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C1DEEC8-9DDF-4BCF-8E67-D4037529C7E0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9B8EA61-5FF2-43DE-B1DF-0DE65A8A388C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579F851-0743-4955-8D91-492ABB9ADA3A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8803CEB-784B-4A1F-9ECF-441E76A7B6B1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D03722E-9814-4708-ACC7-D4A9819B523F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5FBCF39-CEC4-42F4-8112-12044B76AF6C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D886E60-1045-4BEB-B3EA-166C95A34033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8C2CD85-C6A9-41AE-8BF2-A4F2B08BDED0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6DF5800-4600-401B-A9FF-22960EF8FABC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D6C7BE1-7479-4236-A8CD-0BFA568C2026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B85A3FB-868B-4E4C-9495-E5BAA418207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AC8E194-0920-4B4A-A9C8-B1CDA3BF8BB2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795E369-DF42-4B1A-86EB-2F97B0D08905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B1B435C-A1DD-4A3A-91BC-E8A1C8F7958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2B3DC2B-2C7B-4A6B-BB60-298433177189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5EF2F68-3F32-46D4-8004-6D0D7597BF2E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6CCF80E-5960-43B5-A51D-A65DC62DBCB1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D1A890C-616D-45CF-B0F1-FB6F9658E71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118">
            <a:extLst>
              <a:ext uri="{FF2B5EF4-FFF2-40B4-BE49-F238E27FC236}">
                <a16:creationId xmlns:a16="http://schemas.microsoft.com/office/drawing/2014/main" id="{1DD719F2-2A3A-4DCB-9056-A5FB2E9B1F4D}"/>
              </a:ext>
            </a:extLst>
          </p:cNvPr>
          <p:cNvGrpSpPr/>
          <p:nvPr/>
        </p:nvGrpSpPr>
        <p:grpSpPr>
          <a:xfrm>
            <a:off x="5167265" y="4306342"/>
            <a:ext cx="1907216" cy="1601462"/>
            <a:chOff x="146982" y="2897551"/>
            <a:chExt cx="2860201" cy="2401671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352F76-8554-45F5-A837-604B0C439164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FEB824D-CEE3-4310-8CF6-3E527D4AF4A2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CD7A20C-2869-41DD-AE9A-9BFC75603BFB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47E623-B91B-4155-ABB8-32B189E21775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04F334-27A3-4404-98F4-865A367C53B1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9F152A-29E8-406B-BBD0-272042C9EE18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C64579A-959A-4805-9198-333F13D22C84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8129D25-3572-4BF3-BE99-962F26850C4F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B21CCC9-5CE2-426B-9460-1DB398E8A2EF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2F60D9-17B1-4A8E-BCFC-B9D0B0EFDE85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3688CBD-15EB-4DE2-96AE-46533157710B}"/>
              </a:ext>
            </a:extLst>
          </p:cNvPr>
          <p:cNvSpPr/>
          <p:nvPr/>
        </p:nvSpPr>
        <p:spPr>
          <a:xfrm>
            <a:off x="5295570" y="5887159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8B483B8-41EE-4564-ACF0-EC2E9245D6EF}"/>
              </a:ext>
            </a:extLst>
          </p:cNvPr>
          <p:cNvGrpSpPr/>
          <p:nvPr/>
        </p:nvGrpSpPr>
        <p:grpSpPr>
          <a:xfrm>
            <a:off x="7169790" y="4228372"/>
            <a:ext cx="1431201" cy="2274986"/>
            <a:chOff x="6231869" y="4161827"/>
            <a:chExt cx="1230777" cy="195639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529728B-532E-4BF5-8D52-4DAB7704A982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ABFE9F9-194C-40D2-A918-8D9BA5F2A5FB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A91E482-617B-4179-AE2D-534654AF30D3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690BCE1-A68B-47E7-8B1C-E412D68A2A07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2AEF2E1-CBCE-4BDF-B7B7-9F3ACF04A08B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955F121-90EE-4105-B263-1296A930661E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15E47FA-1DF4-45A1-A973-8CB75226C89E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0E4A269-3B8A-4CFA-9361-DE645758A606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DEDDEE4-E80C-43B4-9BC8-5C64BA7BD540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7D44DAC-279F-4BC1-A368-999622A8E3EC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5EB5482-DFE9-4FC8-8737-372D8D5F1D27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5FCD654-BD2C-4DF9-BC3A-17B5F87B764C}"/>
              </a:ext>
            </a:extLst>
          </p:cNvPr>
          <p:cNvGrpSpPr/>
          <p:nvPr/>
        </p:nvGrpSpPr>
        <p:grpSpPr>
          <a:xfrm>
            <a:off x="9090334" y="4131488"/>
            <a:ext cx="2605943" cy="2315352"/>
            <a:chOff x="4035985" y="2025828"/>
            <a:chExt cx="4113453" cy="3654758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3A74444B-887E-40C9-831C-995E467F8B15}"/>
              </a:ext>
            </a:extLst>
          </p:cNvPr>
          <p:cNvGrpSpPr/>
          <p:nvPr/>
        </p:nvGrpSpPr>
        <p:grpSpPr>
          <a:xfrm>
            <a:off x="10378580" y="2766189"/>
            <a:ext cx="1183155" cy="960212"/>
            <a:chOff x="2002422" y="1255190"/>
            <a:chExt cx="6189146" cy="5022917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1C1575E-0C61-4DF6-8A0D-7C5C6D5CA2F9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C8DA42E-59B3-4F3D-8981-857944FBDA42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E1B09F-952F-4EFE-AB6D-6BEBBF516A9B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0059473-8816-4F9E-A625-202AC0515FA0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75EE52C-CF23-409F-9228-245594221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550E0C6-E34D-4630-AFB1-27598F4411FF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4794333-60C3-49DA-8D67-87A19BB9BA0C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4FC1102-0B90-456E-9066-D5DB7D04C1F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74014B3-6DBF-490F-8882-77DE616240E2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E1EE4BE-77EB-4AF8-916C-445BD75DFE7E}"/>
              </a:ext>
            </a:extLst>
          </p:cNvPr>
          <p:cNvGrpSpPr/>
          <p:nvPr/>
        </p:nvGrpSpPr>
        <p:grpSpPr>
          <a:xfrm>
            <a:off x="7341837" y="2364070"/>
            <a:ext cx="1333261" cy="1533782"/>
            <a:chOff x="1863942" y="2174068"/>
            <a:chExt cx="1333261" cy="1533782"/>
          </a:xfrm>
          <a:solidFill>
            <a:schemeClr val="accent2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5BABD51-41A0-4228-9921-2CF038DF5562}"/>
                </a:ext>
              </a:extLst>
            </p:cNvPr>
            <p:cNvSpPr/>
            <p:nvPr/>
          </p:nvSpPr>
          <p:spPr>
            <a:xfrm>
              <a:off x="2138953" y="2174068"/>
              <a:ext cx="972430" cy="153378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9DD6740-7008-41CD-99DB-38017E6A9B33}"/>
                </a:ext>
              </a:extLst>
            </p:cNvPr>
            <p:cNvSpPr/>
            <p:nvPr/>
          </p:nvSpPr>
          <p:spPr>
            <a:xfrm>
              <a:off x="1863942" y="2840320"/>
              <a:ext cx="550021" cy="867530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D60437A-4003-4815-8A76-392EBF5BD938}"/>
                </a:ext>
              </a:extLst>
            </p:cNvPr>
            <p:cNvSpPr/>
            <p:nvPr/>
          </p:nvSpPr>
          <p:spPr>
            <a:xfrm>
              <a:off x="2729684" y="2970448"/>
              <a:ext cx="467519" cy="73740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그룹 15">
            <a:extLst>
              <a:ext uri="{FF2B5EF4-FFF2-40B4-BE49-F238E27FC236}">
                <a16:creationId xmlns:a16="http://schemas.microsoft.com/office/drawing/2014/main" id="{C0752034-AAD1-4E88-89B3-4AF83BBDAE4A}"/>
              </a:ext>
            </a:extLst>
          </p:cNvPr>
          <p:cNvGrpSpPr/>
          <p:nvPr/>
        </p:nvGrpSpPr>
        <p:grpSpPr>
          <a:xfrm>
            <a:off x="2011734" y="1309189"/>
            <a:ext cx="2781968" cy="1848193"/>
            <a:chOff x="3798899" y="2582799"/>
            <a:chExt cx="4506282" cy="2993737"/>
          </a:xfrm>
        </p:grpSpPr>
        <p:sp>
          <p:nvSpPr>
            <p:cNvPr id="123" name="Rounded Rectangle 12">
              <a:extLst>
                <a:ext uri="{FF2B5EF4-FFF2-40B4-BE49-F238E27FC236}">
                  <a16:creationId xmlns:a16="http://schemas.microsoft.com/office/drawing/2014/main" id="{7DF6F5FE-F217-4106-8DE7-DFADBE4CDC74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9E41998-4560-40E2-8875-AE1773E67E0B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CEE3CD2A-3389-4F5F-B939-E4914B9C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:a16="http://schemas.microsoft.com/office/drawing/2014/main" id="{A13FF23B-FDE2-403C-8BEF-ED0A3C97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125" name="Freeform 16">
              <a:extLst>
                <a:ext uri="{FF2B5EF4-FFF2-40B4-BE49-F238E27FC236}">
                  <a16:creationId xmlns:a16="http://schemas.microsoft.com/office/drawing/2014/main" id="{A6398A2D-1840-4CCA-8312-FD7C0F0B89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2A37F799-CEAE-475E-A4C8-D88B65949604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6" name="Freeform 22">
                <a:extLst>
                  <a:ext uri="{FF2B5EF4-FFF2-40B4-BE49-F238E27FC236}">
                    <a16:creationId xmlns:a16="http://schemas.microsoft.com/office/drawing/2014/main" id="{E0C61DFE-07B4-4AA8-B7BA-833F1218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7" name="Freeform 16">
                <a:extLst>
                  <a:ext uri="{FF2B5EF4-FFF2-40B4-BE49-F238E27FC236}">
                    <a16:creationId xmlns:a16="http://schemas.microsoft.com/office/drawing/2014/main" id="{70126DFA-F30A-48F9-946E-E58D7D39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062919D-9FEB-4FE7-B679-C11AD4B05BFD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4" name="Freeform 25">
                <a:extLst>
                  <a:ext uri="{FF2B5EF4-FFF2-40B4-BE49-F238E27FC236}">
                    <a16:creationId xmlns:a16="http://schemas.microsoft.com/office/drawing/2014/main" id="{BD376D0C-74AC-482F-874E-636DBBF2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3301A394-909D-48F0-B155-450C59A8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D4411C-E8F9-4CC1-8431-9836C25FC14F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2" name="Freeform 16">
                <a:extLst>
                  <a:ext uri="{FF2B5EF4-FFF2-40B4-BE49-F238E27FC236}">
                    <a16:creationId xmlns:a16="http://schemas.microsoft.com/office/drawing/2014/main" id="{683FE6F5-6935-482F-85EE-6BB3E37E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3" name="Freeform 16">
                <a:extLst>
                  <a:ext uri="{FF2B5EF4-FFF2-40B4-BE49-F238E27FC236}">
                    <a16:creationId xmlns:a16="http://schemas.microsoft.com/office/drawing/2014/main" id="{58D91832-3F7E-4B4B-A5AA-468ED74A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D0620980-6E2A-4A25-BC58-88CCE05A3CC2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Freeform 19">
                <a:extLst>
                  <a:ext uri="{FF2B5EF4-FFF2-40B4-BE49-F238E27FC236}">
                    <a16:creationId xmlns:a16="http://schemas.microsoft.com/office/drawing/2014/main" id="{EDFDD16F-D94D-4CC1-88EF-6141C2B6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678273E9-337B-4A02-B0A4-B0AA8324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7FD4BA7B-1382-48FC-9085-16E57C7CF45C}"/>
              </a:ext>
            </a:extLst>
          </p:cNvPr>
          <p:cNvSpPr/>
          <p:nvPr/>
        </p:nvSpPr>
        <p:spPr>
          <a:xfrm rot="5400000">
            <a:off x="344850" y="214227"/>
            <a:ext cx="2559979" cy="2534063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1" name="Graphic 14">
            <a:extLst>
              <a:ext uri="{FF2B5EF4-FFF2-40B4-BE49-F238E27FC236}">
                <a16:creationId xmlns:a16="http://schemas.microsoft.com/office/drawing/2014/main" id="{88D3DABF-CFE4-4D6E-99E1-16DB110E3EFB}"/>
              </a:ext>
            </a:extLst>
          </p:cNvPr>
          <p:cNvGrpSpPr/>
          <p:nvPr/>
        </p:nvGrpSpPr>
        <p:grpSpPr>
          <a:xfrm>
            <a:off x="4877531" y="1720161"/>
            <a:ext cx="2349282" cy="1847750"/>
            <a:chOff x="2444748" y="555045"/>
            <a:chExt cx="7282048" cy="5727454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D4CB14-BEAF-42EC-AFE9-53A3EB90B306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6F42C99-B5FC-4305-A937-5D1B8E2CEF8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24E1F7F-BD3A-42EA-95C6-6C66214BEF2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6680337-22DF-4359-81AB-E2B0E454C6B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743EBEF-7E44-4C13-911A-8227107E6D25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384D645-3D16-4354-9CF8-72E4CAB7B3D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CBC89D5-942C-4D3B-A650-BCABA2DDD0E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5CD1603-6203-4364-9548-0C3073D1165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12916BA-674B-4BB8-9EEB-C92DF9D7445F}"/>
              </a:ext>
            </a:extLst>
          </p:cNvPr>
          <p:cNvGrpSpPr/>
          <p:nvPr/>
        </p:nvGrpSpPr>
        <p:grpSpPr>
          <a:xfrm>
            <a:off x="-213829" y="1070136"/>
            <a:ext cx="4833989" cy="5949116"/>
            <a:chOff x="-300992" y="-37931"/>
            <a:chExt cx="6089138" cy="7493808"/>
          </a:xfrm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655F747-2E02-40FD-922F-113DDBBF74FA}"/>
                </a:ext>
              </a:extLst>
            </p:cNvPr>
            <p:cNvSpPr/>
            <p:nvPr/>
          </p:nvSpPr>
          <p:spPr>
            <a:xfrm rot="244704">
              <a:off x="-17584" y="1202832"/>
              <a:ext cx="4714957" cy="6253045"/>
            </a:xfrm>
            <a:custGeom>
              <a:avLst/>
              <a:gdLst>
                <a:gd name="connsiteX0" fmla="*/ 0 w 3476854"/>
                <a:gd name="connsiteY0" fmla="*/ 0 h 4611053"/>
                <a:gd name="connsiteX1" fmla="*/ 63817 w 3476854"/>
                <a:gd name="connsiteY1" fmla="*/ 14287 h 4611053"/>
                <a:gd name="connsiteX2" fmla="*/ 381952 w 3476854"/>
                <a:gd name="connsiteY2" fmla="*/ 514350 h 4611053"/>
                <a:gd name="connsiteX3" fmla="*/ 345757 w 3476854"/>
                <a:gd name="connsiteY3" fmla="*/ 60960 h 4611053"/>
                <a:gd name="connsiteX4" fmla="*/ 398145 w 3476854"/>
                <a:gd name="connsiteY4" fmla="*/ 101917 h 4611053"/>
                <a:gd name="connsiteX5" fmla="*/ 575310 w 3476854"/>
                <a:gd name="connsiteY5" fmla="*/ 815340 h 4611053"/>
                <a:gd name="connsiteX6" fmla="*/ 869632 w 3476854"/>
                <a:gd name="connsiteY6" fmla="*/ 1465897 h 4611053"/>
                <a:gd name="connsiteX7" fmla="*/ 753736 w 3476854"/>
                <a:gd name="connsiteY7" fmla="*/ 162877 h 4611053"/>
                <a:gd name="connsiteX8" fmla="*/ 930340 w 3476854"/>
                <a:gd name="connsiteY8" fmla="*/ 877375 h 4611053"/>
                <a:gd name="connsiteX9" fmla="*/ 1006792 w 3476854"/>
                <a:gd name="connsiteY9" fmla="*/ 1306830 h 4611053"/>
                <a:gd name="connsiteX10" fmla="*/ 1035367 w 3476854"/>
                <a:gd name="connsiteY10" fmla="*/ 1617345 h 4611053"/>
                <a:gd name="connsiteX11" fmla="*/ 1256655 w 3476854"/>
                <a:gd name="connsiteY11" fmla="*/ 2131836 h 4611053"/>
                <a:gd name="connsiteX12" fmla="*/ 1329690 w 3476854"/>
                <a:gd name="connsiteY12" fmla="*/ 1917382 h 4611053"/>
                <a:gd name="connsiteX13" fmla="*/ 1476375 w 3476854"/>
                <a:gd name="connsiteY13" fmla="*/ 1435417 h 4611053"/>
                <a:gd name="connsiteX14" fmla="*/ 1050607 w 3476854"/>
                <a:gd name="connsiteY14" fmla="*/ 612457 h 4611053"/>
                <a:gd name="connsiteX15" fmla="*/ 1480185 w 3476854"/>
                <a:gd name="connsiteY15" fmla="*/ 1294447 h 4611053"/>
                <a:gd name="connsiteX16" fmla="*/ 1203319 w 3476854"/>
                <a:gd name="connsiteY16" fmla="*/ 250477 h 4611053"/>
                <a:gd name="connsiteX17" fmla="*/ 1511143 w 3476854"/>
                <a:gd name="connsiteY17" fmla="*/ 1115770 h 4611053"/>
                <a:gd name="connsiteX18" fmla="*/ 1732597 w 3476854"/>
                <a:gd name="connsiteY18" fmla="*/ 640080 h 4611053"/>
                <a:gd name="connsiteX19" fmla="*/ 1564005 w 3476854"/>
                <a:gd name="connsiteY19" fmla="*/ 1191577 h 4611053"/>
                <a:gd name="connsiteX20" fmla="*/ 1501140 w 3476854"/>
                <a:gd name="connsiteY20" fmla="*/ 1730692 h 4611053"/>
                <a:gd name="connsiteX21" fmla="*/ 1362075 w 3476854"/>
                <a:gd name="connsiteY21" fmla="*/ 2225040 h 4611053"/>
                <a:gd name="connsiteX22" fmla="*/ 1647825 w 3476854"/>
                <a:gd name="connsiteY22" fmla="*/ 2633662 h 4611053"/>
                <a:gd name="connsiteX23" fmla="*/ 1836420 w 3476854"/>
                <a:gd name="connsiteY23" fmla="*/ 1673542 h 4611053"/>
                <a:gd name="connsiteX24" fmla="*/ 1896427 w 3476854"/>
                <a:gd name="connsiteY24" fmla="*/ 827722 h 4611053"/>
                <a:gd name="connsiteX25" fmla="*/ 1938337 w 3476854"/>
                <a:gd name="connsiteY25" fmla="*/ 1715452 h 4611053"/>
                <a:gd name="connsiteX26" fmla="*/ 2313708 w 3476854"/>
                <a:gd name="connsiteY26" fmla="*/ 834153 h 4611053"/>
                <a:gd name="connsiteX27" fmla="*/ 1978342 w 3476854"/>
                <a:gd name="connsiteY27" fmla="*/ 2003107 h 4611053"/>
                <a:gd name="connsiteX28" fmla="*/ 1809750 w 3476854"/>
                <a:gd name="connsiteY28" fmla="*/ 2596515 h 4611053"/>
                <a:gd name="connsiteX29" fmla="*/ 1856422 w 3476854"/>
                <a:gd name="connsiteY29" fmla="*/ 2498407 h 4611053"/>
                <a:gd name="connsiteX30" fmla="*/ 2145030 w 3476854"/>
                <a:gd name="connsiteY30" fmla="*/ 2317432 h 4611053"/>
                <a:gd name="connsiteX31" fmla="*/ 2231707 w 3476854"/>
                <a:gd name="connsiteY31" fmla="*/ 2038350 h 4611053"/>
                <a:gd name="connsiteX32" fmla="*/ 2582705 w 3476854"/>
                <a:gd name="connsiteY32" fmla="*/ 584301 h 4611053"/>
                <a:gd name="connsiteX33" fmla="*/ 2420661 w 3476854"/>
                <a:gd name="connsiteY33" fmla="*/ 1442797 h 4611053"/>
                <a:gd name="connsiteX34" fmla="*/ 2755582 w 3476854"/>
                <a:gd name="connsiteY34" fmla="*/ 508635 h 4611053"/>
                <a:gd name="connsiteX35" fmla="*/ 2352982 w 3476854"/>
                <a:gd name="connsiteY35" fmla="*/ 1814094 h 4611053"/>
                <a:gd name="connsiteX36" fmla="*/ 2868862 w 3476854"/>
                <a:gd name="connsiteY36" fmla="*/ 1435521 h 4611053"/>
                <a:gd name="connsiteX37" fmla="*/ 3022198 w 3476854"/>
                <a:gd name="connsiteY37" fmla="*/ 1087721 h 4611053"/>
                <a:gd name="connsiteX38" fmla="*/ 2997180 w 3476854"/>
                <a:gd name="connsiteY38" fmla="*/ 1334200 h 4611053"/>
                <a:gd name="connsiteX39" fmla="*/ 3476854 w 3476854"/>
                <a:gd name="connsiteY39" fmla="*/ 806240 h 4611053"/>
                <a:gd name="connsiteX40" fmla="*/ 3262398 w 3476854"/>
                <a:gd name="connsiteY40" fmla="*/ 1152465 h 4611053"/>
                <a:gd name="connsiteX41" fmla="*/ 2949892 w 3476854"/>
                <a:gd name="connsiteY41" fmla="*/ 1450657 h 4611053"/>
                <a:gd name="connsiteX42" fmla="*/ 2348865 w 3476854"/>
                <a:gd name="connsiteY42" fmla="*/ 1924050 h 4611053"/>
                <a:gd name="connsiteX43" fmla="*/ 2292667 w 3476854"/>
                <a:gd name="connsiteY43" fmla="*/ 2192655 h 4611053"/>
                <a:gd name="connsiteX44" fmla="*/ 1810702 w 3476854"/>
                <a:gd name="connsiteY44" fmla="*/ 2596515 h 4611053"/>
                <a:gd name="connsiteX45" fmla="*/ 1791652 w 3476854"/>
                <a:gd name="connsiteY45" fmla="*/ 3003373 h 4611053"/>
                <a:gd name="connsiteX46" fmla="*/ 1829978 w 3476854"/>
                <a:gd name="connsiteY46" fmla="*/ 3516241 h 4611053"/>
                <a:gd name="connsiteX47" fmla="*/ 1978342 w 3476854"/>
                <a:gd name="connsiteY47" fmla="*/ 4611053 h 4611053"/>
                <a:gd name="connsiteX48" fmla="*/ 1576387 w 3476854"/>
                <a:gd name="connsiteY48" fmla="*/ 4606290 h 4611053"/>
                <a:gd name="connsiteX49" fmla="*/ 1641157 w 3476854"/>
                <a:gd name="connsiteY49" fmla="*/ 4070985 h 4611053"/>
                <a:gd name="connsiteX50" fmla="*/ 1523890 w 3476854"/>
                <a:gd name="connsiteY50" fmla="*/ 2801985 h 4611053"/>
                <a:gd name="connsiteX51" fmla="*/ 1511059 w 3476854"/>
                <a:gd name="connsiteY51" fmla="*/ 2751951 h 4611053"/>
                <a:gd name="connsiteX52" fmla="*/ 1378854 w 3476854"/>
                <a:gd name="connsiteY52" fmla="*/ 2657832 h 4611053"/>
                <a:gd name="connsiteX53" fmla="*/ 896073 w 3476854"/>
                <a:gd name="connsiteY53" fmla="*/ 2286679 h 4611053"/>
                <a:gd name="connsiteX54" fmla="*/ 588790 w 3476854"/>
                <a:gd name="connsiteY54" fmla="*/ 1721848 h 4611053"/>
                <a:gd name="connsiteX55" fmla="*/ 86842 w 3476854"/>
                <a:gd name="connsiteY55" fmla="*/ 1304530 h 4611053"/>
                <a:gd name="connsiteX56" fmla="*/ 146377 w 3476854"/>
                <a:gd name="connsiteY56" fmla="*/ 1298436 h 4611053"/>
                <a:gd name="connsiteX57" fmla="*/ 542954 w 3476854"/>
                <a:gd name="connsiteY57" fmla="*/ 1640089 h 4611053"/>
                <a:gd name="connsiteX58" fmla="*/ 407443 w 3476854"/>
                <a:gd name="connsiteY58" fmla="*/ 1285446 h 4611053"/>
                <a:gd name="connsiteX59" fmla="*/ 491139 w 3476854"/>
                <a:gd name="connsiteY59" fmla="*/ 1281375 h 4611053"/>
                <a:gd name="connsiteX60" fmla="*/ 465162 w 3476854"/>
                <a:gd name="connsiteY60" fmla="*/ 1300946 h 4611053"/>
                <a:gd name="connsiteX61" fmla="*/ 725773 w 3476854"/>
                <a:gd name="connsiteY61" fmla="*/ 1868920 h 4611053"/>
                <a:gd name="connsiteX62" fmla="*/ 1062797 w 3476854"/>
                <a:gd name="connsiteY62" fmla="*/ 2334656 h 4611053"/>
                <a:gd name="connsiteX63" fmla="*/ 1222684 w 3476854"/>
                <a:gd name="connsiteY63" fmla="*/ 2400441 h 4611053"/>
                <a:gd name="connsiteX64" fmla="*/ 1234957 w 3476854"/>
                <a:gd name="connsiteY64" fmla="*/ 2402411 h 4611053"/>
                <a:gd name="connsiteX65" fmla="*/ 1224976 w 3476854"/>
                <a:gd name="connsiteY65" fmla="*/ 2390133 h 4611053"/>
                <a:gd name="connsiteX66" fmla="*/ 1170622 w 3476854"/>
                <a:gd name="connsiteY66" fmla="*/ 2317432 h 4611053"/>
                <a:gd name="connsiteX67" fmla="*/ 699135 w 3476854"/>
                <a:gd name="connsiteY67" fmla="*/ 1329690 h 4611053"/>
                <a:gd name="connsiteX68" fmla="*/ 428625 w 3476854"/>
                <a:gd name="connsiteY68" fmla="*/ 632460 h 4611053"/>
                <a:gd name="connsiteX69" fmla="*/ 0 w 3476854"/>
                <a:gd name="connsiteY69" fmla="*/ 0 h 461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476854" h="4611053">
                  <a:moveTo>
                    <a:pt x="0" y="0"/>
                  </a:moveTo>
                  <a:cubicBezTo>
                    <a:pt x="21907" y="5715"/>
                    <a:pt x="42862" y="9525"/>
                    <a:pt x="63817" y="14287"/>
                  </a:cubicBezTo>
                  <a:cubicBezTo>
                    <a:pt x="146685" y="202882"/>
                    <a:pt x="228600" y="373380"/>
                    <a:pt x="381952" y="514350"/>
                  </a:cubicBezTo>
                  <a:cubicBezTo>
                    <a:pt x="323850" y="369570"/>
                    <a:pt x="345757" y="214312"/>
                    <a:pt x="345757" y="60960"/>
                  </a:cubicBezTo>
                  <a:lnTo>
                    <a:pt x="398145" y="101917"/>
                  </a:lnTo>
                  <a:cubicBezTo>
                    <a:pt x="402907" y="391477"/>
                    <a:pt x="473392" y="551497"/>
                    <a:pt x="575310" y="815340"/>
                  </a:cubicBezTo>
                  <a:cubicBezTo>
                    <a:pt x="661035" y="1036320"/>
                    <a:pt x="751522" y="1261110"/>
                    <a:pt x="869632" y="1465897"/>
                  </a:cubicBezTo>
                  <a:cubicBezTo>
                    <a:pt x="905827" y="970597"/>
                    <a:pt x="842011" y="442037"/>
                    <a:pt x="753736" y="162877"/>
                  </a:cubicBezTo>
                  <a:cubicBezTo>
                    <a:pt x="862885" y="322150"/>
                    <a:pt x="891129" y="686716"/>
                    <a:pt x="930340" y="877375"/>
                  </a:cubicBezTo>
                  <a:cubicBezTo>
                    <a:pt x="969551" y="1068034"/>
                    <a:pt x="989288" y="1183502"/>
                    <a:pt x="1006792" y="1306830"/>
                  </a:cubicBezTo>
                  <a:cubicBezTo>
                    <a:pt x="1024296" y="1430158"/>
                    <a:pt x="1011555" y="1465897"/>
                    <a:pt x="1035367" y="1617345"/>
                  </a:cubicBezTo>
                  <a:cubicBezTo>
                    <a:pt x="1077011" y="1754846"/>
                    <a:pt x="1207601" y="2081830"/>
                    <a:pt x="1256655" y="2131836"/>
                  </a:cubicBezTo>
                  <a:cubicBezTo>
                    <a:pt x="1305709" y="2181842"/>
                    <a:pt x="1293070" y="2033452"/>
                    <a:pt x="1329690" y="1917382"/>
                  </a:cubicBezTo>
                  <a:cubicBezTo>
                    <a:pt x="1366310" y="1801312"/>
                    <a:pt x="1468755" y="1581150"/>
                    <a:pt x="1476375" y="1435417"/>
                  </a:cubicBezTo>
                  <a:cubicBezTo>
                    <a:pt x="1429861" y="1217930"/>
                    <a:pt x="1049972" y="635952"/>
                    <a:pt x="1050607" y="612457"/>
                  </a:cubicBezTo>
                  <a:cubicBezTo>
                    <a:pt x="1051242" y="588962"/>
                    <a:pt x="1362226" y="1102161"/>
                    <a:pt x="1480185" y="1294447"/>
                  </a:cubicBezTo>
                  <a:cubicBezTo>
                    <a:pt x="1407264" y="940929"/>
                    <a:pt x="1264612" y="428899"/>
                    <a:pt x="1203319" y="250477"/>
                  </a:cubicBezTo>
                  <a:cubicBezTo>
                    <a:pt x="1404759" y="569380"/>
                    <a:pt x="1476663" y="1028153"/>
                    <a:pt x="1511143" y="1115770"/>
                  </a:cubicBezTo>
                  <a:cubicBezTo>
                    <a:pt x="1599356" y="1180704"/>
                    <a:pt x="1741784" y="495916"/>
                    <a:pt x="1732597" y="640080"/>
                  </a:cubicBezTo>
                  <a:cubicBezTo>
                    <a:pt x="1723410" y="784244"/>
                    <a:pt x="1626870" y="1042035"/>
                    <a:pt x="1564005" y="1191577"/>
                  </a:cubicBezTo>
                  <a:cubicBezTo>
                    <a:pt x="1572577" y="1326832"/>
                    <a:pt x="1546860" y="1645920"/>
                    <a:pt x="1501140" y="1730692"/>
                  </a:cubicBezTo>
                  <a:cubicBezTo>
                    <a:pt x="1440180" y="1844040"/>
                    <a:pt x="1361122" y="2224087"/>
                    <a:pt x="1362075" y="2225040"/>
                  </a:cubicBezTo>
                  <a:cubicBezTo>
                    <a:pt x="1386522" y="2375535"/>
                    <a:pt x="1572326" y="2512099"/>
                    <a:pt x="1647825" y="2633662"/>
                  </a:cubicBezTo>
                  <a:cubicBezTo>
                    <a:pt x="1895475" y="2071687"/>
                    <a:pt x="1841182" y="2296477"/>
                    <a:pt x="1836420" y="1673542"/>
                  </a:cubicBezTo>
                  <a:cubicBezTo>
                    <a:pt x="1817369" y="1443711"/>
                    <a:pt x="1797608" y="1059122"/>
                    <a:pt x="1896427" y="827722"/>
                  </a:cubicBezTo>
                  <a:cubicBezTo>
                    <a:pt x="1860043" y="1147809"/>
                    <a:pt x="1878871" y="1643814"/>
                    <a:pt x="1938337" y="1715452"/>
                  </a:cubicBezTo>
                  <a:cubicBezTo>
                    <a:pt x="1997803" y="1787090"/>
                    <a:pt x="2296367" y="768421"/>
                    <a:pt x="2313708" y="834153"/>
                  </a:cubicBezTo>
                  <a:cubicBezTo>
                    <a:pt x="2331049" y="899885"/>
                    <a:pt x="1984652" y="1833910"/>
                    <a:pt x="1978342" y="2003107"/>
                  </a:cubicBezTo>
                  <a:cubicBezTo>
                    <a:pt x="1987867" y="2206942"/>
                    <a:pt x="1900237" y="2409825"/>
                    <a:pt x="1809750" y="2596515"/>
                  </a:cubicBezTo>
                  <a:cubicBezTo>
                    <a:pt x="1824990" y="2565082"/>
                    <a:pt x="1839277" y="2529840"/>
                    <a:pt x="1856422" y="2498407"/>
                  </a:cubicBezTo>
                  <a:cubicBezTo>
                    <a:pt x="1984057" y="2471737"/>
                    <a:pt x="2089785" y="2446020"/>
                    <a:pt x="2145030" y="2317432"/>
                  </a:cubicBezTo>
                  <a:cubicBezTo>
                    <a:pt x="2200275" y="2187892"/>
                    <a:pt x="2158761" y="2327205"/>
                    <a:pt x="2231707" y="2038350"/>
                  </a:cubicBezTo>
                  <a:cubicBezTo>
                    <a:pt x="2304653" y="1749495"/>
                    <a:pt x="2533931" y="879079"/>
                    <a:pt x="2582705" y="584301"/>
                  </a:cubicBezTo>
                  <a:cubicBezTo>
                    <a:pt x="2604116" y="843805"/>
                    <a:pt x="2477730" y="1192982"/>
                    <a:pt x="2420661" y="1442797"/>
                  </a:cubicBezTo>
                  <a:cubicBezTo>
                    <a:pt x="2445916" y="1391049"/>
                    <a:pt x="2709935" y="877267"/>
                    <a:pt x="2755582" y="508635"/>
                  </a:cubicBezTo>
                  <a:cubicBezTo>
                    <a:pt x="2769208" y="848040"/>
                    <a:pt x="2468959" y="1430180"/>
                    <a:pt x="2352982" y="1814094"/>
                  </a:cubicBezTo>
                  <a:cubicBezTo>
                    <a:pt x="2480380" y="1711214"/>
                    <a:pt x="2681422" y="1578523"/>
                    <a:pt x="2868862" y="1435521"/>
                  </a:cubicBezTo>
                  <a:cubicBezTo>
                    <a:pt x="2963793" y="1377910"/>
                    <a:pt x="2977686" y="1306226"/>
                    <a:pt x="3022198" y="1087721"/>
                  </a:cubicBezTo>
                  <a:cubicBezTo>
                    <a:pt x="3034937" y="1274880"/>
                    <a:pt x="3010638" y="1282952"/>
                    <a:pt x="2997180" y="1334200"/>
                  </a:cubicBezTo>
                  <a:cubicBezTo>
                    <a:pt x="3051608" y="1254079"/>
                    <a:pt x="3412149" y="965362"/>
                    <a:pt x="3476854" y="806240"/>
                  </a:cubicBezTo>
                  <a:cubicBezTo>
                    <a:pt x="3407795" y="1010777"/>
                    <a:pt x="3350225" y="1045062"/>
                    <a:pt x="3262398" y="1152465"/>
                  </a:cubicBezTo>
                  <a:cubicBezTo>
                    <a:pt x="3174571" y="1259868"/>
                    <a:pt x="3102148" y="1322060"/>
                    <a:pt x="2949892" y="1450657"/>
                  </a:cubicBezTo>
                  <a:cubicBezTo>
                    <a:pt x="2797637" y="1579255"/>
                    <a:pt x="2530792" y="1706880"/>
                    <a:pt x="2348865" y="1924050"/>
                  </a:cubicBezTo>
                  <a:cubicBezTo>
                    <a:pt x="2332672" y="2018347"/>
                    <a:pt x="2321242" y="2097405"/>
                    <a:pt x="2292667" y="2192655"/>
                  </a:cubicBezTo>
                  <a:cubicBezTo>
                    <a:pt x="2208847" y="2469832"/>
                    <a:pt x="2080260" y="2537460"/>
                    <a:pt x="1810702" y="2596515"/>
                  </a:cubicBezTo>
                  <a:cubicBezTo>
                    <a:pt x="1759267" y="2720340"/>
                    <a:pt x="1776720" y="2866465"/>
                    <a:pt x="1791652" y="3003373"/>
                  </a:cubicBezTo>
                  <a:cubicBezTo>
                    <a:pt x="1806081" y="3137172"/>
                    <a:pt x="1798863" y="3248294"/>
                    <a:pt x="1829978" y="3516241"/>
                  </a:cubicBezTo>
                  <a:cubicBezTo>
                    <a:pt x="1861093" y="3784188"/>
                    <a:pt x="1951002" y="4291969"/>
                    <a:pt x="1978342" y="4611053"/>
                  </a:cubicBezTo>
                  <a:cubicBezTo>
                    <a:pt x="1844040" y="4603432"/>
                    <a:pt x="1709737" y="4612957"/>
                    <a:pt x="1576387" y="4606290"/>
                  </a:cubicBezTo>
                  <a:cubicBezTo>
                    <a:pt x="1596390" y="4414837"/>
                    <a:pt x="1655445" y="4264343"/>
                    <a:pt x="1641157" y="4070985"/>
                  </a:cubicBezTo>
                  <a:cubicBezTo>
                    <a:pt x="1628656" y="3901797"/>
                    <a:pt x="1585525" y="3087216"/>
                    <a:pt x="1523890" y="2801985"/>
                  </a:cubicBezTo>
                  <a:lnTo>
                    <a:pt x="1511059" y="2751951"/>
                  </a:lnTo>
                  <a:lnTo>
                    <a:pt x="1378854" y="2657832"/>
                  </a:lnTo>
                  <a:cubicBezTo>
                    <a:pt x="1216035" y="2544539"/>
                    <a:pt x="1038983" y="2424072"/>
                    <a:pt x="896073" y="2286679"/>
                  </a:cubicBezTo>
                  <a:cubicBezTo>
                    <a:pt x="835556" y="2229465"/>
                    <a:pt x="636844" y="1857552"/>
                    <a:pt x="588790" y="1721848"/>
                  </a:cubicBezTo>
                  <a:cubicBezTo>
                    <a:pt x="334342" y="1586593"/>
                    <a:pt x="265505" y="1478346"/>
                    <a:pt x="86842" y="1304530"/>
                  </a:cubicBezTo>
                  <a:lnTo>
                    <a:pt x="146377" y="1298436"/>
                  </a:lnTo>
                  <a:cubicBezTo>
                    <a:pt x="269427" y="1429041"/>
                    <a:pt x="405673" y="1558130"/>
                    <a:pt x="542954" y="1640089"/>
                  </a:cubicBezTo>
                  <a:cubicBezTo>
                    <a:pt x="513769" y="1601404"/>
                    <a:pt x="456486" y="1425462"/>
                    <a:pt x="407443" y="1285446"/>
                  </a:cubicBezTo>
                  <a:lnTo>
                    <a:pt x="491139" y="1281375"/>
                  </a:lnTo>
                  <a:lnTo>
                    <a:pt x="465162" y="1300946"/>
                  </a:lnTo>
                  <a:cubicBezTo>
                    <a:pt x="526939" y="1474345"/>
                    <a:pt x="655046" y="1708162"/>
                    <a:pt x="725773" y="1868920"/>
                  </a:cubicBezTo>
                  <a:cubicBezTo>
                    <a:pt x="783804" y="2003849"/>
                    <a:pt x="920861" y="2225024"/>
                    <a:pt x="1062797" y="2334656"/>
                  </a:cubicBezTo>
                  <a:cubicBezTo>
                    <a:pt x="1129404" y="2401817"/>
                    <a:pt x="1182477" y="2398909"/>
                    <a:pt x="1222684" y="2400441"/>
                  </a:cubicBezTo>
                  <a:lnTo>
                    <a:pt x="1234957" y="2402411"/>
                  </a:lnTo>
                  <a:lnTo>
                    <a:pt x="1224976" y="2390133"/>
                  </a:lnTo>
                  <a:cubicBezTo>
                    <a:pt x="1207651" y="2367959"/>
                    <a:pt x="1189553" y="2343864"/>
                    <a:pt x="1170622" y="2317432"/>
                  </a:cubicBezTo>
                  <a:cubicBezTo>
                    <a:pt x="1019175" y="2105977"/>
                    <a:pt x="878205" y="1663065"/>
                    <a:pt x="699135" y="1329690"/>
                  </a:cubicBezTo>
                  <a:cubicBezTo>
                    <a:pt x="657225" y="1250632"/>
                    <a:pt x="458152" y="767715"/>
                    <a:pt x="428625" y="632460"/>
                  </a:cubicBezTo>
                  <a:cubicBezTo>
                    <a:pt x="167640" y="418147"/>
                    <a:pt x="136207" y="27336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D4A6D434-E9ED-4F2A-930F-A02542675C9F}"/>
                </a:ext>
              </a:extLst>
            </p:cNvPr>
            <p:cNvGrpSpPr/>
            <p:nvPr/>
          </p:nvGrpSpPr>
          <p:grpSpPr>
            <a:xfrm>
              <a:off x="-300992" y="-37931"/>
              <a:ext cx="6089138" cy="4742317"/>
              <a:chOff x="-300992" y="-37931"/>
              <a:chExt cx="6089138" cy="4742317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9F3175C-7C23-4F43-8ACA-B7CFEE5937C7}"/>
                  </a:ext>
                </a:extLst>
              </p:cNvPr>
              <p:cNvSpPr/>
              <p:nvPr/>
            </p:nvSpPr>
            <p:spPr>
              <a:xfrm rot="8100000">
                <a:off x="1948531" y="1733685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6C808F7-22D9-465E-A3F8-CDA617AE5FEE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130573" y="148381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2D21609-2D22-42B3-BEC1-34288DC2F81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277503" y="7366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E0F311-D0AE-44C2-9B01-56699DE6F765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2949119" y="56369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39F2F38-34CE-4D28-9EEC-2B52E2A09284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408435" y="2000837"/>
                <a:ext cx="2441682" cy="2226796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8A895D4-DF68-4DD6-A070-D81FB0CC661B}"/>
                  </a:ext>
                </a:extLst>
              </p:cNvPr>
              <p:cNvSpPr/>
              <p:nvPr/>
            </p:nvSpPr>
            <p:spPr>
              <a:xfrm>
                <a:off x="457805" y="1554504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C00706D-AEF1-4CBC-9EEB-8B3324AAB6A2}"/>
                  </a:ext>
                </a:extLst>
              </p:cNvPr>
              <p:cNvSpPr/>
              <p:nvPr/>
            </p:nvSpPr>
            <p:spPr>
              <a:xfrm>
                <a:off x="1369014" y="2090465"/>
                <a:ext cx="1461533" cy="1426565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8DFEB20-725F-4611-B28D-01525EC99209}"/>
                  </a:ext>
                </a:extLst>
              </p:cNvPr>
              <p:cNvSpPr/>
              <p:nvPr/>
            </p:nvSpPr>
            <p:spPr>
              <a:xfrm rot="6300000">
                <a:off x="-286926" y="1615768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5301D97-8D5B-439B-A146-2614E554503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1679985" y="680362"/>
                <a:ext cx="2324975" cy="2120360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2B563E9-53A9-438C-AF09-4B13D556C1EF}"/>
                  </a:ext>
                </a:extLst>
              </p:cNvPr>
              <p:cNvSpPr/>
              <p:nvPr/>
            </p:nvSpPr>
            <p:spPr>
              <a:xfrm>
                <a:off x="843064" y="572701"/>
                <a:ext cx="1892960" cy="1847670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9B8E91D-E0BC-4DBC-AB21-924241007CA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261744" y="335050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30D6C40-0B0D-4C82-8A23-5736CBC168C5}"/>
                  </a:ext>
                </a:extLst>
              </p:cNvPr>
              <p:cNvSpPr/>
              <p:nvPr/>
            </p:nvSpPr>
            <p:spPr>
              <a:xfrm rot="3494497">
                <a:off x="2863371" y="933396"/>
                <a:ext cx="1398052" cy="2219996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6443B2B-B3C6-45C9-901B-2655D9806C4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3394900" y="181355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8217271-907A-46D7-9C1B-A179FA2F624B}"/>
                  </a:ext>
                </a:extLst>
              </p:cNvPr>
              <p:cNvSpPr/>
              <p:nvPr/>
            </p:nvSpPr>
            <p:spPr>
              <a:xfrm rot="16200000">
                <a:off x="2929773" y="2468218"/>
                <a:ext cx="1635850" cy="136808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0CD6B25-2319-452F-AC87-C10D4D326EF5}"/>
                  </a:ext>
                </a:extLst>
              </p:cNvPr>
              <p:cNvSpPr/>
              <p:nvPr/>
            </p:nvSpPr>
            <p:spPr>
              <a:xfrm rot="13519709">
                <a:off x="3669016" y="425505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E09661B1-F67E-4255-ADB2-8FA9EC6C181C}"/>
                  </a:ext>
                </a:extLst>
              </p:cNvPr>
              <p:cNvSpPr/>
              <p:nvPr/>
            </p:nvSpPr>
            <p:spPr>
              <a:xfrm>
                <a:off x="4407514" y="330617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20B5D0A-4DB0-4B95-9201-4EC63B98A40D}"/>
                  </a:ext>
                </a:extLst>
              </p:cNvPr>
              <p:cNvSpPr/>
              <p:nvPr/>
            </p:nvSpPr>
            <p:spPr>
              <a:xfrm>
                <a:off x="3513003" y="415457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86451F4-BF64-4BFE-9101-1771A854EC58}"/>
                  </a:ext>
                </a:extLst>
              </p:cNvPr>
              <p:cNvSpPr/>
              <p:nvPr/>
            </p:nvSpPr>
            <p:spPr>
              <a:xfrm>
                <a:off x="3274484" y="301900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49428CC-2DB0-45AE-B109-9C4EFAF7BD38}"/>
                  </a:ext>
                </a:extLst>
              </p:cNvPr>
              <p:cNvSpPr/>
              <p:nvPr/>
            </p:nvSpPr>
            <p:spPr>
              <a:xfrm>
                <a:off x="4304354" y="50570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4A4812E-DA70-46ED-8818-AC192AE7B92A}"/>
                  </a:ext>
                </a:extLst>
              </p:cNvPr>
              <p:cNvSpPr/>
              <p:nvPr/>
            </p:nvSpPr>
            <p:spPr>
              <a:xfrm>
                <a:off x="4476118" y="91212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0FCB4BF-FD5F-49D9-89F4-D5ADB72668E7}"/>
                  </a:ext>
                </a:extLst>
              </p:cNvPr>
              <p:cNvSpPr/>
              <p:nvPr/>
            </p:nvSpPr>
            <p:spPr>
              <a:xfrm>
                <a:off x="3938994" y="14920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C964D9D-E54A-445A-9B6E-BBA31B512D0B}"/>
                  </a:ext>
                </a:extLst>
              </p:cNvPr>
              <p:cNvSpPr/>
              <p:nvPr/>
            </p:nvSpPr>
            <p:spPr>
              <a:xfrm>
                <a:off x="4958655" y="340445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C3B31D2-1873-4D29-892C-E2E1376A3DDC}"/>
                  </a:ext>
                </a:extLst>
              </p:cNvPr>
              <p:cNvSpPr/>
              <p:nvPr/>
            </p:nvSpPr>
            <p:spPr>
              <a:xfrm>
                <a:off x="4944798" y="244652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F4C8200-A602-4A82-9D3B-159A7D9741A0}"/>
                  </a:ext>
                </a:extLst>
              </p:cNvPr>
              <p:cNvSpPr/>
              <p:nvPr/>
            </p:nvSpPr>
            <p:spPr>
              <a:xfrm>
                <a:off x="3200399" y="390494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E18AF89-30DF-4CFF-A4A1-C45FB297A1EA}"/>
                  </a:ext>
                </a:extLst>
              </p:cNvPr>
              <p:cNvSpPr/>
              <p:nvPr/>
            </p:nvSpPr>
            <p:spPr>
              <a:xfrm rot="19265104" flipH="1">
                <a:off x="4859060" y="178770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863DDA8-8B21-4983-99CA-7756B34B64C1}"/>
                  </a:ext>
                </a:extLst>
              </p:cNvPr>
              <p:cNvSpPr/>
              <p:nvPr/>
            </p:nvSpPr>
            <p:spPr>
              <a:xfrm flipH="1">
                <a:off x="5024390" y="137678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9CB4227-38E7-4072-886D-8CBD29647A29}"/>
                  </a:ext>
                </a:extLst>
              </p:cNvPr>
              <p:cNvSpPr/>
              <p:nvPr/>
            </p:nvSpPr>
            <p:spPr>
              <a:xfrm rot="18674865" flipH="1">
                <a:off x="1949389" y="-40217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48F2555-4232-43AC-BB77-18CD5642DE28}"/>
                  </a:ext>
                </a:extLst>
              </p:cNvPr>
              <p:cNvSpPr/>
              <p:nvPr/>
            </p:nvSpPr>
            <p:spPr>
              <a:xfrm>
                <a:off x="3336084" y="439638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C4DCAB1-FC6D-4555-A218-A0850FFF51D2}"/>
                  </a:ext>
                </a:extLst>
              </p:cNvPr>
              <p:cNvSpPr/>
              <p:nvPr/>
            </p:nvSpPr>
            <p:spPr>
              <a:xfrm>
                <a:off x="3059413" y="132271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B1AB6DC-FC3E-4ECD-A95C-9D44D30F3231}"/>
                  </a:ext>
                </a:extLst>
              </p:cNvPr>
              <p:cNvSpPr/>
              <p:nvPr/>
            </p:nvSpPr>
            <p:spPr>
              <a:xfrm>
                <a:off x="5398711" y="298771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6DA67E3-0B66-48AF-AFCE-3A7F2DDA7C2A}"/>
                  </a:ext>
                </a:extLst>
              </p:cNvPr>
              <p:cNvSpPr/>
              <p:nvPr/>
            </p:nvSpPr>
            <p:spPr>
              <a:xfrm>
                <a:off x="761627" y="4181419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366B748-0556-4EE1-ADA5-B4492A36399D}"/>
                  </a:ext>
                </a:extLst>
              </p:cNvPr>
              <p:cNvSpPr/>
              <p:nvPr/>
            </p:nvSpPr>
            <p:spPr>
              <a:xfrm>
                <a:off x="601123" y="342187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F42F6E-9722-44D7-84F5-10D35200CBCF}"/>
                  </a:ext>
                </a:extLst>
              </p:cNvPr>
              <p:cNvSpPr/>
              <p:nvPr/>
            </p:nvSpPr>
            <p:spPr>
              <a:xfrm>
                <a:off x="45658" y="4241815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7502B87-25FF-4B7A-9BBF-9134039CCE49}"/>
                  </a:ext>
                </a:extLst>
              </p:cNvPr>
              <p:cNvSpPr/>
              <p:nvPr/>
            </p:nvSpPr>
            <p:spPr>
              <a:xfrm>
                <a:off x="1298911" y="3321766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95A70BC-57E3-41FD-B158-E8C9E0095A8A}"/>
                  </a:ext>
                </a:extLst>
              </p:cNvPr>
              <p:cNvSpPr/>
              <p:nvPr/>
            </p:nvSpPr>
            <p:spPr>
              <a:xfrm>
                <a:off x="12559" y="312594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5721D93-E84C-4088-91C8-DA5CBBD8AC2F}"/>
                  </a:ext>
                </a:extLst>
              </p:cNvPr>
              <p:cNvSpPr/>
              <p:nvPr/>
            </p:nvSpPr>
            <p:spPr>
              <a:xfrm>
                <a:off x="148244" y="3617381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0482ED4-8E47-4A31-8626-79EDA8CC5DEA}"/>
                  </a:ext>
                </a:extLst>
              </p:cNvPr>
              <p:cNvSpPr/>
              <p:nvPr/>
            </p:nvSpPr>
            <p:spPr>
              <a:xfrm>
                <a:off x="2130593" y="3646205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E361435-DBA3-4946-839C-2028D67B16B0}"/>
                  </a:ext>
                </a:extLst>
              </p:cNvPr>
              <p:cNvSpPr/>
              <p:nvPr/>
            </p:nvSpPr>
            <p:spPr>
              <a:xfrm>
                <a:off x="1314724" y="38440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CE199A3-2879-4F6B-9F6A-18380E870B58}"/>
                  </a:ext>
                </a:extLst>
              </p:cNvPr>
              <p:cNvSpPr/>
              <p:nvPr/>
            </p:nvSpPr>
            <p:spPr>
              <a:xfrm>
                <a:off x="1002120" y="13478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93C8527-3C96-4CC8-88A1-D54054BFC179}"/>
                  </a:ext>
                </a:extLst>
              </p:cNvPr>
              <p:cNvSpPr/>
              <p:nvPr/>
            </p:nvSpPr>
            <p:spPr>
              <a:xfrm>
                <a:off x="1137805" y="626225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4CFD0B-ABC7-4C93-9CD5-20CEF2B5C117}"/>
                  </a:ext>
                </a:extLst>
              </p:cNvPr>
              <p:cNvSpPr/>
              <p:nvPr/>
            </p:nvSpPr>
            <p:spPr>
              <a:xfrm>
                <a:off x="238363" y="23368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2A39DCA-7A98-455E-90F3-4E57259AC6EF}"/>
                  </a:ext>
                </a:extLst>
              </p:cNvPr>
              <p:cNvSpPr/>
              <p:nvPr/>
            </p:nvSpPr>
            <p:spPr>
              <a:xfrm>
                <a:off x="489204" y="-1593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399AC89-6A77-4A73-8268-982DB1209A35}"/>
                  </a:ext>
                </a:extLst>
              </p:cNvPr>
              <p:cNvSpPr/>
              <p:nvPr/>
            </p:nvSpPr>
            <p:spPr>
              <a:xfrm>
                <a:off x="12836" y="489454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274F698-CA0E-4290-A73F-039D473E4D48}"/>
              </a:ext>
            </a:extLst>
          </p:cNvPr>
          <p:cNvSpPr/>
          <p:nvPr/>
        </p:nvSpPr>
        <p:spPr>
          <a:xfrm>
            <a:off x="9148536" y="0"/>
            <a:ext cx="3043464" cy="6810510"/>
          </a:xfrm>
          <a:custGeom>
            <a:avLst/>
            <a:gdLst>
              <a:gd name="connsiteX0" fmla="*/ 1740127 w 3043464"/>
              <a:gd name="connsiteY0" fmla="*/ 1779855 h 6810510"/>
              <a:gd name="connsiteX1" fmla="*/ 1669332 w 3043464"/>
              <a:gd name="connsiteY1" fmla="*/ 2061618 h 6810510"/>
              <a:gd name="connsiteX2" fmla="*/ 1740127 w 3043464"/>
              <a:gd name="connsiteY2" fmla="*/ 1779855 h 6810510"/>
              <a:gd name="connsiteX3" fmla="*/ 1114303 w 3043464"/>
              <a:gd name="connsiteY3" fmla="*/ 722187 h 6810510"/>
              <a:gd name="connsiteX4" fmla="*/ 1136958 w 3043464"/>
              <a:gd name="connsiteY4" fmla="*/ 937402 h 6810510"/>
              <a:gd name="connsiteX5" fmla="*/ 1114303 w 3043464"/>
              <a:gd name="connsiteY5" fmla="*/ 722187 h 6810510"/>
              <a:gd name="connsiteX6" fmla="*/ 1320302 w 3043464"/>
              <a:gd name="connsiteY6" fmla="*/ 497053 h 6810510"/>
              <a:gd name="connsiteX7" fmla="*/ 1319608 w 3043464"/>
              <a:gd name="connsiteY7" fmla="*/ 533872 h 6810510"/>
              <a:gd name="connsiteX8" fmla="*/ 1275715 w 3043464"/>
              <a:gd name="connsiteY8" fmla="*/ 531041 h 6810510"/>
              <a:gd name="connsiteX9" fmla="*/ 1185098 w 3043464"/>
              <a:gd name="connsiteY9" fmla="*/ 550863 h 6810510"/>
              <a:gd name="connsiteX10" fmla="*/ 1275715 w 3043464"/>
              <a:gd name="connsiteY10" fmla="*/ 570686 h 6810510"/>
              <a:gd name="connsiteX11" fmla="*/ 1319608 w 3043464"/>
              <a:gd name="connsiteY11" fmla="*/ 567854 h 6810510"/>
              <a:gd name="connsiteX12" fmla="*/ 1243150 w 3043464"/>
              <a:gd name="connsiteY12" fmla="*/ 1505172 h 6810510"/>
              <a:gd name="connsiteX13" fmla="*/ 1227575 w 3043464"/>
              <a:gd name="connsiteY13" fmla="*/ 1513668 h 6810510"/>
              <a:gd name="connsiteX14" fmla="*/ 1241733 w 3043464"/>
              <a:gd name="connsiteY14" fmla="*/ 1522163 h 6810510"/>
              <a:gd name="connsiteX15" fmla="*/ 1202089 w 3043464"/>
              <a:gd name="connsiteY15" fmla="*/ 2739828 h 6810510"/>
              <a:gd name="connsiteX16" fmla="*/ 1683491 w 3043464"/>
              <a:gd name="connsiteY16" fmla="*/ 1423051 h 6810510"/>
              <a:gd name="connsiteX17" fmla="*/ 1731631 w 3043464"/>
              <a:gd name="connsiteY17" fmla="*/ 1015275 h 6810510"/>
              <a:gd name="connsiteX18" fmla="*/ 1754285 w 3043464"/>
              <a:gd name="connsiteY18" fmla="*/ 1015275 h 6810510"/>
              <a:gd name="connsiteX19" fmla="*/ 1844902 w 3043464"/>
              <a:gd name="connsiteY19" fmla="*/ 995452 h 6810510"/>
              <a:gd name="connsiteX20" fmla="*/ 1754285 w 3043464"/>
              <a:gd name="connsiteY20" fmla="*/ 975630 h 6810510"/>
              <a:gd name="connsiteX21" fmla="*/ 1735879 w 3043464"/>
              <a:gd name="connsiteY21" fmla="*/ 975630 h 6810510"/>
              <a:gd name="connsiteX22" fmla="*/ 1741918 w 3043464"/>
              <a:gd name="connsiteY22" fmla="*/ 866639 h 6810510"/>
              <a:gd name="connsiteX23" fmla="*/ 1729257 w 3043464"/>
              <a:gd name="connsiteY23" fmla="*/ 858597 h 6810510"/>
              <a:gd name="connsiteX24" fmla="*/ 1566600 w 3043464"/>
              <a:gd name="connsiteY24" fmla="*/ 775110 h 6810510"/>
              <a:gd name="connsiteX25" fmla="*/ 1396747 w 3043464"/>
              <a:gd name="connsiteY25" fmla="*/ 603817 h 6810510"/>
              <a:gd name="connsiteX26" fmla="*/ 1272376 w 3043464"/>
              <a:gd name="connsiteY26" fmla="*/ 420684 h 6810510"/>
              <a:gd name="connsiteX27" fmla="*/ 1214943 w 3043464"/>
              <a:gd name="connsiteY27" fmla="*/ 422106 h 6810510"/>
              <a:gd name="connsiteX28" fmla="*/ 1119967 w 3043464"/>
              <a:gd name="connsiteY28" fmla="*/ 440424 h 6810510"/>
              <a:gd name="connsiteX29" fmla="*/ 1275715 w 3043464"/>
              <a:gd name="connsiteY29" fmla="*/ 460246 h 6810510"/>
              <a:gd name="connsiteX30" fmla="*/ 1294950 w 3043464"/>
              <a:gd name="connsiteY30" fmla="*/ 459645 h 6810510"/>
              <a:gd name="connsiteX31" fmla="*/ 1054016 w 3043464"/>
              <a:gd name="connsiteY31" fmla="*/ 0 h 6810510"/>
              <a:gd name="connsiteX32" fmla="*/ 1299697 w 3043464"/>
              <a:gd name="connsiteY32" fmla="*/ 0 h 6810510"/>
              <a:gd name="connsiteX33" fmla="*/ 1315360 w 3043464"/>
              <a:gd name="connsiteY33" fmla="*/ 193529 h 6810510"/>
              <a:gd name="connsiteX34" fmla="*/ 1320103 w 3043464"/>
              <a:gd name="connsiteY34" fmla="*/ 384895 h 6810510"/>
              <a:gd name="connsiteX35" fmla="*/ 1342228 w 3043464"/>
              <a:gd name="connsiteY35" fmla="*/ 433963 h 6810510"/>
              <a:gd name="connsiteX36" fmla="*/ 1425535 w 3043464"/>
              <a:gd name="connsiteY36" fmla="*/ 551997 h 6810510"/>
              <a:gd name="connsiteX37" fmla="*/ 1719181 w 3043464"/>
              <a:gd name="connsiteY37" fmla="*/ 744882 h 6810510"/>
              <a:gd name="connsiteX38" fmla="*/ 1747700 w 3043464"/>
              <a:gd name="connsiteY38" fmla="*/ 762299 h 6810510"/>
              <a:gd name="connsiteX39" fmla="*/ 1754640 w 3043464"/>
              <a:gd name="connsiteY39" fmla="*/ 637056 h 6810510"/>
              <a:gd name="connsiteX40" fmla="*/ 1762781 w 3043464"/>
              <a:gd name="connsiteY40" fmla="*/ 297420 h 6810510"/>
              <a:gd name="connsiteX41" fmla="*/ 1796762 w 3043464"/>
              <a:gd name="connsiteY41" fmla="*/ 287508 h 6810510"/>
              <a:gd name="connsiteX42" fmla="*/ 1762781 w 3043464"/>
              <a:gd name="connsiteY42" fmla="*/ 277597 h 6810510"/>
              <a:gd name="connsiteX43" fmla="*/ 1764197 w 3043464"/>
              <a:gd name="connsiteY43" fmla="*/ 11410 h 6810510"/>
              <a:gd name="connsiteX44" fmla="*/ 1902954 w 3043464"/>
              <a:gd name="connsiteY44" fmla="*/ 11410 h 6810510"/>
              <a:gd name="connsiteX45" fmla="*/ 1919945 w 3043464"/>
              <a:gd name="connsiteY45" fmla="*/ 368214 h 6810510"/>
              <a:gd name="connsiteX46" fmla="*/ 1863309 w 3043464"/>
              <a:gd name="connsiteY46" fmla="*/ 386620 h 6810510"/>
              <a:gd name="connsiteX47" fmla="*/ 1921360 w 3043464"/>
              <a:gd name="connsiteY47" fmla="*/ 405027 h 6810510"/>
              <a:gd name="connsiteX48" fmla="*/ 1928174 w 3043464"/>
              <a:gd name="connsiteY48" fmla="*/ 705837 h 6810510"/>
              <a:gd name="connsiteX49" fmla="*/ 1926308 w 3043464"/>
              <a:gd name="connsiteY49" fmla="*/ 877080 h 6810510"/>
              <a:gd name="connsiteX50" fmla="*/ 2025781 w 3043464"/>
              <a:gd name="connsiteY50" fmla="*/ 949282 h 6810510"/>
              <a:gd name="connsiteX51" fmla="*/ 2018584 w 3043464"/>
              <a:gd name="connsiteY51" fmla="*/ 831248 h 6810510"/>
              <a:gd name="connsiteX52" fmla="*/ 2045933 w 3043464"/>
              <a:gd name="connsiteY52" fmla="*/ 832687 h 6810510"/>
              <a:gd name="connsiteX53" fmla="*/ 2107829 w 3043464"/>
              <a:gd name="connsiteY53" fmla="*/ 821172 h 6810510"/>
              <a:gd name="connsiteX54" fmla="*/ 2045933 w 3043464"/>
              <a:gd name="connsiteY54" fmla="*/ 809656 h 6810510"/>
              <a:gd name="connsiteX55" fmla="*/ 2017144 w 3043464"/>
              <a:gd name="connsiteY55" fmla="*/ 811096 h 6810510"/>
              <a:gd name="connsiteX56" fmla="*/ 1992674 w 3043464"/>
              <a:gd name="connsiteY56" fmla="*/ 436842 h 6810510"/>
              <a:gd name="connsiteX57" fmla="*/ 2048812 w 3043464"/>
              <a:gd name="connsiteY57" fmla="*/ 439720 h 6810510"/>
              <a:gd name="connsiteX58" fmla="*/ 2146694 w 3043464"/>
              <a:gd name="connsiteY58" fmla="*/ 425326 h 6810510"/>
              <a:gd name="connsiteX59" fmla="*/ 2048812 w 3043464"/>
              <a:gd name="connsiteY59" fmla="*/ 410932 h 6810510"/>
              <a:gd name="connsiteX60" fmla="*/ 1991235 w 3043464"/>
              <a:gd name="connsiteY60" fmla="*/ 413810 h 6810510"/>
              <a:gd name="connsiteX61" fmla="*/ 1988356 w 3043464"/>
              <a:gd name="connsiteY61" fmla="*/ 380703 h 6810510"/>
              <a:gd name="connsiteX62" fmla="*/ 2080480 w 3043464"/>
              <a:gd name="connsiteY62" fmla="*/ 386461 h 6810510"/>
              <a:gd name="connsiteX63" fmla="*/ 2211469 w 3043464"/>
              <a:gd name="connsiteY63" fmla="*/ 366309 h 6810510"/>
              <a:gd name="connsiteX64" fmla="*/ 2080480 w 3043464"/>
              <a:gd name="connsiteY64" fmla="*/ 346157 h 6810510"/>
              <a:gd name="connsiteX65" fmla="*/ 1985477 w 3043464"/>
              <a:gd name="connsiteY65" fmla="*/ 351915 h 6810510"/>
              <a:gd name="connsiteX66" fmla="*/ 1962288 w 3043464"/>
              <a:gd name="connsiteY66" fmla="*/ 0 h 6810510"/>
              <a:gd name="connsiteX67" fmla="*/ 2277589 w 3043464"/>
              <a:gd name="connsiteY67" fmla="*/ 0 h 6810510"/>
              <a:gd name="connsiteX68" fmla="*/ 2282946 w 3043464"/>
              <a:gd name="connsiteY68" fmla="*/ 37476 h 6810510"/>
              <a:gd name="connsiteX69" fmla="*/ 2241697 w 3043464"/>
              <a:gd name="connsiteY69" fmla="*/ 657076 h 6810510"/>
              <a:gd name="connsiteX70" fmla="*/ 2175483 w 3043464"/>
              <a:gd name="connsiteY70" fmla="*/ 651318 h 6810510"/>
              <a:gd name="connsiteX71" fmla="*/ 2096314 w 3043464"/>
              <a:gd name="connsiteY71" fmla="*/ 664273 h 6810510"/>
              <a:gd name="connsiteX72" fmla="*/ 2175483 w 3043464"/>
              <a:gd name="connsiteY72" fmla="*/ 677228 h 6810510"/>
              <a:gd name="connsiteX73" fmla="*/ 2240257 w 3043464"/>
              <a:gd name="connsiteY73" fmla="*/ 671470 h 6810510"/>
              <a:gd name="connsiteX74" fmla="*/ 2233060 w 3043464"/>
              <a:gd name="connsiteY74" fmla="*/ 796701 h 6810510"/>
              <a:gd name="connsiteX75" fmla="*/ 2300714 w 3043464"/>
              <a:gd name="connsiteY75" fmla="*/ 1568241 h 6810510"/>
              <a:gd name="connsiteX76" fmla="*/ 2267607 w 3043464"/>
              <a:gd name="connsiteY76" fmla="*/ 2295158 h 6810510"/>
              <a:gd name="connsiteX77" fmla="*/ 2472007 w 3043464"/>
              <a:gd name="connsiteY77" fmla="*/ 2221746 h 6810510"/>
              <a:gd name="connsiteX78" fmla="*/ 2849140 w 3043464"/>
              <a:gd name="connsiteY78" fmla="*/ 1871963 h 6810510"/>
              <a:gd name="connsiteX79" fmla="*/ 3043464 w 3043464"/>
              <a:gd name="connsiteY79" fmla="*/ 1602788 h 6810510"/>
              <a:gd name="connsiteX80" fmla="*/ 2918233 w 3043464"/>
              <a:gd name="connsiteY80" fmla="*/ 1854689 h 6810510"/>
              <a:gd name="connsiteX81" fmla="*/ 2807396 w 3043464"/>
              <a:gd name="connsiteY81" fmla="*/ 2002952 h 6810510"/>
              <a:gd name="connsiteX82" fmla="*/ 2628906 w 3043464"/>
              <a:gd name="connsiteY82" fmla="*/ 2197276 h 6810510"/>
              <a:gd name="connsiteX83" fmla="*/ 2453294 w 3043464"/>
              <a:gd name="connsiteY83" fmla="*/ 2298038 h 6810510"/>
              <a:gd name="connsiteX84" fmla="*/ 2250333 w 3043464"/>
              <a:gd name="connsiteY84" fmla="*/ 2493802 h 6810510"/>
              <a:gd name="connsiteX85" fmla="*/ 2238818 w 3043464"/>
              <a:gd name="connsiteY85" fmla="*/ 2685247 h 6810510"/>
              <a:gd name="connsiteX86" fmla="*/ 2191317 w 3043464"/>
              <a:gd name="connsiteY86" fmla="*/ 2702520 h 6810510"/>
              <a:gd name="connsiteX87" fmla="*/ 2237378 w 3043464"/>
              <a:gd name="connsiteY87" fmla="*/ 2719794 h 6810510"/>
              <a:gd name="connsiteX88" fmla="*/ 2227302 w 3043464"/>
              <a:gd name="connsiteY88" fmla="*/ 3101245 h 6810510"/>
              <a:gd name="connsiteX89" fmla="*/ 2205711 w 3043464"/>
              <a:gd name="connsiteY89" fmla="*/ 3101245 h 6810510"/>
              <a:gd name="connsiteX90" fmla="*/ 2113587 w 3043464"/>
              <a:gd name="connsiteY90" fmla="*/ 3121397 h 6810510"/>
              <a:gd name="connsiteX91" fmla="*/ 2205711 w 3043464"/>
              <a:gd name="connsiteY91" fmla="*/ 3141549 h 6810510"/>
              <a:gd name="connsiteX92" fmla="*/ 2225863 w 3043464"/>
              <a:gd name="connsiteY92" fmla="*/ 3141549 h 6810510"/>
              <a:gd name="connsiteX93" fmla="*/ 2225863 w 3043464"/>
              <a:gd name="connsiteY93" fmla="*/ 3168899 h 6810510"/>
              <a:gd name="connsiteX94" fmla="*/ 2182680 w 3043464"/>
              <a:gd name="connsiteY94" fmla="*/ 3166020 h 6810510"/>
              <a:gd name="connsiteX95" fmla="*/ 2113587 w 3043464"/>
              <a:gd name="connsiteY95" fmla="*/ 3180414 h 6810510"/>
              <a:gd name="connsiteX96" fmla="*/ 2182680 w 3043464"/>
              <a:gd name="connsiteY96" fmla="*/ 3194809 h 6810510"/>
              <a:gd name="connsiteX97" fmla="*/ 2227302 w 3043464"/>
              <a:gd name="connsiteY97" fmla="*/ 3191930 h 6810510"/>
              <a:gd name="connsiteX98" fmla="*/ 2248894 w 3043464"/>
              <a:gd name="connsiteY98" fmla="*/ 3894376 h 6810510"/>
              <a:gd name="connsiteX99" fmla="*/ 2225863 w 3043464"/>
              <a:gd name="connsiteY99" fmla="*/ 3892937 h 6810510"/>
              <a:gd name="connsiteX100" fmla="*/ 2163967 w 3043464"/>
              <a:gd name="connsiteY100" fmla="*/ 3910210 h 6810510"/>
              <a:gd name="connsiteX101" fmla="*/ 2225863 w 3043464"/>
              <a:gd name="connsiteY101" fmla="*/ 3927483 h 6810510"/>
              <a:gd name="connsiteX102" fmla="*/ 2250333 w 3043464"/>
              <a:gd name="connsiteY102" fmla="*/ 3926044 h 6810510"/>
              <a:gd name="connsiteX103" fmla="*/ 2329503 w 3043464"/>
              <a:gd name="connsiteY103" fmla="*/ 4999866 h 6810510"/>
              <a:gd name="connsiteX104" fmla="*/ 2358291 w 3043464"/>
              <a:gd name="connsiteY104" fmla="*/ 5342452 h 6810510"/>
              <a:gd name="connsiteX105" fmla="*/ 2315108 w 3043464"/>
              <a:gd name="connsiteY105" fmla="*/ 5339573 h 6810510"/>
              <a:gd name="connsiteX106" fmla="*/ 2222984 w 3043464"/>
              <a:gd name="connsiteY106" fmla="*/ 5359725 h 6810510"/>
              <a:gd name="connsiteX107" fmla="*/ 2315108 w 3043464"/>
              <a:gd name="connsiteY107" fmla="*/ 5379878 h 6810510"/>
              <a:gd name="connsiteX108" fmla="*/ 2361170 w 3043464"/>
              <a:gd name="connsiteY108" fmla="*/ 5376999 h 6810510"/>
              <a:gd name="connsiteX109" fmla="*/ 2434582 w 3043464"/>
              <a:gd name="connsiteY109" fmla="*/ 6257936 h 6810510"/>
              <a:gd name="connsiteX110" fmla="*/ 2313669 w 3043464"/>
              <a:gd name="connsiteY110" fmla="*/ 6278088 h 6810510"/>
              <a:gd name="connsiteX111" fmla="*/ 2437460 w 3043464"/>
              <a:gd name="connsiteY111" fmla="*/ 6298240 h 6810510"/>
              <a:gd name="connsiteX112" fmla="*/ 2479204 w 3043464"/>
              <a:gd name="connsiteY112" fmla="*/ 6793407 h 6810510"/>
              <a:gd name="connsiteX113" fmla="*/ 2168286 w 3043464"/>
              <a:gd name="connsiteY113" fmla="*/ 6806362 h 6810510"/>
              <a:gd name="connsiteX114" fmla="*/ 2197074 w 3043464"/>
              <a:gd name="connsiteY114" fmla="*/ 6171569 h 6810510"/>
              <a:gd name="connsiteX115" fmla="*/ 2248894 w 3043464"/>
              <a:gd name="connsiteY115" fmla="*/ 6173009 h 6810510"/>
              <a:gd name="connsiteX116" fmla="*/ 2407232 w 3043464"/>
              <a:gd name="connsiteY116" fmla="*/ 6152857 h 6810510"/>
              <a:gd name="connsiteX117" fmla="*/ 2248894 w 3043464"/>
              <a:gd name="connsiteY117" fmla="*/ 6132705 h 6810510"/>
              <a:gd name="connsiteX118" fmla="*/ 2192756 w 3043464"/>
              <a:gd name="connsiteY118" fmla="*/ 6134144 h 6810510"/>
              <a:gd name="connsiteX119" fmla="*/ 1999871 w 3043464"/>
              <a:gd name="connsiteY119" fmla="*/ 4959561 h 6810510"/>
              <a:gd name="connsiteX120" fmla="*/ 1992674 w 3043464"/>
              <a:gd name="connsiteY120" fmla="*/ 3440953 h 6810510"/>
              <a:gd name="connsiteX121" fmla="*/ 2071843 w 3043464"/>
              <a:gd name="connsiteY121" fmla="*/ 3420801 h 6810510"/>
              <a:gd name="connsiteX122" fmla="*/ 1995553 w 3043464"/>
              <a:gd name="connsiteY122" fmla="*/ 3400648 h 6810510"/>
              <a:gd name="connsiteX123" fmla="*/ 2063206 w 3043464"/>
              <a:gd name="connsiteY123" fmla="*/ 2416072 h 6810510"/>
              <a:gd name="connsiteX124" fmla="*/ 2126542 w 3043464"/>
              <a:gd name="connsiteY124" fmla="*/ 2401677 h 6810510"/>
              <a:gd name="connsiteX125" fmla="*/ 2064646 w 3043464"/>
              <a:gd name="connsiteY125" fmla="*/ 2387282 h 6810510"/>
              <a:gd name="connsiteX126" fmla="*/ 2073283 w 3043464"/>
              <a:gd name="connsiteY126" fmla="*/ 2021664 h 6810510"/>
              <a:gd name="connsiteX127" fmla="*/ 2073283 w 3043464"/>
              <a:gd name="connsiteY127" fmla="*/ 1959768 h 6810510"/>
              <a:gd name="connsiteX128" fmla="*/ 2097753 w 3043464"/>
              <a:gd name="connsiteY128" fmla="*/ 1961208 h 6810510"/>
              <a:gd name="connsiteX129" fmla="*/ 2153891 w 3043464"/>
              <a:gd name="connsiteY129" fmla="*/ 1949692 h 6810510"/>
              <a:gd name="connsiteX130" fmla="*/ 2097753 w 3043464"/>
              <a:gd name="connsiteY130" fmla="*/ 1938177 h 6810510"/>
              <a:gd name="connsiteX131" fmla="*/ 2071843 w 3043464"/>
              <a:gd name="connsiteY131" fmla="*/ 1939616 h 6810510"/>
              <a:gd name="connsiteX132" fmla="*/ 2038736 w 3043464"/>
              <a:gd name="connsiteY132" fmla="*/ 1198305 h 6810510"/>
              <a:gd name="connsiteX133" fmla="*/ 2116466 w 3043464"/>
              <a:gd name="connsiteY133" fmla="*/ 1183911 h 6810510"/>
              <a:gd name="connsiteX134" fmla="*/ 2031539 w 3043464"/>
              <a:gd name="connsiteY134" fmla="*/ 1169516 h 6810510"/>
              <a:gd name="connsiteX135" fmla="*/ 1975401 w 3043464"/>
              <a:gd name="connsiteY135" fmla="*/ 1075390 h 6810510"/>
              <a:gd name="connsiteX136" fmla="*/ 1924456 w 3043464"/>
              <a:gd name="connsiteY136" fmla="*/ 1014011 h 6810510"/>
              <a:gd name="connsiteX137" fmla="*/ 1907821 w 3043464"/>
              <a:gd name="connsiteY137" fmla="*/ 1304803 h 6810510"/>
              <a:gd name="connsiteX138" fmla="*/ 1873220 w 3043464"/>
              <a:gd name="connsiteY138" fmla="*/ 1600038 h 6810510"/>
              <a:gd name="connsiteX139" fmla="*/ 1808089 w 3043464"/>
              <a:gd name="connsiteY139" fmla="*/ 1619860 h 6810510"/>
              <a:gd name="connsiteX140" fmla="*/ 1867557 w 3043464"/>
              <a:gd name="connsiteY140" fmla="*/ 1638266 h 6810510"/>
              <a:gd name="connsiteX141" fmla="*/ 1631104 w 3043464"/>
              <a:gd name="connsiteY141" fmla="*/ 2449571 h 6810510"/>
              <a:gd name="connsiteX142" fmla="*/ 1407393 w 3043464"/>
              <a:gd name="connsiteY142" fmla="*/ 2928142 h 6810510"/>
              <a:gd name="connsiteX143" fmla="*/ 1373412 w 3043464"/>
              <a:gd name="connsiteY143" fmla="*/ 2928142 h 6810510"/>
              <a:gd name="connsiteX144" fmla="*/ 1230406 w 3043464"/>
              <a:gd name="connsiteY144" fmla="*/ 2946548 h 6810510"/>
              <a:gd name="connsiteX145" fmla="*/ 1373412 w 3043464"/>
              <a:gd name="connsiteY145" fmla="*/ 2963538 h 6810510"/>
              <a:gd name="connsiteX146" fmla="*/ 1394649 w 3043464"/>
              <a:gd name="connsiteY146" fmla="*/ 2963538 h 6810510"/>
              <a:gd name="connsiteX147" fmla="*/ 1346509 w 3043464"/>
              <a:gd name="connsiteY147" fmla="*/ 3130613 h 6810510"/>
              <a:gd name="connsiteX148" fmla="*/ 1339431 w 3043464"/>
              <a:gd name="connsiteY148" fmla="*/ 3170258 h 6810510"/>
              <a:gd name="connsiteX149" fmla="*/ 1210584 w 3043464"/>
              <a:gd name="connsiteY149" fmla="*/ 3190081 h 6810510"/>
              <a:gd name="connsiteX150" fmla="*/ 1333767 w 3043464"/>
              <a:gd name="connsiteY150" fmla="*/ 3208488 h 6810510"/>
              <a:gd name="connsiteX151" fmla="*/ 1355005 w 3043464"/>
              <a:gd name="connsiteY151" fmla="*/ 3810240 h 6810510"/>
              <a:gd name="connsiteX152" fmla="*/ 1451285 w 3043464"/>
              <a:gd name="connsiteY152" fmla="*/ 4417658 h 6810510"/>
              <a:gd name="connsiteX153" fmla="*/ 1503674 w 3043464"/>
              <a:gd name="connsiteY153" fmla="*/ 4627209 h 6810510"/>
              <a:gd name="connsiteX154" fmla="*/ 1469692 w 3043464"/>
              <a:gd name="connsiteY154" fmla="*/ 4627209 h 6810510"/>
              <a:gd name="connsiteX155" fmla="*/ 1332350 w 3043464"/>
              <a:gd name="connsiteY155" fmla="*/ 4647032 h 6810510"/>
              <a:gd name="connsiteX156" fmla="*/ 1469692 w 3043464"/>
              <a:gd name="connsiteY156" fmla="*/ 4666854 h 6810510"/>
              <a:gd name="connsiteX157" fmla="*/ 1513584 w 3043464"/>
              <a:gd name="connsiteY157" fmla="*/ 4665437 h 6810510"/>
              <a:gd name="connsiteX158" fmla="*/ 1530575 w 3043464"/>
              <a:gd name="connsiteY158" fmla="*/ 4746144 h 6810510"/>
              <a:gd name="connsiteX159" fmla="*/ 1537655 w 3043464"/>
              <a:gd name="connsiteY159" fmla="*/ 4782957 h 6810510"/>
              <a:gd name="connsiteX160" fmla="*/ 1534823 w 3043464"/>
              <a:gd name="connsiteY160" fmla="*/ 4782957 h 6810510"/>
              <a:gd name="connsiteX161" fmla="*/ 1444206 w 3043464"/>
              <a:gd name="connsiteY161" fmla="*/ 4802779 h 6810510"/>
              <a:gd name="connsiteX162" fmla="*/ 1534823 w 3043464"/>
              <a:gd name="connsiteY162" fmla="*/ 4822602 h 6810510"/>
              <a:gd name="connsiteX163" fmla="*/ 1543319 w 3043464"/>
              <a:gd name="connsiteY163" fmla="*/ 4822602 h 6810510"/>
              <a:gd name="connsiteX164" fmla="*/ 1571636 w 3043464"/>
              <a:gd name="connsiteY164" fmla="*/ 5152503 h 6810510"/>
              <a:gd name="connsiteX165" fmla="*/ 1591459 w 3043464"/>
              <a:gd name="connsiteY165" fmla="*/ 5483821 h 6810510"/>
              <a:gd name="connsiteX166" fmla="*/ 1534823 w 3043464"/>
              <a:gd name="connsiteY166" fmla="*/ 5497980 h 6810510"/>
              <a:gd name="connsiteX167" fmla="*/ 1592874 w 3043464"/>
              <a:gd name="connsiteY167" fmla="*/ 5512139 h 6810510"/>
              <a:gd name="connsiteX168" fmla="*/ 1611281 w 3043464"/>
              <a:gd name="connsiteY168" fmla="*/ 5839210 h 6810510"/>
              <a:gd name="connsiteX169" fmla="*/ 1573051 w 3043464"/>
              <a:gd name="connsiteY169" fmla="*/ 5839210 h 6810510"/>
              <a:gd name="connsiteX170" fmla="*/ 1417304 w 3043464"/>
              <a:gd name="connsiteY170" fmla="*/ 5859033 h 6810510"/>
              <a:gd name="connsiteX171" fmla="*/ 1573051 w 3043464"/>
              <a:gd name="connsiteY171" fmla="*/ 5878855 h 6810510"/>
              <a:gd name="connsiteX172" fmla="*/ 1612696 w 3043464"/>
              <a:gd name="connsiteY172" fmla="*/ 5878855 h 6810510"/>
              <a:gd name="connsiteX173" fmla="*/ 1639599 w 3043464"/>
              <a:gd name="connsiteY173" fmla="*/ 6343267 h 6810510"/>
              <a:gd name="connsiteX174" fmla="*/ 1601369 w 3043464"/>
              <a:gd name="connsiteY174" fmla="*/ 6343267 h 6810510"/>
              <a:gd name="connsiteX175" fmla="*/ 1445621 w 3043464"/>
              <a:gd name="connsiteY175" fmla="*/ 6364506 h 6810510"/>
              <a:gd name="connsiteX176" fmla="*/ 1601369 w 3043464"/>
              <a:gd name="connsiteY176" fmla="*/ 6384327 h 6810510"/>
              <a:gd name="connsiteX177" fmla="*/ 1641014 w 3043464"/>
              <a:gd name="connsiteY177" fmla="*/ 6381495 h 6810510"/>
              <a:gd name="connsiteX178" fmla="*/ 1663668 w 3043464"/>
              <a:gd name="connsiteY178" fmla="*/ 6766617 h 6810510"/>
              <a:gd name="connsiteX179" fmla="*/ 1369163 w 3043464"/>
              <a:gd name="connsiteY179" fmla="*/ 6810510 h 6810510"/>
              <a:gd name="connsiteX180" fmla="*/ 1296954 w 3043464"/>
              <a:gd name="connsiteY180" fmla="*/ 6153538 h 6810510"/>
              <a:gd name="connsiteX181" fmla="*/ 1330935 w 3043464"/>
              <a:gd name="connsiteY181" fmla="*/ 6140794 h 6810510"/>
              <a:gd name="connsiteX182" fmla="*/ 1298369 w 3043464"/>
              <a:gd name="connsiteY182" fmla="*/ 6128052 h 6810510"/>
              <a:gd name="connsiteX183" fmla="*/ 1299786 w 3043464"/>
              <a:gd name="connsiteY183" fmla="*/ 6102566 h 6810510"/>
              <a:gd name="connsiteX184" fmla="*/ 1374827 w 3043464"/>
              <a:gd name="connsiteY184" fmla="*/ 6082743 h 6810510"/>
              <a:gd name="connsiteX185" fmla="*/ 1302617 w 3043464"/>
              <a:gd name="connsiteY185" fmla="*/ 6062921 h 6810510"/>
              <a:gd name="connsiteX186" fmla="*/ 1356421 w 3043464"/>
              <a:gd name="connsiteY186" fmla="*/ 5714612 h 6810510"/>
              <a:gd name="connsiteX187" fmla="*/ 1338014 w 3043464"/>
              <a:gd name="connsiteY187" fmla="*/ 5299756 h 6810510"/>
              <a:gd name="connsiteX188" fmla="*/ 1323855 w 3043464"/>
              <a:gd name="connsiteY188" fmla="*/ 5189317 h 6810510"/>
              <a:gd name="connsiteX189" fmla="*/ 1350758 w 3043464"/>
              <a:gd name="connsiteY189" fmla="*/ 5190733 h 6810510"/>
              <a:gd name="connsiteX190" fmla="*/ 1441375 w 3043464"/>
              <a:gd name="connsiteY190" fmla="*/ 5170911 h 6810510"/>
              <a:gd name="connsiteX191" fmla="*/ 1350758 w 3043464"/>
              <a:gd name="connsiteY191" fmla="*/ 5151088 h 6810510"/>
              <a:gd name="connsiteX192" fmla="*/ 1319608 w 3043464"/>
              <a:gd name="connsiteY192" fmla="*/ 5152503 h 6810510"/>
              <a:gd name="connsiteX193" fmla="*/ 1156780 w 3043464"/>
              <a:gd name="connsiteY193" fmla="*/ 4181203 h 6810510"/>
              <a:gd name="connsiteX194" fmla="*/ 1207752 w 3043464"/>
              <a:gd name="connsiteY194" fmla="*/ 4184035 h 6810510"/>
              <a:gd name="connsiteX195" fmla="*/ 1298369 w 3043464"/>
              <a:gd name="connsiteY195" fmla="*/ 4164213 h 6810510"/>
              <a:gd name="connsiteX196" fmla="*/ 1207752 w 3043464"/>
              <a:gd name="connsiteY196" fmla="*/ 4144390 h 6810510"/>
              <a:gd name="connsiteX197" fmla="*/ 1151117 w 3043464"/>
              <a:gd name="connsiteY197" fmla="*/ 4148639 h 6810510"/>
              <a:gd name="connsiteX198" fmla="*/ 1049173 w 3043464"/>
              <a:gd name="connsiteY198" fmla="*/ 3536974 h 6810510"/>
              <a:gd name="connsiteX199" fmla="*/ 698032 w 3043464"/>
              <a:gd name="connsiteY199" fmla="*/ 3287778 h 6810510"/>
              <a:gd name="connsiteX200" fmla="*/ 698032 w 3043464"/>
              <a:gd name="connsiteY200" fmla="*/ 3289193 h 6810510"/>
              <a:gd name="connsiteX201" fmla="*/ 696617 w 3043464"/>
              <a:gd name="connsiteY201" fmla="*/ 3287778 h 6810510"/>
              <a:gd name="connsiteX202" fmla="*/ 648477 w 3043464"/>
              <a:gd name="connsiteY202" fmla="*/ 3253797 h 6810510"/>
              <a:gd name="connsiteX203" fmla="*/ 317159 w 3043464"/>
              <a:gd name="connsiteY203" fmla="*/ 2963538 h 6810510"/>
              <a:gd name="connsiteX204" fmla="*/ 0 w 3043464"/>
              <a:gd name="connsiteY204" fmla="*/ 2496295 h 6810510"/>
              <a:gd name="connsiteX205" fmla="*/ 324237 w 3043464"/>
              <a:gd name="connsiteY205" fmla="*/ 2889912 h 6810510"/>
              <a:gd name="connsiteX206" fmla="*/ 499808 w 3043464"/>
              <a:gd name="connsiteY206" fmla="*/ 3030086 h 6810510"/>
              <a:gd name="connsiteX207" fmla="*/ 583346 w 3043464"/>
              <a:gd name="connsiteY207" fmla="*/ 3116455 h 6810510"/>
              <a:gd name="connsiteX208" fmla="*/ 634318 w 3043464"/>
              <a:gd name="connsiteY208" fmla="*/ 3034333 h 6810510"/>
              <a:gd name="connsiteX209" fmla="*/ 669714 w 3043464"/>
              <a:gd name="connsiteY209" fmla="*/ 2694520 h 6810510"/>
              <a:gd name="connsiteX210" fmla="*/ 698032 w 3043464"/>
              <a:gd name="connsiteY210" fmla="*/ 2976282 h 6810510"/>
              <a:gd name="connsiteX211" fmla="*/ 654140 w 3043464"/>
              <a:gd name="connsiteY211" fmla="*/ 3115040 h 6810510"/>
              <a:gd name="connsiteX212" fmla="*/ 656972 w 3043464"/>
              <a:gd name="connsiteY212" fmla="*/ 3195744 h 6810510"/>
              <a:gd name="connsiteX213" fmla="*/ 774490 w 3043464"/>
              <a:gd name="connsiteY213" fmla="*/ 3294857 h 6810510"/>
              <a:gd name="connsiteX214" fmla="*/ 1027935 w 3043464"/>
              <a:gd name="connsiteY214" fmla="*/ 3393969 h 6810510"/>
              <a:gd name="connsiteX215" fmla="*/ 991122 w 3043464"/>
              <a:gd name="connsiteY215" fmla="*/ 3083890 h 6810510"/>
              <a:gd name="connsiteX216" fmla="*/ 1070412 w 3043464"/>
              <a:gd name="connsiteY216" fmla="*/ 3086722 h 6810510"/>
              <a:gd name="connsiteX217" fmla="*/ 1226159 w 3043464"/>
              <a:gd name="connsiteY217" fmla="*/ 3066899 h 6810510"/>
              <a:gd name="connsiteX218" fmla="*/ 1070412 w 3043464"/>
              <a:gd name="connsiteY218" fmla="*/ 3047077 h 6810510"/>
              <a:gd name="connsiteX219" fmla="*/ 988290 w 3043464"/>
              <a:gd name="connsiteY219" fmla="*/ 3049909 h 6810510"/>
              <a:gd name="connsiteX220" fmla="*/ 971299 w 3043464"/>
              <a:gd name="connsiteY220" fmla="*/ 2844604 h 6810510"/>
              <a:gd name="connsiteX221" fmla="*/ 954309 w 3043464"/>
              <a:gd name="connsiteY221" fmla="*/ 2167809 h 6810510"/>
              <a:gd name="connsiteX222" fmla="*/ 959972 w 3043464"/>
              <a:gd name="connsiteY222" fmla="*/ 2167809 h 6810510"/>
              <a:gd name="connsiteX223" fmla="*/ 1027935 w 3043464"/>
              <a:gd name="connsiteY223" fmla="*/ 2153650 h 6810510"/>
              <a:gd name="connsiteX224" fmla="*/ 959972 w 3043464"/>
              <a:gd name="connsiteY224" fmla="*/ 2139491 h 6810510"/>
              <a:gd name="connsiteX225" fmla="*/ 955724 w 3043464"/>
              <a:gd name="connsiteY225" fmla="*/ 2139491 h 6810510"/>
              <a:gd name="connsiteX226" fmla="*/ 955724 w 3043464"/>
              <a:gd name="connsiteY226" fmla="*/ 2115422 h 6810510"/>
              <a:gd name="connsiteX227" fmla="*/ 982627 w 3043464"/>
              <a:gd name="connsiteY227" fmla="*/ 2116837 h 6810510"/>
              <a:gd name="connsiteX228" fmla="*/ 1073243 w 3043464"/>
              <a:gd name="connsiteY228" fmla="*/ 2097014 h 6810510"/>
              <a:gd name="connsiteX229" fmla="*/ 982627 w 3043464"/>
              <a:gd name="connsiteY229" fmla="*/ 2077192 h 6810510"/>
              <a:gd name="connsiteX230" fmla="*/ 955724 w 3043464"/>
              <a:gd name="connsiteY230" fmla="*/ 2078608 h 6810510"/>
              <a:gd name="connsiteX231" fmla="*/ 989705 w 3043464"/>
              <a:gd name="connsiteY231" fmla="*/ 1219163 h 6810510"/>
              <a:gd name="connsiteX232" fmla="*/ 991122 w 3043464"/>
              <a:gd name="connsiteY232" fmla="*/ 1200757 h 6810510"/>
              <a:gd name="connsiteX233" fmla="*/ 1047757 w 3043464"/>
              <a:gd name="connsiteY233" fmla="*/ 1205004 h 6810510"/>
              <a:gd name="connsiteX234" fmla="*/ 1138374 w 3043464"/>
              <a:gd name="connsiteY234" fmla="*/ 1185182 h 6810510"/>
              <a:gd name="connsiteX235" fmla="*/ 1047757 w 3043464"/>
              <a:gd name="connsiteY235" fmla="*/ 1165359 h 6810510"/>
              <a:gd name="connsiteX236" fmla="*/ 992537 w 3043464"/>
              <a:gd name="connsiteY236" fmla="*/ 1169608 h 6810510"/>
              <a:gd name="connsiteX237" fmla="*/ 1053421 w 3043464"/>
              <a:gd name="connsiteY237" fmla="*/ 83 h 681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3043464" h="6810510"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cubicBezTo>
                  <a:pt x="2365489" y="6260815"/>
                  <a:pt x="2313669" y="6268012"/>
                  <a:pt x="2313669" y="6278088"/>
                </a:cubicBezTo>
                <a:cubicBezTo>
                  <a:pt x="2313669" y="6288164"/>
                  <a:pt x="2366928" y="6296801"/>
                  <a:pt x="2437460" y="6298240"/>
                </a:cubicBezTo>
                <a:cubicBezTo>
                  <a:pt x="2451855" y="6463776"/>
                  <a:pt x="2464810" y="6627872"/>
                  <a:pt x="2479204" y="6793407"/>
                </a:cubicBezTo>
                <a:cubicBezTo>
                  <a:pt x="2375565" y="6797725"/>
                  <a:pt x="2271925" y="6802044"/>
                  <a:pt x="2168286" y="6806362"/>
                </a:cubicBezTo>
                <a:cubicBezTo>
                  <a:pt x="2211469" y="6596204"/>
                  <a:pt x="2214347" y="6384607"/>
                  <a:pt x="2197074" y="6171569"/>
                </a:cubicBezTo>
                <a:cubicBezTo>
                  <a:pt x="2212908" y="6173009"/>
                  <a:pt x="2230181" y="6173009"/>
                  <a:pt x="2248894" y="6173009"/>
                </a:cubicBezTo>
                <a:cubicBezTo>
                  <a:pt x="2336700" y="6173009"/>
                  <a:pt x="2407232" y="6164372"/>
                  <a:pt x="2407232" y="6152857"/>
                </a:cubicBezTo>
                <a:cubicBezTo>
                  <a:pt x="2407232" y="6141341"/>
                  <a:pt x="2336700" y="6132705"/>
                  <a:pt x="2248894" y="6132705"/>
                </a:cubicBez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cubicBezTo>
                  <a:pt x="1621192" y="6033187"/>
                  <a:pt x="1631104" y="6188934"/>
                  <a:pt x="1639599" y="6343267"/>
                </a:cubicBezTo>
                <a:cubicBezTo>
                  <a:pt x="1628272" y="6343267"/>
                  <a:pt x="1614113" y="6343267"/>
                  <a:pt x="1601369" y="6343267"/>
                </a:cubicBezTo>
                <a:cubicBezTo>
                  <a:pt x="1515001" y="6344684"/>
                  <a:pt x="1445621" y="6353177"/>
                  <a:pt x="1445621" y="6364506"/>
                </a:cubicBezTo>
                <a:cubicBezTo>
                  <a:pt x="1445621" y="6375832"/>
                  <a:pt x="1515001" y="6384327"/>
                  <a:pt x="1601369" y="6384327"/>
                </a:cubicBezTo>
                <a:cubicBezTo>
                  <a:pt x="1615528" y="6384327"/>
                  <a:pt x="1629687" y="6384327"/>
                  <a:pt x="1641014" y="6381495"/>
                </a:cubicBezTo>
                <a:cubicBezTo>
                  <a:pt x="1648094" y="6510342"/>
                  <a:pt x="1656590" y="6637772"/>
                  <a:pt x="1663668" y="6766617"/>
                </a:cubicBezTo>
                <a:cubicBezTo>
                  <a:pt x="1564556" y="6780776"/>
                  <a:pt x="1466861" y="6796352"/>
                  <a:pt x="1369163" y="6810510"/>
                </a:cubicBezTo>
                <a:cubicBezTo>
                  <a:pt x="1328103" y="6593879"/>
                  <a:pt x="1287042" y="6373001"/>
                  <a:pt x="1296954" y="6153538"/>
                </a:cubicBez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41">
            <a:extLst>
              <a:ext uri="{FF2B5EF4-FFF2-40B4-BE49-F238E27FC236}">
                <a16:creationId xmlns:a16="http://schemas.microsoft.com/office/drawing/2014/main" id="{1BB2F7DD-497C-4727-B308-01E48C2A84F0}"/>
              </a:ext>
            </a:extLst>
          </p:cNvPr>
          <p:cNvSpPr/>
          <p:nvPr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17E8FFC-B362-4FA5-8AF6-840BA0354AFC}"/>
              </a:ext>
            </a:extLst>
          </p:cNvPr>
          <p:cNvGrpSpPr/>
          <p:nvPr/>
        </p:nvGrpSpPr>
        <p:grpSpPr>
          <a:xfrm>
            <a:off x="6096000" y="2469937"/>
            <a:ext cx="3515092" cy="3876261"/>
            <a:chOff x="3738889" y="1759234"/>
            <a:chExt cx="4623692" cy="509876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5556F77-7807-4E27-8A0C-F41A166E881B}"/>
                </a:ext>
              </a:extLst>
            </p:cNvPr>
            <p:cNvSpPr/>
            <p:nvPr/>
          </p:nvSpPr>
          <p:spPr>
            <a:xfrm>
              <a:off x="6230011" y="3855986"/>
              <a:ext cx="1384644" cy="3002014"/>
            </a:xfrm>
            <a:custGeom>
              <a:avLst/>
              <a:gdLst>
                <a:gd name="connsiteX0" fmla="*/ 86592 w 1257542"/>
                <a:gd name="connsiteY0" fmla="*/ 286 h 2726447"/>
                <a:gd name="connsiteX1" fmla="*/ 113308 w 1257542"/>
                <a:gd name="connsiteY1" fmla="*/ 13184 h 2726447"/>
                <a:gd name="connsiteX2" fmla="*/ 161670 w 1257542"/>
                <a:gd name="connsiteY2" fmla="*/ 109448 h 2726447"/>
                <a:gd name="connsiteX3" fmla="*/ 246420 w 1257542"/>
                <a:gd name="connsiteY3" fmla="*/ 403770 h 2726447"/>
                <a:gd name="connsiteX4" fmla="*/ 273595 w 1257542"/>
                <a:gd name="connsiteY4" fmla="*/ 436472 h 2726447"/>
                <a:gd name="connsiteX5" fmla="*/ 491458 w 1257542"/>
                <a:gd name="connsiteY5" fmla="*/ 504180 h 2726447"/>
                <a:gd name="connsiteX6" fmla="*/ 692739 w 1257542"/>
                <a:gd name="connsiteY6" fmla="*/ 498193 h 2726447"/>
                <a:gd name="connsiteX7" fmla="*/ 765053 w 1257542"/>
                <a:gd name="connsiteY7" fmla="*/ 485756 h 2726447"/>
                <a:gd name="connsiteX8" fmla="*/ 880203 w 1257542"/>
                <a:gd name="connsiteY8" fmla="*/ 436012 h 2726447"/>
                <a:gd name="connsiteX9" fmla="*/ 1189724 w 1257542"/>
                <a:gd name="connsiteY9" fmla="*/ 211700 h 2726447"/>
                <a:gd name="connsiteX10" fmla="*/ 1198476 w 1257542"/>
                <a:gd name="connsiteY10" fmla="*/ 205252 h 2726447"/>
                <a:gd name="connsiteX11" fmla="*/ 1250523 w 1257542"/>
                <a:gd name="connsiteY11" fmla="*/ 207556 h 2726447"/>
                <a:gd name="connsiteX12" fmla="*/ 1238548 w 1257542"/>
                <a:gd name="connsiteY12" fmla="*/ 257761 h 2726447"/>
                <a:gd name="connsiteX13" fmla="*/ 801901 w 1257542"/>
                <a:gd name="connsiteY13" fmla="*/ 599984 h 2726447"/>
                <a:gd name="connsiteX14" fmla="*/ 648982 w 1257542"/>
                <a:gd name="connsiteY14" fmla="*/ 701316 h 2726447"/>
                <a:gd name="connsiteX15" fmla="*/ 392429 w 1257542"/>
                <a:gd name="connsiteY15" fmla="*/ 927930 h 2726447"/>
                <a:gd name="connsiteX16" fmla="*/ 321498 w 1257542"/>
                <a:gd name="connsiteY16" fmla="*/ 1040775 h 2726447"/>
                <a:gd name="connsiteX17" fmla="*/ 304916 w 1257542"/>
                <a:gd name="connsiteY17" fmla="*/ 1124144 h 2726447"/>
                <a:gd name="connsiteX18" fmla="*/ 337619 w 1257542"/>
                <a:gd name="connsiteY18" fmla="*/ 1639092 h 2726447"/>
                <a:gd name="connsiteX19" fmla="*/ 371702 w 1257542"/>
                <a:gd name="connsiteY19" fmla="*/ 2071132 h 2726447"/>
                <a:gd name="connsiteX20" fmla="*/ 414077 w 1257542"/>
                <a:gd name="connsiteY20" fmla="*/ 2574565 h 2726447"/>
                <a:gd name="connsiteX21" fmla="*/ 426913 w 1257542"/>
                <a:gd name="connsiteY21" fmla="*/ 2726447 h 2726447"/>
                <a:gd name="connsiteX22" fmla="*/ 445 w 1257542"/>
                <a:gd name="connsiteY22" fmla="*/ 2726447 h 2726447"/>
                <a:gd name="connsiteX23" fmla="*/ 0 w 1257542"/>
                <a:gd name="connsiteY23" fmla="*/ 708685 h 2726447"/>
                <a:gd name="connsiteX24" fmla="*/ 22109 w 1257542"/>
                <a:gd name="connsiteY24" fmla="*/ 650650 h 2726447"/>
                <a:gd name="connsiteX25" fmla="*/ 46981 w 1257542"/>
                <a:gd name="connsiteY25" fmla="*/ 621171 h 2726447"/>
                <a:gd name="connsiteX26" fmla="*/ 87975 w 1257542"/>
                <a:gd name="connsiteY26" fmla="*/ 470556 h 2726447"/>
                <a:gd name="connsiteX27" fmla="*/ 55733 w 1257542"/>
                <a:gd name="connsiteY27" fmla="*/ 93788 h 2726447"/>
                <a:gd name="connsiteX28" fmla="*/ 55733 w 1257542"/>
                <a:gd name="connsiteY28" fmla="*/ 31147 h 2726447"/>
                <a:gd name="connsiteX29" fmla="*/ 86592 w 1257542"/>
                <a:gd name="connsiteY29" fmla="*/ 286 h 272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542" h="2726447">
                  <a:moveTo>
                    <a:pt x="86592" y="286"/>
                  </a:moveTo>
                  <a:cubicBezTo>
                    <a:pt x="93962" y="-1557"/>
                    <a:pt x="109162" y="5814"/>
                    <a:pt x="113308" y="13184"/>
                  </a:cubicBezTo>
                  <a:cubicBezTo>
                    <a:pt x="131271" y="44504"/>
                    <a:pt x="151076" y="75824"/>
                    <a:pt x="161670" y="109448"/>
                  </a:cubicBezTo>
                  <a:cubicBezTo>
                    <a:pt x="192069" y="206634"/>
                    <a:pt x="219244" y="305202"/>
                    <a:pt x="246420" y="403770"/>
                  </a:cubicBezTo>
                  <a:cubicBezTo>
                    <a:pt x="251026" y="420351"/>
                    <a:pt x="257935" y="429564"/>
                    <a:pt x="273595" y="436472"/>
                  </a:cubicBezTo>
                  <a:cubicBezTo>
                    <a:pt x="343606" y="468254"/>
                    <a:pt x="414538" y="499574"/>
                    <a:pt x="491458" y="504180"/>
                  </a:cubicBezTo>
                  <a:cubicBezTo>
                    <a:pt x="558244" y="508326"/>
                    <a:pt x="625953" y="501876"/>
                    <a:pt x="692739" y="498193"/>
                  </a:cubicBezTo>
                  <a:cubicBezTo>
                    <a:pt x="717151" y="496811"/>
                    <a:pt x="741102" y="490362"/>
                    <a:pt x="765053" y="485756"/>
                  </a:cubicBezTo>
                  <a:cubicBezTo>
                    <a:pt x="806967" y="477465"/>
                    <a:pt x="845658" y="461345"/>
                    <a:pt x="880203" y="436012"/>
                  </a:cubicBezTo>
                  <a:cubicBezTo>
                    <a:pt x="983376" y="360935"/>
                    <a:pt x="1086551" y="286779"/>
                    <a:pt x="1189724" y="211700"/>
                  </a:cubicBezTo>
                  <a:cubicBezTo>
                    <a:pt x="1192487" y="209398"/>
                    <a:pt x="1195713" y="207095"/>
                    <a:pt x="1198476" y="205252"/>
                  </a:cubicBezTo>
                  <a:cubicBezTo>
                    <a:pt x="1219202" y="190513"/>
                    <a:pt x="1238087" y="191434"/>
                    <a:pt x="1250523" y="207556"/>
                  </a:cubicBezTo>
                  <a:cubicBezTo>
                    <a:pt x="1262959" y="223676"/>
                    <a:pt x="1258814" y="242100"/>
                    <a:pt x="1238548" y="257761"/>
                  </a:cubicBezTo>
                  <a:cubicBezTo>
                    <a:pt x="1092999" y="371989"/>
                    <a:pt x="948832" y="487598"/>
                    <a:pt x="801901" y="599984"/>
                  </a:cubicBezTo>
                  <a:cubicBezTo>
                    <a:pt x="753538" y="637293"/>
                    <a:pt x="699187" y="666311"/>
                    <a:pt x="648982" y="701316"/>
                  </a:cubicBezTo>
                  <a:cubicBezTo>
                    <a:pt x="555020" y="767182"/>
                    <a:pt x="464743" y="838113"/>
                    <a:pt x="392429" y="927930"/>
                  </a:cubicBezTo>
                  <a:cubicBezTo>
                    <a:pt x="364794" y="962474"/>
                    <a:pt x="340843" y="1001164"/>
                    <a:pt x="321498" y="1040775"/>
                  </a:cubicBezTo>
                  <a:cubicBezTo>
                    <a:pt x="309522" y="1065648"/>
                    <a:pt x="303534" y="1096508"/>
                    <a:pt x="304916" y="1124144"/>
                  </a:cubicBezTo>
                  <a:cubicBezTo>
                    <a:pt x="314128" y="1295946"/>
                    <a:pt x="325643" y="1467749"/>
                    <a:pt x="337619" y="1639092"/>
                  </a:cubicBezTo>
                  <a:cubicBezTo>
                    <a:pt x="347752" y="1783258"/>
                    <a:pt x="360187" y="1927425"/>
                    <a:pt x="371702" y="2071132"/>
                  </a:cubicBezTo>
                  <a:cubicBezTo>
                    <a:pt x="385520" y="2238790"/>
                    <a:pt x="399799" y="2406908"/>
                    <a:pt x="414077" y="2574565"/>
                  </a:cubicBezTo>
                  <a:lnTo>
                    <a:pt x="426913" y="2726447"/>
                  </a:lnTo>
                  <a:lnTo>
                    <a:pt x="445" y="2726447"/>
                  </a:lnTo>
                  <a:lnTo>
                    <a:pt x="0" y="708685"/>
                  </a:lnTo>
                  <a:cubicBezTo>
                    <a:pt x="0" y="686116"/>
                    <a:pt x="5987" y="666770"/>
                    <a:pt x="22109" y="650650"/>
                  </a:cubicBezTo>
                  <a:cubicBezTo>
                    <a:pt x="30861" y="641438"/>
                    <a:pt x="38691" y="630845"/>
                    <a:pt x="46981" y="621171"/>
                  </a:cubicBezTo>
                  <a:cubicBezTo>
                    <a:pt x="83829" y="577416"/>
                    <a:pt x="93962" y="527670"/>
                    <a:pt x="87975" y="470556"/>
                  </a:cubicBezTo>
                  <a:cubicBezTo>
                    <a:pt x="74616" y="345274"/>
                    <a:pt x="65866" y="219531"/>
                    <a:pt x="55733" y="93788"/>
                  </a:cubicBezTo>
                  <a:cubicBezTo>
                    <a:pt x="53890" y="73061"/>
                    <a:pt x="56193" y="52334"/>
                    <a:pt x="55733" y="31147"/>
                  </a:cubicBezTo>
                  <a:cubicBezTo>
                    <a:pt x="55733" y="10419"/>
                    <a:pt x="72314" y="3971"/>
                    <a:pt x="86592" y="286"/>
                  </a:cubicBezTo>
                  <a:close/>
                </a:path>
              </a:pathLst>
            </a:custGeom>
            <a:solidFill>
              <a:schemeClr val="accent4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EA3EC0-C8FC-4C78-8BCE-824D8D232D3D}"/>
                </a:ext>
              </a:extLst>
            </p:cNvPr>
            <p:cNvSpPr/>
            <p:nvPr/>
          </p:nvSpPr>
          <p:spPr>
            <a:xfrm>
              <a:off x="4535359" y="3852840"/>
              <a:ext cx="1384277" cy="3005161"/>
            </a:xfrm>
            <a:custGeom>
              <a:avLst/>
              <a:gdLst>
                <a:gd name="connsiteX0" fmla="*/ 1170617 w 1257209"/>
                <a:gd name="connsiteY0" fmla="*/ 842 h 2729305"/>
                <a:gd name="connsiteX1" fmla="*/ 1201478 w 1257209"/>
                <a:gd name="connsiteY1" fmla="*/ 38149 h 2729305"/>
                <a:gd name="connsiteX2" fmla="*/ 1192265 w 1257209"/>
                <a:gd name="connsiteY2" fmla="*/ 241734 h 2729305"/>
                <a:gd name="connsiteX3" fmla="*/ 1168314 w 1257209"/>
                <a:gd name="connsiteY3" fmla="*/ 494141 h 2729305"/>
                <a:gd name="connsiteX4" fmla="*/ 1200556 w 1257209"/>
                <a:gd name="connsiteY4" fmla="*/ 609290 h 2729305"/>
                <a:gd name="connsiteX5" fmla="*/ 1230035 w 1257209"/>
                <a:gd name="connsiteY5" fmla="*/ 646599 h 2729305"/>
                <a:gd name="connsiteX6" fmla="*/ 1257209 w 1257209"/>
                <a:gd name="connsiteY6" fmla="*/ 717531 h 2729305"/>
                <a:gd name="connsiteX7" fmla="*/ 1256760 w 1257209"/>
                <a:gd name="connsiteY7" fmla="*/ 2729305 h 2729305"/>
                <a:gd name="connsiteX8" fmla="*/ 831157 w 1257209"/>
                <a:gd name="connsiteY8" fmla="*/ 2729305 h 2729305"/>
                <a:gd name="connsiteX9" fmla="*/ 831157 w 1257209"/>
                <a:gd name="connsiteY9" fmla="*/ 2718365 h 2729305"/>
                <a:gd name="connsiteX10" fmla="*/ 887811 w 1257209"/>
                <a:gd name="connsiteY10" fmla="*/ 2050498 h 2729305"/>
                <a:gd name="connsiteX11" fmla="*/ 933870 w 1257209"/>
                <a:gd name="connsiteY11" fmla="*/ 1457250 h 2729305"/>
                <a:gd name="connsiteX12" fmla="*/ 953216 w 1257209"/>
                <a:gd name="connsiteY12" fmla="*/ 1149110 h 2729305"/>
                <a:gd name="connsiteX13" fmla="*/ 910380 w 1257209"/>
                <a:gd name="connsiteY13" fmla="*/ 992507 h 2729305"/>
                <a:gd name="connsiteX14" fmla="*/ 760686 w 1257209"/>
                <a:gd name="connsiteY14" fmla="*/ 824389 h 2729305"/>
                <a:gd name="connsiteX15" fmla="*/ 491698 w 1257209"/>
                <a:gd name="connsiteY15" fmla="*/ 626332 h 2729305"/>
                <a:gd name="connsiteX16" fmla="*/ 383457 w 1257209"/>
                <a:gd name="connsiteY16" fmla="*/ 547110 h 2729305"/>
                <a:gd name="connsiteX17" fmla="*/ 22348 w 1257209"/>
                <a:gd name="connsiteY17" fmla="*/ 263382 h 2729305"/>
                <a:gd name="connsiteX18" fmla="*/ 10833 w 1257209"/>
                <a:gd name="connsiteY18" fmla="*/ 254170 h 2729305"/>
                <a:gd name="connsiteX19" fmla="*/ 6688 w 1257209"/>
                <a:gd name="connsiteY19" fmla="*/ 210873 h 2729305"/>
                <a:gd name="connsiteX20" fmla="*/ 50905 w 1257209"/>
                <a:gd name="connsiteY20" fmla="*/ 203043 h 2729305"/>
                <a:gd name="connsiteX21" fmla="*/ 107558 w 1257209"/>
                <a:gd name="connsiteY21" fmla="*/ 244037 h 2729305"/>
                <a:gd name="connsiteX22" fmla="*/ 358585 w 1257209"/>
                <a:gd name="connsiteY22" fmla="*/ 426433 h 2729305"/>
                <a:gd name="connsiteX23" fmla="*/ 548351 w 1257209"/>
                <a:gd name="connsiteY23" fmla="*/ 498747 h 2729305"/>
                <a:gd name="connsiteX24" fmla="*/ 681924 w 1257209"/>
                <a:gd name="connsiteY24" fmla="*/ 510262 h 2729305"/>
                <a:gd name="connsiteX25" fmla="*/ 979009 w 1257209"/>
                <a:gd name="connsiteY25" fmla="*/ 441172 h 2729305"/>
                <a:gd name="connsiteX26" fmla="*/ 1012632 w 1257209"/>
                <a:gd name="connsiteY26" fmla="*/ 400639 h 2729305"/>
                <a:gd name="connsiteX27" fmla="*/ 1102909 w 1257209"/>
                <a:gd name="connsiteY27" fmla="*/ 92500 h 2729305"/>
                <a:gd name="connsiteX28" fmla="*/ 1140218 w 1257209"/>
                <a:gd name="connsiteY28" fmla="*/ 19266 h 2729305"/>
                <a:gd name="connsiteX29" fmla="*/ 1170617 w 1257209"/>
                <a:gd name="connsiteY29" fmla="*/ 842 h 27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209" h="2729305">
                  <a:moveTo>
                    <a:pt x="1170617" y="842"/>
                  </a:moveTo>
                  <a:cubicBezTo>
                    <a:pt x="1190423" y="5908"/>
                    <a:pt x="1201938" y="18344"/>
                    <a:pt x="1201478" y="38149"/>
                  </a:cubicBezTo>
                  <a:cubicBezTo>
                    <a:pt x="1199174" y="105858"/>
                    <a:pt x="1196871" y="174026"/>
                    <a:pt x="1192265" y="241734"/>
                  </a:cubicBezTo>
                  <a:cubicBezTo>
                    <a:pt x="1185817" y="326023"/>
                    <a:pt x="1177987" y="410313"/>
                    <a:pt x="1168314" y="494141"/>
                  </a:cubicBezTo>
                  <a:cubicBezTo>
                    <a:pt x="1163247" y="537898"/>
                    <a:pt x="1175684" y="575206"/>
                    <a:pt x="1200556" y="609290"/>
                  </a:cubicBezTo>
                  <a:cubicBezTo>
                    <a:pt x="1209769" y="622187"/>
                    <a:pt x="1218980" y="635544"/>
                    <a:pt x="1230035" y="646599"/>
                  </a:cubicBezTo>
                  <a:cubicBezTo>
                    <a:pt x="1250300" y="666404"/>
                    <a:pt x="1257209" y="689434"/>
                    <a:pt x="1257209" y="717531"/>
                  </a:cubicBezTo>
                  <a:lnTo>
                    <a:pt x="1256760" y="2729305"/>
                  </a:lnTo>
                  <a:lnTo>
                    <a:pt x="831157" y="2729305"/>
                  </a:lnTo>
                  <a:lnTo>
                    <a:pt x="831157" y="2718365"/>
                  </a:lnTo>
                  <a:cubicBezTo>
                    <a:pt x="850042" y="2495896"/>
                    <a:pt x="869387" y="2272967"/>
                    <a:pt x="887811" y="2050498"/>
                  </a:cubicBezTo>
                  <a:cubicBezTo>
                    <a:pt x="903932" y="1852902"/>
                    <a:pt x="919132" y="1654846"/>
                    <a:pt x="933870" y="1457250"/>
                  </a:cubicBezTo>
                  <a:cubicBezTo>
                    <a:pt x="941240" y="1354536"/>
                    <a:pt x="945846" y="1251823"/>
                    <a:pt x="953216" y="1149110"/>
                  </a:cubicBezTo>
                  <a:cubicBezTo>
                    <a:pt x="957361" y="1091536"/>
                    <a:pt x="940779" y="1040409"/>
                    <a:pt x="910380" y="992507"/>
                  </a:cubicBezTo>
                  <a:cubicBezTo>
                    <a:pt x="869847" y="928023"/>
                    <a:pt x="816879" y="874594"/>
                    <a:pt x="760686" y="824389"/>
                  </a:cubicBezTo>
                  <a:cubicBezTo>
                    <a:pt x="676857" y="750233"/>
                    <a:pt x="585659" y="686671"/>
                    <a:pt x="491698" y="626332"/>
                  </a:cubicBezTo>
                  <a:cubicBezTo>
                    <a:pt x="454389" y="602381"/>
                    <a:pt x="418923" y="574746"/>
                    <a:pt x="383457" y="547110"/>
                  </a:cubicBezTo>
                  <a:cubicBezTo>
                    <a:pt x="262780" y="452687"/>
                    <a:pt x="142565" y="357804"/>
                    <a:pt x="22348" y="263382"/>
                  </a:cubicBezTo>
                  <a:cubicBezTo>
                    <a:pt x="18663" y="260158"/>
                    <a:pt x="14518" y="257394"/>
                    <a:pt x="10833" y="254170"/>
                  </a:cubicBezTo>
                  <a:cubicBezTo>
                    <a:pt x="-2063" y="241734"/>
                    <a:pt x="-3445" y="224231"/>
                    <a:pt x="6688" y="210873"/>
                  </a:cubicBezTo>
                  <a:cubicBezTo>
                    <a:pt x="16821" y="197056"/>
                    <a:pt x="35705" y="192910"/>
                    <a:pt x="50905" y="203043"/>
                  </a:cubicBezTo>
                  <a:cubicBezTo>
                    <a:pt x="70251" y="215940"/>
                    <a:pt x="88675" y="230680"/>
                    <a:pt x="107558" y="244037"/>
                  </a:cubicBezTo>
                  <a:cubicBezTo>
                    <a:pt x="191387" y="304835"/>
                    <a:pt x="276138" y="363792"/>
                    <a:pt x="358585" y="426433"/>
                  </a:cubicBezTo>
                  <a:cubicBezTo>
                    <a:pt x="415238" y="469729"/>
                    <a:pt x="479261" y="490456"/>
                    <a:pt x="548351" y="498747"/>
                  </a:cubicBezTo>
                  <a:cubicBezTo>
                    <a:pt x="592567" y="504275"/>
                    <a:pt x="637246" y="507499"/>
                    <a:pt x="681924" y="510262"/>
                  </a:cubicBezTo>
                  <a:cubicBezTo>
                    <a:pt x="787861" y="517632"/>
                    <a:pt x="884586" y="483547"/>
                    <a:pt x="979009" y="441172"/>
                  </a:cubicBezTo>
                  <a:cubicBezTo>
                    <a:pt x="997894" y="432881"/>
                    <a:pt x="1007105" y="421367"/>
                    <a:pt x="1012632" y="400639"/>
                  </a:cubicBezTo>
                  <a:cubicBezTo>
                    <a:pt x="1041189" y="297466"/>
                    <a:pt x="1071128" y="194753"/>
                    <a:pt x="1102909" y="92500"/>
                  </a:cubicBezTo>
                  <a:cubicBezTo>
                    <a:pt x="1110740" y="66706"/>
                    <a:pt x="1126400" y="42756"/>
                    <a:pt x="1140218" y="19266"/>
                  </a:cubicBezTo>
                  <a:cubicBezTo>
                    <a:pt x="1146205" y="8672"/>
                    <a:pt x="1154957" y="-3304"/>
                    <a:pt x="1170617" y="842"/>
                  </a:cubicBezTo>
                  <a:close/>
                </a:path>
              </a:pathLst>
            </a:custGeom>
            <a:solidFill>
              <a:schemeClr val="accent3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EA7F7FB-D37B-41D6-BC98-2F9291261A02}"/>
                </a:ext>
              </a:extLst>
            </p:cNvPr>
            <p:cNvGrpSpPr/>
            <p:nvPr/>
          </p:nvGrpSpPr>
          <p:grpSpPr>
            <a:xfrm>
              <a:off x="3738889" y="1759234"/>
              <a:ext cx="4623692" cy="3326062"/>
              <a:chOff x="3784154" y="1759234"/>
              <a:chExt cx="4623692" cy="3326062"/>
            </a:xfrm>
            <a:solidFill>
              <a:schemeClr val="accent1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5BB7BFF-8108-44FC-A9FE-95735CFC5C80}"/>
                  </a:ext>
                </a:extLst>
              </p:cNvPr>
              <p:cNvSpPr/>
              <p:nvPr/>
            </p:nvSpPr>
            <p:spPr>
              <a:xfrm>
                <a:off x="8068055" y="4002915"/>
                <a:ext cx="339791" cy="157217"/>
              </a:xfrm>
              <a:custGeom>
                <a:avLst/>
                <a:gdLst>
                  <a:gd name="connsiteX0" fmla="*/ 250770 w 250396"/>
                  <a:gd name="connsiteY0" fmla="*/ 80316 h 115854"/>
                  <a:gd name="connsiteX1" fmla="*/ 153975 w 250396"/>
                  <a:gd name="connsiteY1" fmla="*/ 108346 h 115854"/>
                  <a:gd name="connsiteX2" fmla="*/ 117350 w 250396"/>
                  <a:gd name="connsiteY2" fmla="*/ 115073 h 115854"/>
                  <a:gd name="connsiteX3" fmla="*/ 0 w 250396"/>
                  <a:gd name="connsiteY3" fmla="*/ 59388 h 115854"/>
                  <a:gd name="connsiteX4" fmla="*/ 173035 w 250396"/>
                  <a:gd name="connsiteY4" fmla="*/ 71721 h 115854"/>
                  <a:gd name="connsiteX5" fmla="*/ 173782 w 250396"/>
                  <a:gd name="connsiteY5" fmla="*/ 66489 h 115854"/>
                  <a:gd name="connsiteX6" fmla="*/ 1869 w 250396"/>
                  <a:gd name="connsiteY6" fmla="*/ 32480 h 115854"/>
                  <a:gd name="connsiteX7" fmla="*/ 118471 w 250396"/>
                  <a:gd name="connsiteY7" fmla="*/ 5198 h 115854"/>
                  <a:gd name="connsiteX8" fmla="*/ 234700 w 250396"/>
                  <a:gd name="connsiteY8" fmla="*/ 67610 h 115854"/>
                  <a:gd name="connsiteX9" fmla="*/ 250770 w 250396"/>
                  <a:gd name="connsiteY9" fmla="*/ 77700 h 115854"/>
                  <a:gd name="connsiteX10" fmla="*/ 250770 w 250396"/>
                  <a:gd name="connsiteY10" fmla="*/ 80316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396" h="115854">
                    <a:moveTo>
                      <a:pt x="250770" y="80316"/>
                    </a:moveTo>
                    <a:cubicBezTo>
                      <a:pt x="218629" y="89660"/>
                      <a:pt x="186489" y="99377"/>
                      <a:pt x="153975" y="108346"/>
                    </a:cubicBezTo>
                    <a:cubicBezTo>
                      <a:pt x="142016" y="111710"/>
                      <a:pt x="129683" y="113204"/>
                      <a:pt x="117350" y="115073"/>
                    </a:cubicBezTo>
                    <a:cubicBezTo>
                      <a:pt x="70261" y="121053"/>
                      <a:pt x="25787" y="99377"/>
                      <a:pt x="0" y="59388"/>
                    </a:cubicBezTo>
                    <a:cubicBezTo>
                      <a:pt x="57180" y="63499"/>
                      <a:pt x="115108" y="67610"/>
                      <a:pt x="173035" y="71721"/>
                    </a:cubicBezTo>
                    <a:cubicBezTo>
                      <a:pt x="173409" y="69852"/>
                      <a:pt x="173409" y="68357"/>
                      <a:pt x="173782" y="66489"/>
                    </a:cubicBezTo>
                    <a:cubicBezTo>
                      <a:pt x="116976" y="55277"/>
                      <a:pt x="60170" y="44065"/>
                      <a:pt x="1869" y="32480"/>
                    </a:cubicBezTo>
                    <a:cubicBezTo>
                      <a:pt x="37373" y="7814"/>
                      <a:pt x="73998" y="-9004"/>
                      <a:pt x="118471" y="5198"/>
                    </a:cubicBezTo>
                    <a:cubicBezTo>
                      <a:pt x="161076" y="19026"/>
                      <a:pt x="198075" y="43318"/>
                      <a:pt x="234700" y="67610"/>
                    </a:cubicBezTo>
                    <a:cubicBezTo>
                      <a:pt x="239932" y="70973"/>
                      <a:pt x="245538" y="74337"/>
                      <a:pt x="250770" y="77700"/>
                    </a:cubicBezTo>
                    <a:cubicBezTo>
                      <a:pt x="250770" y="78448"/>
                      <a:pt x="250770" y="79569"/>
                      <a:pt x="250770" y="80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B272925-16C4-4E9D-843D-0C403E0911A7}"/>
                  </a:ext>
                </a:extLst>
              </p:cNvPr>
              <p:cNvSpPr/>
              <p:nvPr/>
            </p:nvSpPr>
            <p:spPr>
              <a:xfrm>
                <a:off x="5596698" y="2945459"/>
                <a:ext cx="355005" cy="816512"/>
              </a:xfrm>
              <a:custGeom>
                <a:avLst/>
                <a:gdLst>
                  <a:gd name="connsiteX0" fmla="*/ 133056 w 261607"/>
                  <a:gd name="connsiteY0" fmla="*/ 0 h 601698"/>
                  <a:gd name="connsiteX1" fmla="*/ 185377 w 261607"/>
                  <a:gd name="connsiteY1" fmla="*/ 109502 h 601698"/>
                  <a:gd name="connsiteX2" fmla="*/ 257880 w 261607"/>
                  <a:gd name="connsiteY2" fmla="*/ 315424 h 601698"/>
                  <a:gd name="connsiteX3" fmla="*/ 225740 w 261607"/>
                  <a:gd name="connsiteY3" fmla="*/ 515741 h 601698"/>
                  <a:gd name="connsiteX4" fmla="*/ 160711 w 261607"/>
                  <a:gd name="connsiteY4" fmla="*/ 603193 h 601698"/>
                  <a:gd name="connsiteX5" fmla="*/ 132682 w 261607"/>
                  <a:gd name="connsiteY5" fmla="*/ 169298 h 601698"/>
                  <a:gd name="connsiteX6" fmla="*/ 107642 w 261607"/>
                  <a:gd name="connsiteY6" fmla="*/ 604314 h 601698"/>
                  <a:gd name="connsiteX7" fmla="*/ 97925 w 261607"/>
                  <a:gd name="connsiteY7" fmla="*/ 595719 h 601698"/>
                  <a:gd name="connsiteX8" fmla="*/ 4494 w 261607"/>
                  <a:gd name="connsiteY8" fmla="*/ 425673 h 601698"/>
                  <a:gd name="connsiteX9" fmla="*/ 11221 w 261607"/>
                  <a:gd name="connsiteY9" fmla="*/ 300475 h 601698"/>
                  <a:gd name="connsiteX10" fmla="*/ 133056 w 261607"/>
                  <a:gd name="connsiteY10" fmla="*/ 0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07" h="601698">
                    <a:moveTo>
                      <a:pt x="133056" y="0"/>
                    </a:moveTo>
                    <a:cubicBezTo>
                      <a:pt x="151742" y="38867"/>
                      <a:pt x="169307" y="73998"/>
                      <a:pt x="185377" y="109502"/>
                    </a:cubicBezTo>
                    <a:cubicBezTo>
                      <a:pt x="215275" y="176025"/>
                      <a:pt x="241436" y="244043"/>
                      <a:pt x="257880" y="315424"/>
                    </a:cubicBezTo>
                    <a:cubicBezTo>
                      <a:pt x="274324" y="386806"/>
                      <a:pt x="263486" y="453703"/>
                      <a:pt x="225740" y="515741"/>
                    </a:cubicBezTo>
                    <a:cubicBezTo>
                      <a:pt x="207053" y="546387"/>
                      <a:pt x="184256" y="574790"/>
                      <a:pt x="160711" y="603193"/>
                    </a:cubicBezTo>
                    <a:cubicBezTo>
                      <a:pt x="162954" y="457066"/>
                      <a:pt x="147631" y="313182"/>
                      <a:pt x="132682" y="169298"/>
                    </a:cubicBezTo>
                    <a:cubicBezTo>
                      <a:pt x="118107" y="313182"/>
                      <a:pt x="102036" y="456693"/>
                      <a:pt x="107642" y="604314"/>
                    </a:cubicBezTo>
                    <a:cubicBezTo>
                      <a:pt x="103158" y="600203"/>
                      <a:pt x="100168" y="598335"/>
                      <a:pt x="97925" y="595719"/>
                    </a:cubicBezTo>
                    <a:cubicBezTo>
                      <a:pt x="53826" y="546013"/>
                      <a:pt x="18322" y="491823"/>
                      <a:pt x="4494" y="425673"/>
                    </a:cubicBezTo>
                    <a:cubicBezTo>
                      <a:pt x="-4475" y="383069"/>
                      <a:pt x="1131" y="341585"/>
                      <a:pt x="11221" y="300475"/>
                    </a:cubicBezTo>
                    <a:cubicBezTo>
                      <a:pt x="37008" y="195832"/>
                      <a:pt x="82229" y="99411"/>
                      <a:pt x="133056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6D04525-046B-4E20-9916-1E0FE9682339}"/>
                  </a:ext>
                </a:extLst>
              </p:cNvPr>
              <p:cNvSpPr/>
              <p:nvPr/>
            </p:nvSpPr>
            <p:spPr>
              <a:xfrm>
                <a:off x="6234879" y="2947995"/>
                <a:ext cx="355005" cy="816512"/>
              </a:xfrm>
              <a:custGeom>
                <a:avLst/>
                <a:gdLst>
                  <a:gd name="connsiteX0" fmla="*/ 157959 w 261607"/>
                  <a:gd name="connsiteY0" fmla="*/ 600203 h 601698"/>
                  <a:gd name="connsiteX1" fmla="*/ 132919 w 261607"/>
                  <a:gd name="connsiteY1" fmla="*/ 167803 h 601698"/>
                  <a:gd name="connsiteX2" fmla="*/ 107879 w 261607"/>
                  <a:gd name="connsiteY2" fmla="*/ 599830 h 601698"/>
                  <a:gd name="connsiteX3" fmla="*/ 104890 w 261607"/>
                  <a:gd name="connsiteY3" fmla="*/ 600203 h 601698"/>
                  <a:gd name="connsiteX4" fmla="*/ 2862 w 261607"/>
                  <a:gd name="connsiteY4" fmla="*/ 413714 h 601698"/>
                  <a:gd name="connsiteX5" fmla="*/ 13327 w 261607"/>
                  <a:gd name="connsiteY5" fmla="*/ 290011 h 601698"/>
                  <a:gd name="connsiteX6" fmla="*/ 128808 w 261607"/>
                  <a:gd name="connsiteY6" fmla="*/ 6727 h 601698"/>
                  <a:gd name="connsiteX7" fmla="*/ 134040 w 261607"/>
                  <a:gd name="connsiteY7" fmla="*/ 0 h 601698"/>
                  <a:gd name="connsiteX8" fmla="*/ 189351 w 261607"/>
                  <a:gd name="connsiteY8" fmla="*/ 116976 h 601698"/>
                  <a:gd name="connsiteX9" fmla="*/ 259612 w 261607"/>
                  <a:gd name="connsiteY9" fmla="*/ 325141 h 601698"/>
                  <a:gd name="connsiteX10" fmla="*/ 228219 w 261607"/>
                  <a:gd name="connsiteY10" fmla="*/ 508640 h 601698"/>
                  <a:gd name="connsiteX11" fmla="*/ 163564 w 261607"/>
                  <a:gd name="connsiteY11" fmla="*/ 602819 h 601698"/>
                  <a:gd name="connsiteX12" fmla="*/ 157959 w 261607"/>
                  <a:gd name="connsiteY12" fmla="*/ 600203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7959" y="600203"/>
                    </a:moveTo>
                    <a:cubicBezTo>
                      <a:pt x="163191" y="455198"/>
                      <a:pt x="147494" y="311687"/>
                      <a:pt x="132919" y="167803"/>
                    </a:cubicBezTo>
                    <a:cubicBezTo>
                      <a:pt x="117970" y="311313"/>
                      <a:pt x="102273" y="454824"/>
                      <a:pt x="107879" y="599830"/>
                    </a:cubicBezTo>
                    <a:cubicBezTo>
                      <a:pt x="106384" y="600203"/>
                      <a:pt x="105263" y="600577"/>
                      <a:pt x="104890" y="600203"/>
                    </a:cubicBezTo>
                    <a:cubicBezTo>
                      <a:pt x="54437" y="547134"/>
                      <a:pt x="15569" y="487712"/>
                      <a:pt x="2862" y="413714"/>
                    </a:cubicBezTo>
                    <a:cubicBezTo>
                      <a:pt x="-4238" y="371483"/>
                      <a:pt x="2862" y="330373"/>
                      <a:pt x="13327" y="290011"/>
                    </a:cubicBezTo>
                    <a:cubicBezTo>
                      <a:pt x="39488" y="190600"/>
                      <a:pt x="81718" y="97542"/>
                      <a:pt x="128808" y="6727"/>
                    </a:cubicBezTo>
                    <a:cubicBezTo>
                      <a:pt x="129555" y="5232"/>
                      <a:pt x="131050" y="3737"/>
                      <a:pt x="134040" y="0"/>
                    </a:cubicBezTo>
                    <a:cubicBezTo>
                      <a:pt x="153100" y="39989"/>
                      <a:pt x="171786" y="78109"/>
                      <a:pt x="189351" y="116976"/>
                    </a:cubicBezTo>
                    <a:cubicBezTo>
                      <a:pt x="219249" y="184247"/>
                      <a:pt x="245037" y="252638"/>
                      <a:pt x="259612" y="325141"/>
                    </a:cubicBezTo>
                    <a:cubicBezTo>
                      <a:pt x="272692" y="390543"/>
                      <a:pt x="261854" y="451834"/>
                      <a:pt x="228219" y="508640"/>
                    </a:cubicBezTo>
                    <a:cubicBezTo>
                      <a:pt x="208785" y="541528"/>
                      <a:pt x="185240" y="571426"/>
                      <a:pt x="163564" y="602819"/>
                    </a:cubicBezTo>
                    <a:cubicBezTo>
                      <a:pt x="161696" y="602072"/>
                      <a:pt x="159827" y="600951"/>
                      <a:pt x="157959" y="60020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0D207F7-8677-4417-89AB-24DBE1808397}"/>
                  </a:ext>
                </a:extLst>
              </p:cNvPr>
              <p:cNvSpPr/>
              <p:nvPr/>
            </p:nvSpPr>
            <p:spPr>
              <a:xfrm>
                <a:off x="3797340" y="3458189"/>
                <a:ext cx="684653" cy="507151"/>
              </a:xfrm>
              <a:custGeom>
                <a:avLst/>
                <a:gdLst>
                  <a:gd name="connsiteX0" fmla="*/ 2242 w 504529"/>
                  <a:gd name="connsiteY0" fmla="*/ 0 h 373725"/>
                  <a:gd name="connsiteX1" fmla="*/ 117724 w 504529"/>
                  <a:gd name="connsiteY1" fmla="*/ 19808 h 373725"/>
                  <a:gd name="connsiteX2" fmla="*/ 312808 w 504529"/>
                  <a:gd name="connsiteY2" fmla="*/ 72876 h 373725"/>
                  <a:gd name="connsiteX3" fmla="*/ 487338 w 504529"/>
                  <a:gd name="connsiteY3" fmla="*/ 255628 h 373725"/>
                  <a:gd name="connsiteX4" fmla="*/ 506024 w 504529"/>
                  <a:gd name="connsiteY4" fmla="*/ 324768 h 373725"/>
                  <a:gd name="connsiteX5" fmla="*/ 138652 w 504529"/>
                  <a:gd name="connsiteY5" fmla="*/ 96421 h 373725"/>
                  <a:gd name="connsiteX6" fmla="*/ 136410 w 504529"/>
                  <a:gd name="connsiteY6" fmla="*/ 99411 h 373725"/>
                  <a:gd name="connsiteX7" fmla="*/ 245538 w 504529"/>
                  <a:gd name="connsiteY7" fmla="*/ 191721 h 373725"/>
                  <a:gd name="connsiteX8" fmla="*/ 359150 w 504529"/>
                  <a:gd name="connsiteY8" fmla="*/ 283284 h 373725"/>
                  <a:gd name="connsiteX9" fmla="*/ 476874 w 504529"/>
                  <a:gd name="connsiteY9" fmla="*/ 369241 h 373725"/>
                  <a:gd name="connsiteX10" fmla="*/ 187610 w 504529"/>
                  <a:gd name="connsiteY10" fmla="*/ 287021 h 373725"/>
                  <a:gd name="connsiteX11" fmla="*/ 42978 w 504529"/>
                  <a:gd name="connsiteY11" fmla="*/ 81472 h 373725"/>
                  <a:gd name="connsiteX12" fmla="*/ 0 w 504529"/>
                  <a:gd name="connsiteY12" fmla="*/ 4111 h 373725"/>
                  <a:gd name="connsiteX13" fmla="*/ 2242 w 504529"/>
                  <a:gd name="connsiteY13" fmla="*/ 0 h 37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73725">
                    <a:moveTo>
                      <a:pt x="2242" y="0"/>
                    </a:moveTo>
                    <a:cubicBezTo>
                      <a:pt x="40736" y="6353"/>
                      <a:pt x="79604" y="12333"/>
                      <a:pt x="117724" y="19808"/>
                    </a:cubicBezTo>
                    <a:cubicBezTo>
                      <a:pt x="184247" y="32140"/>
                      <a:pt x="249275" y="49706"/>
                      <a:pt x="312808" y="72876"/>
                    </a:cubicBezTo>
                    <a:cubicBezTo>
                      <a:pt x="401381" y="105391"/>
                      <a:pt x="457440" y="168177"/>
                      <a:pt x="487338" y="255628"/>
                    </a:cubicBezTo>
                    <a:cubicBezTo>
                      <a:pt x="494813" y="278052"/>
                      <a:pt x="500792" y="301223"/>
                      <a:pt x="506024" y="324768"/>
                    </a:cubicBezTo>
                    <a:cubicBezTo>
                      <a:pt x="389422" y="238063"/>
                      <a:pt x="263103" y="168550"/>
                      <a:pt x="138652" y="96421"/>
                    </a:cubicBezTo>
                    <a:cubicBezTo>
                      <a:pt x="137905" y="97542"/>
                      <a:pt x="137157" y="98290"/>
                      <a:pt x="136410" y="99411"/>
                    </a:cubicBezTo>
                    <a:cubicBezTo>
                      <a:pt x="172661" y="130430"/>
                      <a:pt x="208539" y="161449"/>
                      <a:pt x="245538" y="191721"/>
                    </a:cubicBezTo>
                    <a:cubicBezTo>
                      <a:pt x="282910" y="222740"/>
                      <a:pt x="320657" y="253760"/>
                      <a:pt x="359150" y="283284"/>
                    </a:cubicBezTo>
                    <a:cubicBezTo>
                      <a:pt x="397270" y="312435"/>
                      <a:pt x="436511" y="339717"/>
                      <a:pt x="476874" y="369241"/>
                    </a:cubicBezTo>
                    <a:cubicBezTo>
                      <a:pt x="367746" y="382321"/>
                      <a:pt x="266840" y="373352"/>
                      <a:pt x="187610" y="287021"/>
                    </a:cubicBezTo>
                    <a:cubicBezTo>
                      <a:pt x="130430" y="224983"/>
                      <a:pt x="85209" y="154349"/>
                      <a:pt x="42978" y="81472"/>
                    </a:cubicBezTo>
                    <a:cubicBezTo>
                      <a:pt x="28029" y="56806"/>
                      <a:pt x="14202" y="30272"/>
                      <a:pt x="0" y="4111"/>
                    </a:cubicBezTo>
                    <a:cubicBezTo>
                      <a:pt x="747" y="2990"/>
                      <a:pt x="1495" y="1495"/>
                      <a:pt x="2242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65F0C0B-7967-4E76-9C80-13490E033AFA}"/>
                  </a:ext>
                </a:extLst>
              </p:cNvPr>
              <p:cNvSpPr/>
              <p:nvPr/>
            </p:nvSpPr>
            <p:spPr>
              <a:xfrm>
                <a:off x="7708991" y="3460499"/>
                <a:ext cx="684653" cy="502079"/>
              </a:xfrm>
              <a:custGeom>
                <a:avLst/>
                <a:gdLst>
                  <a:gd name="connsiteX0" fmla="*/ 366251 w 504529"/>
                  <a:gd name="connsiteY0" fmla="*/ 94719 h 369988"/>
                  <a:gd name="connsiteX1" fmla="*/ 180509 w 504529"/>
                  <a:gd name="connsiteY1" fmla="*/ 204220 h 369988"/>
                  <a:gd name="connsiteX2" fmla="*/ 0 w 504529"/>
                  <a:gd name="connsiteY2" fmla="*/ 321196 h 369988"/>
                  <a:gd name="connsiteX3" fmla="*/ 747 w 504529"/>
                  <a:gd name="connsiteY3" fmla="*/ 312227 h 369988"/>
                  <a:gd name="connsiteX4" fmla="*/ 26161 w 504529"/>
                  <a:gd name="connsiteY4" fmla="*/ 232997 h 369988"/>
                  <a:gd name="connsiteX5" fmla="*/ 187237 w 504529"/>
                  <a:gd name="connsiteY5" fmla="*/ 73416 h 369988"/>
                  <a:gd name="connsiteX6" fmla="*/ 496681 w 504529"/>
                  <a:gd name="connsiteY6" fmla="*/ 166 h 369988"/>
                  <a:gd name="connsiteX7" fmla="*/ 504530 w 504529"/>
                  <a:gd name="connsiteY7" fmla="*/ 166 h 369988"/>
                  <a:gd name="connsiteX8" fmla="*/ 502661 w 504529"/>
                  <a:gd name="connsiteY8" fmla="*/ 6146 h 369988"/>
                  <a:gd name="connsiteX9" fmla="*/ 341585 w 504529"/>
                  <a:gd name="connsiteY9" fmla="*/ 259905 h 369988"/>
                  <a:gd name="connsiteX10" fmla="*/ 58675 w 504529"/>
                  <a:gd name="connsiteY10" fmla="*/ 371276 h 369988"/>
                  <a:gd name="connsiteX11" fmla="*/ 26161 w 504529"/>
                  <a:gd name="connsiteY11" fmla="*/ 367912 h 369988"/>
                  <a:gd name="connsiteX12" fmla="*/ 369241 w 504529"/>
                  <a:gd name="connsiteY12" fmla="*/ 98082 h 369988"/>
                  <a:gd name="connsiteX13" fmla="*/ 366251 w 504529"/>
                  <a:gd name="connsiteY13" fmla="*/ 94719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69988">
                    <a:moveTo>
                      <a:pt x="366251" y="94719"/>
                    </a:moveTo>
                    <a:cubicBezTo>
                      <a:pt x="304213" y="130970"/>
                      <a:pt x="241800" y="166474"/>
                      <a:pt x="180509" y="204220"/>
                    </a:cubicBezTo>
                    <a:cubicBezTo>
                      <a:pt x="119219" y="241967"/>
                      <a:pt x="59796" y="282329"/>
                      <a:pt x="0" y="321196"/>
                    </a:cubicBezTo>
                    <a:cubicBezTo>
                      <a:pt x="0" y="319701"/>
                      <a:pt x="0" y="315590"/>
                      <a:pt x="747" y="312227"/>
                    </a:cubicBezTo>
                    <a:cubicBezTo>
                      <a:pt x="8970" y="285692"/>
                      <a:pt x="16070" y="258784"/>
                      <a:pt x="26161" y="232997"/>
                    </a:cubicBezTo>
                    <a:cubicBezTo>
                      <a:pt x="56059" y="156383"/>
                      <a:pt x="109502" y="102941"/>
                      <a:pt x="187237" y="73416"/>
                    </a:cubicBezTo>
                    <a:cubicBezTo>
                      <a:pt x="287021" y="34923"/>
                      <a:pt x="391291" y="15115"/>
                      <a:pt x="496681" y="166"/>
                    </a:cubicBezTo>
                    <a:cubicBezTo>
                      <a:pt x="498924" y="-208"/>
                      <a:pt x="501540" y="166"/>
                      <a:pt x="504530" y="166"/>
                    </a:cubicBezTo>
                    <a:cubicBezTo>
                      <a:pt x="503782" y="2782"/>
                      <a:pt x="503782" y="4651"/>
                      <a:pt x="502661" y="6146"/>
                    </a:cubicBezTo>
                    <a:cubicBezTo>
                      <a:pt x="456319" y="95092"/>
                      <a:pt x="403997" y="180676"/>
                      <a:pt x="341585" y="259905"/>
                    </a:cubicBezTo>
                    <a:cubicBezTo>
                      <a:pt x="268335" y="352963"/>
                      <a:pt x="171914" y="382114"/>
                      <a:pt x="58675" y="371276"/>
                    </a:cubicBezTo>
                    <a:cubicBezTo>
                      <a:pt x="48958" y="370528"/>
                      <a:pt x="39241" y="369033"/>
                      <a:pt x="26161" y="367912"/>
                    </a:cubicBezTo>
                    <a:cubicBezTo>
                      <a:pt x="150985" y="287187"/>
                      <a:pt x="258992" y="191140"/>
                      <a:pt x="369241" y="98082"/>
                    </a:cubicBezTo>
                    <a:cubicBezTo>
                      <a:pt x="368120" y="96961"/>
                      <a:pt x="366999" y="95840"/>
                      <a:pt x="366251" y="9471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00C4130-AB8B-4481-B8FF-85361CD1C074}"/>
                  </a:ext>
                </a:extLst>
              </p:cNvPr>
              <p:cNvSpPr/>
              <p:nvPr/>
            </p:nvSpPr>
            <p:spPr>
              <a:xfrm>
                <a:off x="5755131" y="2039181"/>
                <a:ext cx="355005" cy="816512"/>
              </a:xfrm>
              <a:custGeom>
                <a:avLst/>
                <a:gdLst>
                  <a:gd name="connsiteX0" fmla="*/ 154957 w 261607"/>
                  <a:gd name="connsiteY0" fmla="*/ 602072 h 601698"/>
                  <a:gd name="connsiteX1" fmla="*/ 135897 w 261607"/>
                  <a:gd name="connsiteY1" fmla="*/ 168924 h 601698"/>
                  <a:gd name="connsiteX2" fmla="*/ 104878 w 261607"/>
                  <a:gd name="connsiteY2" fmla="*/ 602819 h 601698"/>
                  <a:gd name="connsiteX3" fmla="*/ 89929 w 261607"/>
                  <a:gd name="connsiteY3" fmla="*/ 586002 h 601698"/>
                  <a:gd name="connsiteX4" fmla="*/ 3225 w 261607"/>
                  <a:gd name="connsiteY4" fmla="*/ 417078 h 601698"/>
                  <a:gd name="connsiteX5" fmla="*/ 16679 w 261607"/>
                  <a:gd name="connsiteY5" fmla="*/ 278799 h 601698"/>
                  <a:gd name="connsiteX6" fmla="*/ 134402 w 261607"/>
                  <a:gd name="connsiteY6" fmla="*/ 4111 h 601698"/>
                  <a:gd name="connsiteX7" fmla="*/ 137766 w 261607"/>
                  <a:gd name="connsiteY7" fmla="*/ 0 h 601698"/>
                  <a:gd name="connsiteX8" fmla="*/ 140382 w 261607"/>
                  <a:gd name="connsiteY8" fmla="*/ 3737 h 601698"/>
                  <a:gd name="connsiteX9" fmla="*/ 254742 w 261607"/>
                  <a:gd name="connsiteY9" fmla="*/ 297112 h 601698"/>
                  <a:gd name="connsiteX10" fmla="*/ 185976 w 261607"/>
                  <a:gd name="connsiteY10" fmla="*/ 567315 h 601698"/>
                  <a:gd name="connsiteX11" fmla="*/ 160189 w 261607"/>
                  <a:gd name="connsiteY11" fmla="*/ 596466 h 601698"/>
                  <a:gd name="connsiteX12" fmla="*/ 154957 w 261607"/>
                  <a:gd name="connsiteY12" fmla="*/ 602072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4957" y="602072"/>
                    </a:moveTo>
                    <a:cubicBezTo>
                      <a:pt x="162805" y="455571"/>
                      <a:pt x="148604" y="312435"/>
                      <a:pt x="135897" y="168924"/>
                    </a:cubicBezTo>
                    <a:cubicBezTo>
                      <a:pt x="119079" y="312061"/>
                      <a:pt x="101141" y="455198"/>
                      <a:pt x="104878" y="602819"/>
                    </a:cubicBezTo>
                    <a:cubicBezTo>
                      <a:pt x="98898" y="596092"/>
                      <a:pt x="94414" y="591234"/>
                      <a:pt x="89929" y="586002"/>
                    </a:cubicBezTo>
                    <a:cubicBezTo>
                      <a:pt x="48072" y="536296"/>
                      <a:pt x="14810" y="482106"/>
                      <a:pt x="3225" y="417078"/>
                    </a:cubicBezTo>
                    <a:cubicBezTo>
                      <a:pt x="-4997" y="369615"/>
                      <a:pt x="3598" y="324020"/>
                      <a:pt x="16679" y="278799"/>
                    </a:cubicBezTo>
                    <a:cubicBezTo>
                      <a:pt x="44708" y="182378"/>
                      <a:pt x="86939" y="92310"/>
                      <a:pt x="134402" y="4111"/>
                    </a:cubicBezTo>
                    <a:cubicBezTo>
                      <a:pt x="135150" y="2990"/>
                      <a:pt x="136271" y="1869"/>
                      <a:pt x="137766" y="0"/>
                    </a:cubicBezTo>
                    <a:cubicBezTo>
                      <a:pt x="138887" y="1495"/>
                      <a:pt x="139634" y="2616"/>
                      <a:pt x="140382" y="3737"/>
                    </a:cubicBezTo>
                    <a:cubicBezTo>
                      <a:pt x="187471" y="98290"/>
                      <a:pt x="228581" y="194711"/>
                      <a:pt x="254742" y="297112"/>
                    </a:cubicBezTo>
                    <a:cubicBezTo>
                      <a:pt x="281276" y="400260"/>
                      <a:pt x="251378" y="488086"/>
                      <a:pt x="185976" y="567315"/>
                    </a:cubicBezTo>
                    <a:cubicBezTo>
                      <a:pt x="177754" y="577406"/>
                      <a:pt x="168785" y="586749"/>
                      <a:pt x="160189" y="596466"/>
                    </a:cubicBezTo>
                    <a:cubicBezTo>
                      <a:pt x="160189" y="598335"/>
                      <a:pt x="158321" y="599456"/>
                      <a:pt x="154957" y="60207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A647B2E-E004-499C-815F-67ABA0ACBC1C}"/>
                  </a:ext>
                </a:extLst>
              </p:cNvPr>
              <p:cNvSpPr/>
              <p:nvPr/>
            </p:nvSpPr>
            <p:spPr>
              <a:xfrm>
                <a:off x="4521527" y="2706084"/>
                <a:ext cx="380363" cy="791155"/>
              </a:xfrm>
              <a:custGeom>
                <a:avLst/>
                <a:gdLst>
                  <a:gd name="connsiteX0" fmla="*/ 27300 w 280294"/>
                  <a:gd name="connsiteY0" fmla="*/ 0 h 583011"/>
                  <a:gd name="connsiteX1" fmla="*/ 158851 w 280294"/>
                  <a:gd name="connsiteY1" fmla="*/ 146127 h 583011"/>
                  <a:gd name="connsiteX2" fmla="*/ 232849 w 280294"/>
                  <a:gd name="connsiteY2" fmla="*/ 247033 h 583011"/>
                  <a:gd name="connsiteX3" fmla="*/ 264615 w 280294"/>
                  <a:gd name="connsiteY3" fmla="*/ 497429 h 583011"/>
                  <a:gd name="connsiteX4" fmla="*/ 238081 w 280294"/>
                  <a:gd name="connsiteY4" fmla="*/ 564699 h 583011"/>
                  <a:gd name="connsiteX5" fmla="*/ 79247 w 280294"/>
                  <a:gd name="connsiteY5" fmla="*/ 162197 h 583011"/>
                  <a:gd name="connsiteX6" fmla="*/ 75510 w 280294"/>
                  <a:gd name="connsiteY6" fmla="*/ 163318 h 583011"/>
                  <a:gd name="connsiteX7" fmla="*/ 108398 w 280294"/>
                  <a:gd name="connsiteY7" fmla="*/ 303465 h 583011"/>
                  <a:gd name="connsiteX8" fmla="*/ 144276 w 280294"/>
                  <a:gd name="connsiteY8" fmla="*/ 443239 h 583011"/>
                  <a:gd name="connsiteX9" fmla="*/ 187628 w 280294"/>
                  <a:gd name="connsiteY9" fmla="*/ 583012 h 583011"/>
                  <a:gd name="connsiteX10" fmla="*/ 15714 w 280294"/>
                  <a:gd name="connsiteY10" fmla="*/ 396149 h 583011"/>
                  <a:gd name="connsiteX11" fmla="*/ 391 w 280294"/>
                  <a:gd name="connsiteY11" fmla="*/ 270951 h 583011"/>
                  <a:gd name="connsiteX12" fmla="*/ 22815 w 280294"/>
                  <a:gd name="connsiteY12" fmla="*/ 8596 h 583011"/>
                  <a:gd name="connsiteX13" fmla="*/ 27300 w 280294"/>
                  <a:gd name="connsiteY13" fmla="*/ 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0294" h="583011">
                    <a:moveTo>
                      <a:pt x="27300" y="0"/>
                    </a:moveTo>
                    <a:cubicBezTo>
                      <a:pt x="72520" y="50079"/>
                      <a:pt x="116994" y="96795"/>
                      <a:pt x="158851" y="146127"/>
                    </a:cubicBezTo>
                    <a:cubicBezTo>
                      <a:pt x="185759" y="177893"/>
                      <a:pt x="209304" y="212650"/>
                      <a:pt x="232849" y="247033"/>
                    </a:cubicBezTo>
                    <a:cubicBezTo>
                      <a:pt x="286291" y="324768"/>
                      <a:pt x="293018" y="409230"/>
                      <a:pt x="264615" y="497429"/>
                    </a:cubicBezTo>
                    <a:cubicBezTo>
                      <a:pt x="257141" y="520226"/>
                      <a:pt x="248171" y="542649"/>
                      <a:pt x="238081" y="564699"/>
                    </a:cubicBezTo>
                    <a:cubicBezTo>
                      <a:pt x="196224" y="425300"/>
                      <a:pt x="136427" y="294496"/>
                      <a:pt x="79247" y="162197"/>
                    </a:cubicBezTo>
                    <a:cubicBezTo>
                      <a:pt x="78126" y="162571"/>
                      <a:pt x="77005" y="162944"/>
                      <a:pt x="75510" y="163318"/>
                    </a:cubicBezTo>
                    <a:cubicBezTo>
                      <a:pt x="86348" y="210034"/>
                      <a:pt x="96813" y="257123"/>
                      <a:pt x="108398" y="303465"/>
                    </a:cubicBezTo>
                    <a:cubicBezTo>
                      <a:pt x="119984" y="350181"/>
                      <a:pt x="131195" y="396896"/>
                      <a:pt x="144276" y="443239"/>
                    </a:cubicBezTo>
                    <a:cubicBezTo>
                      <a:pt x="157356" y="489954"/>
                      <a:pt x="173053" y="535549"/>
                      <a:pt x="187628" y="583012"/>
                    </a:cubicBezTo>
                    <a:cubicBezTo>
                      <a:pt x="110267" y="538165"/>
                      <a:pt x="40380" y="486217"/>
                      <a:pt x="15714" y="396149"/>
                    </a:cubicBezTo>
                    <a:cubicBezTo>
                      <a:pt x="4502" y="356160"/>
                      <a:pt x="1513" y="312808"/>
                      <a:pt x="391" y="270951"/>
                    </a:cubicBezTo>
                    <a:cubicBezTo>
                      <a:pt x="-2225" y="182752"/>
                      <a:pt x="8613" y="95300"/>
                      <a:pt x="22815" y="8596"/>
                    </a:cubicBezTo>
                    <a:cubicBezTo>
                      <a:pt x="23189" y="7101"/>
                      <a:pt x="24310" y="5980"/>
                      <a:pt x="2730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4AF19ED-459B-4682-9336-3283D52E4B51}"/>
                  </a:ext>
                </a:extLst>
              </p:cNvPr>
              <p:cNvSpPr/>
              <p:nvPr/>
            </p:nvSpPr>
            <p:spPr>
              <a:xfrm>
                <a:off x="7288955" y="2708113"/>
                <a:ext cx="380363" cy="791155"/>
              </a:xfrm>
              <a:custGeom>
                <a:avLst/>
                <a:gdLst>
                  <a:gd name="connsiteX0" fmla="*/ 257583 w 280294"/>
                  <a:gd name="connsiteY0" fmla="*/ 2990 h 583011"/>
                  <a:gd name="connsiteX1" fmla="*/ 268795 w 280294"/>
                  <a:gd name="connsiteY1" fmla="*/ 83341 h 583011"/>
                  <a:gd name="connsiteX2" fmla="*/ 280380 w 280294"/>
                  <a:gd name="connsiteY2" fmla="*/ 300475 h 583011"/>
                  <a:gd name="connsiteX3" fmla="*/ 129395 w 280294"/>
                  <a:gd name="connsiteY3" fmla="*/ 559841 h 583011"/>
                  <a:gd name="connsiteX4" fmla="*/ 90901 w 280294"/>
                  <a:gd name="connsiteY4" fmla="*/ 583012 h 583011"/>
                  <a:gd name="connsiteX5" fmla="*/ 203393 w 280294"/>
                  <a:gd name="connsiteY5" fmla="*/ 161449 h 583011"/>
                  <a:gd name="connsiteX6" fmla="*/ 44933 w 280294"/>
                  <a:gd name="connsiteY6" fmla="*/ 562831 h 583011"/>
                  <a:gd name="connsiteX7" fmla="*/ 41570 w 280294"/>
                  <a:gd name="connsiteY7" fmla="*/ 561336 h 583011"/>
                  <a:gd name="connsiteX8" fmla="*/ 40822 w 280294"/>
                  <a:gd name="connsiteY8" fmla="*/ 257123 h 583011"/>
                  <a:gd name="connsiteX9" fmla="*/ 228806 w 280294"/>
                  <a:gd name="connsiteY9" fmla="*/ 26908 h 583011"/>
                  <a:gd name="connsiteX10" fmla="*/ 251603 w 280294"/>
                  <a:gd name="connsiteY10" fmla="*/ 0 h 583011"/>
                  <a:gd name="connsiteX11" fmla="*/ 257583 w 280294"/>
                  <a:gd name="connsiteY11" fmla="*/ 299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294" h="583011">
                    <a:moveTo>
                      <a:pt x="257583" y="2990"/>
                    </a:moveTo>
                    <a:cubicBezTo>
                      <a:pt x="261320" y="29898"/>
                      <a:pt x="265431" y="56433"/>
                      <a:pt x="268795" y="83341"/>
                    </a:cubicBezTo>
                    <a:cubicBezTo>
                      <a:pt x="278138" y="155470"/>
                      <a:pt x="281128" y="227599"/>
                      <a:pt x="280380" y="300475"/>
                    </a:cubicBezTo>
                    <a:cubicBezTo>
                      <a:pt x="278885" y="415957"/>
                      <a:pt x="225069" y="499671"/>
                      <a:pt x="129395" y="559841"/>
                    </a:cubicBezTo>
                    <a:cubicBezTo>
                      <a:pt x="117810" y="567315"/>
                      <a:pt x="105477" y="574043"/>
                      <a:pt x="90901" y="583012"/>
                    </a:cubicBezTo>
                    <a:cubicBezTo>
                      <a:pt x="142849" y="444360"/>
                      <a:pt x="172374" y="302718"/>
                      <a:pt x="203393" y="161449"/>
                    </a:cubicBezTo>
                    <a:cubicBezTo>
                      <a:pt x="144344" y="293001"/>
                      <a:pt x="84548" y="423805"/>
                      <a:pt x="44933" y="562831"/>
                    </a:cubicBezTo>
                    <a:cubicBezTo>
                      <a:pt x="43438" y="562083"/>
                      <a:pt x="41943" y="562083"/>
                      <a:pt x="41570" y="561336"/>
                    </a:cubicBezTo>
                    <a:cubicBezTo>
                      <a:pt x="-4772" y="460056"/>
                      <a:pt x="-21964" y="358777"/>
                      <a:pt x="40822" y="257123"/>
                    </a:cubicBezTo>
                    <a:cubicBezTo>
                      <a:pt x="93144" y="171914"/>
                      <a:pt x="159293" y="97916"/>
                      <a:pt x="228806" y="26908"/>
                    </a:cubicBezTo>
                    <a:cubicBezTo>
                      <a:pt x="237028" y="18686"/>
                      <a:pt x="244129" y="8969"/>
                      <a:pt x="251603" y="0"/>
                    </a:cubicBezTo>
                    <a:cubicBezTo>
                      <a:pt x="253846" y="747"/>
                      <a:pt x="255715" y="1869"/>
                      <a:pt x="257583" y="29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FC1EF7D-8CD2-4887-8F71-4268CC188296}"/>
                  </a:ext>
                </a:extLst>
              </p:cNvPr>
              <p:cNvSpPr/>
              <p:nvPr/>
            </p:nvSpPr>
            <p:spPr>
              <a:xfrm>
                <a:off x="4631604" y="4630173"/>
                <a:ext cx="456435" cy="451365"/>
              </a:xfrm>
              <a:custGeom>
                <a:avLst/>
                <a:gdLst>
                  <a:gd name="connsiteX0" fmla="*/ 338222 w 336352"/>
                  <a:gd name="connsiteY0" fmla="*/ 34039 h 332615"/>
                  <a:gd name="connsiteX1" fmla="*/ 312061 w 336352"/>
                  <a:gd name="connsiteY1" fmla="*/ 195862 h 332615"/>
                  <a:gd name="connsiteX2" fmla="*/ 248527 w 336352"/>
                  <a:gd name="connsiteY2" fmla="*/ 254911 h 332615"/>
                  <a:gd name="connsiteX3" fmla="*/ 4858 w 336352"/>
                  <a:gd name="connsiteY3" fmla="*/ 336009 h 332615"/>
                  <a:gd name="connsiteX4" fmla="*/ 0 w 336352"/>
                  <a:gd name="connsiteY4" fmla="*/ 334514 h 332615"/>
                  <a:gd name="connsiteX5" fmla="*/ 22050 w 336352"/>
                  <a:gd name="connsiteY5" fmla="*/ 248931 h 332615"/>
                  <a:gd name="connsiteX6" fmla="*/ 74745 w 336352"/>
                  <a:gd name="connsiteY6" fmla="*/ 106915 h 332615"/>
                  <a:gd name="connsiteX7" fmla="*/ 230962 w 336352"/>
                  <a:gd name="connsiteY7" fmla="*/ 777 h 332615"/>
                  <a:gd name="connsiteX8" fmla="*/ 301223 w 336352"/>
                  <a:gd name="connsiteY8" fmla="*/ 404 h 332615"/>
                  <a:gd name="connsiteX9" fmla="*/ 191721 w 336352"/>
                  <a:gd name="connsiteY9" fmla="*/ 120370 h 332615"/>
                  <a:gd name="connsiteX10" fmla="*/ 91189 w 336352"/>
                  <a:gd name="connsiteY10" fmla="*/ 246315 h 332615"/>
                  <a:gd name="connsiteX11" fmla="*/ 338222 w 336352"/>
                  <a:gd name="connsiteY11" fmla="*/ 34039 h 3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6352" h="332615">
                    <a:moveTo>
                      <a:pt x="338222" y="34039"/>
                    </a:moveTo>
                    <a:cubicBezTo>
                      <a:pt x="342333" y="92340"/>
                      <a:pt x="339717" y="146157"/>
                      <a:pt x="312061" y="195862"/>
                    </a:cubicBezTo>
                    <a:cubicBezTo>
                      <a:pt x="297486" y="222397"/>
                      <a:pt x="274315" y="240709"/>
                      <a:pt x="248527" y="254911"/>
                    </a:cubicBezTo>
                    <a:cubicBezTo>
                      <a:pt x="172288" y="296394"/>
                      <a:pt x="89320" y="318444"/>
                      <a:pt x="4858" y="336009"/>
                    </a:cubicBezTo>
                    <a:cubicBezTo>
                      <a:pt x="4111" y="336009"/>
                      <a:pt x="2990" y="335635"/>
                      <a:pt x="0" y="334514"/>
                    </a:cubicBezTo>
                    <a:cubicBezTo>
                      <a:pt x="7101" y="306111"/>
                      <a:pt x="12707" y="276587"/>
                      <a:pt x="22050" y="248931"/>
                    </a:cubicBezTo>
                    <a:cubicBezTo>
                      <a:pt x="38120" y="201094"/>
                      <a:pt x="54938" y="153257"/>
                      <a:pt x="74745" y="106915"/>
                    </a:cubicBezTo>
                    <a:cubicBezTo>
                      <a:pt x="103522" y="38897"/>
                      <a:pt x="158833" y="6009"/>
                      <a:pt x="230962" y="777"/>
                    </a:cubicBezTo>
                    <a:cubicBezTo>
                      <a:pt x="254507" y="-718"/>
                      <a:pt x="278052" y="404"/>
                      <a:pt x="301223" y="404"/>
                    </a:cubicBezTo>
                    <a:cubicBezTo>
                      <a:pt x="264224" y="40766"/>
                      <a:pt x="226851" y="79633"/>
                      <a:pt x="191721" y="120370"/>
                    </a:cubicBezTo>
                    <a:cubicBezTo>
                      <a:pt x="156591" y="160732"/>
                      <a:pt x="123703" y="203337"/>
                      <a:pt x="91189" y="246315"/>
                    </a:cubicBezTo>
                    <a:cubicBezTo>
                      <a:pt x="177520" y="181287"/>
                      <a:pt x="263103" y="116259"/>
                      <a:pt x="338222" y="3403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31D4C1D-768C-4FD6-90BC-20F23A745F4B}"/>
                  </a:ext>
                </a:extLst>
              </p:cNvPr>
              <p:cNvSpPr/>
              <p:nvPr/>
            </p:nvSpPr>
            <p:spPr>
              <a:xfrm>
                <a:off x="7097876" y="4628810"/>
                <a:ext cx="461507" cy="456435"/>
              </a:xfrm>
              <a:custGeom>
                <a:avLst/>
                <a:gdLst>
                  <a:gd name="connsiteX0" fmla="*/ 39241 w 340090"/>
                  <a:gd name="connsiteY0" fmla="*/ 1409 h 336353"/>
                  <a:gd name="connsiteX1" fmla="*/ 182004 w 340090"/>
                  <a:gd name="connsiteY1" fmla="*/ 18974 h 336353"/>
                  <a:gd name="connsiteX2" fmla="*/ 254133 w 340090"/>
                  <a:gd name="connsiteY2" fmla="*/ 85497 h 336353"/>
                  <a:gd name="connsiteX3" fmla="*/ 327384 w 340090"/>
                  <a:gd name="connsiteY3" fmla="*/ 281703 h 336353"/>
                  <a:gd name="connsiteX4" fmla="*/ 340464 w 340090"/>
                  <a:gd name="connsiteY4" fmla="*/ 337762 h 336353"/>
                  <a:gd name="connsiteX5" fmla="*/ 310192 w 340090"/>
                  <a:gd name="connsiteY5" fmla="*/ 331408 h 336353"/>
                  <a:gd name="connsiteX6" fmla="*/ 131178 w 340090"/>
                  <a:gd name="connsiteY6" fmla="*/ 275723 h 336353"/>
                  <a:gd name="connsiteX7" fmla="*/ 0 w 340090"/>
                  <a:gd name="connsiteY7" fmla="*/ 81386 h 336353"/>
                  <a:gd name="connsiteX8" fmla="*/ 1869 w 340090"/>
                  <a:gd name="connsiteY8" fmla="*/ 37660 h 336353"/>
                  <a:gd name="connsiteX9" fmla="*/ 247033 w 340090"/>
                  <a:gd name="connsiteY9" fmla="*/ 248067 h 336353"/>
                  <a:gd name="connsiteX10" fmla="*/ 250022 w 340090"/>
                  <a:gd name="connsiteY10" fmla="*/ 245078 h 336353"/>
                  <a:gd name="connsiteX11" fmla="*/ 147622 w 340090"/>
                  <a:gd name="connsiteY11" fmla="*/ 120253 h 336353"/>
                  <a:gd name="connsiteX12" fmla="*/ 39241 w 340090"/>
                  <a:gd name="connsiteY12" fmla="*/ 1409 h 33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090" h="336353">
                    <a:moveTo>
                      <a:pt x="39241" y="1409"/>
                    </a:moveTo>
                    <a:cubicBezTo>
                      <a:pt x="87826" y="-1955"/>
                      <a:pt x="136036" y="-460"/>
                      <a:pt x="182004" y="18974"/>
                    </a:cubicBezTo>
                    <a:cubicBezTo>
                      <a:pt x="213771" y="32802"/>
                      <a:pt x="236568" y="55973"/>
                      <a:pt x="254133" y="85497"/>
                    </a:cubicBezTo>
                    <a:cubicBezTo>
                      <a:pt x="290011" y="146788"/>
                      <a:pt x="309819" y="213685"/>
                      <a:pt x="327384" y="281703"/>
                    </a:cubicBezTo>
                    <a:cubicBezTo>
                      <a:pt x="331868" y="299268"/>
                      <a:pt x="335606" y="317207"/>
                      <a:pt x="340464" y="337762"/>
                    </a:cubicBezTo>
                    <a:cubicBezTo>
                      <a:pt x="329252" y="335519"/>
                      <a:pt x="319535" y="333651"/>
                      <a:pt x="310192" y="331408"/>
                    </a:cubicBezTo>
                    <a:cubicBezTo>
                      <a:pt x="248901" y="317580"/>
                      <a:pt x="189853" y="298520"/>
                      <a:pt x="131178" y="275723"/>
                    </a:cubicBezTo>
                    <a:cubicBezTo>
                      <a:pt x="41484" y="240967"/>
                      <a:pt x="374" y="175565"/>
                      <a:pt x="0" y="81386"/>
                    </a:cubicBezTo>
                    <a:cubicBezTo>
                      <a:pt x="0" y="67184"/>
                      <a:pt x="0" y="52609"/>
                      <a:pt x="1869" y="37660"/>
                    </a:cubicBezTo>
                    <a:cubicBezTo>
                      <a:pt x="76988" y="116516"/>
                      <a:pt x="162944" y="181544"/>
                      <a:pt x="247033" y="248067"/>
                    </a:cubicBezTo>
                    <a:cubicBezTo>
                      <a:pt x="248154" y="246946"/>
                      <a:pt x="249275" y="246199"/>
                      <a:pt x="250022" y="245078"/>
                    </a:cubicBezTo>
                    <a:cubicBezTo>
                      <a:pt x="216013" y="203594"/>
                      <a:pt x="182752" y="160989"/>
                      <a:pt x="147622" y="120253"/>
                    </a:cubicBezTo>
                    <a:cubicBezTo>
                      <a:pt x="113239" y="80638"/>
                      <a:pt x="76240" y="41771"/>
                      <a:pt x="39241" y="140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8A61E51-30EC-4A0C-BA13-736A008826E2}"/>
                  </a:ext>
                </a:extLst>
              </p:cNvPr>
              <p:cNvSpPr/>
              <p:nvPr/>
            </p:nvSpPr>
            <p:spPr>
              <a:xfrm>
                <a:off x="4997751" y="2561546"/>
                <a:ext cx="314433" cy="608581"/>
              </a:xfrm>
              <a:custGeom>
                <a:avLst/>
                <a:gdLst>
                  <a:gd name="connsiteX0" fmla="*/ 85220 w 231709"/>
                  <a:gd name="connsiteY0" fmla="*/ 449966 h 448470"/>
                  <a:gd name="connsiteX1" fmla="*/ 10 w 231709"/>
                  <a:gd name="connsiteY1" fmla="*/ 281415 h 448470"/>
                  <a:gd name="connsiteX2" fmla="*/ 10848 w 231709"/>
                  <a:gd name="connsiteY2" fmla="*/ 223114 h 448470"/>
                  <a:gd name="connsiteX3" fmla="*/ 131936 w 231709"/>
                  <a:gd name="connsiteY3" fmla="*/ 0 h 448470"/>
                  <a:gd name="connsiteX4" fmla="*/ 136047 w 231709"/>
                  <a:gd name="connsiteY4" fmla="*/ 2242 h 448470"/>
                  <a:gd name="connsiteX5" fmla="*/ 230225 w 231709"/>
                  <a:gd name="connsiteY5" fmla="*/ 236195 h 448470"/>
                  <a:gd name="connsiteX6" fmla="*/ 199954 w 231709"/>
                  <a:gd name="connsiteY6" fmla="*/ 380079 h 448470"/>
                  <a:gd name="connsiteX7" fmla="*/ 130067 w 231709"/>
                  <a:gd name="connsiteY7" fmla="*/ 451087 h 448470"/>
                  <a:gd name="connsiteX8" fmla="*/ 126330 w 231709"/>
                  <a:gd name="connsiteY8" fmla="*/ 125198 h 448470"/>
                  <a:gd name="connsiteX9" fmla="*/ 85220 w 231709"/>
                  <a:gd name="connsiteY9" fmla="*/ 449966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09" h="448470">
                    <a:moveTo>
                      <a:pt x="85220" y="449966"/>
                    </a:moveTo>
                    <a:cubicBezTo>
                      <a:pt x="38878" y="399886"/>
                      <a:pt x="-737" y="350181"/>
                      <a:pt x="10" y="281415"/>
                    </a:cubicBezTo>
                    <a:cubicBezTo>
                      <a:pt x="384" y="261982"/>
                      <a:pt x="4495" y="241800"/>
                      <a:pt x="10848" y="223114"/>
                    </a:cubicBezTo>
                    <a:cubicBezTo>
                      <a:pt x="37757" y="141642"/>
                      <a:pt x="83725" y="70260"/>
                      <a:pt x="131936" y="0"/>
                    </a:cubicBezTo>
                    <a:cubicBezTo>
                      <a:pt x="133804" y="1121"/>
                      <a:pt x="135673" y="1495"/>
                      <a:pt x="136047" y="2242"/>
                    </a:cubicBezTo>
                    <a:cubicBezTo>
                      <a:pt x="176035" y="76987"/>
                      <a:pt x="211913" y="152854"/>
                      <a:pt x="230225" y="236195"/>
                    </a:cubicBezTo>
                    <a:cubicBezTo>
                      <a:pt x="241811" y="289264"/>
                      <a:pt x="231347" y="336727"/>
                      <a:pt x="199954" y="380079"/>
                    </a:cubicBezTo>
                    <a:cubicBezTo>
                      <a:pt x="180520" y="406613"/>
                      <a:pt x="158096" y="429784"/>
                      <a:pt x="130067" y="451087"/>
                    </a:cubicBezTo>
                    <a:cubicBezTo>
                      <a:pt x="140158" y="340838"/>
                      <a:pt x="133804" y="232831"/>
                      <a:pt x="126330" y="125198"/>
                    </a:cubicBezTo>
                    <a:cubicBezTo>
                      <a:pt x="106896" y="231336"/>
                      <a:pt x="86341" y="337100"/>
                      <a:pt x="85220" y="4499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12E67A1-7F1C-4B66-947C-2A3074A9D4B0}"/>
                  </a:ext>
                </a:extLst>
              </p:cNvPr>
              <p:cNvSpPr/>
              <p:nvPr/>
            </p:nvSpPr>
            <p:spPr>
              <a:xfrm>
                <a:off x="6874160" y="2561039"/>
                <a:ext cx="314433" cy="608581"/>
              </a:xfrm>
              <a:custGeom>
                <a:avLst/>
                <a:gdLst>
                  <a:gd name="connsiteX0" fmla="*/ 153647 w 231709"/>
                  <a:gd name="connsiteY0" fmla="*/ 448097 h 448470"/>
                  <a:gd name="connsiteX1" fmla="*/ 107679 w 231709"/>
                  <a:gd name="connsiteY1" fmla="*/ 125946 h 448470"/>
                  <a:gd name="connsiteX2" fmla="*/ 102447 w 231709"/>
                  <a:gd name="connsiteY2" fmla="*/ 232831 h 448470"/>
                  <a:gd name="connsiteX3" fmla="*/ 100205 w 231709"/>
                  <a:gd name="connsiteY3" fmla="*/ 340090 h 448470"/>
                  <a:gd name="connsiteX4" fmla="*/ 104316 w 231709"/>
                  <a:gd name="connsiteY4" fmla="*/ 449966 h 448470"/>
                  <a:gd name="connsiteX5" fmla="*/ 95346 w 231709"/>
                  <a:gd name="connsiteY5" fmla="*/ 443986 h 448470"/>
                  <a:gd name="connsiteX6" fmla="*/ 6400 w 231709"/>
                  <a:gd name="connsiteY6" fmla="*/ 323273 h 448470"/>
                  <a:gd name="connsiteX7" fmla="*/ 9016 w 231709"/>
                  <a:gd name="connsiteY7" fmla="*/ 219003 h 448470"/>
                  <a:gd name="connsiteX8" fmla="*/ 98710 w 231709"/>
                  <a:gd name="connsiteY8" fmla="*/ 3737 h 448470"/>
                  <a:gd name="connsiteX9" fmla="*/ 102821 w 231709"/>
                  <a:gd name="connsiteY9" fmla="*/ 0 h 448470"/>
                  <a:gd name="connsiteX10" fmla="*/ 118891 w 231709"/>
                  <a:gd name="connsiteY10" fmla="*/ 23171 h 448470"/>
                  <a:gd name="connsiteX11" fmla="*/ 219049 w 231709"/>
                  <a:gd name="connsiteY11" fmla="*/ 205549 h 448470"/>
                  <a:gd name="connsiteX12" fmla="*/ 193263 w 231709"/>
                  <a:gd name="connsiteY12" fmla="*/ 399139 h 448470"/>
                  <a:gd name="connsiteX13" fmla="*/ 153647 w 231709"/>
                  <a:gd name="connsiteY13" fmla="*/ 448097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1709" h="448470">
                    <a:moveTo>
                      <a:pt x="153647" y="448097"/>
                    </a:moveTo>
                    <a:cubicBezTo>
                      <a:pt x="149163" y="337474"/>
                      <a:pt x="128608" y="231710"/>
                      <a:pt x="107679" y="125946"/>
                    </a:cubicBezTo>
                    <a:cubicBezTo>
                      <a:pt x="105811" y="161449"/>
                      <a:pt x="103568" y="197327"/>
                      <a:pt x="102447" y="232831"/>
                    </a:cubicBezTo>
                    <a:cubicBezTo>
                      <a:pt x="101326" y="268709"/>
                      <a:pt x="99831" y="304213"/>
                      <a:pt x="100205" y="340090"/>
                    </a:cubicBezTo>
                    <a:cubicBezTo>
                      <a:pt x="100578" y="376342"/>
                      <a:pt x="102821" y="412593"/>
                      <a:pt x="104316" y="449966"/>
                    </a:cubicBezTo>
                    <a:cubicBezTo>
                      <a:pt x="101326" y="447723"/>
                      <a:pt x="97962" y="446228"/>
                      <a:pt x="95346" y="443986"/>
                    </a:cubicBezTo>
                    <a:cubicBezTo>
                      <a:pt x="56479" y="410724"/>
                      <a:pt x="22470" y="373726"/>
                      <a:pt x="6400" y="323273"/>
                    </a:cubicBezTo>
                    <a:cubicBezTo>
                      <a:pt x="-4812" y="288142"/>
                      <a:pt x="420" y="253386"/>
                      <a:pt x="9016" y="219003"/>
                    </a:cubicBezTo>
                    <a:cubicBezTo>
                      <a:pt x="28449" y="143137"/>
                      <a:pt x="61711" y="72503"/>
                      <a:pt x="98710" y="3737"/>
                    </a:cubicBezTo>
                    <a:cubicBezTo>
                      <a:pt x="99457" y="2616"/>
                      <a:pt x="100578" y="1869"/>
                      <a:pt x="102821" y="0"/>
                    </a:cubicBezTo>
                    <a:cubicBezTo>
                      <a:pt x="108427" y="8222"/>
                      <a:pt x="114033" y="15696"/>
                      <a:pt x="118891" y="23171"/>
                    </a:cubicBezTo>
                    <a:cubicBezTo>
                      <a:pt x="157759" y="81098"/>
                      <a:pt x="192515" y="140895"/>
                      <a:pt x="219049" y="205549"/>
                    </a:cubicBezTo>
                    <a:cubicBezTo>
                      <a:pt x="247826" y="275809"/>
                      <a:pt x="237736" y="339717"/>
                      <a:pt x="193263" y="399139"/>
                    </a:cubicBezTo>
                    <a:cubicBezTo>
                      <a:pt x="181303" y="415957"/>
                      <a:pt x="167102" y="431653"/>
                      <a:pt x="153647" y="44809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97308BE-AD2F-46EC-BA74-30E88BC3B7FF}"/>
                  </a:ext>
                </a:extLst>
              </p:cNvPr>
              <p:cNvSpPr/>
              <p:nvPr/>
            </p:nvSpPr>
            <p:spPr>
              <a:xfrm>
                <a:off x="5275101" y="3555561"/>
                <a:ext cx="319505" cy="603508"/>
              </a:xfrm>
              <a:custGeom>
                <a:avLst/>
                <a:gdLst>
                  <a:gd name="connsiteX0" fmla="*/ 66953 w 235447"/>
                  <a:gd name="connsiteY0" fmla="*/ 0 h 444733"/>
                  <a:gd name="connsiteX1" fmla="*/ 74054 w 235447"/>
                  <a:gd name="connsiteY1" fmla="*/ 5980 h 444733"/>
                  <a:gd name="connsiteX2" fmla="*/ 199252 w 235447"/>
                  <a:gd name="connsiteY2" fmla="*/ 172288 h 444733"/>
                  <a:gd name="connsiteX3" fmla="*/ 192152 w 235447"/>
                  <a:gd name="connsiteY3" fmla="*/ 411472 h 444733"/>
                  <a:gd name="connsiteX4" fmla="*/ 170102 w 235447"/>
                  <a:gd name="connsiteY4" fmla="*/ 442491 h 444733"/>
                  <a:gd name="connsiteX5" fmla="*/ 91246 w 235447"/>
                  <a:gd name="connsiteY5" fmla="*/ 127440 h 444733"/>
                  <a:gd name="connsiteX6" fmla="*/ 125628 w 235447"/>
                  <a:gd name="connsiteY6" fmla="*/ 446976 h 444733"/>
                  <a:gd name="connsiteX7" fmla="*/ 57 w 235447"/>
                  <a:gd name="connsiteY7" fmla="*/ 274315 h 444733"/>
                  <a:gd name="connsiteX8" fmla="*/ 32197 w 235447"/>
                  <a:gd name="connsiteY8" fmla="*/ 100906 h 444733"/>
                  <a:gd name="connsiteX9" fmla="*/ 66953 w 235447"/>
                  <a:gd name="connsiteY9" fmla="*/ 0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4733">
                    <a:moveTo>
                      <a:pt x="66953" y="0"/>
                    </a:moveTo>
                    <a:cubicBezTo>
                      <a:pt x="70691" y="2990"/>
                      <a:pt x="72559" y="4485"/>
                      <a:pt x="74054" y="5980"/>
                    </a:cubicBezTo>
                    <a:cubicBezTo>
                      <a:pt x="120396" y="57927"/>
                      <a:pt x="161880" y="113239"/>
                      <a:pt x="199252" y="172288"/>
                    </a:cubicBezTo>
                    <a:cubicBezTo>
                      <a:pt x="251200" y="254507"/>
                      <a:pt x="245968" y="333363"/>
                      <a:pt x="192152" y="411472"/>
                    </a:cubicBezTo>
                    <a:cubicBezTo>
                      <a:pt x="185798" y="420815"/>
                      <a:pt x="179071" y="429784"/>
                      <a:pt x="170102" y="442491"/>
                    </a:cubicBezTo>
                    <a:cubicBezTo>
                      <a:pt x="155153" y="332242"/>
                      <a:pt x="123012" y="230215"/>
                      <a:pt x="91246" y="127440"/>
                    </a:cubicBezTo>
                    <a:cubicBezTo>
                      <a:pt x="96478" y="234700"/>
                      <a:pt x="101710" y="341585"/>
                      <a:pt x="125628" y="446976"/>
                    </a:cubicBezTo>
                    <a:cubicBezTo>
                      <a:pt x="62469" y="424926"/>
                      <a:pt x="1178" y="340464"/>
                      <a:pt x="57" y="274315"/>
                    </a:cubicBezTo>
                    <a:cubicBezTo>
                      <a:pt x="-1065" y="214518"/>
                      <a:pt x="14632" y="157338"/>
                      <a:pt x="32197" y="100906"/>
                    </a:cubicBezTo>
                    <a:cubicBezTo>
                      <a:pt x="42661" y="67644"/>
                      <a:pt x="54994" y="34756"/>
                      <a:pt x="66953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734AEC5-909E-447F-A2EA-75C6034B0412}"/>
                  </a:ext>
                </a:extLst>
              </p:cNvPr>
              <p:cNvSpPr/>
              <p:nvPr/>
            </p:nvSpPr>
            <p:spPr>
              <a:xfrm>
                <a:off x="6595493" y="3558098"/>
                <a:ext cx="319505" cy="608581"/>
              </a:xfrm>
              <a:custGeom>
                <a:avLst/>
                <a:gdLst>
                  <a:gd name="connsiteX0" fmla="*/ 110099 w 235447"/>
                  <a:gd name="connsiteY0" fmla="*/ 449592 h 448470"/>
                  <a:gd name="connsiteX1" fmla="*/ 145603 w 235447"/>
                  <a:gd name="connsiteY1" fmla="*/ 125945 h 448470"/>
                  <a:gd name="connsiteX2" fmla="*/ 66746 w 235447"/>
                  <a:gd name="connsiteY2" fmla="*/ 440249 h 448470"/>
                  <a:gd name="connsiteX3" fmla="*/ 11809 w 235447"/>
                  <a:gd name="connsiteY3" fmla="*/ 346444 h 448470"/>
                  <a:gd name="connsiteX4" fmla="*/ 15172 w 235447"/>
                  <a:gd name="connsiteY4" fmla="*/ 216013 h 448470"/>
                  <a:gd name="connsiteX5" fmla="*/ 166158 w 235447"/>
                  <a:gd name="connsiteY5" fmla="*/ 0 h 448470"/>
                  <a:gd name="connsiteX6" fmla="*/ 169521 w 235447"/>
                  <a:gd name="connsiteY6" fmla="*/ 1495 h 448470"/>
                  <a:gd name="connsiteX7" fmla="*/ 233428 w 235447"/>
                  <a:gd name="connsiteY7" fmla="*/ 219751 h 448470"/>
                  <a:gd name="connsiteX8" fmla="*/ 152703 w 235447"/>
                  <a:gd name="connsiteY8" fmla="*/ 418946 h 448470"/>
                  <a:gd name="connsiteX9" fmla="*/ 110099 w 235447"/>
                  <a:gd name="connsiteY9" fmla="*/ 449592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8470">
                    <a:moveTo>
                      <a:pt x="110099" y="449592"/>
                    </a:moveTo>
                    <a:cubicBezTo>
                      <a:pt x="134765" y="340090"/>
                      <a:pt x="139997" y="233205"/>
                      <a:pt x="145603" y="125945"/>
                    </a:cubicBezTo>
                    <a:cubicBezTo>
                      <a:pt x="113836" y="228346"/>
                      <a:pt x="81322" y="330373"/>
                      <a:pt x="66746" y="440249"/>
                    </a:cubicBezTo>
                    <a:cubicBezTo>
                      <a:pt x="42454" y="410351"/>
                      <a:pt x="24516" y="380079"/>
                      <a:pt x="11809" y="346444"/>
                    </a:cubicBezTo>
                    <a:cubicBezTo>
                      <a:pt x="-4635" y="302718"/>
                      <a:pt x="-4261" y="258992"/>
                      <a:pt x="15172" y="216013"/>
                    </a:cubicBezTo>
                    <a:cubicBezTo>
                      <a:pt x="52171" y="134541"/>
                      <a:pt x="108230" y="66523"/>
                      <a:pt x="166158" y="0"/>
                    </a:cubicBezTo>
                    <a:cubicBezTo>
                      <a:pt x="168026" y="747"/>
                      <a:pt x="169521" y="1121"/>
                      <a:pt x="169521" y="1495"/>
                    </a:cubicBezTo>
                    <a:cubicBezTo>
                      <a:pt x="197924" y="72129"/>
                      <a:pt x="219974" y="144258"/>
                      <a:pt x="233428" y="219751"/>
                    </a:cubicBezTo>
                    <a:cubicBezTo>
                      <a:pt x="248377" y="303839"/>
                      <a:pt x="218853" y="368493"/>
                      <a:pt x="152703" y="418946"/>
                    </a:cubicBezTo>
                    <a:cubicBezTo>
                      <a:pt x="139623" y="428663"/>
                      <a:pt x="126169" y="438006"/>
                      <a:pt x="110099" y="44959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E7A570-ECF4-4F4E-BE0C-F3C28D56E15B}"/>
                  </a:ext>
                </a:extLst>
              </p:cNvPr>
              <p:cNvSpPr/>
              <p:nvPr/>
            </p:nvSpPr>
            <p:spPr>
              <a:xfrm>
                <a:off x="6438918" y="2425124"/>
                <a:ext cx="319505" cy="608581"/>
              </a:xfrm>
              <a:custGeom>
                <a:avLst/>
                <a:gdLst>
                  <a:gd name="connsiteX0" fmla="*/ 99161 w 235447"/>
                  <a:gd name="connsiteY0" fmla="*/ 124451 h 448470"/>
                  <a:gd name="connsiteX1" fmla="*/ 116726 w 235447"/>
                  <a:gd name="connsiteY1" fmla="*/ 451834 h 448470"/>
                  <a:gd name="connsiteX2" fmla="*/ 4235 w 235447"/>
                  <a:gd name="connsiteY2" fmla="*/ 310940 h 448470"/>
                  <a:gd name="connsiteX3" fmla="*/ 5356 w 235447"/>
                  <a:gd name="connsiteY3" fmla="*/ 223862 h 448470"/>
                  <a:gd name="connsiteX4" fmla="*/ 83839 w 235447"/>
                  <a:gd name="connsiteY4" fmla="*/ 0 h 448470"/>
                  <a:gd name="connsiteX5" fmla="*/ 89071 w 235447"/>
                  <a:gd name="connsiteY5" fmla="*/ 4111 h 448470"/>
                  <a:gd name="connsiteX6" fmla="*/ 205673 w 235447"/>
                  <a:gd name="connsiteY6" fmla="*/ 180136 h 448470"/>
                  <a:gd name="connsiteX7" fmla="*/ 216511 w 235447"/>
                  <a:gd name="connsiteY7" fmla="*/ 202933 h 448470"/>
                  <a:gd name="connsiteX8" fmla="*/ 204178 w 235447"/>
                  <a:gd name="connsiteY8" fmla="*/ 387180 h 448470"/>
                  <a:gd name="connsiteX9" fmla="*/ 162695 w 235447"/>
                  <a:gd name="connsiteY9" fmla="*/ 443239 h 448470"/>
                  <a:gd name="connsiteX10" fmla="*/ 99161 w 235447"/>
                  <a:gd name="connsiteY10" fmla="*/ 124451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47" h="448470">
                    <a:moveTo>
                      <a:pt x="99161" y="124451"/>
                    </a:moveTo>
                    <a:cubicBezTo>
                      <a:pt x="99535" y="233205"/>
                      <a:pt x="98040" y="341585"/>
                      <a:pt x="116726" y="451834"/>
                    </a:cubicBezTo>
                    <a:cubicBezTo>
                      <a:pt x="65152" y="413714"/>
                      <a:pt x="20305" y="373726"/>
                      <a:pt x="4235" y="310940"/>
                    </a:cubicBezTo>
                    <a:cubicBezTo>
                      <a:pt x="-3239" y="281789"/>
                      <a:pt x="498" y="252639"/>
                      <a:pt x="5356" y="223862"/>
                    </a:cubicBezTo>
                    <a:cubicBezTo>
                      <a:pt x="14699" y="167803"/>
                      <a:pt x="55062" y="52695"/>
                      <a:pt x="83839" y="0"/>
                    </a:cubicBezTo>
                    <a:cubicBezTo>
                      <a:pt x="85707" y="1495"/>
                      <a:pt x="87576" y="2616"/>
                      <a:pt x="89071" y="4111"/>
                    </a:cubicBezTo>
                    <a:cubicBezTo>
                      <a:pt x="133170" y="59422"/>
                      <a:pt x="173907" y="116976"/>
                      <a:pt x="205673" y="180136"/>
                    </a:cubicBezTo>
                    <a:cubicBezTo>
                      <a:pt x="209410" y="187610"/>
                      <a:pt x="212774" y="195458"/>
                      <a:pt x="216511" y="202933"/>
                    </a:cubicBezTo>
                    <a:cubicBezTo>
                      <a:pt x="247530" y="266840"/>
                      <a:pt x="241177" y="328131"/>
                      <a:pt x="204178" y="387180"/>
                    </a:cubicBezTo>
                    <a:cubicBezTo>
                      <a:pt x="191845" y="406613"/>
                      <a:pt x="177644" y="424926"/>
                      <a:pt x="162695" y="443239"/>
                    </a:cubicBezTo>
                    <a:cubicBezTo>
                      <a:pt x="151857" y="334111"/>
                      <a:pt x="125322" y="229468"/>
                      <a:pt x="99161" y="12445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BAC7E62-812F-41C7-86D8-FFCBDE3A5D0C}"/>
                  </a:ext>
                </a:extLst>
              </p:cNvPr>
              <p:cNvSpPr/>
              <p:nvPr/>
            </p:nvSpPr>
            <p:spPr>
              <a:xfrm>
                <a:off x="5223962" y="2015852"/>
                <a:ext cx="294148" cy="578152"/>
              </a:xfrm>
              <a:custGeom>
                <a:avLst/>
                <a:gdLst>
                  <a:gd name="connsiteX0" fmla="*/ 155838 w 216760"/>
                  <a:gd name="connsiteY0" fmla="*/ 427168 h 426047"/>
                  <a:gd name="connsiteX1" fmla="*/ 2237 w 216760"/>
                  <a:gd name="connsiteY1" fmla="*/ 227973 h 426047"/>
                  <a:gd name="connsiteX2" fmla="*/ 9338 w 216760"/>
                  <a:gd name="connsiteY2" fmla="*/ 4858 h 426047"/>
                  <a:gd name="connsiteX3" fmla="*/ 10833 w 216760"/>
                  <a:gd name="connsiteY3" fmla="*/ 0 h 426047"/>
                  <a:gd name="connsiteX4" fmla="*/ 16065 w 216760"/>
                  <a:gd name="connsiteY4" fmla="*/ 2242 h 426047"/>
                  <a:gd name="connsiteX5" fmla="*/ 175646 w 216760"/>
                  <a:gd name="connsiteY5" fmla="*/ 168550 h 426047"/>
                  <a:gd name="connsiteX6" fmla="*/ 193959 w 216760"/>
                  <a:gd name="connsiteY6" fmla="*/ 407361 h 426047"/>
                  <a:gd name="connsiteX7" fmla="*/ 61286 w 216760"/>
                  <a:gd name="connsiteY7" fmla="*/ 117350 h 426047"/>
                  <a:gd name="connsiteX8" fmla="*/ 56054 w 216760"/>
                  <a:gd name="connsiteY8" fmla="*/ 119592 h 426047"/>
                  <a:gd name="connsiteX9" fmla="*/ 155838 w 216760"/>
                  <a:gd name="connsiteY9" fmla="*/ 427168 h 42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760" h="426047">
                    <a:moveTo>
                      <a:pt x="155838" y="427168"/>
                    </a:moveTo>
                    <a:cubicBezTo>
                      <a:pt x="67639" y="386432"/>
                      <a:pt x="8964" y="328131"/>
                      <a:pt x="2237" y="227973"/>
                    </a:cubicBezTo>
                    <a:cubicBezTo>
                      <a:pt x="-2621" y="153227"/>
                      <a:pt x="742" y="79230"/>
                      <a:pt x="9338" y="4858"/>
                    </a:cubicBezTo>
                    <a:cubicBezTo>
                      <a:pt x="9338" y="3364"/>
                      <a:pt x="10085" y="2242"/>
                      <a:pt x="10833" y="0"/>
                    </a:cubicBezTo>
                    <a:cubicBezTo>
                      <a:pt x="12702" y="747"/>
                      <a:pt x="14570" y="1495"/>
                      <a:pt x="16065" y="2242"/>
                    </a:cubicBezTo>
                    <a:cubicBezTo>
                      <a:pt x="74366" y="52695"/>
                      <a:pt x="128930" y="106886"/>
                      <a:pt x="175646" y="168550"/>
                    </a:cubicBezTo>
                    <a:cubicBezTo>
                      <a:pt x="234695" y="246285"/>
                      <a:pt x="227594" y="327010"/>
                      <a:pt x="193959" y="407361"/>
                    </a:cubicBezTo>
                    <a:cubicBezTo>
                      <a:pt x="150233" y="311687"/>
                      <a:pt x="105759" y="214518"/>
                      <a:pt x="61286" y="117350"/>
                    </a:cubicBezTo>
                    <a:cubicBezTo>
                      <a:pt x="59417" y="118097"/>
                      <a:pt x="57549" y="118845"/>
                      <a:pt x="56054" y="119592"/>
                    </a:cubicBezTo>
                    <a:cubicBezTo>
                      <a:pt x="84831" y="222367"/>
                      <a:pt x="112113" y="325515"/>
                      <a:pt x="155838" y="42716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D28FAC7-43AD-45F0-8E41-460AD40FECBB}"/>
                  </a:ext>
                </a:extLst>
              </p:cNvPr>
              <p:cNvSpPr/>
              <p:nvPr/>
            </p:nvSpPr>
            <p:spPr>
              <a:xfrm>
                <a:off x="6693372" y="2009260"/>
                <a:ext cx="253576" cy="613653"/>
              </a:xfrm>
              <a:custGeom>
                <a:avLst/>
                <a:gdLst>
                  <a:gd name="connsiteX0" fmla="*/ 63384 w 186862"/>
                  <a:gd name="connsiteY0" fmla="*/ 444733 h 452207"/>
                  <a:gd name="connsiteX1" fmla="*/ 9568 w 186862"/>
                  <a:gd name="connsiteY1" fmla="*/ 222367 h 452207"/>
                  <a:gd name="connsiteX2" fmla="*/ 107484 w 186862"/>
                  <a:gd name="connsiteY2" fmla="*/ 2616 h 452207"/>
                  <a:gd name="connsiteX3" fmla="*/ 111595 w 186862"/>
                  <a:gd name="connsiteY3" fmla="*/ 0 h 452207"/>
                  <a:gd name="connsiteX4" fmla="*/ 134766 w 186862"/>
                  <a:gd name="connsiteY4" fmla="*/ 57554 h 452207"/>
                  <a:gd name="connsiteX5" fmla="*/ 185966 w 186862"/>
                  <a:gd name="connsiteY5" fmla="*/ 234700 h 452207"/>
                  <a:gd name="connsiteX6" fmla="*/ 159058 w 186862"/>
                  <a:gd name="connsiteY6" fmla="*/ 380453 h 452207"/>
                  <a:gd name="connsiteX7" fmla="*/ 106363 w 186862"/>
                  <a:gd name="connsiteY7" fmla="*/ 452955 h 452207"/>
                  <a:gd name="connsiteX8" fmla="*/ 106363 w 186862"/>
                  <a:gd name="connsiteY8" fmla="*/ 129683 h 452207"/>
                  <a:gd name="connsiteX9" fmla="*/ 99262 w 186862"/>
                  <a:gd name="connsiteY9" fmla="*/ 129309 h 452207"/>
                  <a:gd name="connsiteX10" fmla="*/ 63384 w 186862"/>
                  <a:gd name="connsiteY10" fmla="*/ 444733 h 45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862" h="452207">
                    <a:moveTo>
                      <a:pt x="63384" y="444733"/>
                    </a:moveTo>
                    <a:cubicBezTo>
                      <a:pt x="12931" y="380079"/>
                      <a:pt x="-16219" y="308324"/>
                      <a:pt x="9568" y="222367"/>
                    </a:cubicBezTo>
                    <a:cubicBezTo>
                      <a:pt x="32739" y="145006"/>
                      <a:pt x="68243" y="72876"/>
                      <a:pt x="107484" y="2616"/>
                    </a:cubicBezTo>
                    <a:cubicBezTo>
                      <a:pt x="107858" y="1869"/>
                      <a:pt x="108979" y="1495"/>
                      <a:pt x="111595" y="0"/>
                    </a:cubicBezTo>
                    <a:cubicBezTo>
                      <a:pt x="119443" y="19434"/>
                      <a:pt x="127291" y="38494"/>
                      <a:pt x="134766" y="57554"/>
                    </a:cubicBezTo>
                    <a:cubicBezTo>
                      <a:pt x="156816" y="115107"/>
                      <a:pt x="175502" y="173409"/>
                      <a:pt x="185966" y="234700"/>
                    </a:cubicBezTo>
                    <a:cubicBezTo>
                      <a:pt x="194562" y="286648"/>
                      <a:pt x="187461" y="335979"/>
                      <a:pt x="159058" y="380453"/>
                    </a:cubicBezTo>
                    <a:cubicBezTo>
                      <a:pt x="143735" y="404745"/>
                      <a:pt x="125423" y="426795"/>
                      <a:pt x="106363" y="452955"/>
                    </a:cubicBezTo>
                    <a:cubicBezTo>
                      <a:pt x="106363" y="341959"/>
                      <a:pt x="106363" y="235821"/>
                      <a:pt x="106363" y="129683"/>
                    </a:cubicBezTo>
                    <a:cubicBezTo>
                      <a:pt x="104121" y="129683"/>
                      <a:pt x="101504" y="129309"/>
                      <a:pt x="99262" y="129309"/>
                    </a:cubicBezTo>
                    <a:cubicBezTo>
                      <a:pt x="87303" y="234326"/>
                      <a:pt x="75344" y="339717"/>
                      <a:pt x="63384" y="4447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D221C4A-FA51-4414-B607-0168BC40A6E5}"/>
                  </a:ext>
                </a:extLst>
              </p:cNvPr>
              <p:cNvSpPr/>
              <p:nvPr/>
            </p:nvSpPr>
            <p:spPr>
              <a:xfrm>
                <a:off x="7207301" y="2225306"/>
                <a:ext cx="243432" cy="593366"/>
              </a:xfrm>
              <a:custGeom>
                <a:avLst/>
                <a:gdLst>
                  <a:gd name="connsiteX0" fmla="*/ 53531 w 179388"/>
                  <a:gd name="connsiteY0" fmla="*/ 127440 h 437258"/>
                  <a:gd name="connsiteX1" fmla="*/ 110711 w 179388"/>
                  <a:gd name="connsiteY1" fmla="*/ 437259 h 437258"/>
                  <a:gd name="connsiteX2" fmla="*/ 103984 w 179388"/>
                  <a:gd name="connsiteY2" fmla="*/ 433148 h 437258"/>
                  <a:gd name="connsiteX3" fmla="*/ 88 w 179388"/>
                  <a:gd name="connsiteY3" fmla="*/ 230589 h 437258"/>
                  <a:gd name="connsiteX4" fmla="*/ 6815 w 179388"/>
                  <a:gd name="connsiteY4" fmla="*/ 116229 h 437258"/>
                  <a:gd name="connsiteX5" fmla="*/ 23259 w 179388"/>
                  <a:gd name="connsiteY5" fmla="*/ 10464 h 437258"/>
                  <a:gd name="connsiteX6" fmla="*/ 25875 w 179388"/>
                  <a:gd name="connsiteY6" fmla="*/ 0 h 437258"/>
                  <a:gd name="connsiteX7" fmla="*/ 29986 w 179388"/>
                  <a:gd name="connsiteY7" fmla="*/ 2990 h 437258"/>
                  <a:gd name="connsiteX8" fmla="*/ 164153 w 179388"/>
                  <a:gd name="connsiteY8" fmla="*/ 214892 h 437258"/>
                  <a:gd name="connsiteX9" fmla="*/ 149952 w 179388"/>
                  <a:gd name="connsiteY9" fmla="*/ 429411 h 437258"/>
                  <a:gd name="connsiteX10" fmla="*/ 60258 w 179388"/>
                  <a:gd name="connsiteY10" fmla="*/ 125946 h 437258"/>
                  <a:gd name="connsiteX11" fmla="*/ 53531 w 179388"/>
                  <a:gd name="connsiteY11" fmla="*/ 12744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388" h="437258">
                    <a:moveTo>
                      <a:pt x="53531" y="127440"/>
                    </a:moveTo>
                    <a:cubicBezTo>
                      <a:pt x="72591" y="230962"/>
                      <a:pt x="92024" y="334484"/>
                      <a:pt x="110711" y="437259"/>
                    </a:cubicBezTo>
                    <a:cubicBezTo>
                      <a:pt x="109963" y="436885"/>
                      <a:pt x="106974" y="435390"/>
                      <a:pt x="103984" y="433148"/>
                    </a:cubicBezTo>
                    <a:cubicBezTo>
                      <a:pt x="38582" y="381574"/>
                      <a:pt x="-2154" y="316919"/>
                      <a:pt x="88" y="230589"/>
                    </a:cubicBezTo>
                    <a:cubicBezTo>
                      <a:pt x="1209" y="192469"/>
                      <a:pt x="3078" y="154349"/>
                      <a:pt x="6815" y="116229"/>
                    </a:cubicBezTo>
                    <a:cubicBezTo>
                      <a:pt x="10552" y="80725"/>
                      <a:pt x="17653" y="45595"/>
                      <a:pt x="23259" y="10464"/>
                    </a:cubicBezTo>
                    <a:cubicBezTo>
                      <a:pt x="23633" y="7101"/>
                      <a:pt x="24754" y="4111"/>
                      <a:pt x="25875" y="0"/>
                    </a:cubicBezTo>
                    <a:cubicBezTo>
                      <a:pt x="28117" y="1495"/>
                      <a:pt x="29239" y="1869"/>
                      <a:pt x="29986" y="2990"/>
                    </a:cubicBezTo>
                    <a:cubicBezTo>
                      <a:pt x="81560" y="69513"/>
                      <a:pt x="130145" y="137531"/>
                      <a:pt x="164153" y="214892"/>
                    </a:cubicBezTo>
                    <a:cubicBezTo>
                      <a:pt x="197041" y="289637"/>
                      <a:pt x="182092" y="360645"/>
                      <a:pt x="149952" y="429411"/>
                    </a:cubicBezTo>
                    <a:cubicBezTo>
                      <a:pt x="120054" y="328505"/>
                      <a:pt x="90156" y="227225"/>
                      <a:pt x="60258" y="125946"/>
                    </a:cubicBezTo>
                    <a:cubicBezTo>
                      <a:pt x="58389" y="126319"/>
                      <a:pt x="55773" y="126693"/>
                      <a:pt x="53531" y="1274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443196F-DB52-4FD7-82A9-0C26A80CB572}"/>
                  </a:ext>
                </a:extLst>
              </p:cNvPr>
              <p:cNvSpPr/>
              <p:nvPr/>
            </p:nvSpPr>
            <p:spPr>
              <a:xfrm>
                <a:off x="7515768" y="4176313"/>
                <a:ext cx="557866" cy="299218"/>
              </a:xfrm>
              <a:custGeom>
                <a:avLst/>
                <a:gdLst>
                  <a:gd name="connsiteX0" fmla="*/ 290385 w 411098"/>
                  <a:gd name="connsiteY0" fmla="*/ 54190 h 220498"/>
                  <a:gd name="connsiteX1" fmla="*/ 0 w 411098"/>
                  <a:gd name="connsiteY1" fmla="*/ 173409 h 220498"/>
                  <a:gd name="connsiteX2" fmla="*/ 133046 w 411098"/>
                  <a:gd name="connsiteY2" fmla="*/ 36999 h 220498"/>
                  <a:gd name="connsiteX3" fmla="*/ 411472 w 411098"/>
                  <a:gd name="connsiteY3" fmla="*/ 0 h 220498"/>
                  <a:gd name="connsiteX4" fmla="*/ 409977 w 411098"/>
                  <a:gd name="connsiteY4" fmla="*/ 5606 h 220498"/>
                  <a:gd name="connsiteX5" fmla="*/ 243295 w 411098"/>
                  <a:gd name="connsiteY5" fmla="*/ 171166 h 220498"/>
                  <a:gd name="connsiteX6" fmla="*/ 18686 w 411098"/>
                  <a:gd name="connsiteY6" fmla="*/ 210781 h 220498"/>
                  <a:gd name="connsiteX7" fmla="*/ 17565 w 411098"/>
                  <a:gd name="connsiteY7" fmla="*/ 210407 h 220498"/>
                  <a:gd name="connsiteX8" fmla="*/ 293748 w 411098"/>
                  <a:gd name="connsiteY8" fmla="*/ 61665 h 220498"/>
                  <a:gd name="connsiteX9" fmla="*/ 290385 w 411098"/>
                  <a:gd name="connsiteY9" fmla="*/ 54190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098" h="220498">
                    <a:moveTo>
                      <a:pt x="290385" y="54190"/>
                    </a:moveTo>
                    <a:cubicBezTo>
                      <a:pt x="193590" y="94179"/>
                      <a:pt x="96421" y="133794"/>
                      <a:pt x="0" y="173409"/>
                    </a:cubicBezTo>
                    <a:cubicBezTo>
                      <a:pt x="29151" y="114360"/>
                      <a:pt x="66897" y="60917"/>
                      <a:pt x="133046" y="36999"/>
                    </a:cubicBezTo>
                    <a:cubicBezTo>
                      <a:pt x="222367" y="4485"/>
                      <a:pt x="316546" y="2616"/>
                      <a:pt x="411472" y="0"/>
                    </a:cubicBezTo>
                    <a:cubicBezTo>
                      <a:pt x="410724" y="2990"/>
                      <a:pt x="410724" y="4485"/>
                      <a:pt x="409977" y="5606"/>
                    </a:cubicBezTo>
                    <a:cubicBezTo>
                      <a:pt x="359150" y="65776"/>
                      <a:pt x="305334" y="122582"/>
                      <a:pt x="243295" y="171166"/>
                    </a:cubicBezTo>
                    <a:cubicBezTo>
                      <a:pt x="175277" y="224983"/>
                      <a:pt x="99411" y="230215"/>
                      <a:pt x="18686" y="210781"/>
                    </a:cubicBezTo>
                    <a:cubicBezTo>
                      <a:pt x="17191" y="210407"/>
                      <a:pt x="16070" y="209286"/>
                      <a:pt x="17565" y="210407"/>
                    </a:cubicBezTo>
                    <a:cubicBezTo>
                      <a:pt x="108754" y="161449"/>
                      <a:pt x="201064" y="111370"/>
                      <a:pt x="293748" y="61665"/>
                    </a:cubicBezTo>
                    <a:cubicBezTo>
                      <a:pt x="292627" y="59049"/>
                      <a:pt x="291506" y="56433"/>
                      <a:pt x="290385" y="541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182E919-702A-4FF3-A325-FB6CC39F99F1}"/>
                  </a:ext>
                </a:extLst>
              </p:cNvPr>
              <p:cNvSpPr/>
              <p:nvPr/>
            </p:nvSpPr>
            <p:spPr>
              <a:xfrm>
                <a:off x="5458895" y="2485473"/>
                <a:ext cx="238361" cy="603508"/>
              </a:xfrm>
              <a:custGeom>
                <a:avLst/>
                <a:gdLst>
                  <a:gd name="connsiteX0" fmla="*/ 50357 w 175651"/>
                  <a:gd name="connsiteY0" fmla="*/ 442491 h 444733"/>
                  <a:gd name="connsiteX1" fmla="*/ 13358 w 175651"/>
                  <a:gd name="connsiteY1" fmla="*/ 214892 h 444733"/>
                  <a:gd name="connsiteX2" fmla="*/ 113890 w 175651"/>
                  <a:gd name="connsiteY2" fmla="*/ 4485 h 444733"/>
                  <a:gd name="connsiteX3" fmla="*/ 118748 w 175651"/>
                  <a:gd name="connsiteY3" fmla="*/ 0 h 444733"/>
                  <a:gd name="connsiteX4" fmla="*/ 147899 w 175651"/>
                  <a:gd name="connsiteY4" fmla="*/ 99037 h 444733"/>
                  <a:gd name="connsiteX5" fmla="*/ 173312 w 175651"/>
                  <a:gd name="connsiteY5" fmla="*/ 227599 h 444733"/>
                  <a:gd name="connsiteX6" fmla="*/ 109405 w 175651"/>
                  <a:gd name="connsiteY6" fmla="*/ 427542 h 444733"/>
                  <a:gd name="connsiteX7" fmla="*/ 91840 w 175651"/>
                  <a:gd name="connsiteY7" fmla="*/ 445855 h 444733"/>
                  <a:gd name="connsiteX8" fmla="*/ 90719 w 175651"/>
                  <a:gd name="connsiteY8" fmla="*/ 446602 h 444733"/>
                  <a:gd name="connsiteX9" fmla="*/ 107163 w 175651"/>
                  <a:gd name="connsiteY9" fmla="*/ 133046 h 444733"/>
                  <a:gd name="connsiteX10" fmla="*/ 99315 w 175651"/>
                  <a:gd name="connsiteY10" fmla="*/ 132299 h 444733"/>
                  <a:gd name="connsiteX11" fmla="*/ 50357 w 175651"/>
                  <a:gd name="connsiteY11" fmla="*/ 442491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651" h="444733">
                    <a:moveTo>
                      <a:pt x="50357" y="442491"/>
                    </a:moveTo>
                    <a:cubicBezTo>
                      <a:pt x="4762" y="372604"/>
                      <a:pt x="-15419" y="298233"/>
                      <a:pt x="13358" y="214892"/>
                    </a:cubicBezTo>
                    <a:cubicBezTo>
                      <a:pt x="39145" y="140895"/>
                      <a:pt x="74649" y="71755"/>
                      <a:pt x="113890" y="4485"/>
                    </a:cubicBezTo>
                    <a:cubicBezTo>
                      <a:pt x="114637" y="3364"/>
                      <a:pt x="116132" y="2616"/>
                      <a:pt x="118748" y="0"/>
                    </a:cubicBezTo>
                    <a:cubicBezTo>
                      <a:pt x="128839" y="34009"/>
                      <a:pt x="140051" y="66149"/>
                      <a:pt x="147899" y="99037"/>
                    </a:cubicBezTo>
                    <a:cubicBezTo>
                      <a:pt x="157990" y="141642"/>
                      <a:pt x="166212" y="184247"/>
                      <a:pt x="173312" y="227599"/>
                    </a:cubicBezTo>
                    <a:cubicBezTo>
                      <a:pt x="186019" y="304586"/>
                      <a:pt x="159858" y="370362"/>
                      <a:pt x="109405" y="427542"/>
                    </a:cubicBezTo>
                    <a:cubicBezTo>
                      <a:pt x="103799" y="433895"/>
                      <a:pt x="97820" y="439875"/>
                      <a:pt x="91840" y="445855"/>
                    </a:cubicBezTo>
                    <a:cubicBezTo>
                      <a:pt x="90719" y="446976"/>
                      <a:pt x="89598" y="447349"/>
                      <a:pt x="90719" y="446602"/>
                    </a:cubicBezTo>
                    <a:cubicBezTo>
                      <a:pt x="96325" y="343080"/>
                      <a:pt x="101557" y="238063"/>
                      <a:pt x="107163" y="133046"/>
                    </a:cubicBezTo>
                    <a:cubicBezTo>
                      <a:pt x="104547" y="132673"/>
                      <a:pt x="101931" y="132673"/>
                      <a:pt x="99315" y="132299"/>
                    </a:cubicBezTo>
                    <a:cubicBezTo>
                      <a:pt x="83244" y="235447"/>
                      <a:pt x="66801" y="338969"/>
                      <a:pt x="50357" y="4424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8D01065-4850-4533-9D94-A55E3E838F96}"/>
                  </a:ext>
                </a:extLst>
              </p:cNvPr>
              <p:cNvSpPr/>
              <p:nvPr/>
            </p:nvSpPr>
            <p:spPr>
              <a:xfrm>
                <a:off x="4115323" y="4175807"/>
                <a:ext cx="557866" cy="299218"/>
              </a:xfrm>
              <a:custGeom>
                <a:avLst/>
                <a:gdLst>
                  <a:gd name="connsiteX0" fmla="*/ 413714 w 411098"/>
                  <a:gd name="connsiteY0" fmla="*/ 173783 h 220498"/>
                  <a:gd name="connsiteX1" fmla="*/ 122956 w 411098"/>
                  <a:gd name="connsiteY1" fmla="*/ 54564 h 220498"/>
                  <a:gd name="connsiteX2" fmla="*/ 120340 w 411098"/>
                  <a:gd name="connsiteY2" fmla="*/ 59796 h 220498"/>
                  <a:gd name="connsiteX3" fmla="*/ 210408 w 411098"/>
                  <a:gd name="connsiteY3" fmla="*/ 111370 h 220498"/>
                  <a:gd name="connsiteX4" fmla="*/ 301970 w 411098"/>
                  <a:gd name="connsiteY4" fmla="*/ 161449 h 220498"/>
                  <a:gd name="connsiteX5" fmla="*/ 397644 w 411098"/>
                  <a:gd name="connsiteY5" fmla="*/ 208913 h 220498"/>
                  <a:gd name="connsiteX6" fmla="*/ 393907 w 411098"/>
                  <a:gd name="connsiteY6" fmla="*/ 211529 h 220498"/>
                  <a:gd name="connsiteX7" fmla="*/ 165934 w 411098"/>
                  <a:gd name="connsiteY7" fmla="*/ 168550 h 220498"/>
                  <a:gd name="connsiteX8" fmla="*/ 4858 w 411098"/>
                  <a:gd name="connsiteY8" fmla="*/ 7475 h 220498"/>
                  <a:gd name="connsiteX9" fmla="*/ 0 w 411098"/>
                  <a:gd name="connsiteY9" fmla="*/ 0 h 220498"/>
                  <a:gd name="connsiteX10" fmla="*/ 96047 w 411098"/>
                  <a:gd name="connsiteY10" fmla="*/ 4859 h 220498"/>
                  <a:gd name="connsiteX11" fmla="*/ 258992 w 411098"/>
                  <a:gd name="connsiteY11" fmla="*/ 31019 h 220498"/>
                  <a:gd name="connsiteX12" fmla="*/ 413714 w 411098"/>
                  <a:gd name="connsiteY12" fmla="*/ 173783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098" h="220498">
                    <a:moveTo>
                      <a:pt x="413714" y="173783"/>
                    </a:moveTo>
                    <a:cubicBezTo>
                      <a:pt x="316546" y="133794"/>
                      <a:pt x="219751" y="94179"/>
                      <a:pt x="122956" y="54564"/>
                    </a:cubicBezTo>
                    <a:cubicBezTo>
                      <a:pt x="122208" y="56433"/>
                      <a:pt x="121087" y="57927"/>
                      <a:pt x="120340" y="59796"/>
                    </a:cubicBezTo>
                    <a:cubicBezTo>
                      <a:pt x="150238" y="76987"/>
                      <a:pt x="180136" y="94553"/>
                      <a:pt x="210408" y="111370"/>
                    </a:cubicBezTo>
                    <a:cubicBezTo>
                      <a:pt x="240679" y="128188"/>
                      <a:pt x="270951" y="145379"/>
                      <a:pt x="301970" y="161449"/>
                    </a:cubicBezTo>
                    <a:cubicBezTo>
                      <a:pt x="333363" y="177520"/>
                      <a:pt x="365130" y="192842"/>
                      <a:pt x="397644" y="208913"/>
                    </a:cubicBezTo>
                    <a:cubicBezTo>
                      <a:pt x="396523" y="209660"/>
                      <a:pt x="395028" y="211155"/>
                      <a:pt x="393907" y="211529"/>
                    </a:cubicBezTo>
                    <a:cubicBezTo>
                      <a:pt x="311313" y="231336"/>
                      <a:pt x="234700" y="223862"/>
                      <a:pt x="165934" y="168550"/>
                    </a:cubicBezTo>
                    <a:cubicBezTo>
                      <a:pt x="106512" y="120340"/>
                      <a:pt x="54190" y="65776"/>
                      <a:pt x="4858" y="7475"/>
                    </a:cubicBezTo>
                    <a:cubicBezTo>
                      <a:pt x="3737" y="5980"/>
                      <a:pt x="2990" y="4485"/>
                      <a:pt x="0" y="0"/>
                    </a:cubicBezTo>
                    <a:cubicBezTo>
                      <a:pt x="34009" y="1495"/>
                      <a:pt x="65402" y="747"/>
                      <a:pt x="96047" y="4859"/>
                    </a:cubicBezTo>
                    <a:cubicBezTo>
                      <a:pt x="150611" y="11959"/>
                      <a:pt x="205549" y="18313"/>
                      <a:pt x="258992" y="31019"/>
                    </a:cubicBezTo>
                    <a:cubicBezTo>
                      <a:pt x="336727" y="48958"/>
                      <a:pt x="380453" y="107633"/>
                      <a:pt x="413714" y="17378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413D4AA-9F2D-4399-A5D9-3338FFF8419B}"/>
                  </a:ext>
                </a:extLst>
              </p:cNvPr>
              <p:cNvSpPr/>
              <p:nvPr/>
            </p:nvSpPr>
            <p:spPr>
              <a:xfrm>
                <a:off x="7025905" y="3379580"/>
                <a:ext cx="248504" cy="593366"/>
              </a:xfrm>
              <a:custGeom>
                <a:avLst/>
                <a:gdLst>
                  <a:gd name="connsiteX0" fmla="*/ 71348 w 183125"/>
                  <a:gd name="connsiteY0" fmla="*/ 437259 h 437258"/>
                  <a:gd name="connsiteX1" fmla="*/ 133013 w 183125"/>
                  <a:gd name="connsiteY1" fmla="*/ 128935 h 437258"/>
                  <a:gd name="connsiteX2" fmla="*/ 125538 w 183125"/>
                  <a:gd name="connsiteY2" fmla="*/ 127067 h 437258"/>
                  <a:gd name="connsiteX3" fmla="*/ 31733 w 183125"/>
                  <a:gd name="connsiteY3" fmla="*/ 427168 h 437258"/>
                  <a:gd name="connsiteX4" fmla="*/ 18653 w 183125"/>
                  <a:gd name="connsiteY4" fmla="*/ 219751 h 437258"/>
                  <a:gd name="connsiteX5" fmla="*/ 100125 w 183125"/>
                  <a:gd name="connsiteY5" fmla="*/ 79977 h 437258"/>
                  <a:gd name="connsiteX6" fmla="*/ 159174 w 183125"/>
                  <a:gd name="connsiteY6" fmla="*/ 0 h 437258"/>
                  <a:gd name="connsiteX7" fmla="*/ 163285 w 183125"/>
                  <a:gd name="connsiteY7" fmla="*/ 747 h 437258"/>
                  <a:gd name="connsiteX8" fmla="*/ 173002 w 183125"/>
                  <a:gd name="connsiteY8" fmla="*/ 61291 h 437258"/>
                  <a:gd name="connsiteX9" fmla="*/ 183839 w 183125"/>
                  <a:gd name="connsiteY9" fmla="*/ 251144 h 437258"/>
                  <a:gd name="connsiteX10" fmla="*/ 71348 w 183125"/>
                  <a:gd name="connsiteY10" fmla="*/ 437259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1348" y="437259"/>
                    </a:moveTo>
                    <a:cubicBezTo>
                      <a:pt x="91903" y="335232"/>
                      <a:pt x="112458" y="232084"/>
                      <a:pt x="133013" y="128935"/>
                    </a:cubicBezTo>
                    <a:cubicBezTo>
                      <a:pt x="130397" y="128188"/>
                      <a:pt x="127781" y="127814"/>
                      <a:pt x="125538" y="127067"/>
                    </a:cubicBezTo>
                    <a:cubicBezTo>
                      <a:pt x="94145" y="227225"/>
                      <a:pt x="63126" y="327384"/>
                      <a:pt x="31733" y="427168"/>
                    </a:cubicBezTo>
                    <a:cubicBezTo>
                      <a:pt x="1461" y="360645"/>
                      <a:pt x="-14983" y="290385"/>
                      <a:pt x="18653" y="219751"/>
                    </a:cubicBezTo>
                    <a:cubicBezTo>
                      <a:pt x="41824" y="171166"/>
                      <a:pt x="71348" y="125572"/>
                      <a:pt x="100125" y="79977"/>
                    </a:cubicBezTo>
                    <a:cubicBezTo>
                      <a:pt x="117690" y="51948"/>
                      <a:pt x="139366" y="26535"/>
                      <a:pt x="159174" y="0"/>
                    </a:cubicBezTo>
                    <a:cubicBezTo>
                      <a:pt x="160668" y="374"/>
                      <a:pt x="161790" y="374"/>
                      <a:pt x="163285" y="747"/>
                    </a:cubicBezTo>
                    <a:cubicBezTo>
                      <a:pt x="166648" y="20929"/>
                      <a:pt x="170012" y="41110"/>
                      <a:pt x="173002" y="61291"/>
                    </a:cubicBezTo>
                    <a:cubicBezTo>
                      <a:pt x="181971" y="124451"/>
                      <a:pt x="187951" y="187610"/>
                      <a:pt x="183839" y="251144"/>
                    </a:cubicBezTo>
                    <a:cubicBezTo>
                      <a:pt x="178981" y="333737"/>
                      <a:pt x="132639" y="390917"/>
                      <a:pt x="71348" y="4372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04244E5-C3B5-43E5-8278-0AD72C3DA73C}"/>
                  </a:ext>
                </a:extLst>
              </p:cNvPr>
              <p:cNvSpPr/>
              <p:nvPr/>
            </p:nvSpPr>
            <p:spPr>
              <a:xfrm>
                <a:off x="4912906" y="3379580"/>
                <a:ext cx="248504" cy="593366"/>
              </a:xfrm>
              <a:custGeom>
                <a:avLst/>
                <a:gdLst>
                  <a:gd name="connsiteX0" fmla="*/ 24041 w 183125"/>
                  <a:gd name="connsiteY0" fmla="*/ 0 h 437258"/>
                  <a:gd name="connsiteX1" fmla="*/ 28152 w 183125"/>
                  <a:gd name="connsiteY1" fmla="*/ 2616 h 437258"/>
                  <a:gd name="connsiteX2" fmla="*/ 164936 w 183125"/>
                  <a:gd name="connsiteY2" fmla="*/ 211155 h 437258"/>
                  <a:gd name="connsiteX3" fmla="*/ 154471 w 183125"/>
                  <a:gd name="connsiteY3" fmla="*/ 426795 h 437258"/>
                  <a:gd name="connsiteX4" fmla="*/ 61040 w 183125"/>
                  <a:gd name="connsiteY4" fmla="*/ 127067 h 437258"/>
                  <a:gd name="connsiteX5" fmla="*/ 55434 w 183125"/>
                  <a:gd name="connsiteY5" fmla="*/ 128562 h 437258"/>
                  <a:gd name="connsiteX6" fmla="*/ 72999 w 183125"/>
                  <a:gd name="connsiteY6" fmla="*/ 230589 h 437258"/>
                  <a:gd name="connsiteX7" fmla="*/ 93180 w 183125"/>
                  <a:gd name="connsiteY7" fmla="*/ 334484 h 437258"/>
                  <a:gd name="connsiteX8" fmla="*/ 118594 w 183125"/>
                  <a:gd name="connsiteY8" fmla="*/ 439875 h 437258"/>
                  <a:gd name="connsiteX9" fmla="*/ 89817 w 183125"/>
                  <a:gd name="connsiteY9" fmla="*/ 416704 h 437258"/>
                  <a:gd name="connsiteX10" fmla="*/ 123 w 183125"/>
                  <a:gd name="connsiteY10" fmla="*/ 211529 h 437258"/>
                  <a:gd name="connsiteX11" fmla="*/ 21425 w 183125"/>
                  <a:gd name="connsiteY11" fmla="*/ 7475 h 437258"/>
                  <a:gd name="connsiteX12" fmla="*/ 24041 w 183125"/>
                  <a:gd name="connsiteY12" fmla="*/ 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125" h="437258">
                    <a:moveTo>
                      <a:pt x="24041" y="0"/>
                    </a:moveTo>
                    <a:cubicBezTo>
                      <a:pt x="25910" y="1121"/>
                      <a:pt x="27405" y="1495"/>
                      <a:pt x="28152" y="2616"/>
                    </a:cubicBezTo>
                    <a:cubicBezTo>
                      <a:pt x="80100" y="68018"/>
                      <a:pt x="129806" y="134915"/>
                      <a:pt x="164936" y="211155"/>
                    </a:cubicBezTo>
                    <a:cubicBezTo>
                      <a:pt x="199319" y="285526"/>
                      <a:pt x="185864" y="356908"/>
                      <a:pt x="154471" y="426795"/>
                    </a:cubicBezTo>
                    <a:cubicBezTo>
                      <a:pt x="123452" y="327010"/>
                      <a:pt x="92059" y="226851"/>
                      <a:pt x="61040" y="127067"/>
                    </a:cubicBezTo>
                    <a:cubicBezTo>
                      <a:pt x="59171" y="127440"/>
                      <a:pt x="57303" y="127814"/>
                      <a:pt x="55434" y="128562"/>
                    </a:cubicBezTo>
                    <a:cubicBezTo>
                      <a:pt x="61414" y="162571"/>
                      <a:pt x="67020" y="196580"/>
                      <a:pt x="72999" y="230589"/>
                    </a:cubicBezTo>
                    <a:cubicBezTo>
                      <a:pt x="79353" y="265345"/>
                      <a:pt x="85706" y="300102"/>
                      <a:pt x="93180" y="334484"/>
                    </a:cubicBezTo>
                    <a:cubicBezTo>
                      <a:pt x="100655" y="368867"/>
                      <a:pt x="109624" y="402876"/>
                      <a:pt x="118594" y="439875"/>
                    </a:cubicBezTo>
                    <a:cubicBezTo>
                      <a:pt x="107756" y="431279"/>
                      <a:pt x="98786" y="424179"/>
                      <a:pt x="89817" y="416704"/>
                    </a:cubicBezTo>
                    <a:cubicBezTo>
                      <a:pt x="26284" y="363261"/>
                      <a:pt x="-2120" y="294122"/>
                      <a:pt x="123" y="211529"/>
                    </a:cubicBezTo>
                    <a:cubicBezTo>
                      <a:pt x="1991" y="142763"/>
                      <a:pt x="9466" y="74745"/>
                      <a:pt x="21425" y="7475"/>
                    </a:cubicBezTo>
                    <a:cubicBezTo>
                      <a:pt x="22173" y="4859"/>
                      <a:pt x="22920" y="2616"/>
                      <a:pt x="24041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2004A8F-2D98-4B27-82F6-EC73A2DBE7AB}"/>
                  </a:ext>
                </a:extLst>
              </p:cNvPr>
              <p:cNvSpPr/>
              <p:nvPr/>
            </p:nvSpPr>
            <p:spPr>
              <a:xfrm>
                <a:off x="4717381" y="2246099"/>
                <a:ext cx="248504" cy="593366"/>
              </a:xfrm>
              <a:custGeom>
                <a:avLst/>
                <a:gdLst>
                  <a:gd name="connsiteX0" fmla="*/ 72826 w 183125"/>
                  <a:gd name="connsiteY0" fmla="*/ 439128 h 437258"/>
                  <a:gd name="connsiteX1" fmla="*/ 130753 w 183125"/>
                  <a:gd name="connsiteY1" fmla="*/ 124824 h 437258"/>
                  <a:gd name="connsiteX2" fmla="*/ 124026 w 183125"/>
                  <a:gd name="connsiteY2" fmla="*/ 122956 h 437258"/>
                  <a:gd name="connsiteX3" fmla="*/ 33211 w 183125"/>
                  <a:gd name="connsiteY3" fmla="*/ 429411 h 437258"/>
                  <a:gd name="connsiteX4" fmla="*/ 15272 w 183125"/>
                  <a:gd name="connsiteY4" fmla="*/ 227973 h 437258"/>
                  <a:gd name="connsiteX5" fmla="*/ 78805 w 183125"/>
                  <a:gd name="connsiteY5" fmla="*/ 108754 h 437258"/>
                  <a:gd name="connsiteX6" fmla="*/ 154298 w 183125"/>
                  <a:gd name="connsiteY6" fmla="*/ 0 h 437258"/>
                  <a:gd name="connsiteX7" fmla="*/ 158782 w 183125"/>
                  <a:gd name="connsiteY7" fmla="*/ 747 h 437258"/>
                  <a:gd name="connsiteX8" fmla="*/ 169247 w 183125"/>
                  <a:gd name="connsiteY8" fmla="*/ 59422 h 437258"/>
                  <a:gd name="connsiteX9" fmla="*/ 183075 w 183125"/>
                  <a:gd name="connsiteY9" fmla="*/ 252265 h 437258"/>
                  <a:gd name="connsiteX10" fmla="*/ 72826 w 183125"/>
                  <a:gd name="connsiteY10" fmla="*/ 439128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2826" y="439128"/>
                    </a:moveTo>
                    <a:cubicBezTo>
                      <a:pt x="92259" y="334484"/>
                      <a:pt x="111319" y="229841"/>
                      <a:pt x="130753" y="124824"/>
                    </a:cubicBezTo>
                    <a:cubicBezTo>
                      <a:pt x="128511" y="124077"/>
                      <a:pt x="126268" y="123703"/>
                      <a:pt x="124026" y="122956"/>
                    </a:cubicBezTo>
                    <a:cubicBezTo>
                      <a:pt x="93754" y="225357"/>
                      <a:pt x="63109" y="327757"/>
                      <a:pt x="33211" y="429411"/>
                    </a:cubicBezTo>
                    <a:cubicBezTo>
                      <a:pt x="3686" y="365877"/>
                      <a:pt x="-14626" y="298233"/>
                      <a:pt x="15272" y="227973"/>
                    </a:cubicBezTo>
                    <a:cubicBezTo>
                      <a:pt x="32837" y="186489"/>
                      <a:pt x="55260" y="146874"/>
                      <a:pt x="78805" y="108754"/>
                    </a:cubicBezTo>
                    <a:cubicBezTo>
                      <a:pt x="101976" y="71382"/>
                      <a:pt x="128884" y="36251"/>
                      <a:pt x="154298" y="0"/>
                    </a:cubicBezTo>
                    <a:cubicBezTo>
                      <a:pt x="155793" y="374"/>
                      <a:pt x="157288" y="374"/>
                      <a:pt x="158782" y="747"/>
                    </a:cubicBezTo>
                    <a:cubicBezTo>
                      <a:pt x="162146" y="20181"/>
                      <a:pt x="165883" y="39615"/>
                      <a:pt x="169247" y="59422"/>
                    </a:cubicBezTo>
                    <a:cubicBezTo>
                      <a:pt x="179711" y="123329"/>
                      <a:pt x="186438" y="187237"/>
                      <a:pt x="183075" y="252265"/>
                    </a:cubicBezTo>
                    <a:cubicBezTo>
                      <a:pt x="178590" y="334858"/>
                      <a:pt x="132995" y="392038"/>
                      <a:pt x="72826" y="43912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B171E7B-D41D-4D42-BBC1-EA12A1BC2A39}"/>
                  </a:ext>
                </a:extLst>
              </p:cNvPr>
              <p:cNvSpPr/>
              <p:nvPr/>
            </p:nvSpPr>
            <p:spPr>
              <a:xfrm>
                <a:off x="6006760" y="2714198"/>
                <a:ext cx="248504" cy="593366"/>
              </a:xfrm>
              <a:custGeom>
                <a:avLst/>
                <a:gdLst>
                  <a:gd name="connsiteX0" fmla="*/ 70433 w 183125"/>
                  <a:gd name="connsiteY0" fmla="*/ 438380 h 437258"/>
                  <a:gd name="connsiteX1" fmla="*/ 132472 w 183125"/>
                  <a:gd name="connsiteY1" fmla="*/ 128188 h 437258"/>
                  <a:gd name="connsiteX2" fmla="*/ 124997 w 183125"/>
                  <a:gd name="connsiteY2" fmla="*/ 126319 h 437258"/>
                  <a:gd name="connsiteX3" fmla="*/ 30818 w 183125"/>
                  <a:gd name="connsiteY3" fmla="*/ 427916 h 437258"/>
                  <a:gd name="connsiteX4" fmla="*/ 1294 w 183125"/>
                  <a:gd name="connsiteY4" fmla="*/ 327384 h 437258"/>
                  <a:gd name="connsiteX5" fmla="*/ 19233 w 183125"/>
                  <a:gd name="connsiteY5" fmla="*/ 215640 h 437258"/>
                  <a:gd name="connsiteX6" fmla="*/ 160501 w 183125"/>
                  <a:gd name="connsiteY6" fmla="*/ 0 h 437258"/>
                  <a:gd name="connsiteX7" fmla="*/ 163865 w 183125"/>
                  <a:gd name="connsiteY7" fmla="*/ 8969 h 437258"/>
                  <a:gd name="connsiteX8" fmla="*/ 183672 w 183125"/>
                  <a:gd name="connsiteY8" fmla="*/ 248901 h 437258"/>
                  <a:gd name="connsiteX9" fmla="*/ 70433 w 183125"/>
                  <a:gd name="connsiteY9" fmla="*/ 43838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125" h="437258">
                    <a:moveTo>
                      <a:pt x="70433" y="438380"/>
                    </a:moveTo>
                    <a:cubicBezTo>
                      <a:pt x="91362" y="334858"/>
                      <a:pt x="111917" y="231710"/>
                      <a:pt x="132472" y="128188"/>
                    </a:cubicBezTo>
                    <a:cubicBezTo>
                      <a:pt x="129856" y="127440"/>
                      <a:pt x="127613" y="127067"/>
                      <a:pt x="124997" y="126319"/>
                    </a:cubicBezTo>
                    <a:cubicBezTo>
                      <a:pt x="93604" y="226851"/>
                      <a:pt x="62211" y="327757"/>
                      <a:pt x="30818" y="427916"/>
                    </a:cubicBezTo>
                    <a:cubicBezTo>
                      <a:pt x="15496" y="397644"/>
                      <a:pt x="5405" y="363261"/>
                      <a:pt x="1294" y="327384"/>
                    </a:cubicBezTo>
                    <a:cubicBezTo>
                      <a:pt x="-2817" y="288516"/>
                      <a:pt x="2789" y="251144"/>
                      <a:pt x="19233" y="215640"/>
                    </a:cubicBezTo>
                    <a:cubicBezTo>
                      <a:pt x="54737" y="137157"/>
                      <a:pt x="105937" y="68766"/>
                      <a:pt x="160501" y="0"/>
                    </a:cubicBezTo>
                    <a:cubicBezTo>
                      <a:pt x="161996" y="4111"/>
                      <a:pt x="163491" y="6727"/>
                      <a:pt x="163865" y="8969"/>
                    </a:cubicBezTo>
                    <a:cubicBezTo>
                      <a:pt x="177693" y="88199"/>
                      <a:pt x="187409" y="168177"/>
                      <a:pt x="183672" y="248901"/>
                    </a:cubicBezTo>
                    <a:cubicBezTo>
                      <a:pt x="179561" y="333363"/>
                      <a:pt x="133219" y="391664"/>
                      <a:pt x="70433" y="43838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A678588-1ECE-480A-B83A-10116C4F8A01}"/>
                  </a:ext>
                </a:extLst>
              </p:cNvPr>
              <p:cNvSpPr/>
              <p:nvPr/>
            </p:nvSpPr>
            <p:spPr>
              <a:xfrm>
                <a:off x="6340735" y="1899209"/>
                <a:ext cx="233290" cy="517293"/>
              </a:xfrm>
              <a:custGeom>
                <a:avLst/>
                <a:gdLst>
                  <a:gd name="connsiteX0" fmla="*/ 111719 w 171913"/>
                  <a:gd name="connsiteY0" fmla="*/ 0 h 381200"/>
                  <a:gd name="connsiteX1" fmla="*/ 174505 w 171913"/>
                  <a:gd name="connsiteY1" fmla="*/ 229841 h 381200"/>
                  <a:gd name="connsiteX2" fmla="*/ 149465 w 171913"/>
                  <a:gd name="connsiteY2" fmla="*/ 313929 h 381200"/>
                  <a:gd name="connsiteX3" fmla="*/ 92659 w 171913"/>
                  <a:gd name="connsiteY3" fmla="*/ 382695 h 381200"/>
                  <a:gd name="connsiteX4" fmla="*/ 104245 w 171913"/>
                  <a:gd name="connsiteY4" fmla="*/ 111370 h 381200"/>
                  <a:gd name="connsiteX5" fmla="*/ 96770 w 171913"/>
                  <a:gd name="connsiteY5" fmla="*/ 110623 h 381200"/>
                  <a:gd name="connsiteX6" fmla="*/ 52297 w 171913"/>
                  <a:gd name="connsiteY6" fmla="*/ 371857 h 381200"/>
                  <a:gd name="connsiteX7" fmla="*/ 4834 w 171913"/>
                  <a:gd name="connsiteY7" fmla="*/ 202933 h 381200"/>
                  <a:gd name="connsiteX8" fmla="*/ 81074 w 171913"/>
                  <a:gd name="connsiteY8" fmla="*/ 47089 h 381200"/>
                  <a:gd name="connsiteX9" fmla="*/ 111719 w 171913"/>
                  <a:gd name="connsiteY9" fmla="*/ 0 h 3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13" h="381200">
                    <a:moveTo>
                      <a:pt x="111719" y="0"/>
                    </a:moveTo>
                    <a:cubicBezTo>
                      <a:pt x="141617" y="76240"/>
                      <a:pt x="170768" y="149490"/>
                      <a:pt x="174505" y="229841"/>
                    </a:cubicBezTo>
                    <a:cubicBezTo>
                      <a:pt x="176000" y="260487"/>
                      <a:pt x="167031" y="289264"/>
                      <a:pt x="149465" y="313929"/>
                    </a:cubicBezTo>
                    <a:cubicBezTo>
                      <a:pt x="132648" y="337100"/>
                      <a:pt x="113214" y="358029"/>
                      <a:pt x="92659" y="382695"/>
                    </a:cubicBezTo>
                    <a:cubicBezTo>
                      <a:pt x="96770" y="288516"/>
                      <a:pt x="100507" y="199943"/>
                      <a:pt x="104245" y="111370"/>
                    </a:cubicBezTo>
                    <a:cubicBezTo>
                      <a:pt x="101629" y="110996"/>
                      <a:pt x="99386" y="110996"/>
                      <a:pt x="96770" y="110623"/>
                    </a:cubicBezTo>
                    <a:cubicBezTo>
                      <a:pt x="81821" y="198075"/>
                      <a:pt x="66872" y="285900"/>
                      <a:pt x="52297" y="371857"/>
                    </a:cubicBezTo>
                    <a:cubicBezTo>
                      <a:pt x="13429" y="341211"/>
                      <a:pt x="-10863" y="258618"/>
                      <a:pt x="4834" y="202933"/>
                    </a:cubicBezTo>
                    <a:cubicBezTo>
                      <a:pt x="20904" y="146500"/>
                      <a:pt x="50428" y="96421"/>
                      <a:pt x="81074" y="47089"/>
                    </a:cubicBezTo>
                    <a:cubicBezTo>
                      <a:pt x="90417" y="31767"/>
                      <a:pt x="100507" y="17191"/>
                      <a:pt x="11171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92CA626-8799-4602-ACB4-22DF8484E4AD}"/>
                  </a:ext>
                </a:extLst>
              </p:cNvPr>
              <p:cNvSpPr/>
              <p:nvPr/>
            </p:nvSpPr>
            <p:spPr>
              <a:xfrm>
                <a:off x="7444258" y="4536496"/>
                <a:ext cx="456435" cy="263718"/>
              </a:xfrm>
              <a:custGeom>
                <a:avLst/>
                <a:gdLst>
                  <a:gd name="connsiteX0" fmla="*/ 333737 w 336352"/>
                  <a:gd name="connsiteY0" fmla="*/ 190896 h 194337"/>
                  <a:gd name="connsiteX1" fmla="*/ 124824 w 336352"/>
                  <a:gd name="connsiteY1" fmla="*/ 184169 h 194337"/>
                  <a:gd name="connsiteX2" fmla="*/ 40363 w 336352"/>
                  <a:gd name="connsiteY2" fmla="*/ 127362 h 194337"/>
                  <a:gd name="connsiteX3" fmla="*/ 0 w 336352"/>
                  <a:gd name="connsiteY3" fmla="*/ 54486 h 194337"/>
                  <a:gd name="connsiteX4" fmla="*/ 238811 w 336352"/>
                  <a:gd name="connsiteY4" fmla="*/ 148291 h 194337"/>
                  <a:gd name="connsiteX5" fmla="*/ 242174 w 336352"/>
                  <a:gd name="connsiteY5" fmla="*/ 141564 h 194337"/>
                  <a:gd name="connsiteX6" fmla="*/ 23171 w 336352"/>
                  <a:gd name="connsiteY6" fmla="*/ 19730 h 194337"/>
                  <a:gd name="connsiteX7" fmla="*/ 189479 w 336352"/>
                  <a:gd name="connsiteY7" fmla="*/ 26083 h 194337"/>
                  <a:gd name="connsiteX8" fmla="*/ 267214 w 336352"/>
                  <a:gd name="connsiteY8" fmla="*/ 99707 h 194337"/>
                  <a:gd name="connsiteX9" fmla="*/ 336353 w 336352"/>
                  <a:gd name="connsiteY9" fmla="*/ 186785 h 194337"/>
                  <a:gd name="connsiteX10" fmla="*/ 333737 w 336352"/>
                  <a:gd name="connsiteY10" fmla="*/ 190896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352" h="194337">
                    <a:moveTo>
                      <a:pt x="333737" y="190896"/>
                    </a:moveTo>
                    <a:cubicBezTo>
                      <a:pt x="263850" y="196128"/>
                      <a:pt x="193964" y="199118"/>
                      <a:pt x="124824" y="184169"/>
                    </a:cubicBezTo>
                    <a:cubicBezTo>
                      <a:pt x="89321" y="176694"/>
                      <a:pt x="60170" y="157634"/>
                      <a:pt x="40363" y="127362"/>
                    </a:cubicBezTo>
                    <a:cubicBezTo>
                      <a:pt x="25414" y="104939"/>
                      <a:pt x="13828" y="79899"/>
                      <a:pt x="0" y="54486"/>
                    </a:cubicBezTo>
                    <a:cubicBezTo>
                      <a:pt x="82220" y="86626"/>
                      <a:pt x="160328" y="117646"/>
                      <a:pt x="238811" y="148291"/>
                    </a:cubicBezTo>
                    <a:cubicBezTo>
                      <a:pt x="239932" y="146049"/>
                      <a:pt x="241053" y="143806"/>
                      <a:pt x="242174" y="141564"/>
                    </a:cubicBezTo>
                    <a:cubicBezTo>
                      <a:pt x="168550" y="100828"/>
                      <a:pt x="95300" y="59718"/>
                      <a:pt x="23171" y="19730"/>
                    </a:cubicBezTo>
                    <a:cubicBezTo>
                      <a:pt x="65402" y="-7552"/>
                      <a:pt x="145753" y="-7552"/>
                      <a:pt x="189479" y="26083"/>
                    </a:cubicBezTo>
                    <a:cubicBezTo>
                      <a:pt x="217508" y="47759"/>
                      <a:pt x="243295" y="73172"/>
                      <a:pt x="267214" y="99707"/>
                    </a:cubicBezTo>
                    <a:cubicBezTo>
                      <a:pt x="291880" y="126989"/>
                      <a:pt x="313556" y="157634"/>
                      <a:pt x="336353" y="186785"/>
                    </a:cubicBezTo>
                    <a:cubicBezTo>
                      <a:pt x="335606" y="188280"/>
                      <a:pt x="334484" y="189775"/>
                      <a:pt x="333737" y="19089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7036600-C22D-4872-B926-B3981C5D21C0}"/>
                  </a:ext>
                </a:extLst>
              </p:cNvPr>
              <p:cNvSpPr/>
              <p:nvPr/>
            </p:nvSpPr>
            <p:spPr>
              <a:xfrm>
                <a:off x="4293334" y="4537874"/>
                <a:ext cx="446292" cy="263718"/>
              </a:xfrm>
              <a:custGeom>
                <a:avLst/>
                <a:gdLst>
                  <a:gd name="connsiteX0" fmla="*/ 312435 w 328878"/>
                  <a:gd name="connsiteY0" fmla="*/ 18340 h 194337"/>
                  <a:gd name="connsiteX1" fmla="*/ 91936 w 328878"/>
                  <a:gd name="connsiteY1" fmla="*/ 140922 h 194337"/>
                  <a:gd name="connsiteX2" fmla="*/ 95300 w 328878"/>
                  <a:gd name="connsiteY2" fmla="*/ 148023 h 194337"/>
                  <a:gd name="connsiteX3" fmla="*/ 329252 w 328878"/>
                  <a:gd name="connsiteY3" fmla="*/ 56086 h 194337"/>
                  <a:gd name="connsiteX4" fmla="*/ 210034 w 328878"/>
                  <a:gd name="connsiteY4" fmla="*/ 183527 h 194337"/>
                  <a:gd name="connsiteX5" fmla="*/ 0 w 328878"/>
                  <a:gd name="connsiteY5" fmla="*/ 190254 h 194337"/>
                  <a:gd name="connsiteX6" fmla="*/ 2242 w 328878"/>
                  <a:gd name="connsiteY6" fmla="*/ 183900 h 194337"/>
                  <a:gd name="connsiteX7" fmla="*/ 114734 w 328878"/>
                  <a:gd name="connsiteY7" fmla="*/ 48986 h 194337"/>
                  <a:gd name="connsiteX8" fmla="*/ 312435 w 328878"/>
                  <a:gd name="connsiteY8" fmla="*/ 18340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878" h="194337">
                    <a:moveTo>
                      <a:pt x="312435" y="18340"/>
                    </a:moveTo>
                    <a:cubicBezTo>
                      <a:pt x="238811" y="59076"/>
                      <a:pt x="165560" y="99812"/>
                      <a:pt x="91936" y="140922"/>
                    </a:cubicBezTo>
                    <a:cubicBezTo>
                      <a:pt x="93058" y="143164"/>
                      <a:pt x="94179" y="145407"/>
                      <a:pt x="95300" y="148023"/>
                    </a:cubicBezTo>
                    <a:cubicBezTo>
                      <a:pt x="173782" y="117377"/>
                      <a:pt x="252265" y="86358"/>
                      <a:pt x="329252" y="56086"/>
                    </a:cubicBezTo>
                    <a:cubicBezTo>
                      <a:pt x="322151" y="109903"/>
                      <a:pt x="267961" y="170446"/>
                      <a:pt x="210034" y="183527"/>
                    </a:cubicBezTo>
                    <a:cubicBezTo>
                      <a:pt x="140895" y="199223"/>
                      <a:pt x="71008" y="195486"/>
                      <a:pt x="0" y="190254"/>
                    </a:cubicBezTo>
                    <a:cubicBezTo>
                      <a:pt x="747" y="187264"/>
                      <a:pt x="1121" y="185395"/>
                      <a:pt x="2242" y="183900"/>
                    </a:cubicBezTo>
                    <a:cubicBezTo>
                      <a:pt x="35878" y="135690"/>
                      <a:pt x="72876" y="90469"/>
                      <a:pt x="114734" y="48986"/>
                    </a:cubicBezTo>
                    <a:cubicBezTo>
                      <a:pt x="174156" y="-10063"/>
                      <a:pt x="241800" y="-9689"/>
                      <a:pt x="312435" y="183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2667D9C-BE10-4081-90CF-06338A8DC93D}"/>
                  </a:ext>
                </a:extLst>
              </p:cNvPr>
              <p:cNvSpPr/>
              <p:nvPr/>
            </p:nvSpPr>
            <p:spPr>
              <a:xfrm>
                <a:off x="4267355" y="3020518"/>
                <a:ext cx="228217" cy="491936"/>
              </a:xfrm>
              <a:custGeom>
                <a:avLst/>
                <a:gdLst>
                  <a:gd name="connsiteX0" fmla="*/ 46052 w 168176"/>
                  <a:gd name="connsiteY0" fmla="*/ 107633 h 362513"/>
                  <a:gd name="connsiteX1" fmla="*/ 107717 w 168176"/>
                  <a:gd name="connsiteY1" fmla="*/ 365877 h 362513"/>
                  <a:gd name="connsiteX2" fmla="*/ 86414 w 168176"/>
                  <a:gd name="connsiteY2" fmla="*/ 351302 h 362513"/>
                  <a:gd name="connsiteX3" fmla="*/ 64365 w 168176"/>
                  <a:gd name="connsiteY3" fmla="*/ 333363 h 362513"/>
                  <a:gd name="connsiteX4" fmla="*/ 1205 w 168176"/>
                  <a:gd name="connsiteY4" fmla="*/ 209286 h 362513"/>
                  <a:gd name="connsiteX5" fmla="*/ 16528 w 168176"/>
                  <a:gd name="connsiteY5" fmla="*/ 0 h 362513"/>
                  <a:gd name="connsiteX6" fmla="*/ 20265 w 168176"/>
                  <a:gd name="connsiteY6" fmla="*/ 747 h 362513"/>
                  <a:gd name="connsiteX7" fmla="*/ 143968 w 168176"/>
                  <a:gd name="connsiteY7" fmla="*/ 162571 h 362513"/>
                  <a:gd name="connsiteX8" fmla="*/ 142473 w 168176"/>
                  <a:gd name="connsiteY8" fmla="*/ 357655 h 362513"/>
                  <a:gd name="connsiteX9" fmla="*/ 99121 w 168176"/>
                  <a:gd name="connsiteY9" fmla="*/ 230215 h 362513"/>
                  <a:gd name="connsiteX10" fmla="*/ 51284 w 168176"/>
                  <a:gd name="connsiteY10" fmla="*/ 106138 h 362513"/>
                  <a:gd name="connsiteX11" fmla="*/ 46052 w 168176"/>
                  <a:gd name="connsiteY11" fmla="*/ 107633 h 36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76" h="362513">
                    <a:moveTo>
                      <a:pt x="46052" y="107633"/>
                    </a:moveTo>
                    <a:cubicBezTo>
                      <a:pt x="66607" y="193964"/>
                      <a:pt x="87162" y="279920"/>
                      <a:pt x="107717" y="365877"/>
                    </a:cubicBezTo>
                    <a:cubicBezTo>
                      <a:pt x="101737" y="362140"/>
                      <a:pt x="93889" y="356908"/>
                      <a:pt x="86414" y="351302"/>
                    </a:cubicBezTo>
                    <a:cubicBezTo>
                      <a:pt x="78940" y="345696"/>
                      <a:pt x="71465" y="339717"/>
                      <a:pt x="64365" y="333363"/>
                    </a:cubicBezTo>
                    <a:cubicBezTo>
                      <a:pt x="27366" y="300102"/>
                      <a:pt x="5316" y="259366"/>
                      <a:pt x="1205" y="209286"/>
                    </a:cubicBezTo>
                    <a:cubicBezTo>
                      <a:pt x="-2906" y="157338"/>
                      <a:pt x="3821" y="51574"/>
                      <a:pt x="16528" y="0"/>
                    </a:cubicBezTo>
                    <a:cubicBezTo>
                      <a:pt x="17649" y="374"/>
                      <a:pt x="19518" y="0"/>
                      <a:pt x="20265" y="747"/>
                    </a:cubicBezTo>
                    <a:cubicBezTo>
                      <a:pt x="66607" y="50827"/>
                      <a:pt x="109959" y="103148"/>
                      <a:pt x="143968" y="162571"/>
                    </a:cubicBezTo>
                    <a:cubicBezTo>
                      <a:pt x="181714" y="227599"/>
                      <a:pt x="171998" y="291880"/>
                      <a:pt x="142473" y="357655"/>
                    </a:cubicBezTo>
                    <a:cubicBezTo>
                      <a:pt x="127898" y="314303"/>
                      <a:pt x="114070" y="272072"/>
                      <a:pt x="99121" y="230215"/>
                    </a:cubicBezTo>
                    <a:cubicBezTo>
                      <a:pt x="84172" y="188358"/>
                      <a:pt x="67354" y="147248"/>
                      <a:pt x="51284" y="106138"/>
                    </a:cubicBezTo>
                    <a:cubicBezTo>
                      <a:pt x="49789" y="106512"/>
                      <a:pt x="47921" y="107259"/>
                      <a:pt x="46052" y="1076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99C75E-6305-435C-A34E-7BE1A4E76771}"/>
                  </a:ext>
                </a:extLst>
              </p:cNvPr>
              <p:cNvSpPr/>
              <p:nvPr/>
            </p:nvSpPr>
            <p:spPr>
              <a:xfrm>
                <a:off x="7694008" y="3014432"/>
                <a:ext cx="223145" cy="502079"/>
              </a:xfrm>
              <a:custGeom>
                <a:avLst/>
                <a:gdLst>
                  <a:gd name="connsiteX0" fmla="*/ 116433 w 164439"/>
                  <a:gd name="connsiteY0" fmla="*/ 110623 h 369988"/>
                  <a:gd name="connsiteX1" fmla="*/ 25992 w 164439"/>
                  <a:gd name="connsiteY1" fmla="*/ 360271 h 369988"/>
                  <a:gd name="connsiteX2" fmla="*/ 12538 w 164439"/>
                  <a:gd name="connsiteY2" fmla="*/ 194337 h 369988"/>
                  <a:gd name="connsiteX3" fmla="*/ 153058 w 164439"/>
                  <a:gd name="connsiteY3" fmla="*/ 0 h 369988"/>
                  <a:gd name="connsiteX4" fmla="*/ 163149 w 164439"/>
                  <a:gd name="connsiteY4" fmla="*/ 76614 h 369988"/>
                  <a:gd name="connsiteX5" fmla="*/ 167260 w 164439"/>
                  <a:gd name="connsiteY5" fmla="*/ 208913 h 369988"/>
                  <a:gd name="connsiteX6" fmla="*/ 94757 w 164439"/>
                  <a:gd name="connsiteY6" fmla="*/ 346444 h 369988"/>
                  <a:gd name="connsiteX7" fmla="*/ 60748 w 164439"/>
                  <a:gd name="connsiteY7" fmla="*/ 371483 h 369988"/>
                  <a:gd name="connsiteX8" fmla="*/ 122787 w 164439"/>
                  <a:gd name="connsiteY8" fmla="*/ 112118 h 369988"/>
                  <a:gd name="connsiteX9" fmla="*/ 116433 w 164439"/>
                  <a:gd name="connsiteY9" fmla="*/ 110623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39" h="369988">
                    <a:moveTo>
                      <a:pt x="116433" y="110623"/>
                    </a:moveTo>
                    <a:cubicBezTo>
                      <a:pt x="86535" y="193964"/>
                      <a:pt x="56264" y="276931"/>
                      <a:pt x="25992" y="360271"/>
                    </a:cubicBezTo>
                    <a:cubicBezTo>
                      <a:pt x="2821" y="306829"/>
                      <a:pt x="-11754" y="251517"/>
                      <a:pt x="12538" y="194337"/>
                    </a:cubicBezTo>
                    <a:cubicBezTo>
                      <a:pt x="43931" y="120713"/>
                      <a:pt x="97373" y="62038"/>
                      <a:pt x="153058" y="0"/>
                    </a:cubicBezTo>
                    <a:cubicBezTo>
                      <a:pt x="156796" y="28403"/>
                      <a:pt x="161654" y="52322"/>
                      <a:pt x="163149" y="76614"/>
                    </a:cubicBezTo>
                    <a:cubicBezTo>
                      <a:pt x="165765" y="120713"/>
                      <a:pt x="168007" y="164813"/>
                      <a:pt x="167260" y="208913"/>
                    </a:cubicBezTo>
                    <a:cubicBezTo>
                      <a:pt x="166513" y="266466"/>
                      <a:pt x="138483" y="310940"/>
                      <a:pt x="94757" y="346444"/>
                    </a:cubicBezTo>
                    <a:cubicBezTo>
                      <a:pt x="83546" y="355413"/>
                      <a:pt x="71586" y="363635"/>
                      <a:pt x="60748" y="371483"/>
                    </a:cubicBezTo>
                    <a:cubicBezTo>
                      <a:pt x="81303" y="285153"/>
                      <a:pt x="102232" y="198448"/>
                      <a:pt x="122787" y="112118"/>
                    </a:cubicBezTo>
                    <a:cubicBezTo>
                      <a:pt x="121292" y="111744"/>
                      <a:pt x="118676" y="110997"/>
                      <a:pt x="116433" y="11062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CA43812-3D34-4F24-BEC7-285C0124D97D}"/>
                  </a:ext>
                </a:extLst>
              </p:cNvPr>
              <p:cNvSpPr/>
              <p:nvPr/>
            </p:nvSpPr>
            <p:spPr>
              <a:xfrm>
                <a:off x="7729698" y="2522496"/>
                <a:ext cx="268790" cy="395578"/>
              </a:xfrm>
              <a:custGeom>
                <a:avLst/>
                <a:gdLst>
                  <a:gd name="connsiteX0" fmla="*/ 69577 w 198074"/>
                  <a:gd name="connsiteY0" fmla="*/ 0 h 291505"/>
                  <a:gd name="connsiteX1" fmla="*/ 192533 w 198074"/>
                  <a:gd name="connsiteY1" fmla="*/ 144632 h 291505"/>
                  <a:gd name="connsiteX2" fmla="*/ 195149 w 198074"/>
                  <a:gd name="connsiteY2" fmla="*/ 205549 h 291505"/>
                  <a:gd name="connsiteX3" fmla="*/ 140585 w 198074"/>
                  <a:gd name="connsiteY3" fmla="*/ 281789 h 291505"/>
                  <a:gd name="connsiteX4" fmla="*/ 88263 w 198074"/>
                  <a:gd name="connsiteY4" fmla="*/ 83715 h 291505"/>
                  <a:gd name="connsiteX5" fmla="*/ 83779 w 198074"/>
                  <a:gd name="connsiteY5" fmla="*/ 84462 h 291505"/>
                  <a:gd name="connsiteX6" fmla="*/ 83779 w 198074"/>
                  <a:gd name="connsiteY6" fmla="*/ 152854 h 291505"/>
                  <a:gd name="connsiteX7" fmla="*/ 88263 w 198074"/>
                  <a:gd name="connsiteY7" fmla="*/ 221246 h 291505"/>
                  <a:gd name="connsiteX8" fmla="*/ 97607 w 198074"/>
                  <a:gd name="connsiteY8" fmla="*/ 291880 h 291505"/>
                  <a:gd name="connsiteX9" fmla="*/ 12771 w 198074"/>
                  <a:gd name="connsiteY9" fmla="*/ 227599 h 291505"/>
                  <a:gd name="connsiteX10" fmla="*/ 438 w 198074"/>
                  <a:gd name="connsiteY10" fmla="*/ 177893 h 291505"/>
                  <a:gd name="connsiteX11" fmla="*/ 69577 w 198074"/>
                  <a:gd name="connsiteY11" fmla="*/ 0 h 2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91505">
                    <a:moveTo>
                      <a:pt x="69577" y="0"/>
                    </a:moveTo>
                    <a:cubicBezTo>
                      <a:pt x="117414" y="44100"/>
                      <a:pt x="164130" y="86704"/>
                      <a:pt x="192533" y="144632"/>
                    </a:cubicBezTo>
                    <a:cubicBezTo>
                      <a:pt x="202250" y="164439"/>
                      <a:pt x="202250" y="184994"/>
                      <a:pt x="195149" y="205549"/>
                    </a:cubicBezTo>
                    <a:cubicBezTo>
                      <a:pt x="186180" y="232084"/>
                      <a:pt x="159645" y="268335"/>
                      <a:pt x="140585" y="281789"/>
                    </a:cubicBezTo>
                    <a:cubicBezTo>
                      <a:pt x="123394" y="216387"/>
                      <a:pt x="105829" y="150238"/>
                      <a:pt x="88263" y="83715"/>
                    </a:cubicBezTo>
                    <a:cubicBezTo>
                      <a:pt x="86768" y="84088"/>
                      <a:pt x="85274" y="84462"/>
                      <a:pt x="83779" y="84462"/>
                    </a:cubicBezTo>
                    <a:cubicBezTo>
                      <a:pt x="83779" y="107259"/>
                      <a:pt x="83031" y="130057"/>
                      <a:pt x="83779" y="152854"/>
                    </a:cubicBezTo>
                    <a:cubicBezTo>
                      <a:pt x="84526" y="175651"/>
                      <a:pt x="86021" y="198448"/>
                      <a:pt x="88263" y="221246"/>
                    </a:cubicBezTo>
                    <a:cubicBezTo>
                      <a:pt x="90506" y="244417"/>
                      <a:pt x="94243" y="267214"/>
                      <a:pt x="97607" y="291880"/>
                    </a:cubicBezTo>
                    <a:cubicBezTo>
                      <a:pt x="64345" y="275809"/>
                      <a:pt x="33700" y="258244"/>
                      <a:pt x="12771" y="227599"/>
                    </a:cubicBezTo>
                    <a:cubicBezTo>
                      <a:pt x="2680" y="212650"/>
                      <a:pt x="-1431" y="195832"/>
                      <a:pt x="438" y="177893"/>
                    </a:cubicBezTo>
                    <a:cubicBezTo>
                      <a:pt x="7912" y="113613"/>
                      <a:pt x="38558" y="57927"/>
                      <a:pt x="69577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746A077-BF9E-43A6-8DF2-47FDE7D8ACAB}"/>
                  </a:ext>
                </a:extLst>
              </p:cNvPr>
              <p:cNvSpPr/>
              <p:nvPr/>
            </p:nvSpPr>
            <p:spPr>
              <a:xfrm>
                <a:off x="4190694" y="2523003"/>
                <a:ext cx="268790" cy="390506"/>
              </a:xfrm>
              <a:custGeom>
                <a:avLst/>
                <a:gdLst>
                  <a:gd name="connsiteX0" fmla="*/ 105161 w 198074"/>
                  <a:gd name="connsiteY0" fmla="*/ 289637 h 287768"/>
                  <a:gd name="connsiteX1" fmla="*/ 120110 w 198074"/>
                  <a:gd name="connsiteY1" fmla="*/ 84462 h 287768"/>
                  <a:gd name="connsiteX2" fmla="*/ 114504 w 198074"/>
                  <a:gd name="connsiteY2" fmla="*/ 83715 h 287768"/>
                  <a:gd name="connsiteX3" fmla="*/ 62930 w 198074"/>
                  <a:gd name="connsiteY3" fmla="*/ 285526 h 287768"/>
                  <a:gd name="connsiteX4" fmla="*/ 51718 w 198074"/>
                  <a:gd name="connsiteY4" fmla="*/ 275062 h 287768"/>
                  <a:gd name="connsiteX5" fmla="*/ 11729 w 198074"/>
                  <a:gd name="connsiteY5" fmla="*/ 219751 h 287768"/>
                  <a:gd name="connsiteX6" fmla="*/ 12103 w 198074"/>
                  <a:gd name="connsiteY6" fmla="*/ 134541 h 287768"/>
                  <a:gd name="connsiteX7" fmla="*/ 94323 w 198074"/>
                  <a:gd name="connsiteY7" fmla="*/ 33262 h 287768"/>
                  <a:gd name="connsiteX8" fmla="*/ 130200 w 198074"/>
                  <a:gd name="connsiteY8" fmla="*/ 0 h 287768"/>
                  <a:gd name="connsiteX9" fmla="*/ 198218 w 198074"/>
                  <a:gd name="connsiteY9" fmla="*/ 170793 h 287768"/>
                  <a:gd name="connsiteX10" fmla="*/ 173553 w 198074"/>
                  <a:gd name="connsiteY10" fmla="*/ 244043 h 287768"/>
                  <a:gd name="connsiteX11" fmla="*/ 105161 w 198074"/>
                  <a:gd name="connsiteY11" fmla="*/ 289637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87768">
                    <a:moveTo>
                      <a:pt x="105161" y="289637"/>
                    </a:moveTo>
                    <a:cubicBezTo>
                      <a:pt x="110019" y="221246"/>
                      <a:pt x="115251" y="152854"/>
                      <a:pt x="120110" y="84462"/>
                    </a:cubicBezTo>
                    <a:cubicBezTo>
                      <a:pt x="118241" y="84088"/>
                      <a:pt x="116372" y="84088"/>
                      <a:pt x="114504" y="83715"/>
                    </a:cubicBezTo>
                    <a:cubicBezTo>
                      <a:pt x="93202" y="149116"/>
                      <a:pt x="71152" y="213771"/>
                      <a:pt x="62930" y="285526"/>
                    </a:cubicBezTo>
                    <a:cubicBezTo>
                      <a:pt x="58445" y="281042"/>
                      <a:pt x="54334" y="278426"/>
                      <a:pt x="51718" y="275062"/>
                    </a:cubicBezTo>
                    <a:cubicBezTo>
                      <a:pt x="37890" y="256749"/>
                      <a:pt x="22941" y="239558"/>
                      <a:pt x="11729" y="219751"/>
                    </a:cubicBezTo>
                    <a:cubicBezTo>
                      <a:pt x="-4341" y="192095"/>
                      <a:pt x="-3593" y="162944"/>
                      <a:pt x="12103" y="134541"/>
                    </a:cubicBezTo>
                    <a:cubicBezTo>
                      <a:pt x="33405" y="95674"/>
                      <a:pt x="63303" y="63907"/>
                      <a:pt x="94323" y="33262"/>
                    </a:cubicBezTo>
                    <a:cubicBezTo>
                      <a:pt x="105534" y="22050"/>
                      <a:pt x="117494" y="11959"/>
                      <a:pt x="130200" y="0"/>
                    </a:cubicBezTo>
                    <a:cubicBezTo>
                      <a:pt x="160098" y="55685"/>
                      <a:pt x="188875" y="109128"/>
                      <a:pt x="198218" y="170793"/>
                    </a:cubicBezTo>
                    <a:cubicBezTo>
                      <a:pt x="202703" y="199569"/>
                      <a:pt x="193734" y="223862"/>
                      <a:pt x="173553" y="244043"/>
                    </a:cubicBezTo>
                    <a:cubicBezTo>
                      <a:pt x="153371" y="264598"/>
                      <a:pt x="129453" y="279547"/>
                      <a:pt x="105161" y="28963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E9C9B22-EA91-4837-8CE4-FBA94891E700}"/>
                  </a:ext>
                </a:extLst>
              </p:cNvPr>
              <p:cNvSpPr/>
              <p:nvPr/>
            </p:nvSpPr>
            <p:spPr>
              <a:xfrm>
                <a:off x="6084373" y="1759234"/>
                <a:ext cx="213003" cy="486865"/>
              </a:xfrm>
              <a:custGeom>
                <a:avLst/>
                <a:gdLst>
                  <a:gd name="connsiteX0" fmla="*/ 86117 w 156964"/>
                  <a:gd name="connsiteY0" fmla="*/ 359150 h 358776"/>
                  <a:gd name="connsiteX1" fmla="*/ 95086 w 156964"/>
                  <a:gd name="connsiteY1" fmla="*/ 105391 h 358776"/>
                  <a:gd name="connsiteX2" fmla="*/ 89854 w 156964"/>
                  <a:gd name="connsiteY2" fmla="*/ 104643 h 358776"/>
                  <a:gd name="connsiteX3" fmla="*/ 67430 w 156964"/>
                  <a:gd name="connsiteY3" fmla="*/ 230215 h 358776"/>
                  <a:gd name="connsiteX4" fmla="*/ 50613 w 156964"/>
                  <a:gd name="connsiteY4" fmla="*/ 358777 h 358776"/>
                  <a:gd name="connsiteX5" fmla="*/ 3523 w 156964"/>
                  <a:gd name="connsiteY5" fmla="*/ 200317 h 358776"/>
                  <a:gd name="connsiteX6" fmla="*/ 102187 w 156964"/>
                  <a:gd name="connsiteY6" fmla="*/ 0 h 358776"/>
                  <a:gd name="connsiteX7" fmla="*/ 155630 w 156964"/>
                  <a:gd name="connsiteY7" fmla="*/ 176772 h 358776"/>
                  <a:gd name="connsiteX8" fmla="*/ 155256 w 156964"/>
                  <a:gd name="connsiteY8" fmla="*/ 254881 h 358776"/>
                  <a:gd name="connsiteX9" fmla="*/ 86117 w 156964"/>
                  <a:gd name="connsiteY9" fmla="*/ 359150 h 35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358776">
                    <a:moveTo>
                      <a:pt x="86117" y="359150"/>
                    </a:moveTo>
                    <a:cubicBezTo>
                      <a:pt x="89106" y="275062"/>
                      <a:pt x="92096" y="190226"/>
                      <a:pt x="95086" y="105391"/>
                    </a:cubicBezTo>
                    <a:cubicBezTo>
                      <a:pt x="93217" y="105017"/>
                      <a:pt x="91722" y="105017"/>
                      <a:pt x="89854" y="104643"/>
                    </a:cubicBezTo>
                    <a:cubicBezTo>
                      <a:pt x="82379" y="146500"/>
                      <a:pt x="73784" y="188358"/>
                      <a:pt x="67430" y="230215"/>
                    </a:cubicBezTo>
                    <a:cubicBezTo>
                      <a:pt x="61077" y="272072"/>
                      <a:pt x="56219" y="314303"/>
                      <a:pt x="50613" y="358777"/>
                    </a:cubicBezTo>
                    <a:cubicBezTo>
                      <a:pt x="15482" y="310566"/>
                      <a:pt x="-9557" y="261234"/>
                      <a:pt x="3523" y="200317"/>
                    </a:cubicBezTo>
                    <a:cubicBezTo>
                      <a:pt x="14361" y="150985"/>
                      <a:pt x="71915" y="33262"/>
                      <a:pt x="102187" y="0"/>
                    </a:cubicBezTo>
                    <a:cubicBezTo>
                      <a:pt x="125358" y="57554"/>
                      <a:pt x="147034" y="115481"/>
                      <a:pt x="155630" y="176772"/>
                    </a:cubicBezTo>
                    <a:cubicBezTo>
                      <a:pt x="159367" y="202559"/>
                      <a:pt x="159367" y="229468"/>
                      <a:pt x="155256" y="254881"/>
                    </a:cubicBezTo>
                    <a:cubicBezTo>
                      <a:pt x="149276" y="292627"/>
                      <a:pt x="116015" y="337474"/>
                      <a:pt x="86117" y="35915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692002C-976E-4E61-AB1E-EBC979449962}"/>
                  </a:ext>
                </a:extLst>
              </p:cNvPr>
              <p:cNvSpPr/>
              <p:nvPr/>
            </p:nvSpPr>
            <p:spPr>
              <a:xfrm>
                <a:off x="5017037" y="4845998"/>
                <a:ext cx="349934" cy="238361"/>
              </a:xfrm>
              <a:custGeom>
                <a:avLst/>
                <a:gdLst>
                  <a:gd name="connsiteX0" fmla="*/ 243669 w 257870"/>
                  <a:gd name="connsiteY0" fmla="*/ 24859 h 175651"/>
                  <a:gd name="connsiteX1" fmla="*/ 71382 w 257870"/>
                  <a:gd name="connsiteY1" fmla="*/ 125391 h 175651"/>
                  <a:gd name="connsiteX2" fmla="*/ 74371 w 257870"/>
                  <a:gd name="connsiteY2" fmla="*/ 132118 h 175651"/>
                  <a:gd name="connsiteX3" fmla="*/ 261234 w 257870"/>
                  <a:gd name="connsiteY3" fmla="*/ 62232 h 175651"/>
                  <a:gd name="connsiteX4" fmla="*/ 216387 w 257870"/>
                  <a:gd name="connsiteY4" fmla="*/ 154542 h 175651"/>
                  <a:gd name="connsiteX5" fmla="*/ 153227 w 257870"/>
                  <a:gd name="connsiteY5" fmla="*/ 177713 h 175651"/>
                  <a:gd name="connsiteX6" fmla="*/ 0 w 257870"/>
                  <a:gd name="connsiteY6" fmla="*/ 164632 h 175651"/>
                  <a:gd name="connsiteX7" fmla="*/ 1495 w 257870"/>
                  <a:gd name="connsiteY7" fmla="*/ 157532 h 175651"/>
                  <a:gd name="connsiteX8" fmla="*/ 78856 w 257870"/>
                  <a:gd name="connsiteY8" fmla="*/ 43171 h 175651"/>
                  <a:gd name="connsiteX9" fmla="*/ 150611 w 257870"/>
                  <a:gd name="connsiteY9" fmla="*/ 193 h 175651"/>
                  <a:gd name="connsiteX10" fmla="*/ 243669 w 257870"/>
                  <a:gd name="connsiteY10" fmla="*/ 24859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243669" y="24859"/>
                    </a:moveTo>
                    <a:cubicBezTo>
                      <a:pt x="186489" y="58120"/>
                      <a:pt x="128935" y="91756"/>
                      <a:pt x="71382" y="125391"/>
                    </a:cubicBezTo>
                    <a:cubicBezTo>
                      <a:pt x="72503" y="127634"/>
                      <a:pt x="73624" y="129876"/>
                      <a:pt x="74371" y="132118"/>
                    </a:cubicBezTo>
                    <a:cubicBezTo>
                      <a:pt x="136784" y="108947"/>
                      <a:pt x="199196" y="85403"/>
                      <a:pt x="261234" y="62232"/>
                    </a:cubicBezTo>
                    <a:cubicBezTo>
                      <a:pt x="254133" y="95119"/>
                      <a:pt x="243669" y="128755"/>
                      <a:pt x="216387" y="154542"/>
                    </a:cubicBezTo>
                    <a:cubicBezTo>
                      <a:pt x="198822" y="171359"/>
                      <a:pt x="176399" y="175844"/>
                      <a:pt x="153227" y="177713"/>
                    </a:cubicBezTo>
                    <a:cubicBezTo>
                      <a:pt x="101653" y="181450"/>
                      <a:pt x="51200" y="174723"/>
                      <a:pt x="0" y="164632"/>
                    </a:cubicBezTo>
                    <a:cubicBezTo>
                      <a:pt x="374" y="162016"/>
                      <a:pt x="374" y="159400"/>
                      <a:pt x="1495" y="157532"/>
                    </a:cubicBezTo>
                    <a:cubicBezTo>
                      <a:pt x="26908" y="119038"/>
                      <a:pt x="51574" y="80170"/>
                      <a:pt x="78856" y="43171"/>
                    </a:cubicBezTo>
                    <a:cubicBezTo>
                      <a:pt x="96048" y="19627"/>
                      <a:pt x="119592" y="1688"/>
                      <a:pt x="150611" y="193"/>
                    </a:cubicBezTo>
                    <a:cubicBezTo>
                      <a:pt x="185368" y="-1676"/>
                      <a:pt x="216013" y="10284"/>
                      <a:pt x="243669" y="248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45758FA-74F5-435C-B952-7DF306729761}"/>
                  </a:ext>
                </a:extLst>
              </p:cNvPr>
              <p:cNvSpPr/>
              <p:nvPr/>
            </p:nvSpPr>
            <p:spPr>
              <a:xfrm>
                <a:off x="6821479" y="4846935"/>
                <a:ext cx="349934" cy="238361"/>
              </a:xfrm>
              <a:custGeom>
                <a:avLst/>
                <a:gdLst>
                  <a:gd name="connsiteX0" fmla="*/ 0 w 257870"/>
                  <a:gd name="connsiteY0" fmla="*/ 61914 h 175651"/>
                  <a:gd name="connsiteX1" fmla="*/ 184994 w 257870"/>
                  <a:gd name="connsiteY1" fmla="*/ 131053 h 175651"/>
                  <a:gd name="connsiteX2" fmla="*/ 187237 w 257870"/>
                  <a:gd name="connsiteY2" fmla="*/ 126195 h 175651"/>
                  <a:gd name="connsiteX3" fmla="*/ 132673 w 257870"/>
                  <a:gd name="connsiteY3" fmla="*/ 91064 h 175651"/>
                  <a:gd name="connsiteX4" fmla="*/ 75119 w 257870"/>
                  <a:gd name="connsiteY4" fmla="*/ 57055 h 175651"/>
                  <a:gd name="connsiteX5" fmla="*/ 15697 w 257870"/>
                  <a:gd name="connsiteY5" fmla="*/ 26784 h 175651"/>
                  <a:gd name="connsiteX6" fmla="*/ 163692 w 257870"/>
                  <a:gd name="connsiteY6" fmla="*/ 24541 h 175651"/>
                  <a:gd name="connsiteX7" fmla="*/ 259739 w 257870"/>
                  <a:gd name="connsiteY7" fmla="*/ 163941 h 175651"/>
                  <a:gd name="connsiteX8" fmla="*/ 81472 w 257870"/>
                  <a:gd name="connsiteY8" fmla="*/ 172537 h 175651"/>
                  <a:gd name="connsiteX9" fmla="*/ 44847 w 257870"/>
                  <a:gd name="connsiteY9" fmla="*/ 154224 h 175651"/>
                  <a:gd name="connsiteX10" fmla="*/ 0 w 257870"/>
                  <a:gd name="connsiteY10" fmla="*/ 61914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0" y="61914"/>
                    </a:moveTo>
                    <a:cubicBezTo>
                      <a:pt x="61665" y="85085"/>
                      <a:pt x="123329" y="107882"/>
                      <a:pt x="184994" y="131053"/>
                    </a:cubicBezTo>
                    <a:cubicBezTo>
                      <a:pt x="185742" y="129558"/>
                      <a:pt x="186489" y="128063"/>
                      <a:pt x="187237" y="126195"/>
                    </a:cubicBezTo>
                    <a:cubicBezTo>
                      <a:pt x="168924" y="114609"/>
                      <a:pt x="150985" y="102650"/>
                      <a:pt x="132673" y="91064"/>
                    </a:cubicBezTo>
                    <a:cubicBezTo>
                      <a:pt x="113613" y="79479"/>
                      <a:pt x="94553" y="67520"/>
                      <a:pt x="75119" y="57055"/>
                    </a:cubicBezTo>
                    <a:cubicBezTo>
                      <a:pt x="55685" y="46217"/>
                      <a:pt x="35504" y="36874"/>
                      <a:pt x="15697" y="26784"/>
                    </a:cubicBezTo>
                    <a:cubicBezTo>
                      <a:pt x="53069" y="-7973"/>
                      <a:pt x="125572" y="-9094"/>
                      <a:pt x="163692" y="24541"/>
                    </a:cubicBezTo>
                    <a:cubicBezTo>
                      <a:pt x="195085" y="52571"/>
                      <a:pt x="250770" y="132922"/>
                      <a:pt x="259739" y="163941"/>
                    </a:cubicBezTo>
                    <a:cubicBezTo>
                      <a:pt x="200317" y="174779"/>
                      <a:pt x="141268" y="184496"/>
                      <a:pt x="81472" y="172537"/>
                    </a:cubicBezTo>
                    <a:cubicBezTo>
                      <a:pt x="68392" y="169921"/>
                      <a:pt x="55311" y="162446"/>
                      <a:pt x="44847" y="154224"/>
                    </a:cubicBezTo>
                    <a:cubicBezTo>
                      <a:pt x="21676" y="135911"/>
                      <a:pt x="1121" y="89196"/>
                      <a:pt x="0" y="6191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4868135-03A3-43AE-A982-6A24FCB25C26}"/>
                  </a:ext>
                </a:extLst>
              </p:cNvPr>
              <p:cNvSpPr/>
              <p:nvPr/>
            </p:nvSpPr>
            <p:spPr>
              <a:xfrm>
                <a:off x="5986281" y="3546941"/>
                <a:ext cx="218075" cy="380363"/>
              </a:xfrm>
              <a:custGeom>
                <a:avLst/>
                <a:gdLst>
                  <a:gd name="connsiteX0" fmla="*/ 129250 w 160701"/>
                  <a:gd name="connsiteY0" fmla="*/ 271325 h 280294"/>
                  <a:gd name="connsiteX1" fmla="*/ 56748 w 160701"/>
                  <a:gd name="connsiteY1" fmla="*/ 81846 h 280294"/>
                  <a:gd name="connsiteX2" fmla="*/ 50021 w 160701"/>
                  <a:gd name="connsiteY2" fmla="*/ 83715 h 280294"/>
                  <a:gd name="connsiteX3" fmla="*/ 93373 w 160701"/>
                  <a:gd name="connsiteY3" fmla="*/ 281042 h 280294"/>
                  <a:gd name="connsiteX4" fmla="*/ 689 w 160701"/>
                  <a:gd name="connsiteY4" fmla="*/ 148369 h 280294"/>
                  <a:gd name="connsiteX5" fmla="*/ 26102 w 160701"/>
                  <a:gd name="connsiteY5" fmla="*/ 6727 h 280294"/>
                  <a:gd name="connsiteX6" fmla="*/ 29466 w 160701"/>
                  <a:gd name="connsiteY6" fmla="*/ 0 h 280294"/>
                  <a:gd name="connsiteX7" fmla="*/ 151674 w 160701"/>
                  <a:gd name="connsiteY7" fmla="*/ 137531 h 280294"/>
                  <a:gd name="connsiteX8" fmla="*/ 159896 w 160701"/>
                  <a:gd name="connsiteY8" fmla="*/ 198448 h 280294"/>
                  <a:gd name="connsiteX9" fmla="*/ 129250 w 160701"/>
                  <a:gd name="connsiteY9" fmla="*/ 271325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80294">
                    <a:moveTo>
                      <a:pt x="129250" y="271325"/>
                    </a:moveTo>
                    <a:cubicBezTo>
                      <a:pt x="104958" y="208165"/>
                      <a:pt x="81040" y="145006"/>
                      <a:pt x="56748" y="81846"/>
                    </a:cubicBezTo>
                    <a:cubicBezTo>
                      <a:pt x="54505" y="82593"/>
                      <a:pt x="52263" y="82967"/>
                      <a:pt x="50021" y="83715"/>
                    </a:cubicBezTo>
                    <a:cubicBezTo>
                      <a:pt x="64596" y="149864"/>
                      <a:pt x="79171" y="216013"/>
                      <a:pt x="93373" y="281042"/>
                    </a:cubicBezTo>
                    <a:cubicBezTo>
                      <a:pt x="32455" y="262729"/>
                      <a:pt x="-5664" y="212650"/>
                      <a:pt x="689" y="148369"/>
                    </a:cubicBezTo>
                    <a:cubicBezTo>
                      <a:pt x="5174" y="100532"/>
                      <a:pt x="17133" y="53816"/>
                      <a:pt x="26102" y="6727"/>
                    </a:cubicBezTo>
                    <a:cubicBezTo>
                      <a:pt x="26476" y="4859"/>
                      <a:pt x="27971" y="3364"/>
                      <a:pt x="29466" y="0"/>
                    </a:cubicBezTo>
                    <a:cubicBezTo>
                      <a:pt x="76181" y="41484"/>
                      <a:pt x="122150" y="82220"/>
                      <a:pt x="151674" y="137531"/>
                    </a:cubicBezTo>
                    <a:cubicBezTo>
                      <a:pt x="161765" y="156591"/>
                      <a:pt x="163633" y="177146"/>
                      <a:pt x="159896" y="198448"/>
                    </a:cubicBezTo>
                    <a:cubicBezTo>
                      <a:pt x="155038" y="225357"/>
                      <a:pt x="143826" y="250022"/>
                      <a:pt x="129250" y="271325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432555D-6FB2-49E9-B04D-C4F5BB60219D}"/>
                  </a:ext>
                </a:extLst>
              </p:cNvPr>
              <p:cNvSpPr/>
              <p:nvPr/>
            </p:nvSpPr>
            <p:spPr>
              <a:xfrm>
                <a:off x="7403018" y="3476953"/>
                <a:ext cx="213003" cy="385433"/>
              </a:xfrm>
              <a:custGeom>
                <a:avLst/>
                <a:gdLst>
                  <a:gd name="connsiteX0" fmla="*/ 31886 w 156964"/>
                  <a:gd name="connsiteY0" fmla="*/ 271698 h 284031"/>
                  <a:gd name="connsiteX1" fmla="*/ 17685 w 156964"/>
                  <a:gd name="connsiteY1" fmla="*/ 123703 h 284031"/>
                  <a:gd name="connsiteX2" fmla="*/ 133166 w 156964"/>
                  <a:gd name="connsiteY2" fmla="*/ 0 h 284031"/>
                  <a:gd name="connsiteX3" fmla="*/ 151105 w 156964"/>
                  <a:gd name="connsiteY3" fmla="*/ 77361 h 284031"/>
                  <a:gd name="connsiteX4" fmla="*/ 160448 w 156964"/>
                  <a:gd name="connsiteY4" fmla="*/ 170419 h 284031"/>
                  <a:gd name="connsiteX5" fmla="*/ 119338 w 156964"/>
                  <a:gd name="connsiteY5" fmla="*/ 252265 h 284031"/>
                  <a:gd name="connsiteX6" fmla="*/ 67017 w 156964"/>
                  <a:gd name="connsiteY6" fmla="*/ 286274 h 284031"/>
                  <a:gd name="connsiteX7" fmla="*/ 111490 w 156964"/>
                  <a:gd name="connsiteY7" fmla="*/ 84836 h 284031"/>
                  <a:gd name="connsiteX8" fmla="*/ 104763 w 156964"/>
                  <a:gd name="connsiteY8" fmla="*/ 82593 h 284031"/>
                  <a:gd name="connsiteX9" fmla="*/ 31886 w 156964"/>
                  <a:gd name="connsiteY9" fmla="*/ 271698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4031">
                    <a:moveTo>
                      <a:pt x="31886" y="271698"/>
                    </a:moveTo>
                    <a:cubicBezTo>
                      <a:pt x="-3617" y="233205"/>
                      <a:pt x="-11092" y="168924"/>
                      <a:pt x="17685" y="123703"/>
                    </a:cubicBezTo>
                    <a:cubicBezTo>
                      <a:pt x="47583" y="76240"/>
                      <a:pt x="88319" y="38494"/>
                      <a:pt x="133166" y="0"/>
                    </a:cubicBezTo>
                    <a:cubicBezTo>
                      <a:pt x="139519" y="27656"/>
                      <a:pt x="147368" y="52322"/>
                      <a:pt x="151105" y="77361"/>
                    </a:cubicBezTo>
                    <a:cubicBezTo>
                      <a:pt x="155963" y="108007"/>
                      <a:pt x="158953" y="139400"/>
                      <a:pt x="160448" y="170419"/>
                    </a:cubicBezTo>
                    <a:cubicBezTo>
                      <a:pt x="161943" y="204802"/>
                      <a:pt x="145873" y="232084"/>
                      <a:pt x="119338" y="252265"/>
                    </a:cubicBezTo>
                    <a:cubicBezTo>
                      <a:pt x="102894" y="264971"/>
                      <a:pt x="84582" y="275062"/>
                      <a:pt x="67017" y="286274"/>
                    </a:cubicBezTo>
                    <a:cubicBezTo>
                      <a:pt x="81966" y="217882"/>
                      <a:pt x="96915" y="151359"/>
                      <a:pt x="111490" y="84836"/>
                    </a:cubicBezTo>
                    <a:cubicBezTo>
                      <a:pt x="109248" y="84088"/>
                      <a:pt x="107005" y="83341"/>
                      <a:pt x="104763" y="82593"/>
                    </a:cubicBezTo>
                    <a:cubicBezTo>
                      <a:pt x="80097" y="146127"/>
                      <a:pt x="55805" y="209286"/>
                      <a:pt x="31886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A5BB7C8-C08B-4454-A7D7-A3D26FEDBBE3}"/>
                  </a:ext>
                </a:extLst>
              </p:cNvPr>
              <p:cNvSpPr/>
              <p:nvPr/>
            </p:nvSpPr>
            <p:spPr>
              <a:xfrm>
                <a:off x="4569552" y="3477967"/>
                <a:ext cx="218075" cy="380363"/>
              </a:xfrm>
              <a:custGeom>
                <a:avLst/>
                <a:gdLst>
                  <a:gd name="connsiteX0" fmla="*/ 28910 w 160701"/>
                  <a:gd name="connsiteY0" fmla="*/ 0 h 280294"/>
                  <a:gd name="connsiteX1" fmla="*/ 141027 w 160701"/>
                  <a:gd name="connsiteY1" fmla="*/ 118471 h 280294"/>
                  <a:gd name="connsiteX2" fmla="*/ 129442 w 160701"/>
                  <a:gd name="connsiteY2" fmla="*/ 271325 h 280294"/>
                  <a:gd name="connsiteX3" fmla="*/ 56939 w 160701"/>
                  <a:gd name="connsiteY3" fmla="*/ 81846 h 280294"/>
                  <a:gd name="connsiteX4" fmla="*/ 50212 w 160701"/>
                  <a:gd name="connsiteY4" fmla="*/ 83715 h 280294"/>
                  <a:gd name="connsiteX5" fmla="*/ 93564 w 160701"/>
                  <a:gd name="connsiteY5" fmla="*/ 281789 h 280294"/>
                  <a:gd name="connsiteX6" fmla="*/ 133 w 160701"/>
                  <a:gd name="connsiteY6" fmla="*/ 150985 h 280294"/>
                  <a:gd name="connsiteX7" fmla="*/ 28910 w 160701"/>
                  <a:gd name="connsiteY7" fmla="*/ 0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701" h="280294">
                    <a:moveTo>
                      <a:pt x="28910" y="0"/>
                    </a:moveTo>
                    <a:cubicBezTo>
                      <a:pt x="71888" y="36999"/>
                      <a:pt x="111129" y="73624"/>
                      <a:pt x="141027" y="118471"/>
                    </a:cubicBezTo>
                    <a:cubicBezTo>
                      <a:pt x="172420" y="166308"/>
                      <a:pt x="167188" y="224235"/>
                      <a:pt x="129442" y="271325"/>
                    </a:cubicBezTo>
                    <a:cubicBezTo>
                      <a:pt x="105523" y="208913"/>
                      <a:pt x="81231" y="145379"/>
                      <a:pt x="56939" y="81846"/>
                    </a:cubicBezTo>
                    <a:cubicBezTo>
                      <a:pt x="54697" y="82593"/>
                      <a:pt x="52454" y="83341"/>
                      <a:pt x="50212" y="83715"/>
                    </a:cubicBezTo>
                    <a:cubicBezTo>
                      <a:pt x="64787" y="150238"/>
                      <a:pt x="79362" y="216387"/>
                      <a:pt x="93564" y="281789"/>
                    </a:cubicBezTo>
                    <a:cubicBezTo>
                      <a:pt x="33768" y="264224"/>
                      <a:pt x="-2483" y="214145"/>
                      <a:pt x="133" y="150985"/>
                    </a:cubicBezTo>
                    <a:cubicBezTo>
                      <a:pt x="2749" y="100159"/>
                      <a:pt x="13960" y="50827"/>
                      <a:pt x="2891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0DD7A58-D607-42F8-87EC-935322FF60E5}"/>
                  </a:ext>
                </a:extLst>
              </p:cNvPr>
              <p:cNvSpPr/>
              <p:nvPr/>
            </p:nvSpPr>
            <p:spPr>
              <a:xfrm>
                <a:off x="3921952" y="2963210"/>
                <a:ext cx="213003" cy="390506"/>
              </a:xfrm>
              <a:custGeom>
                <a:avLst/>
                <a:gdLst>
                  <a:gd name="connsiteX0" fmla="*/ 43834 w 156964"/>
                  <a:gd name="connsiteY0" fmla="*/ 282163 h 287768"/>
                  <a:gd name="connsiteX1" fmla="*/ 19542 w 156964"/>
                  <a:gd name="connsiteY1" fmla="*/ 118471 h 287768"/>
                  <a:gd name="connsiteX2" fmla="*/ 108115 w 156964"/>
                  <a:gd name="connsiteY2" fmla="*/ 0 h 287768"/>
                  <a:gd name="connsiteX3" fmla="*/ 117084 w 156964"/>
                  <a:gd name="connsiteY3" fmla="*/ 19807 h 287768"/>
                  <a:gd name="connsiteX4" fmla="*/ 158194 w 156964"/>
                  <a:gd name="connsiteY4" fmla="*/ 160702 h 287768"/>
                  <a:gd name="connsiteX5" fmla="*/ 129044 w 156964"/>
                  <a:gd name="connsiteY5" fmla="*/ 249275 h 287768"/>
                  <a:gd name="connsiteX6" fmla="*/ 80085 w 156964"/>
                  <a:gd name="connsiteY6" fmla="*/ 291506 h 287768"/>
                  <a:gd name="connsiteX7" fmla="*/ 98024 w 156964"/>
                  <a:gd name="connsiteY7" fmla="*/ 85209 h 287768"/>
                  <a:gd name="connsiteX8" fmla="*/ 91297 w 156964"/>
                  <a:gd name="connsiteY8" fmla="*/ 84088 h 287768"/>
                  <a:gd name="connsiteX9" fmla="*/ 43834 w 156964"/>
                  <a:gd name="connsiteY9" fmla="*/ 282163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7768">
                    <a:moveTo>
                      <a:pt x="43834" y="282163"/>
                    </a:moveTo>
                    <a:cubicBezTo>
                      <a:pt x="-4376" y="234326"/>
                      <a:pt x="-13346" y="178267"/>
                      <a:pt x="19542" y="118471"/>
                    </a:cubicBezTo>
                    <a:cubicBezTo>
                      <a:pt x="43087" y="75493"/>
                      <a:pt x="73732" y="38120"/>
                      <a:pt x="108115" y="0"/>
                    </a:cubicBezTo>
                    <a:cubicBezTo>
                      <a:pt x="111478" y="7475"/>
                      <a:pt x="114468" y="13454"/>
                      <a:pt x="117084" y="19807"/>
                    </a:cubicBezTo>
                    <a:cubicBezTo>
                      <a:pt x="135397" y="65402"/>
                      <a:pt x="152215" y="111370"/>
                      <a:pt x="158194" y="160702"/>
                    </a:cubicBezTo>
                    <a:cubicBezTo>
                      <a:pt x="162305" y="195458"/>
                      <a:pt x="152962" y="224983"/>
                      <a:pt x="129044" y="249275"/>
                    </a:cubicBezTo>
                    <a:cubicBezTo>
                      <a:pt x="114095" y="264598"/>
                      <a:pt x="96529" y="277678"/>
                      <a:pt x="80085" y="291506"/>
                    </a:cubicBezTo>
                    <a:cubicBezTo>
                      <a:pt x="86065" y="221246"/>
                      <a:pt x="92045" y="153227"/>
                      <a:pt x="98024" y="85209"/>
                    </a:cubicBezTo>
                    <a:cubicBezTo>
                      <a:pt x="95782" y="84836"/>
                      <a:pt x="93540" y="84462"/>
                      <a:pt x="91297" y="84088"/>
                    </a:cubicBezTo>
                    <a:cubicBezTo>
                      <a:pt x="75601" y="150238"/>
                      <a:pt x="59531" y="216387"/>
                      <a:pt x="43834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312CFB9-F352-416A-9854-164E8647FA97}"/>
                  </a:ext>
                </a:extLst>
              </p:cNvPr>
              <p:cNvSpPr/>
              <p:nvPr/>
            </p:nvSpPr>
            <p:spPr>
              <a:xfrm>
                <a:off x="8053849" y="2964224"/>
                <a:ext cx="218075" cy="385433"/>
              </a:xfrm>
              <a:custGeom>
                <a:avLst/>
                <a:gdLst>
                  <a:gd name="connsiteX0" fmla="*/ 115485 w 160701"/>
                  <a:gd name="connsiteY0" fmla="*/ 282163 h 284031"/>
                  <a:gd name="connsiteX1" fmla="*/ 68022 w 160701"/>
                  <a:gd name="connsiteY1" fmla="*/ 83715 h 284031"/>
                  <a:gd name="connsiteX2" fmla="*/ 61295 w 160701"/>
                  <a:gd name="connsiteY2" fmla="*/ 84836 h 284031"/>
                  <a:gd name="connsiteX3" fmla="*/ 78860 w 160701"/>
                  <a:gd name="connsiteY3" fmla="*/ 286648 h 284031"/>
                  <a:gd name="connsiteX4" fmla="*/ 4 w 160701"/>
                  <a:gd name="connsiteY4" fmla="*/ 177146 h 284031"/>
                  <a:gd name="connsiteX5" fmla="*/ 52325 w 160701"/>
                  <a:gd name="connsiteY5" fmla="*/ 0 h 284031"/>
                  <a:gd name="connsiteX6" fmla="*/ 155473 w 160701"/>
                  <a:gd name="connsiteY6" fmla="*/ 152106 h 284031"/>
                  <a:gd name="connsiteX7" fmla="*/ 155847 w 160701"/>
                  <a:gd name="connsiteY7" fmla="*/ 213397 h 284031"/>
                  <a:gd name="connsiteX8" fmla="*/ 115485 w 160701"/>
                  <a:gd name="connsiteY8" fmla="*/ 282163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701" h="284031">
                    <a:moveTo>
                      <a:pt x="115485" y="282163"/>
                    </a:moveTo>
                    <a:cubicBezTo>
                      <a:pt x="99788" y="216013"/>
                      <a:pt x="83718" y="149864"/>
                      <a:pt x="68022" y="83715"/>
                    </a:cubicBezTo>
                    <a:cubicBezTo>
                      <a:pt x="65779" y="84088"/>
                      <a:pt x="63537" y="84462"/>
                      <a:pt x="61295" y="84836"/>
                    </a:cubicBezTo>
                    <a:cubicBezTo>
                      <a:pt x="67274" y="152480"/>
                      <a:pt x="72880" y="220124"/>
                      <a:pt x="78860" y="286648"/>
                    </a:cubicBezTo>
                    <a:cubicBezTo>
                      <a:pt x="41113" y="275062"/>
                      <a:pt x="377" y="220124"/>
                      <a:pt x="4" y="177146"/>
                    </a:cubicBezTo>
                    <a:cubicBezTo>
                      <a:pt x="-370" y="137157"/>
                      <a:pt x="29154" y="35878"/>
                      <a:pt x="52325" y="0"/>
                    </a:cubicBezTo>
                    <a:cubicBezTo>
                      <a:pt x="93061" y="46716"/>
                      <a:pt x="133424" y="93058"/>
                      <a:pt x="155473" y="152106"/>
                    </a:cubicBezTo>
                    <a:cubicBezTo>
                      <a:pt x="162948" y="172288"/>
                      <a:pt x="162200" y="193216"/>
                      <a:pt x="155847" y="213397"/>
                    </a:cubicBezTo>
                    <a:cubicBezTo>
                      <a:pt x="146878" y="239932"/>
                      <a:pt x="132302" y="262729"/>
                      <a:pt x="115485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F2312B-466D-469A-B322-026EA64F941D}"/>
                  </a:ext>
                </a:extLst>
              </p:cNvPr>
              <p:cNvSpPr/>
              <p:nvPr/>
            </p:nvSpPr>
            <p:spPr>
              <a:xfrm>
                <a:off x="6637102" y="3120933"/>
                <a:ext cx="218075" cy="385433"/>
              </a:xfrm>
              <a:custGeom>
                <a:avLst/>
                <a:gdLst>
                  <a:gd name="connsiteX0" fmla="*/ 67104 w 160701"/>
                  <a:gd name="connsiteY0" fmla="*/ 285526 h 284031"/>
                  <a:gd name="connsiteX1" fmla="*/ 111577 w 160701"/>
                  <a:gd name="connsiteY1" fmla="*/ 84462 h 284031"/>
                  <a:gd name="connsiteX2" fmla="*/ 106719 w 160701"/>
                  <a:gd name="connsiteY2" fmla="*/ 82967 h 284031"/>
                  <a:gd name="connsiteX3" fmla="*/ 80558 w 160701"/>
                  <a:gd name="connsiteY3" fmla="*/ 144258 h 284031"/>
                  <a:gd name="connsiteX4" fmla="*/ 55892 w 160701"/>
                  <a:gd name="connsiteY4" fmla="*/ 208165 h 284031"/>
                  <a:gd name="connsiteX5" fmla="*/ 34590 w 160701"/>
                  <a:gd name="connsiteY5" fmla="*/ 272820 h 284031"/>
                  <a:gd name="connsiteX6" fmla="*/ 14409 w 160701"/>
                  <a:gd name="connsiteY6" fmla="*/ 128935 h 284031"/>
                  <a:gd name="connsiteX7" fmla="*/ 133253 w 160701"/>
                  <a:gd name="connsiteY7" fmla="*/ 0 h 284031"/>
                  <a:gd name="connsiteX8" fmla="*/ 148576 w 160701"/>
                  <a:gd name="connsiteY8" fmla="*/ 61665 h 284031"/>
                  <a:gd name="connsiteX9" fmla="*/ 160909 w 160701"/>
                  <a:gd name="connsiteY9" fmla="*/ 166308 h 284031"/>
                  <a:gd name="connsiteX10" fmla="*/ 117931 w 160701"/>
                  <a:gd name="connsiteY10" fmla="*/ 253386 h 284031"/>
                  <a:gd name="connsiteX11" fmla="*/ 67104 w 160701"/>
                  <a:gd name="connsiteY11" fmla="*/ 285526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701" h="284031">
                    <a:moveTo>
                      <a:pt x="67104" y="285526"/>
                    </a:moveTo>
                    <a:cubicBezTo>
                      <a:pt x="82427" y="216387"/>
                      <a:pt x="97002" y="150238"/>
                      <a:pt x="111577" y="84462"/>
                    </a:cubicBezTo>
                    <a:cubicBezTo>
                      <a:pt x="110083" y="84088"/>
                      <a:pt x="108588" y="83341"/>
                      <a:pt x="106719" y="82967"/>
                    </a:cubicBezTo>
                    <a:cubicBezTo>
                      <a:pt x="98123" y="103148"/>
                      <a:pt x="88780" y="123703"/>
                      <a:pt x="80558" y="144258"/>
                    </a:cubicBezTo>
                    <a:cubicBezTo>
                      <a:pt x="71963" y="165187"/>
                      <a:pt x="63367" y="186489"/>
                      <a:pt x="55892" y="208165"/>
                    </a:cubicBezTo>
                    <a:cubicBezTo>
                      <a:pt x="48418" y="229467"/>
                      <a:pt x="41691" y="251517"/>
                      <a:pt x="34590" y="272820"/>
                    </a:cubicBezTo>
                    <a:cubicBezTo>
                      <a:pt x="-1288" y="228346"/>
                      <a:pt x="-11378" y="169671"/>
                      <a:pt x="14409" y="128935"/>
                    </a:cubicBezTo>
                    <a:cubicBezTo>
                      <a:pt x="45428" y="79604"/>
                      <a:pt x="87285" y="40362"/>
                      <a:pt x="133253" y="0"/>
                    </a:cubicBezTo>
                    <a:cubicBezTo>
                      <a:pt x="138859" y="22050"/>
                      <a:pt x="145213" y="41484"/>
                      <a:pt x="148576" y="61665"/>
                    </a:cubicBezTo>
                    <a:cubicBezTo>
                      <a:pt x="153808" y="96421"/>
                      <a:pt x="158667" y="131178"/>
                      <a:pt x="160909" y="166308"/>
                    </a:cubicBezTo>
                    <a:cubicBezTo>
                      <a:pt x="163525" y="202933"/>
                      <a:pt x="146334" y="231710"/>
                      <a:pt x="117931" y="253386"/>
                    </a:cubicBezTo>
                    <a:cubicBezTo>
                      <a:pt x="102234" y="264598"/>
                      <a:pt x="84669" y="274315"/>
                      <a:pt x="67104" y="28552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EE4BFF2-FD96-4EBC-B275-D7B9B3670B96}"/>
                  </a:ext>
                </a:extLst>
              </p:cNvPr>
              <p:cNvSpPr/>
              <p:nvPr/>
            </p:nvSpPr>
            <p:spPr>
              <a:xfrm>
                <a:off x="5336010" y="3122455"/>
                <a:ext cx="218075" cy="375291"/>
              </a:xfrm>
              <a:custGeom>
                <a:avLst/>
                <a:gdLst>
                  <a:gd name="connsiteX0" fmla="*/ 127833 w 160701"/>
                  <a:gd name="connsiteY0" fmla="*/ 271698 h 276556"/>
                  <a:gd name="connsiteX1" fmla="*/ 93450 w 160701"/>
                  <a:gd name="connsiteY1" fmla="*/ 174904 h 276556"/>
                  <a:gd name="connsiteX2" fmla="*/ 54956 w 160701"/>
                  <a:gd name="connsiteY2" fmla="*/ 81472 h 276556"/>
                  <a:gd name="connsiteX3" fmla="*/ 49724 w 160701"/>
                  <a:gd name="connsiteY3" fmla="*/ 82967 h 276556"/>
                  <a:gd name="connsiteX4" fmla="*/ 93076 w 160701"/>
                  <a:gd name="connsiteY4" fmla="*/ 279920 h 276556"/>
                  <a:gd name="connsiteX5" fmla="*/ 392 w 160701"/>
                  <a:gd name="connsiteY5" fmla="*/ 172287 h 276556"/>
                  <a:gd name="connsiteX6" fmla="*/ 27674 w 160701"/>
                  <a:gd name="connsiteY6" fmla="*/ 0 h 276556"/>
                  <a:gd name="connsiteX7" fmla="*/ 35896 w 160701"/>
                  <a:gd name="connsiteY7" fmla="*/ 5232 h 276556"/>
                  <a:gd name="connsiteX8" fmla="*/ 127833 w 160701"/>
                  <a:gd name="connsiteY8" fmla="*/ 100532 h 276556"/>
                  <a:gd name="connsiteX9" fmla="*/ 127833 w 160701"/>
                  <a:gd name="connsiteY9" fmla="*/ 271698 h 27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76556">
                    <a:moveTo>
                      <a:pt x="127833" y="271698"/>
                    </a:moveTo>
                    <a:cubicBezTo>
                      <a:pt x="116247" y="239184"/>
                      <a:pt x="105409" y="206670"/>
                      <a:pt x="93450" y="174904"/>
                    </a:cubicBezTo>
                    <a:cubicBezTo>
                      <a:pt x="81491" y="143511"/>
                      <a:pt x="68037" y="112865"/>
                      <a:pt x="54956" y="81472"/>
                    </a:cubicBezTo>
                    <a:cubicBezTo>
                      <a:pt x="53088" y="81846"/>
                      <a:pt x="51593" y="82593"/>
                      <a:pt x="49724" y="82967"/>
                    </a:cubicBezTo>
                    <a:cubicBezTo>
                      <a:pt x="64300" y="149116"/>
                      <a:pt x="78501" y="214892"/>
                      <a:pt x="93076" y="279920"/>
                    </a:cubicBezTo>
                    <a:cubicBezTo>
                      <a:pt x="48229" y="270951"/>
                      <a:pt x="2635" y="220124"/>
                      <a:pt x="392" y="172287"/>
                    </a:cubicBezTo>
                    <a:cubicBezTo>
                      <a:pt x="-2597" y="113239"/>
                      <a:pt x="11978" y="57180"/>
                      <a:pt x="27674" y="0"/>
                    </a:cubicBezTo>
                    <a:cubicBezTo>
                      <a:pt x="31038" y="2242"/>
                      <a:pt x="34028" y="3364"/>
                      <a:pt x="35896" y="5232"/>
                    </a:cubicBezTo>
                    <a:cubicBezTo>
                      <a:pt x="66916" y="36625"/>
                      <a:pt x="99803" y="66523"/>
                      <a:pt x="127833" y="100532"/>
                    </a:cubicBezTo>
                    <a:cubicBezTo>
                      <a:pt x="173801" y="156965"/>
                      <a:pt x="172306" y="212650"/>
                      <a:pt x="127833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C6EA378-9304-4D60-B559-D7869A4D7F8A}"/>
                  </a:ext>
                </a:extLst>
              </p:cNvPr>
              <p:cNvSpPr/>
              <p:nvPr/>
            </p:nvSpPr>
            <p:spPr>
              <a:xfrm>
                <a:off x="5523634" y="2012302"/>
                <a:ext cx="223145" cy="329649"/>
              </a:xfrm>
              <a:custGeom>
                <a:avLst/>
                <a:gdLst>
                  <a:gd name="connsiteX0" fmla="*/ 128596 w 164439"/>
                  <a:gd name="connsiteY0" fmla="*/ 237316 h 242921"/>
                  <a:gd name="connsiteX1" fmla="*/ 61699 w 164439"/>
                  <a:gd name="connsiteY1" fmla="*/ 70260 h 242921"/>
                  <a:gd name="connsiteX2" fmla="*/ 57215 w 164439"/>
                  <a:gd name="connsiteY2" fmla="*/ 71755 h 242921"/>
                  <a:gd name="connsiteX3" fmla="*/ 66184 w 164439"/>
                  <a:gd name="connsiteY3" fmla="*/ 128935 h 242921"/>
                  <a:gd name="connsiteX4" fmla="*/ 77770 w 164439"/>
                  <a:gd name="connsiteY4" fmla="*/ 188731 h 242921"/>
                  <a:gd name="connsiteX5" fmla="*/ 93092 w 164439"/>
                  <a:gd name="connsiteY5" fmla="*/ 245911 h 242921"/>
                  <a:gd name="connsiteX6" fmla="*/ 35 w 164439"/>
                  <a:gd name="connsiteY6" fmla="*/ 148743 h 242921"/>
                  <a:gd name="connsiteX7" fmla="*/ 37033 w 164439"/>
                  <a:gd name="connsiteY7" fmla="*/ 0 h 242921"/>
                  <a:gd name="connsiteX8" fmla="*/ 63942 w 164439"/>
                  <a:gd name="connsiteY8" fmla="*/ 19807 h 242921"/>
                  <a:gd name="connsiteX9" fmla="*/ 142050 w 164439"/>
                  <a:gd name="connsiteY9" fmla="*/ 93058 h 242921"/>
                  <a:gd name="connsiteX10" fmla="*/ 153636 w 164439"/>
                  <a:gd name="connsiteY10" fmla="*/ 196206 h 242921"/>
                  <a:gd name="connsiteX11" fmla="*/ 128596 w 164439"/>
                  <a:gd name="connsiteY11" fmla="*/ 237316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439" h="242921">
                    <a:moveTo>
                      <a:pt x="128596" y="237316"/>
                    </a:moveTo>
                    <a:cubicBezTo>
                      <a:pt x="105799" y="180509"/>
                      <a:pt x="83749" y="125198"/>
                      <a:pt x="61699" y="70260"/>
                    </a:cubicBezTo>
                    <a:cubicBezTo>
                      <a:pt x="60205" y="70634"/>
                      <a:pt x="58710" y="71382"/>
                      <a:pt x="57215" y="71755"/>
                    </a:cubicBezTo>
                    <a:cubicBezTo>
                      <a:pt x="60205" y="90815"/>
                      <a:pt x="62821" y="109875"/>
                      <a:pt x="66184" y="128935"/>
                    </a:cubicBezTo>
                    <a:cubicBezTo>
                      <a:pt x="69548" y="149116"/>
                      <a:pt x="73285" y="168924"/>
                      <a:pt x="77770" y="188731"/>
                    </a:cubicBezTo>
                    <a:cubicBezTo>
                      <a:pt x="82254" y="208165"/>
                      <a:pt x="87860" y="226851"/>
                      <a:pt x="93092" y="245911"/>
                    </a:cubicBezTo>
                    <a:cubicBezTo>
                      <a:pt x="45629" y="244043"/>
                      <a:pt x="-1460" y="196206"/>
                      <a:pt x="35" y="148743"/>
                    </a:cubicBezTo>
                    <a:cubicBezTo>
                      <a:pt x="1530" y="97169"/>
                      <a:pt x="18721" y="49705"/>
                      <a:pt x="37033" y="0"/>
                    </a:cubicBezTo>
                    <a:cubicBezTo>
                      <a:pt x="46750" y="7101"/>
                      <a:pt x="56094" y="12707"/>
                      <a:pt x="63942" y="19807"/>
                    </a:cubicBezTo>
                    <a:cubicBezTo>
                      <a:pt x="90476" y="43726"/>
                      <a:pt x="117384" y="67271"/>
                      <a:pt x="142050" y="93058"/>
                    </a:cubicBezTo>
                    <a:cubicBezTo>
                      <a:pt x="171575" y="123703"/>
                      <a:pt x="173070" y="159207"/>
                      <a:pt x="153636" y="196206"/>
                    </a:cubicBezTo>
                    <a:cubicBezTo>
                      <a:pt x="145788" y="210407"/>
                      <a:pt x="136445" y="223862"/>
                      <a:pt x="128596" y="237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BD5D088-5D43-43B8-9219-F8A82BEE59B6}"/>
                  </a:ext>
                </a:extLst>
              </p:cNvPr>
              <p:cNvSpPr/>
              <p:nvPr/>
            </p:nvSpPr>
            <p:spPr>
              <a:xfrm>
                <a:off x="4839912" y="3901873"/>
                <a:ext cx="329649" cy="461507"/>
              </a:xfrm>
              <a:custGeom>
                <a:avLst/>
                <a:gdLst>
                  <a:gd name="connsiteX0" fmla="*/ 243391 w 242921"/>
                  <a:gd name="connsiteY0" fmla="*/ 340143 h 340090"/>
                  <a:gd name="connsiteX1" fmla="*/ 152576 w 242921"/>
                  <a:gd name="connsiteY1" fmla="*/ 312114 h 340090"/>
                  <a:gd name="connsiteX2" fmla="*/ 131274 w 242921"/>
                  <a:gd name="connsiteY2" fmla="*/ 288943 h 340090"/>
                  <a:gd name="connsiteX3" fmla="*/ 7944 w 242921"/>
                  <a:gd name="connsiteY3" fmla="*/ 47890 h 340090"/>
                  <a:gd name="connsiteX4" fmla="*/ 8318 w 242921"/>
                  <a:gd name="connsiteY4" fmla="*/ 7527 h 340090"/>
                  <a:gd name="connsiteX5" fmla="*/ 54286 w 242921"/>
                  <a:gd name="connsiteY5" fmla="*/ 6780 h 340090"/>
                  <a:gd name="connsiteX6" fmla="*/ 63629 w 242921"/>
                  <a:gd name="connsiteY6" fmla="*/ 19113 h 340090"/>
                  <a:gd name="connsiteX7" fmla="*/ 129779 w 242921"/>
                  <a:gd name="connsiteY7" fmla="*/ 172714 h 340090"/>
                  <a:gd name="connsiteX8" fmla="*/ 238159 w 242921"/>
                  <a:gd name="connsiteY8" fmla="*/ 331174 h 340090"/>
                  <a:gd name="connsiteX9" fmla="*/ 243391 w 242921"/>
                  <a:gd name="connsiteY9" fmla="*/ 340143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243391" y="340143"/>
                    </a:moveTo>
                    <a:cubicBezTo>
                      <a:pt x="210503" y="334537"/>
                      <a:pt x="179858" y="328558"/>
                      <a:pt x="152576" y="312114"/>
                    </a:cubicBezTo>
                    <a:cubicBezTo>
                      <a:pt x="143980" y="306882"/>
                      <a:pt x="135758" y="297912"/>
                      <a:pt x="131274" y="288943"/>
                    </a:cubicBezTo>
                    <a:cubicBezTo>
                      <a:pt x="89790" y="208965"/>
                      <a:pt x="48680" y="128241"/>
                      <a:pt x="7944" y="47890"/>
                    </a:cubicBezTo>
                    <a:cubicBezTo>
                      <a:pt x="-2894" y="26961"/>
                      <a:pt x="-2520" y="16871"/>
                      <a:pt x="8318" y="7527"/>
                    </a:cubicBezTo>
                    <a:cubicBezTo>
                      <a:pt x="19156" y="-2190"/>
                      <a:pt x="40084" y="-2563"/>
                      <a:pt x="54286" y="6780"/>
                    </a:cubicBezTo>
                    <a:cubicBezTo>
                      <a:pt x="58397" y="9396"/>
                      <a:pt x="62882" y="14628"/>
                      <a:pt x="63629" y="19113"/>
                    </a:cubicBezTo>
                    <a:cubicBezTo>
                      <a:pt x="72972" y="75919"/>
                      <a:pt x="99507" y="125251"/>
                      <a:pt x="129779" y="172714"/>
                    </a:cubicBezTo>
                    <a:cubicBezTo>
                      <a:pt x="163788" y="226904"/>
                      <a:pt x="201908" y="278478"/>
                      <a:pt x="238159" y="331174"/>
                    </a:cubicBezTo>
                    <a:cubicBezTo>
                      <a:pt x="239280" y="333416"/>
                      <a:pt x="240775" y="336032"/>
                      <a:pt x="243391" y="34014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E93CCA0-CF98-45BE-8FCC-F735520271AB}"/>
                  </a:ext>
                </a:extLst>
              </p:cNvPr>
              <p:cNvSpPr/>
              <p:nvPr/>
            </p:nvSpPr>
            <p:spPr>
              <a:xfrm>
                <a:off x="7070997" y="3900872"/>
                <a:ext cx="329649" cy="461507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9175819-15A2-4FCA-8886-B84E16073CD9}"/>
                  </a:ext>
                </a:extLst>
              </p:cNvPr>
              <p:cNvSpPr/>
              <p:nvPr/>
            </p:nvSpPr>
            <p:spPr>
              <a:xfrm>
                <a:off x="6215011" y="2317100"/>
                <a:ext cx="157217" cy="344862"/>
              </a:xfrm>
              <a:custGeom>
                <a:avLst/>
                <a:gdLst>
                  <a:gd name="connsiteX0" fmla="*/ 48149 w 115854"/>
                  <a:gd name="connsiteY0" fmla="*/ 0 h 254133"/>
                  <a:gd name="connsiteX1" fmla="*/ 112803 w 115854"/>
                  <a:gd name="connsiteY1" fmla="*/ 137905 h 254133"/>
                  <a:gd name="connsiteX2" fmla="*/ 77299 w 115854"/>
                  <a:gd name="connsiteY2" fmla="*/ 251891 h 254133"/>
                  <a:gd name="connsiteX3" fmla="*/ 55623 w 115854"/>
                  <a:gd name="connsiteY3" fmla="*/ 78856 h 254133"/>
                  <a:gd name="connsiteX4" fmla="*/ 51139 w 115854"/>
                  <a:gd name="connsiteY4" fmla="*/ 79230 h 254133"/>
                  <a:gd name="connsiteX5" fmla="*/ 51139 w 115854"/>
                  <a:gd name="connsiteY5" fmla="*/ 254507 h 254133"/>
                  <a:gd name="connsiteX6" fmla="*/ 312 w 115854"/>
                  <a:gd name="connsiteY6" fmla="*/ 151733 h 254133"/>
                  <a:gd name="connsiteX7" fmla="*/ 48149 w 115854"/>
                  <a:gd name="connsiteY7" fmla="*/ 0 h 25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854" h="254133">
                    <a:moveTo>
                      <a:pt x="48149" y="0"/>
                    </a:moveTo>
                    <a:cubicBezTo>
                      <a:pt x="75805" y="45221"/>
                      <a:pt x="100470" y="88573"/>
                      <a:pt x="112803" y="137905"/>
                    </a:cubicBezTo>
                    <a:cubicBezTo>
                      <a:pt x="124015" y="182378"/>
                      <a:pt x="104208" y="217882"/>
                      <a:pt x="77299" y="251891"/>
                    </a:cubicBezTo>
                    <a:cubicBezTo>
                      <a:pt x="69825" y="193216"/>
                      <a:pt x="62724" y="136036"/>
                      <a:pt x="55623" y="78856"/>
                    </a:cubicBezTo>
                    <a:cubicBezTo>
                      <a:pt x="54129" y="78856"/>
                      <a:pt x="52634" y="79230"/>
                      <a:pt x="51139" y="79230"/>
                    </a:cubicBezTo>
                    <a:cubicBezTo>
                      <a:pt x="51139" y="136784"/>
                      <a:pt x="51139" y="194711"/>
                      <a:pt x="51139" y="254507"/>
                    </a:cubicBezTo>
                    <a:cubicBezTo>
                      <a:pt x="21241" y="225357"/>
                      <a:pt x="-3052" y="194711"/>
                      <a:pt x="312" y="151733"/>
                    </a:cubicBezTo>
                    <a:cubicBezTo>
                      <a:pt x="4797" y="98664"/>
                      <a:pt x="26099" y="50453"/>
                      <a:pt x="481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D22BECC-8E7C-4CFA-8E60-2EE9EE9A3079}"/>
                  </a:ext>
                </a:extLst>
              </p:cNvPr>
              <p:cNvSpPr/>
              <p:nvPr/>
            </p:nvSpPr>
            <p:spPr>
              <a:xfrm>
                <a:off x="5107760" y="3236056"/>
                <a:ext cx="162288" cy="329649"/>
              </a:xfrm>
              <a:custGeom>
                <a:avLst/>
                <a:gdLst>
                  <a:gd name="connsiteX0" fmla="*/ 100200 w 119592"/>
                  <a:gd name="connsiteY0" fmla="*/ 236942 h 242921"/>
                  <a:gd name="connsiteX1" fmla="*/ 40030 w 119592"/>
                  <a:gd name="connsiteY1" fmla="*/ 73250 h 242921"/>
                  <a:gd name="connsiteX2" fmla="*/ 34798 w 119592"/>
                  <a:gd name="connsiteY2" fmla="*/ 74745 h 242921"/>
                  <a:gd name="connsiteX3" fmla="*/ 74039 w 119592"/>
                  <a:gd name="connsiteY3" fmla="*/ 242922 h 242921"/>
                  <a:gd name="connsiteX4" fmla="*/ 2284 w 119592"/>
                  <a:gd name="connsiteY4" fmla="*/ 153975 h 242921"/>
                  <a:gd name="connsiteX5" fmla="*/ 14617 w 119592"/>
                  <a:gd name="connsiteY5" fmla="*/ 0 h 242921"/>
                  <a:gd name="connsiteX6" fmla="*/ 25829 w 119592"/>
                  <a:gd name="connsiteY6" fmla="*/ 9717 h 242921"/>
                  <a:gd name="connsiteX7" fmla="*/ 105432 w 119592"/>
                  <a:gd name="connsiteY7" fmla="*/ 111370 h 242921"/>
                  <a:gd name="connsiteX8" fmla="*/ 100200 w 119592"/>
                  <a:gd name="connsiteY8" fmla="*/ 236942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592" h="242921">
                    <a:moveTo>
                      <a:pt x="100200" y="236942"/>
                    </a:moveTo>
                    <a:cubicBezTo>
                      <a:pt x="80019" y="181631"/>
                      <a:pt x="59838" y="127440"/>
                      <a:pt x="40030" y="73250"/>
                    </a:cubicBezTo>
                    <a:cubicBezTo>
                      <a:pt x="38162" y="73624"/>
                      <a:pt x="36667" y="74371"/>
                      <a:pt x="34798" y="74745"/>
                    </a:cubicBezTo>
                    <a:cubicBezTo>
                      <a:pt x="47878" y="131178"/>
                      <a:pt x="60959" y="187610"/>
                      <a:pt x="74039" y="242922"/>
                    </a:cubicBezTo>
                    <a:cubicBezTo>
                      <a:pt x="40404" y="230962"/>
                      <a:pt x="7142" y="190974"/>
                      <a:pt x="2284" y="153975"/>
                    </a:cubicBezTo>
                    <a:cubicBezTo>
                      <a:pt x="-4443" y="102401"/>
                      <a:pt x="4900" y="52322"/>
                      <a:pt x="14617" y="0"/>
                    </a:cubicBezTo>
                    <a:cubicBezTo>
                      <a:pt x="19475" y="4111"/>
                      <a:pt x="23213" y="6727"/>
                      <a:pt x="25829" y="9717"/>
                    </a:cubicBezTo>
                    <a:cubicBezTo>
                      <a:pt x="52737" y="43352"/>
                      <a:pt x="81514" y="75866"/>
                      <a:pt x="105432" y="111370"/>
                    </a:cubicBezTo>
                    <a:cubicBezTo>
                      <a:pt x="132340" y="152854"/>
                      <a:pt x="120755" y="195832"/>
                      <a:pt x="100200" y="23694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95024EC-CABF-4606-B591-2BA0E543054D}"/>
                  </a:ext>
                </a:extLst>
              </p:cNvPr>
              <p:cNvSpPr/>
              <p:nvPr/>
            </p:nvSpPr>
            <p:spPr>
              <a:xfrm>
                <a:off x="6920146" y="3233522"/>
                <a:ext cx="162288" cy="334719"/>
              </a:xfrm>
              <a:custGeom>
                <a:avLst/>
                <a:gdLst>
                  <a:gd name="connsiteX0" fmla="*/ 20348 w 119592"/>
                  <a:gd name="connsiteY0" fmla="*/ 238811 h 246658"/>
                  <a:gd name="connsiteX1" fmla="*/ 8015 w 119592"/>
                  <a:gd name="connsiteY1" fmla="*/ 128562 h 246658"/>
                  <a:gd name="connsiteX2" fmla="*/ 105931 w 119592"/>
                  <a:gd name="connsiteY2" fmla="*/ 0 h 246658"/>
                  <a:gd name="connsiteX3" fmla="*/ 115274 w 119592"/>
                  <a:gd name="connsiteY3" fmla="*/ 168924 h 246658"/>
                  <a:gd name="connsiteX4" fmla="*/ 46135 w 119592"/>
                  <a:gd name="connsiteY4" fmla="*/ 246659 h 246658"/>
                  <a:gd name="connsiteX5" fmla="*/ 86123 w 119592"/>
                  <a:gd name="connsiteY5" fmla="*/ 75866 h 246658"/>
                  <a:gd name="connsiteX6" fmla="*/ 80891 w 119592"/>
                  <a:gd name="connsiteY6" fmla="*/ 74371 h 246658"/>
                  <a:gd name="connsiteX7" fmla="*/ 20348 w 119592"/>
                  <a:gd name="connsiteY7" fmla="*/ 238811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20348" y="238811"/>
                    </a:moveTo>
                    <a:cubicBezTo>
                      <a:pt x="3530" y="202933"/>
                      <a:pt x="-8803" y="167055"/>
                      <a:pt x="8015" y="128562"/>
                    </a:cubicBezTo>
                    <a:cubicBezTo>
                      <a:pt x="29317" y="78856"/>
                      <a:pt x="67064" y="41110"/>
                      <a:pt x="105931" y="0"/>
                    </a:cubicBezTo>
                    <a:cubicBezTo>
                      <a:pt x="116021" y="58301"/>
                      <a:pt x="128728" y="113239"/>
                      <a:pt x="115274" y="168924"/>
                    </a:cubicBezTo>
                    <a:cubicBezTo>
                      <a:pt x="106305" y="206296"/>
                      <a:pt x="77154" y="227599"/>
                      <a:pt x="46135" y="246659"/>
                    </a:cubicBezTo>
                    <a:cubicBezTo>
                      <a:pt x="59589" y="189479"/>
                      <a:pt x="72669" y="132673"/>
                      <a:pt x="86123" y="75866"/>
                    </a:cubicBezTo>
                    <a:cubicBezTo>
                      <a:pt x="84255" y="75492"/>
                      <a:pt x="82760" y="74745"/>
                      <a:pt x="80891" y="74371"/>
                    </a:cubicBezTo>
                    <a:cubicBezTo>
                      <a:pt x="60710" y="128935"/>
                      <a:pt x="40903" y="182752"/>
                      <a:pt x="20348" y="23881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A506DE9-8C31-4746-9CB3-F97733510F13}"/>
                  </a:ext>
                </a:extLst>
              </p:cNvPr>
              <p:cNvSpPr/>
              <p:nvPr/>
            </p:nvSpPr>
            <p:spPr>
              <a:xfrm>
                <a:off x="4488594" y="2268920"/>
                <a:ext cx="162288" cy="329649"/>
              </a:xfrm>
              <a:custGeom>
                <a:avLst/>
                <a:gdLst>
                  <a:gd name="connsiteX0" fmla="*/ 100153 w 119592"/>
                  <a:gd name="connsiteY0" fmla="*/ 238063 h 242921"/>
                  <a:gd name="connsiteX1" fmla="*/ 39235 w 119592"/>
                  <a:gd name="connsiteY1" fmla="*/ 73250 h 242921"/>
                  <a:gd name="connsiteX2" fmla="*/ 34377 w 119592"/>
                  <a:gd name="connsiteY2" fmla="*/ 74745 h 242921"/>
                  <a:gd name="connsiteX3" fmla="*/ 74365 w 119592"/>
                  <a:gd name="connsiteY3" fmla="*/ 245911 h 242921"/>
                  <a:gd name="connsiteX4" fmla="*/ 1115 w 119592"/>
                  <a:gd name="connsiteY4" fmla="*/ 146874 h 242921"/>
                  <a:gd name="connsiteX5" fmla="*/ 14943 w 119592"/>
                  <a:gd name="connsiteY5" fmla="*/ 0 h 242921"/>
                  <a:gd name="connsiteX6" fmla="*/ 113607 w 119592"/>
                  <a:gd name="connsiteY6" fmla="*/ 130430 h 242921"/>
                  <a:gd name="connsiteX7" fmla="*/ 100153 w 119592"/>
                  <a:gd name="connsiteY7" fmla="*/ 238063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0153" y="238063"/>
                    </a:moveTo>
                    <a:cubicBezTo>
                      <a:pt x="79598" y="182378"/>
                      <a:pt x="59416" y="127814"/>
                      <a:pt x="39235" y="73250"/>
                    </a:cubicBezTo>
                    <a:cubicBezTo>
                      <a:pt x="37740" y="73624"/>
                      <a:pt x="35872" y="74371"/>
                      <a:pt x="34377" y="74745"/>
                    </a:cubicBezTo>
                    <a:cubicBezTo>
                      <a:pt x="47457" y="131551"/>
                      <a:pt x="60911" y="188358"/>
                      <a:pt x="74365" y="245911"/>
                    </a:cubicBezTo>
                    <a:cubicBezTo>
                      <a:pt x="36245" y="223114"/>
                      <a:pt x="5226" y="195458"/>
                      <a:pt x="1115" y="146874"/>
                    </a:cubicBezTo>
                    <a:cubicBezTo>
                      <a:pt x="-2996" y="97916"/>
                      <a:pt x="4852" y="50453"/>
                      <a:pt x="14943" y="0"/>
                    </a:cubicBezTo>
                    <a:cubicBezTo>
                      <a:pt x="54184" y="41110"/>
                      <a:pt x="92678" y="79230"/>
                      <a:pt x="113607" y="130430"/>
                    </a:cubicBezTo>
                    <a:cubicBezTo>
                      <a:pt x="128929" y="168176"/>
                      <a:pt x="116970" y="203680"/>
                      <a:pt x="100153" y="2380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887FC11-C6F3-4FDB-BF48-D3009CD601CC}"/>
                  </a:ext>
                </a:extLst>
              </p:cNvPr>
              <p:cNvSpPr/>
              <p:nvPr/>
            </p:nvSpPr>
            <p:spPr>
              <a:xfrm>
                <a:off x="7540576" y="2268414"/>
                <a:ext cx="162288" cy="329649"/>
              </a:xfrm>
              <a:custGeom>
                <a:avLst/>
                <a:gdLst>
                  <a:gd name="connsiteX0" fmla="*/ 105049 w 119592"/>
                  <a:gd name="connsiteY0" fmla="*/ 0 h 242921"/>
                  <a:gd name="connsiteX1" fmla="*/ 118503 w 119592"/>
                  <a:gd name="connsiteY1" fmla="*/ 148369 h 242921"/>
                  <a:gd name="connsiteX2" fmla="*/ 45626 w 119592"/>
                  <a:gd name="connsiteY2" fmla="*/ 245911 h 242921"/>
                  <a:gd name="connsiteX3" fmla="*/ 85615 w 119592"/>
                  <a:gd name="connsiteY3" fmla="*/ 74745 h 242921"/>
                  <a:gd name="connsiteX4" fmla="*/ 80757 w 119592"/>
                  <a:gd name="connsiteY4" fmla="*/ 73250 h 242921"/>
                  <a:gd name="connsiteX5" fmla="*/ 20587 w 119592"/>
                  <a:gd name="connsiteY5" fmla="*/ 235821 h 242921"/>
                  <a:gd name="connsiteX6" fmla="*/ 7880 w 119592"/>
                  <a:gd name="connsiteY6" fmla="*/ 126693 h 242921"/>
                  <a:gd name="connsiteX7" fmla="*/ 105049 w 119592"/>
                  <a:gd name="connsiteY7" fmla="*/ 0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5049" y="0"/>
                    </a:moveTo>
                    <a:cubicBezTo>
                      <a:pt x="114766" y="51574"/>
                      <a:pt x="122988" y="99411"/>
                      <a:pt x="118503" y="148369"/>
                    </a:cubicBezTo>
                    <a:cubicBezTo>
                      <a:pt x="114018" y="196206"/>
                      <a:pt x="83373" y="223488"/>
                      <a:pt x="45626" y="245911"/>
                    </a:cubicBezTo>
                    <a:cubicBezTo>
                      <a:pt x="59081" y="188358"/>
                      <a:pt x="72535" y="131551"/>
                      <a:pt x="85615" y="74745"/>
                    </a:cubicBezTo>
                    <a:cubicBezTo>
                      <a:pt x="84120" y="74371"/>
                      <a:pt x="82251" y="73624"/>
                      <a:pt x="80757" y="73250"/>
                    </a:cubicBezTo>
                    <a:cubicBezTo>
                      <a:pt x="60575" y="127814"/>
                      <a:pt x="40394" y="182004"/>
                      <a:pt x="20587" y="235821"/>
                    </a:cubicBezTo>
                    <a:cubicBezTo>
                      <a:pt x="406" y="212650"/>
                      <a:pt x="-7069" y="159207"/>
                      <a:pt x="7880" y="126693"/>
                    </a:cubicBezTo>
                    <a:cubicBezTo>
                      <a:pt x="29930" y="78109"/>
                      <a:pt x="66555" y="40362"/>
                      <a:pt x="1050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A582E4B-63B3-41B0-A386-40494DBC7DF0}"/>
                  </a:ext>
                </a:extLst>
              </p:cNvPr>
              <p:cNvSpPr/>
              <p:nvPr/>
            </p:nvSpPr>
            <p:spPr>
              <a:xfrm>
                <a:off x="3784154" y="4001704"/>
                <a:ext cx="339791" cy="157217"/>
              </a:xfrm>
              <a:custGeom>
                <a:avLst/>
                <a:gdLst>
                  <a:gd name="connsiteX0" fmla="*/ 247780 w 250396"/>
                  <a:gd name="connsiteY0" fmla="*/ 32999 h 115854"/>
                  <a:gd name="connsiteX1" fmla="*/ 76240 w 250396"/>
                  <a:gd name="connsiteY1" fmla="*/ 66634 h 115854"/>
                  <a:gd name="connsiteX2" fmla="*/ 76987 w 250396"/>
                  <a:gd name="connsiteY2" fmla="*/ 71866 h 115854"/>
                  <a:gd name="connsiteX3" fmla="*/ 251144 w 250396"/>
                  <a:gd name="connsiteY3" fmla="*/ 59533 h 115854"/>
                  <a:gd name="connsiteX4" fmla="*/ 132673 w 250396"/>
                  <a:gd name="connsiteY4" fmla="*/ 115218 h 115854"/>
                  <a:gd name="connsiteX5" fmla="*/ 0 w 250396"/>
                  <a:gd name="connsiteY5" fmla="*/ 84199 h 115854"/>
                  <a:gd name="connsiteX6" fmla="*/ 3364 w 250396"/>
                  <a:gd name="connsiteY6" fmla="*/ 76725 h 115854"/>
                  <a:gd name="connsiteX7" fmla="*/ 116602 w 250396"/>
                  <a:gd name="connsiteY7" fmla="*/ 11323 h 115854"/>
                  <a:gd name="connsiteX8" fmla="*/ 247780 w 250396"/>
                  <a:gd name="connsiteY8" fmla="*/ 32999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96" h="115854">
                    <a:moveTo>
                      <a:pt x="247780" y="32999"/>
                    </a:moveTo>
                    <a:cubicBezTo>
                      <a:pt x="189479" y="44584"/>
                      <a:pt x="133046" y="55796"/>
                      <a:pt x="76240" y="66634"/>
                    </a:cubicBezTo>
                    <a:cubicBezTo>
                      <a:pt x="76614" y="68503"/>
                      <a:pt x="76614" y="70371"/>
                      <a:pt x="76987" y="71866"/>
                    </a:cubicBezTo>
                    <a:cubicBezTo>
                      <a:pt x="134915" y="67755"/>
                      <a:pt x="192842" y="63644"/>
                      <a:pt x="251144" y="59533"/>
                    </a:cubicBezTo>
                    <a:cubicBezTo>
                      <a:pt x="220498" y="96906"/>
                      <a:pt x="184247" y="124188"/>
                      <a:pt x="132673" y="115218"/>
                    </a:cubicBezTo>
                    <a:cubicBezTo>
                      <a:pt x="88573" y="107370"/>
                      <a:pt x="44847" y="94663"/>
                      <a:pt x="0" y="84199"/>
                    </a:cubicBezTo>
                    <a:cubicBezTo>
                      <a:pt x="2242" y="78967"/>
                      <a:pt x="2616" y="77098"/>
                      <a:pt x="3364" y="76725"/>
                    </a:cubicBezTo>
                    <a:cubicBezTo>
                      <a:pt x="41110" y="54675"/>
                      <a:pt x="77735" y="30756"/>
                      <a:pt x="116602" y="11323"/>
                    </a:cubicBezTo>
                    <a:cubicBezTo>
                      <a:pt x="164439" y="-12222"/>
                      <a:pt x="207418" y="3848"/>
                      <a:pt x="247780" y="329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2AFB121-5A7A-453B-BF5B-B00530A642F1}"/>
                  </a:ext>
                </a:extLst>
              </p:cNvPr>
              <p:cNvSpPr/>
              <p:nvPr/>
            </p:nvSpPr>
            <p:spPr>
              <a:xfrm>
                <a:off x="5005225" y="2193355"/>
                <a:ext cx="162288" cy="334719"/>
              </a:xfrm>
              <a:custGeom>
                <a:avLst/>
                <a:gdLst>
                  <a:gd name="connsiteX0" fmla="*/ 15058 w 119592"/>
                  <a:gd name="connsiteY0" fmla="*/ 0 h 246658"/>
                  <a:gd name="connsiteX1" fmla="*/ 114843 w 119592"/>
                  <a:gd name="connsiteY1" fmla="*/ 132673 h 246658"/>
                  <a:gd name="connsiteX2" fmla="*/ 100641 w 119592"/>
                  <a:gd name="connsiteY2" fmla="*/ 238811 h 246658"/>
                  <a:gd name="connsiteX3" fmla="*/ 40098 w 119592"/>
                  <a:gd name="connsiteY3" fmla="*/ 74371 h 246658"/>
                  <a:gd name="connsiteX4" fmla="*/ 34866 w 119592"/>
                  <a:gd name="connsiteY4" fmla="*/ 75866 h 246658"/>
                  <a:gd name="connsiteX5" fmla="*/ 74854 w 119592"/>
                  <a:gd name="connsiteY5" fmla="*/ 247033 h 246658"/>
                  <a:gd name="connsiteX6" fmla="*/ 5341 w 119592"/>
                  <a:gd name="connsiteY6" fmla="*/ 168177 h 246658"/>
                  <a:gd name="connsiteX7" fmla="*/ 15058 w 119592"/>
                  <a:gd name="connsiteY7" fmla="*/ 0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15058" y="0"/>
                    </a:moveTo>
                    <a:cubicBezTo>
                      <a:pt x="55421" y="42231"/>
                      <a:pt x="94662" y="80725"/>
                      <a:pt x="114843" y="132673"/>
                    </a:cubicBezTo>
                    <a:cubicBezTo>
                      <a:pt x="129418" y="169671"/>
                      <a:pt x="117459" y="204802"/>
                      <a:pt x="100641" y="238811"/>
                    </a:cubicBezTo>
                    <a:cubicBezTo>
                      <a:pt x="80086" y="183499"/>
                      <a:pt x="60279" y="128935"/>
                      <a:pt x="40098" y="74371"/>
                    </a:cubicBezTo>
                    <a:cubicBezTo>
                      <a:pt x="38229" y="74745"/>
                      <a:pt x="36734" y="75493"/>
                      <a:pt x="34866" y="75866"/>
                    </a:cubicBezTo>
                    <a:cubicBezTo>
                      <a:pt x="47946" y="132299"/>
                      <a:pt x="61400" y="189105"/>
                      <a:pt x="74854" y="247033"/>
                    </a:cubicBezTo>
                    <a:cubicBezTo>
                      <a:pt x="43461" y="227973"/>
                      <a:pt x="14311" y="206297"/>
                      <a:pt x="5341" y="168177"/>
                    </a:cubicBezTo>
                    <a:cubicBezTo>
                      <a:pt x="-7365" y="112491"/>
                      <a:pt x="5341" y="57927"/>
                      <a:pt x="15058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A819509-1383-4ACA-B255-E0D3CF307F19}"/>
                  </a:ext>
                </a:extLst>
              </p:cNvPr>
              <p:cNvSpPr/>
              <p:nvPr/>
            </p:nvSpPr>
            <p:spPr>
              <a:xfrm>
                <a:off x="4650650" y="3921083"/>
                <a:ext cx="304290" cy="339791"/>
              </a:xfrm>
              <a:custGeom>
                <a:avLst/>
                <a:gdLst>
                  <a:gd name="connsiteX0" fmla="*/ 223279 w 224235"/>
                  <a:gd name="connsiteY0" fmla="*/ 252364 h 250396"/>
                  <a:gd name="connsiteX1" fmla="*/ 73789 w 224235"/>
                  <a:gd name="connsiteY1" fmla="*/ 131277 h 250396"/>
                  <a:gd name="connsiteX2" fmla="*/ 16983 w 224235"/>
                  <a:gd name="connsiteY2" fmla="*/ 66249 h 250396"/>
                  <a:gd name="connsiteX3" fmla="*/ 165 w 224235"/>
                  <a:gd name="connsiteY3" fmla="*/ 13927 h 250396"/>
                  <a:gd name="connsiteX4" fmla="*/ 11003 w 224235"/>
                  <a:gd name="connsiteY4" fmla="*/ 1595 h 250396"/>
                  <a:gd name="connsiteX5" fmla="*/ 62951 w 224235"/>
                  <a:gd name="connsiteY5" fmla="*/ 19160 h 250396"/>
                  <a:gd name="connsiteX6" fmla="*/ 188149 w 224235"/>
                  <a:gd name="connsiteY6" fmla="*/ 176124 h 250396"/>
                  <a:gd name="connsiteX7" fmla="*/ 227016 w 224235"/>
                  <a:gd name="connsiteY7" fmla="*/ 249001 h 250396"/>
                  <a:gd name="connsiteX8" fmla="*/ 223279 w 224235"/>
                  <a:gd name="connsiteY8" fmla="*/ 252364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235" h="250396">
                    <a:moveTo>
                      <a:pt x="223279" y="252364"/>
                    </a:moveTo>
                    <a:cubicBezTo>
                      <a:pt x="173947" y="211628"/>
                      <a:pt x="114899" y="182851"/>
                      <a:pt x="73789" y="131277"/>
                    </a:cubicBezTo>
                    <a:cubicBezTo>
                      <a:pt x="55850" y="108854"/>
                      <a:pt x="36043" y="87925"/>
                      <a:pt x="16983" y="66249"/>
                    </a:cubicBezTo>
                    <a:cubicBezTo>
                      <a:pt x="3528" y="51300"/>
                      <a:pt x="-956" y="33361"/>
                      <a:pt x="165" y="13927"/>
                    </a:cubicBezTo>
                    <a:cubicBezTo>
                      <a:pt x="539" y="9443"/>
                      <a:pt x="6518" y="2342"/>
                      <a:pt x="11003" y="1595"/>
                    </a:cubicBezTo>
                    <a:cubicBezTo>
                      <a:pt x="31558" y="-3264"/>
                      <a:pt x="49870" y="3089"/>
                      <a:pt x="62951" y="19160"/>
                    </a:cubicBezTo>
                    <a:cubicBezTo>
                      <a:pt x="105182" y="71108"/>
                      <a:pt x="148160" y="122682"/>
                      <a:pt x="188149" y="176124"/>
                    </a:cubicBezTo>
                    <a:cubicBezTo>
                      <a:pt x="204593" y="197800"/>
                      <a:pt x="214310" y="224709"/>
                      <a:pt x="227016" y="249001"/>
                    </a:cubicBezTo>
                    <a:cubicBezTo>
                      <a:pt x="225521" y="250122"/>
                      <a:pt x="224400" y="251243"/>
                      <a:pt x="223279" y="25236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2997A43-64A4-439A-BC4A-4F8AB676D770}"/>
                  </a:ext>
                </a:extLst>
              </p:cNvPr>
              <p:cNvSpPr/>
              <p:nvPr/>
            </p:nvSpPr>
            <p:spPr>
              <a:xfrm>
                <a:off x="7281465" y="3920851"/>
                <a:ext cx="309363" cy="339791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BDCDC7D-F7B2-4C6F-A017-1FD49C08778F}"/>
                  </a:ext>
                </a:extLst>
              </p:cNvPr>
              <p:cNvSpPr/>
              <p:nvPr/>
            </p:nvSpPr>
            <p:spPr>
              <a:xfrm>
                <a:off x="6982303" y="2248916"/>
                <a:ext cx="157217" cy="273862"/>
              </a:xfrm>
              <a:custGeom>
                <a:avLst/>
                <a:gdLst>
                  <a:gd name="connsiteX0" fmla="*/ 100116 w 115854"/>
                  <a:gd name="connsiteY0" fmla="*/ 166 h 201811"/>
                  <a:gd name="connsiteX1" fmla="*/ 116186 w 115854"/>
                  <a:gd name="connsiteY1" fmla="*/ 114526 h 201811"/>
                  <a:gd name="connsiteX2" fmla="*/ 48916 w 115854"/>
                  <a:gd name="connsiteY2" fmla="*/ 202725 h 201811"/>
                  <a:gd name="connsiteX3" fmla="*/ 79935 w 115854"/>
                  <a:gd name="connsiteY3" fmla="*/ 61831 h 201811"/>
                  <a:gd name="connsiteX4" fmla="*/ 74703 w 115854"/>
                  <a:gd name="connsiteY4" fmla="*/ 60336 h 201811"/>
                  <a:gd name="connsiteX5" fmla="*/ 23502 w 115854"/>
                  <a:gd name="connsiteY5" fmla="*/ 194130 h 201811"/>
                  <a:gd name="connsiteX6" fmla="*/ 10422 w 115854"/>
                  <a:gd name="connsiteY6" fmla="*/ 91729 h 201811"/>
                  <a:gd name="connsiteX7" fmla="*/ 94136 w 115854"/>
                  <a:gd name="connsiteY7" fmla="*/ 166 h 201811"/>
                  <a:gd name="connsiteX8" fmla="*/ 100116 w 115854"/>
                  <a:gd name="connsiteY8" fmla="*/ 166 h 20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854" h="201811">
                    <a:moveTo>
                      <a:pt x="100116" y="166"/>
                    </a:moveTo>
                    <a:cubicBezTo>
                      <a:pt x="105722" y="38286"/>
                      <a:pt x="113570" y="76032"/>
                      <a:pt x="116186" y="114526"/>
                    </a:cubicBezTo>
                    <a:cubicBezTo>
                      <a:pt x="118802" y="156010"/>
                      <a:pt x="92268" y="187029"/>
                      <a:pt x="48916" y="202725"/>
                    </a:cubicBezTo>
                    <a:cubicBezTo>
                      <a:pt x="59380" y="156010"/>
                      <a:pt x="69470" y="108920"/>
                      <a:pt x="79935" y="61831"/>
                    </a:cubicBezTo>
                    <a:cubicBezTo>
                      <a:pt x="78066" y="61457"/>
                      <a:pt x="76571" y="60710"/>
                      <a:pt x="74703" y="60336"/>
                    </a:cubicBezTo>
                    <a:cubicBezTo>
                      <a:pt x="57511" y="105183"/>
                      <a:pt x="40320" y="150030"/>
                      <a:pt x="23502" y="194130"/>
                    </a:cubicBezTo>
                    <a:cubicBezTo>
                      <a:pt x="-1164" y="169464"/>
                      <a:pt x="-7891" y="122748"/>
                      <a:pt x="10422" y="91729"/>
                    </a:cubicBezTo>
                    <a:cubicBezTo>
                      <a:pt x="31724" y="55477"/>
                      <a:pt x="62743" y="27448"/>
                      <a:pt x="94136" y="166"/>
                    </a:cubicBezTo>
                    <a:cubicBezTo>
                      <a:pt x="96005" y="-208"/>
                      <a:pt x="98247" y="166"/>
                      <a:pt x="100116" y="1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3030227-7149-48F6-BA6C-73CB5382C22E}"/>
                  </a:ext>
                </a:extLst>
              </p:cNvPr>
              <p:cNvSpPr/>
              <p:nvPr/>
            </p:nvSpPr>
            <p:spPr>
              <a:xfrm>
                <a:off x="6874223" y="4048353"/>
                <a:ext cx="136930" cy="324576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BD155B2-AB22-4E81-8972-DF81FD6941A2}"/>
                  </a:ext>
                </a:extLst>
              </p:cNvPr>
              <p:cNvSpPr/>
              <p:nvPr/>
            </p:nvSpPr>
            <p:spPr>
              <a:xfrm>
                <a:off x="5228062" y="4046849"/>
                <a:ext cx="136930" cy="329649"/>
              </a:xfrm>
              <a:custGeom>
                <a:avLst/>
                <a:gdLst>
                  <a:gd name="connsiteX0" fmla="*/ 101616 w 100905"/>
                  <a:gd name="connsiteY0" fmla="*/ 243399 h 242921"/>
                  <a:gd name="connsiteX1" fmla="*/ 42568 w 100905"/>
                  <a:gd name="connsiteY1" fmla="*/ 243026 h 242921"/>
                  <a:gd name="connsiteX2" fmla="*/ 34346 w 100905"/>
                  <a:gd name="connsiteY2" fmla="*/ 233683 h 242921"/>
                  <a:gd name="connsiteX3" fmla="*/ 337 w 100905"/>
                  <a:gd name="connsiteY3" fmla="*/ 25517 h 242921"/>
                  <a:gd name="connsiteX4" fmla="*/ 16407 w 100905"/>
                  <a:gd name="connsiteY4" fmla="*/ 852 h 242921"/>
                  <a:gd name="connsiteX5" fmla="*/ 42568 w 100905"/>
                  <a:gd name="connsiteY5" fmla="*/ 18790 h 242921"/>
                  <a:gd name="connsiteX6" fmla="*/ 83304 w 100905"/>
                  <a:gd name="connsiteY6" fmla="*/ 173886 h 242921"/>
                  <a:gd name="connsiteX7" fmla="*/ 101616 w 100905"/>
                  <a:gd name="connsiteY7" fmla="*/ 243399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905" h="242921">
                    <a:moveTo>
                      <a:pt x="101616" y="243399"/>
                    </a:moveTo>
                    <a:cubicBezTo>
                      <a:pt x="81062" y="243399"/>
                      <a:pt x="62002" y="243773"/>
                      <a:pt x="42568" y="243026"/>
                    </a:cubicBezTo>
                    <a:cubicBezTo>
                      <a:pt x="39578" y="243026"/>
                      <a:pt x="34720" y="237420"/>
                      <a:pt x="34346" y="233683"/>
                    </a:cubicBezTo>
                    <a:cubicBezTo>
                      <a:pt x="22760" y="164170"/>
                      <a:pt x="11549" y="94657"/>
                      <a:pt x="337" y="25517"/>
                    </a:cubicBezTo>
                    <a:cubicBezTo>
                      <a:pt x="-1532" y="12811"/>
                      <a:pt x="4448" y="4215"/>
                      <a:pt x="16407" y="852"/>
                    </a:cubicBezTo>
                    <a:cubicBezTo>
                      <a:pt x="28366" y="-2512"/>
                      <a:pt x="38831" y="4215"/>
                      <a:pt x="42568" y="18790"/>
                    </a:cubicBezTo>
                    <a:cubicBezTo>
                      <a:pt x="56396" y="70364"/>
                      <a:pt x="69850" y="122312"/>
                      <a:pt x="83304" y="173886"/>
                    </a:cubicBezTo>
                    <a:cubicBezTo>
                      <a:pt x="89657" y="197058"/>
                      <a:pt x="95637" y="220228"/>
                      <a:pt x="101616" y="2433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DD159ED-7A9E-45C5-A9E3-550DB92F12B7}"/>
              </a:ext>
            </a:extLst>
          </p:cNvPr>
          <p:cNvGrpSpPr/>
          <p:nvPr/>
        </p:nvGrpSpPr>
        <p:grpSpPr>
          <a:xfrm>
            <a:off x="3874827" y="3970549"/>
            <a:ext cx="2017724" cy="2016688"/>
            <a:chOff x="4574848" y="1897856"/>
            <a:chExt cx="3028217" cy="3026664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3CFD090-9314-4724-83F6-00D8418C301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1DD739E-B1F4-497A-9F8D-6A0062F59EFE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2">
            <a:extLst>
              <a:ext uri="{FF2B5EF4-FFF2-40B4-BE49-F238E27FC236}">
                <a16:creationId xmlns:a16="http://schemas.microsoft.com/office/drawing/2014/main" id="{D1F0C1F8-25C7-4114-9EA1-D370D33C597D}"/>
              </a:ext>
            </a:extLst>
          </p:cNvPr>
          <p:cNvSpPr/>
          <p:nvPr/>
        </p:nvSpPr>
        <p:spPr>
          <a:xfrm flipV="1">
            <a:off x="914400" y="3812601"/>
            <a:ext cx="10425600" cy="45719"/>
          </a:xfrm>
          <a:custGeom>
            <a:avLst/>
            <a:gdLst>
              <a:gd name="connsiteX0" fmla="*/ 0 w 7903597"/>
              <a:gd name="connsiteY0" fmla="*/ 0 h 262393"/>
              <a:gd name="connsiteX1" fmla="*/ 7903597 w 7903597"/>
              <a:gd name="connsiteY1" fmla="*/ 262393 h 262393"/>
              <a:gd name="connsiteX0" fmla="*/ 0 w 7832035"/>
              <a:gd name="connsiteY0" fmla="*/ 0 h 23854"/>
              <a:gd name="connsiteX1" fmla="*/ 7832035 w 7832035"/>
              <a:gd name="connsiteY1" fmla="*/ 23854 h 2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32035" h="23854">
                <a:moveTo>
                  <a:pt x="0" y="0"/>
                </a:moveTo>
                <a:lnTo>
                  <a:pt x="7832035" y="23854"/>
                </a:lnTo>
              </a:path>
            </a:pathLst>
          </a:custGeom>
          <a:ln w="63500">
            <a:solidFill>
              <a:schemeClr val="bg1">
                <a:lumMod val="75000"/>
              </a:schemeClr>
            </a:solidFill>
            <a:headEnd type="none" w="sm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8672788-3802-4994-B5FA-76B0C63CDD74}"/>
              </a:ext>
            </a:extLst>
          </p:cNvPr>
          <p:cNvSpPr/>
          <p:nvPr/>
        </p:nvSpPr>
        <p:spPr>
          <a:xfrm>
            <a:off x="9647107" y="3367115"/>
            <a:ext cx="936104" cy="936104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FCCDF55-4847-4B8F-8863-7655D1E54D51}"/>
              </a:ext>
            </a:extLst>
          </p:cNvPr>
          <p:cNvSpPr/>
          <p:nvPr/>
        </p:nvSpPr>
        <p:spPr>
          <a:xfrm>
            <a:off x="7916723" y="3518527"/>
            <a:ext cx="633280" cy="6332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C622CE0-3CEA-4343-8AC7-8758795E14FB}"/>
              </a:ext>
            </a:extLst>
          </p:cNvPr>
          <p:cNvSpPr/>
          <p:nvPr/>
        </p:nvSpPr>
        <p:spPr>
          <a:xfrm>
            <a:off x="6394845" y="3622779"/>
            <a:ext cx="424776" cy="424776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B5FA4CB-F940-4766-B5B6-1C097D902EFF}"/>
              </a:ext>
            </a:extLst>
          </p:cNvPr>
          <p:cNvSpPr/>
          <p:nvPr/>
        </p:nvSpPr>
        <p:spPr>
          <a:xfrm>
            <a:off x="4664463" y="3518527"/>
            <a:ext cx="633280" cy="6332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9349262-17FE-40EB-9B53-484926077C7E}"/>
              </a:ext>
            </a:extLst>
          </p:cNvPr>
          <p:cNvSpPr/>
          <p:nvPr/>
        </p:nvSpPr>
        <p:spPr>
          <a:xfrm>
            <a:off x="3142585" y="3622779"/>
            <a:ext cx="424776" cy="424776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99104B9-0BF1-4898-8AE6-5F58A6E2931D}"/>
              </a:ext>
            </a:extLst>
          </p:cNvPr>
          <p:cNvSpPr/>
          <p:nvPr/>
        </p:nvSpPr>
        <p:spPr>
          <a:xfrm>
            <a:off x="1237694" y="3239766"/>
            <a:ext cx="1190802" cy="1190802"/>
          </a:xfrm>
          <a:prstGeom prst="ellipse">
            <a:avLst/>
          </a:prstGeom>
          <a:solidFill>
            <a:schemeClr val="accent3">
              <a:alpha val="40000"/>
            </a:schemeClr>
          </a:solidFill>
          <a:ln w="603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35CF67E-676B-4EF6-A5F3-B3A019550A3D}"/>
              </a:ext>
            </a:extLst>
          </p:cNvPr>
          <p:cNvSpPr/>
          <p:nvPr/>
        </p:nvSpPr>
        <p:spPr>
          <a:xfrm>
            <a:off x="1620707" y="3622779"/>
            <a:ext cx="424776" cy="424776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65B8B21-478F-44A0-939C-2EA2040453E4}"/>
              </a:ext>
            </a:extLst>
          </p:cNvPr>
          <p:cNvCxnSpPr>
            <a:stCxn id="4" idx="4"/>
          </p:cNvCxnSpPr>
          <p:nvPr/>
        </p:nvCxnSpPr>
        <p:spPr>
          <a:xfrm>
            <a:off x="10115159" y="4303219"/>
            <a:ext cx="0" cy="457200"/>
          </a:xfrm>
          <a:prstGeom prst="straightConnector1">
            <a:avLst/>
          </a:prstGeom>
          <a:ln w="28575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942FC32-D892-4C51-8605-38385C67BDEF}"/>
              </a:ext>
            </a:extLst>
          </p:cNvPr>
          <p:cNvCxnSpPr>
            <a:cxnSpLocks/>
          </p:cNvCxnSpPr>
          <p:nvPr/>
        </p:nvCxnSpPr>
        <p:spPr>
          <a:xfrm flipV="1">
            <a:off x="8233363" y="3068718"/>
            <a:ext cx="0" cy="443452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78831D-A679-4FA6-89E4-0D5988FD599D}"/>
              </a:ext>
            </a:extLst>
          </p:cNvPr>
          <p:cNvCxnSpPr>
            <a:cxnSpLocks/>
          </p:cNvCxnSpPr>
          <p:nvPr/>
        </p:nvCxnSpPr>
        <p:spPr>
          <a:xfrm flipV="1">
            <a:off x="4976479" y="3073628"/>
            <a:ext cx="4625" cy="438543"/>
          </a:xfrm>
          <a:prstGeom prst="straightConnector1">
            <a:avLst/>
          </a:prstGeom>
          <a:ln w="381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DF38221-A204-4D69-93A6-EBD3DC2A59C8}"/>
              </a:ext>
            </a:extLst>
          </p:cNvPr>
          <p:cNvCxnSpPr>
            <a:cxnSpLocks/>
          </p:cNvCxnSpPr>
          <p:nvPr/>
        </p:nvCxnSpPr>
        <p:spPr>
          <a:xfrm flipV="1">
            <a:off x="1833095" y="3075075"/>
            <a:ext cx="0" cy="547704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39044A0-4476-4DD2-B75D-EAFE53702A8E}"/>
              </a:ext>
            </a:extLst>
          </p:cNvPr>
          <p:cNvCxnSpPr>
            <a:cxnSpLocks/>
            <a:stCxn id="8" idx="4"/>
          </p:cNvCxnSpPr>
          <p:nvPr/>
        </p:nvCxnSpPr>
        <p:spPr>
          <a:xfrm flipH="1">
            <a:off x="3354761" y="4047556"/>
            <a:ext cx="212" cy="632494"/>
          </a:xfrm>
          <a:prstGeom prst="straightConnector1">
            <a:avLst/>
          </a:prstGeom>
          <a:ln w="381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2F7E6D5-6719-4A68-AE0D-3498604FECBD}"/>
              </a:ext>
            </a:extLst>
          </p:cNvPr>
          <p:cNvCxnSpPr>
            <a:cxnSpLocks/>
          </p:cNvCxnSpPr>
          <p:nvPr/>
        </p:nvCxnSpPr>
        <p:spPr>
          <a:xfrm>
            <a:off x="6607233" y="4074076"/>
            <a:ext cx="0" cy="579452"/>
          </a:xfrm>
          <a:prstGeom prst="straightConnector1">
            <a:avLst/>
          </a:prstGeom>
          <a:ln w="381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4EF21E-5363-43E1-AE67-D6A7EE38C211}"/>
              </a:ext>
            </a:extLst>
          </p:cNvPr>
          <p:cNvGrpSpPr/>
          <p:nvPr/>
        </p:nvGrpSpPr>
        <p:grpSpPr>
          <a:xfrm>
            <a:off x="824491" y="2024858"/>
            <a:ext cx="2017208" cy="970859"/>
            <a:chOff x="539552" y="2060848"/>
            <a:chExt cx="1656184" cy="970859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2B89B85-1272-4646-BCCB-AFC723F8FE6D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2015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3045B10-24F7-44C7-BC25-A454E897462F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04B0226-CBC1-4F6A-9B5E-98054A60FEFF}"/>
              </a:ext>
            </a:extLst>
          </p:cNvPr>
          <p:cNvGrpSpPr/>
          <p:nvPr/>
        </p:nvGrpSpPr>
        <p:grpSpPr>
          <a:xfrm>
            <a:off x="3967404" y="2024858"/>
            <a:ext cx="2017208" cy="970859"/>
            <a:chOff x="539552" y="2060848"/>
            <a:chExt cx="1656184" cy="9708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BFE15A2-BD41-48B5-880A-04E643C9B9D4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1"/>
                  </a:solidFill>
                </a:rPr>
                <a:t>2017</a:t>
              </a:r>
              <a:endParaRPr lang="ko-KR" altLang="en-US" sz="2400" b="1" dirty="0">
                <a:solidFill>
                  <a:schemeClr val="accent1"/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4EA414-5AF5-451A-B26E-E860D0A0DFA5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2B7EC0-B500-4331-8ECF-28C90C091D49}"/>
              </a:ext>
            </a:extLst>
          </p:cNvPr>
          <p:cNvGrpSpPr/>
          <p:nvPr/>
        </p:nvGrpSpPr>
        <p:grpSpPr>
          <a:xfrm>
            <a:off x="7218945" y="2024858"/>
            <a:ext cx="2017208" cy="970859"/>
            <a:chOff x="539552" y="2060848"/>
            <a:chExt cx="1656184" cy="970859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2748225-E720-4F5E-B0C2-FD1398BAE51A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2019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041F431-6EE8-4472-80DC-FA326ABB6A5C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2301F3-9566-417C-A2D3-137D8DC598FD}"/>
              </a:ext>
            </a:extLst>
          </p:cNvPr>
          <p:cNvGrpSpPr/>
          <p:nvPr/>
        </p:nvGrpSpPr>
        <p:grpSpPr>
          <a:xfrm>
            <a:off x="2355209" y="4689911"/>
            <a:ext cx="2017208" cy="970859"/>
            <a:chOff x="539552" y="2060848"/>
            <a:chExt cx="1656184" cy="9708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31CAFCA-ADFD-45C8-9CAC-524854A1C7F3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2016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2A5C967-C920-4904-B1F1-BC4C1296433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AC3B71-6B37-4BA1-ADBF-5EAA5471A706}"/>
              </a:ext>
            </a:extLst>
          </p:cNvPr>
          <p:cNvGrpSpPr/>
          <p:nvPr/>
        </p:nvGrpSpPr>
        <p:grpSpPr>
          <a:xfrm>
            <a:off x="5602401" y="4689911"/>
            <a:ext cx="2017208" cy="970859"/>
            <a:chOff x="539552" y="2060848"/>
            <a:chExt cx="1656184" cy="9708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0D394AA-A248-4B9C-B8A7-07B1A6B879C0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2"/>
                  </a:solidFill>
                </a:rPr>
                <a:t>2018</a:t>
              </a:r>
              <a:endParaRPr lang="ko-KR" altLang="en-US" sz="2400" b="1" dirty="0">
                <a:solidFill>
                  <a:schemeClr val="accent2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2F5AD5F-27C7-4B3C-B22F-A0B6FA3A47E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EF6DD02-89A9-4BE5-AE9F-04C1C1E29E4C}"/>
              </a:ext>
            </a:extLst>
          </p:cNvPr>
          <p:cNvGrpSpPr/>
          <p:nvPr/>
        </p:nvGrpSpPr>
        <p:grpSpPr>
          <a:xfrm>
            <a:off x="9111791" y="4689911"/>
            <a:ext cx="2017208" cy="970859"/>
            <a:chOff x="539552" y="2060848"/>
            <a:chExt cx="1656184" cy="97085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0F9204A-6335-48B4-8764-07F79AE53E8F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2020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3615403-233E-4E8E-919C-47ED194B929D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15AB322-A23F-4990-820E-6C466555C2B4}"/>
              </a:ext>
            </a:extLst>
          </p:cNvPr>
          <p:cNvSpPr/>
          <p:nvPr/>
        </p:nvSpPr>
        <p:spPr>
          <a:xfrm>
            <a:off x="3327233" y="2092348"/>
            <a:ext cx="2644394" cy="2510227"/>
          </a:xfrm>
          <a:custGeom>
            <a:avLst/>
            <a:gdLst>
              <a:gd name="connsiteX0" fmla="*/ 0 w 1679245"/>
              <a:gd name="connsiteY0" fmla="*/ 0 h 1594046"/>
              <a:gd name="connsiteX1" fmla="*/ 109385 w 1679245"/>
              <a:gd name="connsiteY1" fmla="*/ 73656 h 1594046"/>
              <a:gd name="connsiteX2" fmla="*/ 338323 w 1679245"/>
              <a:gd name="connsiteY2" fmla="*/ 171223 h 1594046"/>
              <a:gd name="connsiteX3" fmla="*/ 703579 w 1679245"/>
              <a:gd name="connsiteY3" fmla="*/ 253124 h 1594046"/>
              <a:gd name="connsiteX4" fmla="*/ 981163 w 1679245"/>
              <a:gd name="connsiteY4" fmla="*/ 306167 h 1594046"/>
              <a:gd name="connsiteX5" fmla="*/ 1305469 w 1679245"/>
              <a:gd name="connsiteY5" fmla="*/ 479863 h 1594046"/>
              <a:gd name="connsiteX6" fmla="*/ 1639944 w 1679245"/>
              <a:gd name="connsiteY6" fmla="*/ 1030358 h 1594046"/>
              <a:gd name="connsiteX7" fmla="*/ 1670176 w 1679245"/>
              <a:gd name="connsiteY7" fmla="*/ 1484936 h 1594046"/>
              <a:gd name="connsiteX8" fmla="*/ 1646815 w 1679245"/>
              <a:gd name="connsiteY8" fmla="*/ 1596245 h 1594046"/>
              <a:gd name="connsiteX9" fmla="*/ 1615483 w 1679245"/>
              <a:gd name="connsiteY9" fmla="*/ 1475592 h 1594046"/>
              <a:gd name="connsiteX10" fmla="*/ 1508572 w 1679245"/>
              <a:gd name="connsiteY10" fmla="*/ 1248578 h 1594046"/>
              <a:gd name="connsiteX11" fmla="*/ 1273863 w 1679245"/>
              <a:gd name="connsiteY11" fmla="*/ 1103190 h 1594046"/>
              <a:gd name="connsiteX12" fmla="*/ 1111160 w 1679245"/>
              <a:gd name="connsiteY12" fmla="*/ 1108687 h 1594046"/>
              <a:gd name="connsiteX13" fmla="*/ 891567 w 1679245"/>
              <a:gd name="connsiteY13" fmla="*/ 1131773 h 1594046"/>
              <a:gd name="connsiteX14" fmla="*/ 685165 w 1679245"/>
              <a:gd name="connsiteY14" fmla="*/ 1041627 h 1594046"/>
              <a:gd name="connsiteX15" fmla="*/ 645864 w 1679245"/>
              <a:gd name="connsiteY15" fmla="*/ 910255 h 1594046"/>
              <a:gd name="connsiteX16" fmla="*/ 626900 w 1679245"/>
              <a:gd name="connsiteY16" fmla="*/ 828904 h 1594046"/>
              <a:gd name="connsiteX17" fmla="*/ 563688 w 1679245"/>
              <a:gd name="connsiteY17" fmla="*/ 747828 h 1594046"/>
              <a:gd name="connsiteX18" fmla="*/ 311389 w 1679245"/>
              <a:gd name="connsiteY18" fmla="*/ 483436 h 1594046"/>
              <a:gd name="connsiteX19" fmla="*/ 87398 w 1679245"/>
              <a:gd name="connsiteY19" fmla="*/ 230862 h 1594046"/>
              <a:gd name="connsiteX20" fmla="*/ 2199 w 1679245"/>
              <a:gd name="connsiteY20" fmla="*/ 26934 h 1594046"/>
              <a:gd name="connsiteX21" fmla="*/ 0 w 1679245"/>
              <a:gd name="connsiteY21" fmla="*/ 21987 h 1594046"/>
              <a:gd name="connsiteX22" fmla="*/ 0 w 1679245"/>
              <a:gd name="connsiteY22" fmla="*/ 0 h 159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79245" h="1594046">
                <a:moveTo>
                  <a:pt x="0" y="0"/>
                </a:moveTo>
                <a:cubicBezTo>
                  <a:pt x="36553" y="24460"/>
                  <a:pt x="72557" y="49470"/>
                  <a:pt x="109385" y="73656"/>
                </a:cubicBezTo>
                <a:cubicBezTo>
                  <a:pt x="179742" y="120103"/>
                  <a:pt x="258620" y="146487"/>
                  <a:pt x="338323" y="171223"/>
                </a:cubicBezTo>
                <a:cubicBezTo>
                  <a:pt x="457876" y="208325"/>
                  <a:pt x="580728" y="230587"/>
                  <a:pt x="703579" y="253124"/>
                </a:cubicBezTo>
                <a:cubicBezTo>
                  <a:pt x="796199" y="270163"/>
                  <a:pt x="889093" y="286653"/>
                  <a:pt x="981163" y="306167"/>
                </a:cubicBezTo>
                <a:cubicBezTo>
                  <a:pt x="1105938" y="332276"/>
                  <a:pt x="1211200" y="396588"/>
                  <a:pt x="1305469" y="479863"/>
                </a:cubicBezTo>
                <a:cubicBezTo>
                  <a:pt x="1473943" y="628549"/>
                  <a:pt x="1581404" y="814887"/>
                  <a:pt x="1639944" y="1030358"/>
                </a:cubicBezTo>
                <a:cubicBezTo>
                  <a:pt x="1680619" y="1179594"/>
                  <a:pt x="1691338" y="1331303"/>
                  <a:pt x="1670176" y="1484936"/>
                </a:cubicBezTo>
                <a:cubicBezTo>
                  <a:pt x="1664954" y="1522314"/>
                  <a:pt x="1656709" y="1559417"/>
                  <a:pt x="1646815" y="1596245"/>
                </a:cubicBezTo>
                <a:cubicBezTo>
                  <a:pt x="1636371" y="1556119"/>
                  <a:pt x="1626752" y="1515443"/>
                  <a:pt x="1615483" y="1475592"/>
                </a:cubicBezTo>
                <a:cubicBezTo>
                  <a:pt x="1592397" y="1393966"/>
                  <a:pt x="1561341" y="1315913"/>
                  <a:pt x="1508572" y="1248578"/>
                </a:cubicBezTo>
                <a:cubicBezTo>
                  <a:pt x="1448383" y="1171624"/>
                  <a:pt x="1372254" y="1118856"/>
                  <a:pt x="1273863" y="1103190"/>
                </a:cubicBezTo>
                <a:cubicBezTo>
                  <a:pt x="1219445" y="1094395"/>
                  <a:pt x="1165303" y="1100167"/>
                  <a:pt x="1111160" y="1108687"/>
                </a:cubicBezTo>
                <a:cubicBezTo>
                  <a:pt x="1038329" y="1119955"/>
                  <a:pt x="966047" y="1134521"/>
                  <a:pt x="891567" y="1131773"/>
                </a:cubicBezTo>
                <a:cubicBezTo>
                  <a:pt x="810765" y="1128750"/>
                  <a:pt x="739857" y="1103465"/>
                  <a:pt x="685165" y="1041627"/>
                </a:cubicBezTo>
                <a:cubicBezTo>
                  <a:pt x="651910" y="1003974"/>
                  <a:pt x="634046" y="961100"/>
                  <a:pt x="645864" y="910255"/>
                </a:cubicBezTo>
                <a:cubicBezTo>
                  <a:pt x="652734" y="879749"/>
                  <a:pt x="644764" y="853090"/>
                  <a:pt x="626900" y="828904"/>
                </a:cubicBezTo>
                <a:cubicBezTo>
                  <a:pt x="606562" y="801420"/>
                  <a:pt x="587049" y="772563"/>
                  <a:pt x="563688" y="747828"/>
                </a:cubicBezTo>
                <a:cubicBezTo>
                  <a:pt x="480413" y="659056"/>
                  <a:pt x="395763" y="571383"/>
                  <a:pt x="311389" y="483436"/>
                </a:cubicBezTo>
                <a:cubicBezTo>
                  <a:pt x="233885" y="401810"/>
                  <a:pt x="154732" y="321558"/>
                  <a:pt x="87398" y="230862"/>
                </a:cubicBezTo>
                <a:cubicBezTo>
                  <a:pt x="42050" y="169848"/>
                  <a:pt x="10169" y="103613"/>
                  <a:pt x="2199" y="26934"/>
                </a:cubicBezTo>
                <a:cubicBezTo>
                  <a:pt x="1924" y="25285"/>
                  <a:pt x="825" y="23636"/>
                  <a:pt x="0" y="21987"/>
                </a:cubicBezTo>
                <a:cubicBezTo>
                  <a:pt x="0" y="14566"/>
                  <a:pt x="0" y="7421"/>
                  <a:pt x="0" y="0"/>
                </a:cubicBezTo>
                <a:close/>
              </a:path>
            </a:pathLst>
          </a:custGeom>
          <a:solidFill>
            <a:schemeClr val="accent4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B4A63DEF-32C5-43FD-AB23-80F505EB72F5}"/>
              </a:ext>
            </a:extLst>
          </p:cNvPr>
          <p:cNvSpPr/>
          <p:nvPr/>
        </p:nvSpPr>
        <p:spPr>
          <a:xfrm>
            <a:off x="6211717" y="2093213"/>
            <a:ext cx="2653050" cy="2505899"/>
          </a:xfrm>
          <a:custGeom>
            <a:avLst/>
            <a:gdLst>
              <a:gd name="connsiteX0" fmla="*/ 1686188 w 1684741"/>
              <a:gd name="connsiteY0" fmla="*/ 46172 h 1591297"/>
              <a:gd name="connsiteX1" fmla="*/ 1580376 w 1684741"/>
              <a:gd name="connsiteY1" fmla="*/ 255322 h 1591297"/>
              <a:gd name="connsiteX2" fmla="*/ 1398435 w 1684741"/>
              <a:gd name="connsiteY2" fmla="*/ 453479 h 1591297"/>
              <a:gd name="connsiteX3" fmla="*/ 1118653 w 1684741"/>
              <a:gd name="connsiteY3" fmla="*/ 750026 h 1591297"/>
              <a:gd name="connsiteX4" fmla="*/ 1051318 w 1684741"/>
              <a:gd name="connsiteY4" fmla="*/ 836874 h 1591297"/>
              <a:gd name="connsiteX5" fmla="*/ 1037027 w 1684741"/>
              <a:gd name="connsiteY5" fmla="*/ 886619 h 1591297"/>
              <a:gd name="connsiteX6" fmla="*/ 1015314 w 1684741"/>
              <a:gd name="connsiteY6" fmla="*/ 1018266 h 1591297"/>
              <a:gd name="connsiteX7" fmla="*/ 882844 w 1684741"/>
              <a:gd name="connsiteY7" fmla="*/ 1118031 h 1591297"/>
              <a:gd name="connsiteX8" fmla="*/ 723439 w 1684741"/>
              <a:gd name="connsiteY8" fmla="*/ 1124627 h 1591297"/>
              <a:gd name="connsiteX9" fmla="*/ 542872 w 1684741"/>
              <a:gd name="connsiteY9" fmla="*/ 1098243 h 1591297"/>
              <a:gd name="connsiteX10" fmla="*/ 146284 w 1684741"/>
              <a:gd name="connsiteY10" fmla="*/ 1284032 h 1591297"/>
              <a:gd name="connsiteX11" fmla="*/ 56413 w 1684741"/>
              <a:gd name="connsiteY11" fmla="*/ 1508297 h 1591297"/>
              <a:gd name="connsiteX12" fmla="*/ 37999 w 1684741"/>
              <a:gd name="connsiteY12" fmla="*/ 1592122 h 1591297"/>
              <a:gd name="connsiteX13" fmla="*/ 33602 w 1684741"/>
              <a:gd name="connsiteY13" fmla="*/ 1592672 h 1591297"/>
              <a:gd name="connsiteX14" fmla="*/ 13264 w 1684741"/>
              <a:gd name="connsiteY14" fmla="*/ 1498678 h 1591297"/>
              <a:gd name="connsiteX15" fmla="*/ 339769 w 1684741"/>
              <a:gd name="connsiteY15" fmla="*/ 514492 h 1591297"/>
              <a:gd name="connsiteX16" fmla="*/ 775933 w 1684741"/>
              <a:gd name="connsiteY16" fmla="*/ 290776 h 1591297"/>
              <a:gd name="connsiteX17" fmla="*/ 1322031 w 1684741"/>
              <a:gd name="connsiteY17" fmla="*/ 180842 h 1591297"/>
              <a:gd name="connsiteX18" fmla="*/ 1591919 w 1684741"/>
              <a:gd name="connsiteY18" fmla="*/ 72557 h 1591297"/>
              <a:gd name="connsiteX19" fmla="*/ 1655681 w 1684741"/>
              <a:gd name="connsiteY19" fmla="*/ 22811 h 1591297"/>
              <a:gd name="connsiteX20" fmla="*/ 1680417 w 1684741"/>
              <a:gd name="connsiteY20" fmla="*/ 0 h 1591297"/>
              <a:gd name="connsiteX21" fmla="*/ 1685913 w 1684741"/>
              <a:gd name="connsiteY21" fmla="*/ 13742 h 1591297"/>
              <a:gd name="connsiteX22" fmla="*/ 1686188 w 1684741"/>
              <a:gd name="connsiteY22" fmla="*/ 46172 h 159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4741" h="1591297">
                <a:moveTo>
                  <a:pt x="1686188" y="46172"/>
                </a:moveTo>
                <a:cubicBezTo>
                  <a:pt x="1667224" y="123951"/>
                  <a:pt x="1627648" y="191560"/>
                  <a:pt x="1580376" y="255322"/>
                </a:cubicBezTo>
                <a:cubicBezTo>
                  <a:pt x="1526783" y="327604"/>
                  <a:pt x="1462747" y="390816"/>
                  <a:pt x="1398435" y="453479"/>
                </a:cubicBezTo>
                <a:cubicBezTo>
                  <a:pt x="1301143" y="548297"/>
                  <a:pt x="1203852" y="643665"/>
                  <a:pt x="1118653" y="750026"/>
                </a:cubicBezTo>
                <a:cubicBezTo>
                  <a:pt x="1095841" y="778609"/>
                  <a:pt x="1073580" y="807742"/>
                  <a:pt x="1051318" y="836874"/>
                </a:cubicBezTo>
                <a:cubicBezTo>
                  <a:pt x="1040050" y="851441"/>
                  <a:pt x="1033454" y="867381"/>
                  <a:pt x="1037027" y="886619"/>
                </a:cubicBezTo>
                <a:cubicBezTo>
                  <a:pt x="1045821" y="933067"/>
                  <a:pt x="1043073" y="978140"/>
                  <a:pt x="1015314" y="1018266"/>
                </a:cubicBezTo>
                <a:cubicBezTo>
                  <a:pt x="982334" y="1066087"/>
                  <a:pt x="939185" y="1100716"/>
                  <a:pt x="882844" y="1118031"/>
                </a:cubicBezTo>
                <a:cubicBezTo>
                  <a:pt x="830350" y="1133971"/>
                  <a:pt x="776757" y="1131773"/>
                  <a:pt x="723439" y="1124627"/>
                </a:cubicBezTo>
                <a:cubicBezTo>
                  <a:pt x="663250" y="1116657"/>
                  <a:pt x="603061" y="1106488"/>
                  <a:pt x="542872" y="1098243"/>
                </a:cubicBezTo>
                <a:cubicBezTo>
                  <a:pt x="370825" y="1074607"/>
                  <a:pt x="242202" y="1144965"/>
                  <a:pt x="146284" y="1284032"/>
                </a:cubicBezTo>
                <a:cubicBezTo>
                  <a:pt x="99562" y="1351916"/>
                  <a:pt x="74827" y="1428870"/>
                  <a:pt x="56413" y="1508297"/>
                </a:cubicBezTo>
                <a:cubicBezTo>
                  <a:pt x="49817" y="1536056"/>
                  <a:pt x="44046" y="1564089"/>
                  <a:pt x="37999" y="1592122"/>
                </a:cubicBezTo>
                <a:cubicBezTo>
                  <a:pt x="36625" y="1592397"/>
                  <a:pt x="34976" y="1592397"/>
                  <a:pt x="33602" y="1592672"/>
                </a:cubicBezTo>
                <a:cubicBezTo>
                  <a:pt x="26731" y="1561341"/>
                  <a:pt x="18761" y="1530284"/>
                  <a:pt x="13264" y="1498678"/>
                </a:cubicBezTo>
                <a:cubicBezTo>
                  <a:pt x="-46100" y="1167776"/>
                  <a:pt x="99287" y="751400"/>
                  <a:pt x="339769" y="514492"/>
                </a:cubicBezTo>
                <a:cubicBezTo>
                  <a:pt x="462070" y="394114"/>
                  <a:pt x="606634" y="321008"/>
                  <a:pt x="775933" y="290776"/>
                </a:cubicBezTo>
                <a:cubicBezTo>
                  <a:pt x="958698" y="257796"/>
                  <a:pt x="1140639" y="219868"/>
                  <a:pt x="1322031" y="180842"/>
                </a:cubicBezTo>
                <a:cubicBezTo>
                  <a:pt x="1417674" y="160229"/>
                  <a:pt x="1509469" y="126974"/>
                  <a:pt x="1591919" y="72557"/>
                </a:cubicBezTo>
                <a:cubicBezTo>
                  <a:pt x="1614456" y="57715"/>
                  <a:pt x="1634794" y="39851"/>
                  <a:pt x="1655681" y="22811"/>
                </a:cubicBezTo>
                <a:cubicBezTo>
                  <a:pt x="1664201" y="15940"/>
                  <a:pt x="1671622" y="8245"/>
                  <a:pt x="1680417" y="0"/>
                </a:cubicBezTo>
                <a:cubicBezTo>
                  <a:pt x="1682615" y="5497"/>
                  <a:pt x="1684264" y="9619"/>
                  <a:pt x="1685913" y="13742"/>
                </a:cubicBezTo>
                <a:cubicBezTo>
                  <a:pt x="1686188" y="24186"/>
                  <a:pt x="1686188" y="35179"/>
                  <a:pt x="1686188" y="46172"/>
                </a:cubicBezTo>
                <a:close/>
              </a:path>
            </a:pathLst>
          </a:custGeom>
          <a:solidFill>
            <a:schemeClr val="accent3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3A6A4CE-2C1C-4E38-852A-D7BDE8D94BA8}"/>
              </a:ext>
            </a:extLst>
          </p:cNvPr>
          <p:cNvSpPr/>
          <p:nvPr/>
        </p:nvSpPr>
        <p:spPr>
          <a:xfrm>
            <a:off x="4120824" y="4073267"/>
            <a:ext cx="1833030" cy="1708052"/>
          </a:xfrm>
          <a:custGeom>
            <a:avLst/>
            <a:gdLst>
              <a:gd name="connsiteX0" fmla="*/ 776207 w 967421"/>
              <a:gd name="connsiteY0" fmla="*/ 903405 h 901460"/>
              <a:gd name="connsiteX1" fmla="*/ 757519 w 967421"/>
              <a:gd name="connsiteY1" fmla="*/ 895984 h 901460"/>
              <a:gd name="connsiteX2" fmla="*/ 889165 w 967421"/>
              <a:gd name="connsiteY2" fmla="*/ 789073 h 901460"/>
              <a:gd name="connsiteX3" fmla="*/ 883393 w 967421"/>
              <a:gd name="connsiteY3" fmla="*/ 685735 h 901460"/>
              <a:gd name="connsiteX4" fmla="*/ 583548 w 967421"/>
              <a:gd name="connsiteY4" fmla="*/ 650006 h 901460"/>
              <a:gd name="connsiteX5" fmla="*/ 530230 w 967421"/>
              <a:gd name="connsiteY5" fmla="*/ 505718 h 901460"/>
              <a:gd name="connsiteX6" fmla="*/ 541223 w 967421"/>
              <a:gd name="connsiteY6" fmla="*/ 532377 h 901460"/>
              <a:gd name="connsiteX7" fmla="*/ 623949 w 967421"/>
              <a:gd name="connsiteY7" fmla="*/ 626645 h 901460"/>
              <a:gd name="connsiteX8" fmla="*/ 752572 w 967421"/>
              <a:gd name="connsiteY8" fmla="*/ 582122 h 901460"/>
              <a:gd name="connsiteX9" fmla="*/ 726737 w 967421"/>
              <a:gd name="connsiteY9" fmla="*/ 446353 h 901460"/>
              <a:gd name="connsiteX10" fmla="*/ 557988 w 967421"/>
              <a:gd name="connsiteY10" fmla="*/ 365002 h 901460"/>
              <a:gd name="connsiteX11" fmla="*/ 369451 w 967421"/>
              <a:gd name="connsiteY11" fmla="*/ 374072 h 901460"/>
              <a:gd name="connsiteX12" fmla="*/ 244126 w 967421"/>
              <a:gd name="connsiteY12" fmla="*/ 390562 h 901460"/>
              <a:gd name="connsiteX13" fmla="*/ 75377 w 967421"/>
              <a:gd name="connsiteY13" fmla="*/ 342190 h 901460"/>
              <a:gd name="connsiteX14" fmla="*/ 14363 w 967421"/>
              <a:gd name="connsiteY14" fmla="*/ 236379 h 901460"/>
              <a:gd name="connsiteX15" fmla="*/ 17661 w 967421"/>
              <a:gd name="connsiteY15" fmla="*/ 29703 h 901460"/>
              <a:gd name="connsiteX16" fmla="*/ 24257 w 967421"/>
              <a:gd name="connsiteY16" fmla="*/ 12938 h 901460"/>
              <a:gd name="connsiteX17" fmla="*/ 330149 w 967421"/>
              <a:gd name="connsiteY17" fmla="*/ 39322 h 901460"/>
              <a:gd name="connsiteX18" fmla="*/ 487080 w 967421"/>
              <a:gd name="connsiteY18" fmla="*/ 5517 h 901460"/>
              <a:gd name="connsiteX19" fmla="*/ 758343 w 967421"/>
              <a:gd name="connsiteY19" fmla="*/ 73676 h 901460"/>
              <a:gd name="connsiteX20" fmla="*/ 938910 w 967421"/>
              <a:gd name="connsiteY20" fmla="*/ 348787 h 901460"/>
              <a:gd name="connsiteX21" fmla="*/ 937536 w 967421"/>
              <a:gd name="connsiteY21" fmla="*/ 759116 h 901460"/>
              <a:gd name="connsiteX22" fmla="*/ 904281 w 967421"/>
              <a:gd name="connsiteY22" fmla="*/ 835795 h 901460"/>
              <a:gd name="connsiteX23" fmla="*/ 814959 w 967421"/>
              <a:gd name="connsiteY23" fmla="*/ 899832 h 901460"/>
              <a:gd name="connsiteX24" fmla="*/ 803416 w 967421"/>
              <a:gd name="connsiteY24" fmla="*/ 903405 h 901460"/>
              <a:gd name="connsiteX25" fmla="*/ 776207 w 967421"/>
              <a:gd name="connsiteY25" fmla="*/ 903405 h 90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7421" h="901460">
                <a:moveTo>
                  <a:pt x="776207" y="903405"/>
                </a:moveTo>
                <a:cubicBezTo>
                  <a:pt x="769886" y="900931"/>
                  <a:pt x="763840" y="898458"/>
                  <a:pt x="757519" y="895984"/>
                </a:cubicBezTo>
                <a:cubicBezTo>
                  <a:pt x="825953" y="890213"/>
                  <a:pt x="870201" y="855308"/>
                  <a:pt x="889165" y="789073"/>
                </a:cubicBezTo>
                <a:cubicBezTo>
                  <a:pt x="903731" y="738229"/>
                  <a:pt x="902906" y="710470"/>
                  <a:pt x="883393" y="685735"/>
                </a:cubicBezTo>
                <a:cubicBezTo>
                  <a:pt x="774283" y="758566"/>
                  <a:pt x="673419" y="740977"/>
                  <a:pt x="583548" y="650006"/>
                </a:cubicBezTo>
                <a:cubicBezTo>
                  <a:pt x="545071" y="611255"/>
                  <a:pt x="519236" y="564807"/>
                  <a:pt x="530230" y="505718"/>
                </a:cubicBezTo>
                <a:cubicBezTo>
                  <a:pt x="533802" y="514512"/>
                  <a:pt x="537375" y="523582"/>
                  <a:pt x="541223" y="532377"/>
                </a:cubicBezTo>
                <a:cubicBezTo>
                  <a:pt x="558538" y="573052"/>
                  <a:pt x="586296" y="604384"/>
                  <a:pt x="623949" y="626645"/>
                </a:cubicBezTo>
                <a:cubicBezTo>
                  <a:pt x="678916" y="659076"/>
                  <a:pt x="729210" y="641212"/>
                  <a:pt x="752572" y="582122"/>
                </a:cubicBezTo>
                <a:cubicBezTo>
                  <a:pt x="772909" y="531277"/>
                  <a:pt x="763840" y="485655"/>
                  <a:pt x="726737" y="446353"/>
                </a:cubicBezTo>
                <a:cubicBezTo>
                  <a:pt x="681114" y="397982"/>
                  <a:pt x="622299" y="374621"/>
                  <a:pt x="557988" y="365002"/>
                </a:cubicBezTo>
                <a:cubicBezTo>
                  <a:pt x="494776" y="355658"/>
                  <a:pt x="432113" y="364727"/>
                  <a:pt x="369451" y="374072"/>
                </a:cubicBezTo>
                <a:cubicBezTo>
                  <a:pt x="327951" y="380393"/>
                  <a:pt x="286176" y="386714"/>
                  <a:pt x="244126" y="390562"/>
                </a:cubicBezTo>
                <a:cubicBezTo>
                  <a:pt x="182288" y="395783"/>
                  <a:pt x="123198" y="387813"/>
                  <a:pt x="75377" y="342190"/>
                </a:cubicBezTo>
                <a:cubicBezTo>
                  <a:pt x="45145" y="312783"/>
                  <a:pt x="25906" y="276780"/>
                  <a:pt x="14363" y="236379"/>
                </a:cubicBezTo>
                <a:cubicBezTo>
                  <a:pt x="-5700" y="167120"/>
                  <a:pt x="-4875" y="98137"/>
                  <a:pt x="17661" y="29703"/>
                </a:cubicBezTo>
                <a:cubicBezTo>
                  <a:pt x="19585" y="24206"/>
                  <a:pt x="21784" y="18709"/>
                  <a:pt x="24257" y="12938"/>
                </a:cubicBezTo>
                <a:cubicBezTo>
                  <a:pt x="122923" y="67355"/>
                  <a:pt x="226261" y="59934"/>
                  <a:pt x="330149" y="39322"/>
                </a:cubicBezTo>
                <a:cubicBezTo>
                  <a:pt x="382643" y="28878"/>
                  <a:pt x="434312" y="14587"/>
                  <a:pt x="487080" y="5517"/>
                </a:cubicBezTo>
                <a:cubicBezTo>
                  <a:pt x="587121" y="-11798"/>
                  <a:pt x="677816" y="11838"/>
                  <a:pt x="758343" y="73676"/>
                </a:cubicBezTo>
                <a:cubicBezTo>
                  <a:pt x="850413" y="144309"/>
                  <a:pt x="907854" y="238303"/>
                  <a:pt x="938910" y="348787"/>
                </a:cubicBezTo>
                <a:cubicBezTo>
                  <a:pt x="977387" y="485655"/>
                  <a:pt x="978212" y="622798"/>
                  <a:pt x="937536" y="759116"/>
                </a:cubicBezTo>
                <a:cubicBezTo>
                  <a:pt x="929566" y="785500"/>
                  <a:pt x="916923" y="811060"/>
                  <a:pt x="904281" y="835795"/>
                </a:cubicBezTo>
                <a:cubicBezTo>
                  <a:pt x="885867" y="872073"/>
                  <a:pt x="854261" y="891862"/>
                  <a:pt x="814959" y="899832"/>
                </a:cubicBezTo>
                <a:cubicBezTo>
                  <a:pt x="811112" y="900656"/>
                  <a:pt x="807264" y="902031"/>
                  <a:pt x="803416" y="903405"/>
                </a:cubicBezTo>
                <a:cubicBezTo>
                  <a:pt x="794621" y="903405"/>
                  <a:pt x="785277" y="903405"/>
                  <a:pt x="776207" y="903405"/>
                </a:cubicBezTo>
                <a:close/>
              </a:path>
            </a:pathLst>
          </a:custGeom>
          <a:solidFill>
            <a:schemeClr val="accent2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EE78F31-18DC-4254-BA89-F311710310EC}"/>
              </a:ext>
            </a:extLst>
          </p:cNvPr>
          <p:cNvSpPr/>
          <p:nvPr/>
        </p:nvSpPr>
        <p:spPr>
          <a:xfrm>
            <a:off x="6248563" y="4074428"/>
            <a:ext cx="1822614" cy="1697637"/>
          </a:xfrm>
          <a:custGeom>
            <a:avLst/>
            <a:gdLst>
              <a:gd name="connsiteX0" fmla="*/ 434658 w 961924"/>
              <a:gd name="connsiteY0" fmla="*/ 502907 h 895963"/>
              <a:gd name="connsiteX1" fmla="*/ 429986 w 961924"/>
              <a:gd name="connsiteY1" fmla="*/ 577112 h 895963"/>
              <a:gd name="connsiteX2" fmla="*/ 182084 w 961924"/>
              <a:gd name="connsiteY2" fmla="*/ 726348 h 895963"/>
              <a:gd name="connsiteX3" fmla="*/ 116398 w 961924"/>
              <a:gd name="connsiteY3" fmla="*/ 704361 h 895963"/>
              <a:gd name="connsiteX4" fmla="*/ 79296 w 961924"/>
              <a:gd name="connsiteY4" fmla="*/ 684573 h 895963"/>
              <a:gd name="connsiteX5" fmla="*/ 89190 w 961924"/>
              <a:gd name="connsiteY5" fmla="*/ 822540 h 895963"/>
              <a:gd name="connsiteX6" fmla="*/ 208193 w 961924"/>
              <a:gd name="connsiteY6" fmla="*/ 892623 h 895963"/>
              <a:gd name="connsiteX7" fmla="*/ 43567 w 961924"/>
              <a:gd name="connsiteY7" fmla="*/ 815670 h 895963"/>
              <a:gd name="connsiteX8" fmla="*/ 3716 w 961924"/>
              <a:gd name="connsiteY8" fmla="*/ 642523 h 895963"/>
              <a:gd name="connsiteX9" fmla="*/ 51812 w 961924"/>
              <a:gd name="connsiteY9" fmla="*/ 279740 h 895963"/>
              <a:gd name="connsiteX10" fmla="*/ 232654 w 961924"/>
              <a:gd name="connsiteY10" fmla="*/ 54375 h 895963"/>
              <a:gd name="connsiteX11" fmla="*/ 356879 w 961924"/>
              <a:gd name="connsiteY11" fmla="*/ 9577 h 895963"/>
              <a:gd name="connsiteX12" fmla="*/ 533049 w 961924"/>
              <a:gd name="connsiteY12" fmla="*/ 13974 h 895963"/>
              <a:gd name="connsiteX13" fmla="*/ 694652 w 961924"/>
              <a:gd name="connsiteY13" fmla="*/ 51352 h 895963"/>
              <a:gd name="connsiteX14" fmla="*/ 934034 w 961924"/>
              <a:gd name="connsiteY14" fmla="*/ 15348 h 895963"/>
              <a:gd name="connsiteX15" fmla="*/ 942279 w 961924"/>
              <a:gd name="connsiteY15" fmla="*/ 12050 h 895963"/>
              <a:gd name="connsiteX16" fmla="*/ 956846 w 961924"/>
              <a:gd name="connsiteY16" fmla="*/ 90653 h 895963"/>
              <a:gd name="connsiteX17" fmla="*/ 948051 w 961924"/>
              <a:gd name="connsiteY17" fmla="*/ 244012 h 895963"/>
              <a:gd name="connsiteX18" fmla="*/ 739726 w 961924"/>
              <a:gd name="connsiteY18" fmla="*/ 395996 h 895963"/>
              <a:gd name="connsiteX19" fmla="*/ 564106 w 961924"/>
              <a:gd name="connsiteY19" fmla="*/ 376757 h 895963"/>
              <a:gd name="connsiteX20" fmla="*/ 407174 w 961924"/>
              <a:gd name="connsiteY20" fmla="*/ 364939 h 895963"/>
              <a:gd name="connsiteX21" fmla="*/ 250793 w 961924"/>
              <a:gd name="connsiteY21" fmla="*/ 431999 h 895963"/>
              <a:gd name="connsiteX22" fmla="*/ 220836 w 961924"/>
              <a:gd name="connsiteY22" fmla="*/ 598824 h 895963"/>
              <a:gd name="connsiteX23" fmla="*/ 323075 w 961924"/>
              <a:gd name="connsiteY23" fmla="*/ 634828 h 895963"/>
              <a:gd name="connsiteX24" fmla="*/ 428612 w 961924"/>
              <a:gd name="connsiteY24" fmla="*/ 519397 h 895963"/>
              <a:gd name="connsiteX25" fmla="*/ 434658 w 961924"/>
              <a:gd name="connsiteY25" fmla="*/ 502907 h 89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1924" h="895963">
                <a:moveTo>
                  <a:pt x="434658" y="502907"/>
                </a:moveTo>
                <a:cubicBezTo>
                  <a:pt x="443453" y="530115"/>
                  <a:pt x="439055" y="553751"/>
                  <a:pt x="429986" y="577112"/>
                </a:cubicBezTo>
                <a:cubicBezTo>
                  <a:pt x="393707" y="669457"/>
                  <a:pt x="280475" y="738716"/>
                  <a:pt x="182084" y="726348"/>
                </a:cubicBezTo>
                <a:cubicBezTo>
                  <a:pt x="159548" y="723600"/>
                  <a:pt x="137836" y="712881"/>
                  <a:pt x="116398" y="704361"/>
                </a:cubicBezTo>
                <a:cubicBezTo>
                  <a:pt x="103756" y="699414"/>
                  <a:pt x="92488" y="691719"/>
                  <a:pt x="79296" y="684573"/>
                </a:cubicBezTo>
                <a:cubicBezTo>
                  <a:pt x="56209" y="734043"/>
                  <a:pt x="65279" y="778842"/>
                  <a:pt x="89190" y="822540"/>
                </a:cubicBezTo>
                <a:cubicBezTo>
                  <a:pt x="114200" y="868163"/>
                  <a:pt x="156249" y="886027"/>
                  <a:pt x="208193" y="892623"/>
                </a:cubicBezTo>
                <a:cubicBezTo>
                  <a:pt x="145256" y="913236"/>
                  <a:pt x="68852" y="876408"/>
                  <a:pt x="43567" y="815670"/>
                </a:cubicBezTo>
                <a:cubicBezTo>
                  <a:pt x="20481" y="760153"/>
                  <a:pt x="8938" y="701888"/>
                  <a:pt x="3716" y="642523"/>
                </a:cubicBezTo>
                <a:cubicBezTo>
                  <a:pt x="-7278" y="518023"/>
                  <a:pt x="5365" y="396545"/>
                  <a:pt x="51812" y="279740"/>
                </a:cubicBezTo>
                <a:cubicBezTo>
                  <a:pt x="88915" y="186296"/>
                  <a:pt x="146355" y="109067"/>
                  <a:pt x="232654" y="54375"/>
                </a:cubicBezTo>
                <a:cubicBezTo>
                  <a:pt x="271131" y="30190"/>
                  <a:pt x="313730" y="20570"/>
                  <a:pt x="356879" y="9577"/>
                </a:cubicBezTo>
                <a:cubicBezTo>
                  <a:pt x="416794" y="-5814"/>
                  <a:pt x="474509" y="-1417"/>
                  <a:pt x="533049" y="13974"/>
                </a:cubicBezTo>
                <a:cubicBezTo>
                  <a:pt x="586642" y="27716"/>
                  <a:pt x="640235" y="41733"/>
                  <a:pt x="694652" y="51352"/>
                </a:cubicBezTo>
                <a:cubicBezTo>
                  <a:pt x="777928" y="65918"/>
                  <a:pt x="859004" y="58772"/>
                  <a:pt x="934034" y="15348"/>
                </a:cubicBezTo>
                <a:cubicBezTo>
                  <a:pt x="935958" y="14249"/>
                  <a:pt x="938157" y="13699"/>
                  <a:pt x="942279" y="12050"/>
                </a:cubicBezTo>
                <a:cubicBezTo>
                  <a:pt x="947226" y="38709"/>
                  <a:pt x="952448" y="64819"/>
                  <a:pt x="956846" y="90653"/>
                </a:cubicBezTo>
                <a:cubicBezTo>
                  <a:pt x="965640" y="142322"/>
                  <a:pt x="964541" y="193442"/>
                  <a:pt x="948051" y="244012"/>
                </a:cubicBezTo>
                <a:cubicBezTo>
                  <a:pt x="915345" y="343227"/>
                  <a:pt x="844163" y="398194"/>
                  <a:pt x="739726" y="395996"/>
                </a:cubicBezTo>
                <a:cubicBezTo>
                  <a:pt x="680911" y="394621"/>
                  <a:pt x="622371" y="384727"/>
                  <a:pt x="564106" y="376757"/>
                </a:cubicBezTo>
                <a:cubicBezTo>
                  <a:pt x="511887" y="369611"/>
                  <a:pt x="459943" y="359168"/>
                  <a:pt x="407174" y="364939"/>
                </a:cubicBezTo>
                <a:cubicBezTo>
                  <a:pt x="348634" y="371260"/>
                  <a:pt x="295041" y="391598"/>
                  <a:pt x="250793" y="431999"/>
                </a:cubicBezTo>
                <a:cubicBezTo>
                  <a:pt x="199399" y="478996"/>
                  <a:pt x="188955" y="540009"/>
                  <a:pt x="220836" y="598824"/>
                </a:cubicBezTo>
                <a:cubicBezTo>
                  <a:pt x="243098" y="639775"/>
                  <a:pt x="280200" y="653517"/>
                  <a:pt x="323075" y="634828"/>
                </a:cubicBezTo>
                <a:cubicBezTo>
                  <a:pt x="375019" y="612016"/>
                  <a:pt x="407449" y="570791"/>
                  <a:pt x="428612" y="519397"/>
                </a:cubicBezTo>
                <a:cubicBezTo>
                  <a:pt x="430261" y="514175"/>
                  <a:pt x="431910" y="509503"/>
                  <a:pt x="434658" y="502907"/>
                </a:cubicBezTo>
                <a:close/>
              </a:path>
            </a:pathLst>
          </a:custGeom>
          <a:solidFill>
            <a:schemeClr val="accent1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8B354F32-36AC-4861-A83F-C4C4EC3288C7}"/>
              </a:ext>
            </a:extLst>
          </p:cNvPr>
          <p:cNvSpPr/>
          <p:nvPr/>
        </p:nvSpPr>
        <p:spPr>
          <a:xfrm>
            <a:off x="10698551" y="4748694"/>
            <a:ext cx="547019" cy="54701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EA7201E-DFAB-4288-B2F5-98AE78CF016F}"/>
              </a:ext>
            </a:extLst>
          </p:cNvPr>
          <p:cNvGrpSpPr/>
          <p:nvPr/>
        </p:nvGrpSpPr>
        <p:grpSpPr>
          <a:xfrm>
            <a:off x="7205871" y="4755189"/>
            <a:ext cx="3492680" cy="1107996"/>
            <a:chOff x="5022053" y="5162692"/>
            <a:chExt cx="5676497" cy="1107996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D89BCB5-82E4-45BD-B9FB-7BD11483AC53}"/>
                </a:ext>
              </a:extLst>
            </p:cNvPr>
            <p:cNvSpPr txBox="1"/>
            <p:nvPr/>
          </p:nvSpPr>
          <p:spPr>
            <a:xfrm>
              <a:off x="5022053" y="5439691"/>
              <a:ext cx="55450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42D339B-AB60-4F47-AD6B-2DA1BCDEFE2B}"/>
                </a:ext>
              </a:extLst>
            </p:cNvPr>
            <p:cNvSpPr txBox="1"/>
            <p:nvPr/>
          </p:nvSpPr>
          <p:spPr>
            <a:xfrm>
              <a:off x="6709066" y="5162692"/>
              <a:ext cx="3856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AAA252A3-A50D-4C04-9298-1C9169D8548F}"/>
                </a:ext>
              </a:extLst>
            </p:cNvPr>
            <p:cNvCxnSpPr>
              <a:cxnSpLocks/>
              <a:endCxn id="96" idx="2"/>
            </p:cNvCxnSpPr>
            <p:nvPr/>
          </p:nvCxnSpPr>
          <p:spPr>
            <a:xfrm>
              <a:off x="5120925" y="5426215"/>
              <a:ext cx="5577625" cy="3492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Parallelogram 30">
            <a:extLst>
              <a:ext uri="{FF2B5EF4-FFF2-40B4-BE49-F238E27FC236}">
                <a16:creationId xmlns:a16="http://schemas.microsoft.com/office/drawing/2014/main" id="{602E8A8F-D788-449C-BE9D-F4658C7CF24F}"/>
              </a:ext>
            </a:extLst>
          </p:cNvPr>
          <p:cNvSpPr/>
          <p:nvPr/>
        </p:nvSpPr>
        <p:spPr>
          <a:xfrm flipH="1">
            <a:off x="10845782" y="4880003"/>
            <a:ext cx="276735" cy="27742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6C8FF921-B2B4-424D-8C22-0AE46AD0B319}"/>
              </a:ext>
            </a:extLst>
          </p:cNvPr>
          <p:cNvSpPr/>
          <p:nvPr/>
        </p:nvSpPr>
        <p:spPr>
          <a:xfrm>
            <a:off x="10698551" y="2886863"/>
            <a:ext cx="547019" cy="54701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E923B08-B761-44A0-A28F-BCC14452D318}"/>
              </a:ext>
            </a:extLst>
          </p:cNvPr>
          <p:cNvGrpSpPr/>
          <p:nvPr/>
        </p:nvGrpSpPr>
        <p:grpSpPr>
          <a:xfrm>
            <a:off x="8202602" y="2893359"/>
            <a:ext cx="2495949" cy="1661994"/>
            <a:chOff x="5479252" y="2893359"/>
            <a:chExt cx="5219297" cy="16619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3CEE617-3CF3-4346-BBC7-A76AB915EC80}"/>
                </a:ext>
              </a:extLst>
            </p:cNvPr>
            <p:cNvSpPr txBox="1"/>
            <p:nvPr/>
          </p:nvSpPr>
          <p:spPr>
            <a:xfrm>
              <a:off x="5479350" y="2893359"/>
              <a:ext cx="508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517F8567-04E1-449D-ABDB-79BE30A42C33}"/>
                </a:ext>
              </a:extLst>
            </p:cNvPr>
            <p:cNvCxnSpPr>
              <a:cxnSpLocks/>
              <a:endCxn id="103" idx="2"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Rectangle 130">
            <a:extLst>
              <a:ext uri="{FF2B5EF4-FFF2-40B4-BE49-F238E27FC236}">
                <a16:creationId xmlns:a16="http://schemas.microsoft.com/office/drawing/2014/main" id="{73512405-2A34-4044-BC8E-D143B770AC3C}"/>
              </a:ext>
            </a:extLst>
          </p:cNvPr>
          <p:cNvSpPr/>
          <p:nvPr/>
        </p:nvSpPr>
        <p:spPr>
          <a:xfrm>
            <a:off x="10840350" y="3036614"/>
            <a:ext cx="266279" cy="2674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946431" y="1752197"/>
            <a:ext cx="547019" cy="54701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33B26CF-CE7B-42B0-8316-E43CED9F4DE8}"/>
              </a:ext>
            </a:extLst>
          </p:cNvPr>
          <p:cNvGrpSpPr/>
          <p:nvPr/>
        </p:nvGrpSpPr>
        <p:grpSpPr>
          <a:xfrm>
            <a:off x="1493450" y="1758693"/>
            <a:ext cx="1833783" cy="1846659"/>
            <a:chOff x="1493450" y="1758693"/>
            <a:chExt cx="6869786" cy="1846659"/>
          </a:xfrm>
        </p:grpSpPr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88DC418-1C22-42B6-B80A-0CA6A71B7AD2}"/>
                </a:ext>
              </a:extLst>
            </p:cNvPr>
            <p:cNvSpPr txBox="1"/>
            <p:nvPr/>
          </p:nvSpPr>
          <p:spPr>
            <a:xfrm flipH="1">
              <a:off x="1626033" y="1758693"/>
              <a:ext cx="66046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A708BAF5-169B-47A7-9F3C-9522F3535E4D}"/>
                </a:ext>
              </a:extLst>
            </p:cNvPr>
            <p:cNvCxnSpPr>
              <a:cxnSpLocks/>
              <a:endCxn id="110" idx="2"/>
            </p:cNvCxnSpPr>
            <p:nvPr/>
          </p:nvCxnSpPr>
          <p:spPr>
            <a:xfrm flipH="1">
              <a:off x="1493450" y="2025707"/>
              <a:ext cx="6869786" cy="0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Rectangle 9">
            <a:extLst>
              <a:ext uri="{FF2B5EF4-FFF2-40B4-BE49-F238E27FC236}">
                <a16:creationId xmlns:a16="http://schemas.microsoft.com/office/drawing/2014/main" id="{857B8B47-B42D-4931-B3A8-5310338BAF35}"/>
              </a:ext>
            </a:extLst>
          </p:cNvPr>
          <p:cNvSpPr/>
          <p:nvPr/>
        </p:nvSpPr>
        <p:spPr>
          <a:xfrm flipH="1">
            <a:off x="1069485" y="1879670"/>
            <a:ext cx="292549" cy="29207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946431" y="4021529"/>
            <a:ext cx="547019" cy="54701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8EC69D4E-76F7-452A-8D31-56BFA3A3C0D8}"/>
              </a:ext>
            </a:extLst>
          </p:cNvPr>
          <p:cNvGrpSpPr/>
          <p:nvPr/>
        </p:nvGrpSpPr>
        <p:grpSpPr>
          <a:xfrm>
            <a:off x="1493450" y="4028025"/>
            <a:ext cx="2492141" cy="1477328"/>
            <a:chOff x="1493450" y="4028025"/>
            <a:chExt cx="5410197" cy="1477328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20755BE1-F577-47F1-9F06-0B3DD0688A7C}"/>
                </a:ext>
              </a:extLst>
            </p:cNvPr>
            <p:cNvSpPr txBox="1"/>
            <p:nvPr/>
          </p:nvSpPr>
          <p:spPr>
            <a:xfrm flipH="1">
              <a:off x="1624868" y="4305024"/>
              <a:ext cx="52619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06CD6E2-8214-4C97-86C2-7A6049E70878}"/>
                </a:ext>
              </a:extLst>
            </p:cNvPr>
            <p:cNvSpPr txBox="1"/>
            <p:nvPr/>
          </p:nvSpPr>
          <p:spPr>
            <a:xfrm flipH="1">
              <a:off x="1626034" y="4028025"/>
              <a:ext cx="52776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9600E78C-9983-4D13-845F-A78B303A20C2}"/>
                </a:ext>
              </a:extLst>
            </p:cNvPr>
            <p:cNvCxnSpPr>
              <a:cxnSpLocks/>
              <a:endCxn id="117" idx="2"/>
            </p:cNvCxnSpPr>
            <p:nvPr/>
          </p:nvCxnSpPr>
          <p:spPr>
            <a:xfrm flipH="1" flipV="1">
              <a:off x="1493450" y="4295039"/>
              <a:ext cx="5324232" cy="16044"/>
            </a:xfrm>
            <a:prstGeom prst="line">
              <a:avLst/>
            </a:prstGeom>
            <a:ln>
              <a:solidFill>
                <a:schemeClr val="accent2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Freeform 18">
            <a:extLst>
              <a:ext uri="{FF2B5EF4-FFF2-40B4-BE49-F238E27FC236}">
                <a16:creationId xmlns:a16="http://schemas.microsoft.com/office/drawing/2014/main" id="{759D7368-A154-46A0-B8A4-992CCEE7F4E1}"/>
              </a:ext>
            </a:extLst>
          </p:cNvPr>
          <p:cNvSpPr/>
          <p:nvPr/>
        </p:nvSpPr>
        <p:spPr>
          <a:xfrm flipH="1">
            <a:off x="1051768" y="4110790"/>
            <a:ext cx="336343" cy="271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82B3631-FDA2-480F-B9B1-D7D8FEF2F281}"/>
              </a:ext>
            </a:extLst>
          </p:cNvPr>
          <p:cNvSpPr/>
          <p:nvPr/>
        </p:nvSpPr>
        <p:spPr>
          <a:xfrm>
            <a:off x="5339567" y="2344318"/>
            <a:ext cx="1512862" cy="2787569"/>
          </a:xfrm>
          <a:custGeom>
            <a:avLst/>
            <a:gdLst>
              <a:gd name="connsiteX0" fmla="*/ 760439 w 1512862"/>
              <a:gd name="connsiteY0" fmla="*/ 1489715 h 2787569"/>
              <a:gd name="connsiteX1" fmla="*/ 775441 w 1512862"/>
              <a:gd name="connsiteY1" fmla="*/ 1513412 h 2787569"/>
              <a:gd name="connsiteX2" fmla="*/ 786606 w 1512862"/>
              <a:gd name="connsiteY2" fmla="*/ 1599971 h 2787569"/>
              <a:gd name="connsiteX3" fmla="*/ 776040 w 1512862"/>
              <a:gd name="connsiteY3" fmla="*/ 1754913 h 2787569"/>
              <a:gd name="connsiteX4" fmla="*/ 771853 w 1512862"/>
              <a:gd name="connsiteY4" fmla="*/ 1781314 h 2787569"/>
              <a:gd name="connsiteX5" fmla="*/ 773846 w 1512862"/>
              <a:gd name="connsiteY5" fmla="*/ 1847963 h 2787569"/>
              <a:gd name="connsiteX6" fmla="*/ 792188 w 1512862"/>
              <a:gd name="connsiteY6" fmla="*/ 2058736 h 2787569"/>
              <a:gd name="connsiteX7" fmla="*/ 783815 w 1512862"/>
              <a:gd name="connsiteY7" fmla="*/ 2399782 h 2787569"/>
              <a:gd name="connsiteX8" fmla="*/ 768663 w 1512862"/>
              <a:gd name="connsiteY8" fmla="*/ 2713562 h 2787569"/>
              <a:gd name="connsiteX9" fmla="*/ 760688 w 1512862"/>
              <a:gd name="connsiteY9" fmla="*/ 2787569 h 2787569"/>
              <a:gd name="connsiteX10" fmla="*/ 756103 w 1512862"/>
              <a:gd name="connsiteY10" fmla="*/ 2785405 h 2787569"/>
              <a:gd name="connsiteX11" fmla="*/ 741949 w 1512862"/>
              <a:gd name="connsiteY11" fmla="*/ 2591512 h 2787569"/>
              <a:gd name="connsiteX12" fmla="*/ 721614 w 1512862"/>
              <a:gd name="connsiteY12" fmla="*/ 2090331 h 2787569"/>
              <a:gd name="connsiteX13" fmla="*/ 734772 w 1512862"/>
              <a:gd name="connsiteY13" fmla="*/ 1876963 h 2787569"/>
              <a:gd name="connsiteX14" fmla="*/ 740154 w 1512862"/>
              <a:gd name="connsiteY14" fmla="*/ 1846666 h 2787569"/>
              <a:gd name="connsiteX15" fmla="*/ 740154 w 1512862"/>
              <a:gd name="connsiteY15" fmla="*/ 1771791 h 2787569"/>
              <a:gd name="connsiteX16" fmla="*/ 727196 w 1512862"/>
              <a:gd name="connsiteY16" fmla="*/ 1572271 h 2787569"/>
              <a:gd name="connsiteX17" fmla="*/ 745138 w 1512862"/>
              <a:gd name="connsiteY17" fmla="*/ 1496532 h 2787569"/>
              <a:gd name="connsiteX18" fmla="*/ 760439 w 1512862"/>
              <a:gd name="connsiteY18" fmla="*/ 1489715 h 2787569"/>
              <a:gd name="connsiteX19" fmla="*/ 753650 w 1512862"/>
              <a:gd name="connsiteY19" fmla="*/ 1360201 h 2787569"/>
              <a:gd name="connsiteX20" fmla="*/ 782251 w 1512862"/>
              <a:gd name="connsiteY20" fmla="*/ 1415167 h 2787569"/>
              <a:gd name="connsiteX21" fmla="*/ 770020 w 1512862"/>
              <a:gd name="connsiteY21" fmla="*/ 1463208 h 2787569"/>
              <a:gd name="connsiteX22" fmla="*/ 757413 w 1512862"/>
              <a:gd name="connsiteY22" fmla="*/ 1467536 h 2787569"/>
              <a:gd name="connsiteX23" fmla="*/ 744807 w 1512862"/>
              <a:gd name="connsiteY23" fmla="*/ 1463642 h 2787569"/>
              <a:gd name="connsiteX24" fmla="*/ 731071 w 1512862"/>
              <a:gd name="connsiteY24" fmla="*/ 1416899 h 2787569"/>
              <a:gd name="connsiteX25" fmla="*/ 747440 w 1512862"/>
              <a:gd name="connsiteY25" fmla="*/ 1363664 h 2787569"/>
              <a:gd name="connsiteX26" fmla="*/ 753650 w 1512862"/>
              <a:gd name="connsiteY26" fmla="*/ 1360201 h 2787569"/>
              <a:gd name="connsiteX27" fmla="*/ 1442051 w 1512862"/>
              <a:gd name="connsiteY27" fmla="*/ 1584 h 2787569"/>
              <a:gd name="connsiteX28" fmla="*/ 1512862 w 1512862"/>
              <a:gd name="connsiteY28" fmla="*/ 27768 h 2787569"/>
              <a:gd name="connsiteX29" fmla="*/ 1190634 w 1512862"/>
              <a:gd name="connsiteY29" fmla="*/ 228475 h 2787569"/>
              <a:gd name="connsiteX30" fmla="*/ 1047110 w 1512862"/>
              <a:gd name="connsiteY30" fmla="*/ 488785 h 2787569"/>
              <a:gd name="connsiteX31" fmla="*/ 843962 w 1512862"/>
              <a:gd name="connsiteY31" fmla="*/ 1118770 h 2787569"/>
              <a:gd name="connsiteX32" fmla="*/ 799863 w 1512862"/>
              <a:gd name="connsiteY32" fmla="*/ 1311207 h 2787569"/>
              <a:gd name="connsiteX33" fmla="*/ 784799 w 1512862"/>
              <a:gd name="connsiteY33" fmla="*/ 1309712 h 2787569"/>
              <a:gd name="connsiteX34" fmla="*/ 787000 w 1512862"/>
              <a:gd name="connsiteY34" fmla="*/ 1295132 h 2787569"/>
              <a:gd name="connsiteX35" fmla="*/ 1036832 w 1512862"/>
              <a:gd name="connsiteY35" fmla="*/ 437113 h 2787569"/>
              <a:gd name="connsiteX36" fmla="*/ 1270940 w 1512862"/>
              <a:gd name="connsiteY36" fmla="*/ 84710 h 2787569"/>
              <a:gd name="connsiteX37" fmla="*/ 1442051 w 1512862"/>
              <a:gd name="connsiteY37" fmla="*/ 1584 h 2787569"/>
              <a:gd name="connsiteX38" fmla="*/ 70811 w 1512862"/>
              <a:gd name="connsiteY38" fmla="*/ 1584 h 2787569"/>
              <a:gd name="connsiteX39" fmla="*/ 241922 w 1512862"/>
              <a:gd name="connsiteY39" fmla="*/ 84710 h 2787569"/>
              <a:gd name="connsiteX40" fmla="*/ 476030 w 1512862"/>
              <a:gd name="connsiteY40" fmla="*/ 437113 h 2787569"/>
              <a:gd name="connsiteX41" fmla="*/ 725862 w 1512862"/>
              <a:gd name="connsiteY41" fmla="*/ 1295132 h 2787569"/>
              <a:gd name="connsiteX42" fmla="*/ 728064 w 1512862"/>
              <a:gd name="connsiteY42" fmla="*/ 1309712 h 2787569"/>
              <a:gd name="connsiteX43" fmla="*/ 712999 w 1512862"/>
              <a:gd name="connsiteY43" fmla="*/ 1311207 h 2787569"/>
              <a:gd name="connsiteX44" fmla="*/ 668900 w 1512862"/>
              <a:gd name="connsiteY44" fmla="*/ 1118770 h 2787569"/>
              <a:gd name="connsiteX45" fmla="*/ 465752 w 1512862"/>
              <a:gd name="connsiteY45" fmla="*/ 488785 h 2787569"/>
              <a:gd name="connsiteX46" fmla="*/ 322228 w 1512862"/>
              <a:gd name="connsiteY46" fmla="*/ 228475 h 2787569"/>
              <a:gd name="connsiteX47" fmla="*/ 0 w 1512862"/>
              <a:gd name="connsiteY47" fmla="*/ 27768 h 2787569"/>
              <a:gd name="connsiteX48" fmla="*/ 70811 w 1512862"/>
              <a:gd name="connsiteY48" fmla="*/ 1584 h 2787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862" h="2787569">
                <a:moveTo>
                  <a:pt x="760439" y="1489715"/>
                </a:moveTo>
                <a:cubicBezTo>
                  <a:pt x="766769" y="1493070"/>
                  <a:pt x="773049" y="1501510"/>
                  <a:pt x="775441" y="1513412"/>
                </a:cubicBezTo>
                <a:cubicBezTo>
                  <a:pt x="780825" y="1540677"/>
                  <a:pt x="785011" y="1570541"/>
                  <a:pt x="786606" y="1599971"/>
                </a:cubicBezTo>
                <a:cubicBezTo>
                  <a:pt x="789397" y="1653204"/>
                  <a:pt x="783615" y="1704708"/>
                  <a:pt x="776040" y="1754913"/>
                </a:cubicBezTo>
                <a:cubicBezTo>
                  <a:pt x="774644" y="1764001"/>
                  <a:pt x="773647" y="1773090"/>
                  <a:pt x="771853" y="1781314"/>
                </a:cubicBezTo>
                <a:cubicBezTo>
                  <a:pt x="766470" y="1804684"/>
                  <a:pt x="768464" y="1825026"/>
                  <a:pt x="773846" y="1847963"/>
                </a:cubicBezTo>
                <a:cubicBezTo>
                  <a:pt x="789198" y="1913750"/>
                  <a:pt x="792786" y="1986460"/>
                  <a:pt x="792188" y="2058736"/>
                </a:cubicBezTo>
                <a:cubicBezTo>
                  <a:pt x="791191" y="2172563"/>
                  <a:pt x="787802" y="2286389"/>
                  <a:pt x="783815" y="2399782"/>
                </a:cubicBezTo>
                <a:cubicBezTo>
                  <a:pt x="780027" y="2504519"/>
                  <a:pt x="774245" y="2609256"/>
                  <a:pt x="768663" y="2713562"/>
                </a:cubicBezTo>
                <a:cubicBezTo>
                  <a:pt x="767268" y="2738663"/>
                  <a:pt x="763480" y="2762900"/>
                  <a:pt x="760688" y="2787569"/>
                </a:cubicBezTo>
                <a:cubicBezTo>
                  <a:pt x="759094" y="2786704"/>
                  <a:pt x="757499" y="2785838"/>
                  <a:pt x="756103" y="2785405"/>
                </a:cubicBezTo>
                <a:cubicBezTo>
                  <a:pt x="751318" y="2720919"/>
                  <a:pt x="746334" y="2655998"/>
                  <a:pt x="741949" y="2591512"/>
                </a:cubicBezTo>
                <a:cubicBezTo>
                  <a:pt x="730385" y="2425317"/>
                  <a:pt x="720616" y="2258689"/>
                  <a:pt x="721614" y="2090331"/>
                </a:cubicBezTo>
                <a:cubicBezTo>
                  <a:pt x="722012" y="2018054"/>
                  <a:pt x="724604" y="1946209"/>
                  <a:pt x="734772" y="1876963"/>
                </a:cubicBezTo>
                <a:cubicBezTo>
                  <a:pt x="736366" y="1866574"/>
                  <a:pt x="737363" y="1855322"/>
                  <a:pt x="740154" y="1846666"/>
                </a:cubicBezTo>
                <a:cubicBezTo>
                  <a:pt x="748727" y="1821131"/>
                  <a:pt x="745935" y="1798625"/>
                  <a:pt x="740154" y="1771791"/>
                </a:cubicBezTo>
                <a:cubicBezTo>
                  <a:pt x="726398" y="1708602"/>
                  <a:pt x="719619" y="1641520"/>
                  <a:pt x="727196" y="1572271"/>
                </a:cubicBezTo>
                <a:cubicBezTo>
                  <a:pt x="730186" y="1545437"/>
                  <a:pt x="737762" y="1520336"/>
                  <a:pt x="745138" y="1496532"/>
                </a:cubicBezTo>
                <a:cubicBezTo>
                  <a:pt x="747730" y="1488092"/>
                  <a:pt x="754110" y="1486361"/>
                  <a:pt x="760439" y="1489715"/>
                </a:cubicBezTo>
                <a:close/>
                <a:moveTo>
                  <a:pt x="753650" y="1360201"/>
                </a:moveTo>
                <a:cubicBezTo>
                  <a:pt x="765880" y="1361932"/>
                  <a:pt x="779052" y="1387468"/>
                  <a:pt x="782251" y="1415167"/>
                </a:cubicBezTo>
                <a:cubicBezTo>
                  <a:pt x="785638" y="1445031"/>
                  <a:pt x="783003" y="1456284"/>
                  <a:pt x="770020" y="1463208"/>
                </a:cubicBezTo>
                <a:cubicBezTo>
                  <a:pt x="765692" y="1465805"/>
                  <a:pt x="761176" y="1466238"/>
                  <a:pt x="757413" y="1467536"/>
                </a:cubicBezTo>
                <a:cubicBezTo>
                  <a:pt x="752709" y="1466238"/>
                  <a:pt x="748758" y="1465372"/>
                  <a:pt x="744807" y="1463642"/>
                </a:cubicBezTo>
                <a:cubicBezTo>
                  <a:pt x="730506" y="1457149"/>
                  <a:pt x="728436" y="1450224"/>
                  <a:pt x="731071" y="1416899"/>
                </a:cubicBezTo>
                <a:cubicBezTo>
                  <a:pt x="732952" y="1393526"/>
                  <a:pt x="738973" y="1376648"/>
                  <a:pt x="747440" y="1363664"/>
                </a:cubicBezTo>
                <a:cubicBezTo>
                  <a:pt x="749134" y="1361067"/>
                  <a:pt x="751580" y="1359768"/>
                  <a:pt x="753650" y="1360201"/>
                </a:cubicBezTo>
                <a:close/>
                <a:moveTo>
                  <a:pt x="1442051" y="1584"/>
                </a:moveTo>
                <a:cubicBezTo>
                  <a:pt x="1469170" y="-1639"/>
                  <a:pt x="1495431" y="-2853"/>
                  <a:pt x="1512862" y="27768"/>
                </a:cubicBezTo>
                <a:cubicBezTo>
                  <a:pt x="1353829" y="56890"/>
                  <a:pt x="1281721" y="96247"/>
                  <a:pt x="1190634" y="228475"/>
                </a:cubicBezTo>
                <a:cubicBezTo>
                  <a:pt x="1134984" y="309724"/>
                  <a:pt x="1081042" y="396813"/>
                  <a:pt x="1047110" y="488785"/>
                </a:cubicBezTo>
                <a:cubicBezTo>
                  <a:pt x="972539" y="696161"/>
                  <a:pt x="909310" y="908191"/>
                  <a:pt x="843962" y="1118770"/>
                </a:cubicBezTo>
                <a:cubicBezTo>
                  <a:pt x="824403" y="1182182"/>
                  <a:pt x="812653" y="1247829"/>
                  <a:pt x="799863" y="1311207"/>
                </a:cubicBezTo>
                <a:lnTo>
                  <a:pt x="784799" y="1309712"/>
                </a:lnTo>
                <a:cubicBezTo>
                  <a:pt x="785805" y="1305211"/>
                  <a:pt x="785399" y="1299743"/>
                  <a:pt x="787000" y="1295132"/>
                </a:cubicBezTo>
                <a:cubicBezTo>
                  <a:pt x="846846" y="1002418"/>
                  <a:pt x="914614" y="712536"/>
                  <a:pt x="1036832" y="437113"/>
                </a:cubicBezTo>
                <a:cubicBezTo>
                  <a:pt x="1094998" y="306728"/>
                  <a:pt x="1164358" y="183491"/>
                  <a:pt x="1270940" y="84710"/>
                </a:cubicBezTo>
                <a:cubicBezTo>
                  <a:pt x="1319244" y="39948"/>
                  <a:pt x="1376728" y="11335"/>
                  <a:pt x="1442051" y="1584"/>
                </a:cubicBezTo>
                <a:close/>
                <a:moveTo>
                  <a:pt x="70811" y="1584"/>
                </a:moveTo>
                <a:cubicBezTo>
                  <a:pt x="136134" y="11335"/>
                  <a:pt x="193618" y="39948"/>
                  <a:pt x="241922" y="84710"/>
                </a:cubicBezTo>
                <a:cubicBezTo>
                  <a:pt x="348504" y="183491"/>
                  <a:pt x="417864" y="306728"/>
                  <a:pt x="476030" y="437113"/>
                </a:cubicBezTo>
                <a:cubicBezTo>
                  <a:pt x="598248" y="712536"/>
                  <a:pt x="666016" y="1002418"/>
                  <a:pt x="725862" y="1295132"/>
                </a:cubicBezTo>
                <a:cubicBezTo>
                  <a:pt x="727464" y="1299743"/>
                  <a:pt x="727057" y="1305211"/>
                  <a:pt x="728064" y="1309712"/>
                </a:cubicBezTo>
                <a:lnTo>
                  <a:pt x="712999" y="1311207"/>
                </a:lnTo>
                <a:cubicBezTo>
                  <a:pt x="700209" y="1247829"/>
                  <a:pt x="688459" y="1182182"/>
                  <a:pt x="668900" y="1118770"/>
                </a:cubicBezTo>
                <a:cubicBezTo>
                  <a:pt x="603552" y="908191"/>
                  <a:pt x="540323" y="696161"/>
                  <a:pt x="465752" y="488785"/>
                </a:cubicBezTo>
                <a:cubicBezTo>
                  <a:pt x="431820" y="396813"/>
                  <a:pt x="377878" y="309724"/>
                  <a:pt x="322228" y="228475"/>
                </a:cubicBezTo>
                <a:cubicBezTo>
                  <a:pt x="231141" y="96247"/>
                  <a:pt x="159033" y="56890"/>
                  <a:pt x="0" y="27768"/>
                </a:cubicBezTo>
                <a:cubicBezTo>
                  <a:pt x="17431" y="-2853"/>
                  <a:pt x="43692" y="-1639"/>
                  <a:pt x="70811" y="1584"/>
                </a:cubicBezTo>
                <a:close/>
              </a:path>
            </a:pathLst>
          </a:custGeom>
          <a:solidFill>
            <a:schemeClr val="accent6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DAE593EA-3171-46EA-B6FE-FC02E462ED5D}"/>
              </a:ext>
            </a:extLst>
          </p:cNvPr>
          <p:cNvSpPr txBox="1"/>
          <p:nvPr/>
        </p:nvSpPr>
        <p:spPr>
          <a:xfrm>
            <a:off x="4381687" y="3031587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552CE225-C886-43FF-8219-7E12051C8044}"/>
              </a:ext>
            </a:extLst>
          </p:cNvPr>
          <p:cNvSpPr txBox="1"/>
          <p:nvPr/>
        </p:nvSpPr>
        <p:spPr>
          <a:xfrm>
            <a:off x="6677427" y="3031587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A48107E-A5B2-447C-A9DA-EA030AEA1BD9}"/>
              </a:ext>
            </a:extLst>
          </p:cNvPr>
          <p:cNvSpPr txBox="1"/>
          <p:nvPr/>
        </p:nvSpPr>
        <p:spPr>
          <a:xfrm>
            <a:off x="4386246" y="4265550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F1650EA-94D8-47A6-A800-27C72B50FB53}"/>
              </a:ext>
            </a:extLst>
          </p:cNvPr>
          <p:cNvSpPr txBox="1"/>
          <p:nvPr/>
        </p:nvSpPr>
        <p:spPr>
          <a:xfrm>
            <a:off x="6681986" y="4265550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6644499-37DF-4A1C-A187-49C3EF8C4B5E}"/>
              </a:ext>
            </a:extLst>
          </p:cNvPr>
          <p:cNvSpPr txBox="1"/>
          <p:nvPr/>
        </p:nvSpPr>
        <p:spPr>
          <a:xfrm>
            <a:off x="5351330" y="4360974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0078B5-C326-4410-8AD1-380AA2B473AF}"/>
              </a:ext>
            </a:extLst>
          </p:cNvPr>
          <p:cNvSpPr txBox="1"/>
          <p:nvPr/>
        </p:nvSpPr>
        <p:spPr>
          <a:xfrm>
            <a:off x="5351330" y="4022291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4BE050-74A6-4CCF-B8FB-C06AABE9C315}"/>
              </a:ext>
            </a:extLst>
          </p:cNvPr>
          <p:cNvSpPr txBox="1"/>
          <p:nvPr/>
        </p:nvSpPr>
        <p:spPr>
          <a:xfrm>
            <a:off x="5351330" y="4884323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57EDC3B6-964F-4DE3-9170-2CC2429E6B2E}"/>
              </a:ext>
            </a:extLst>
          </p:cNvPr>
          <p:cNvSpPr txBox="1">
            <a:spLocks/>
          </p:cNvSpPr>
          <p:nvPr/>
        </p:nvSpPr>
        <p:spPr>
          <a:xfrm>
            <a:off x="5425799" y="5939838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833A09D5-82F9-4E3E-90A3-AD401952E878}"/>
              </a:ext>
            </a:extLst>
          </p:cNvPr>
          <p:cNvSpPr txBox="1">
            <a:spLocks/>
          </p:cNvSpPr>
          <p:nvPr/>
        </p:nvSpPr>
        <p:spPr>
          <a:xfrm>
            <a:off x="6592907" y="5939838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6ADD3076-D3D7-471F-9C82-BAAD7257FD2C}"/>
              </a:ext>
            </a:extLst>
          </p:cNvPr>
          <p:cNvSpPr txBox="1">
            <a:spLocks/>
          </p:cNvSpPr>
          <p:nvPr/>
        </p:nvSpPr>
        <p:spPr>
          <a:xfrm>
            <a:off x="8179115" y="5939838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52918D9C-E273-4D91-88B7-BA725CF5E710}"/>
              </a:ext>
            </a:extLst>
          </p:cNvPr>
          <p:cNvSpPr txBox="1">
            <a:spLocks/>
          </p:cNvSpPr>
          <p:nvPr/>
        </p:nvSpPr>
        <p:spPr>
          <a:xfrm>
            <a:off x="9950907" y="5939838"/>
            <a:ext cx="1520124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0" dirty="0"/>
              <a:t>INFOGRAPHIC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D7E47F-91D9-498F-809C-30F1104B87E6}"/>
              </a:ext>
            </a:extLst>
          </p:cNvPr>
          <p:cNvSpPr txBox="1"/>
          <p:nvPr/>
        </p:nvSpPr>
        <p:spPr>
          <a:xfrm>
            <a:off x="885483" y="4798100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Quality Professional 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PPT Presentation</a:t>
            </a:r>
            <a:endParaRPr lang="ko-KR" altLang="en-US" sz="2800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B6C5EE-6A16-4567-9EC1-E142EB121D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663974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AE113E9-8B7B-4E99-BA7F-558DEDA315DF}"/>
              </a:ext>
            </a:extLst>
          </p:cNvPr>
          <p:cNvGrpSpPr/>
          <p:nvPr/>
        </p:nvGrpSpPr>
        <p:grpSpPr>
          <a:xfrm>
            <a:off x="8004376" y="3296189"/>
            <a:ext cx="3348000" cy="1074409"/>
            <a:chOff x="5076057" y="1240057"/>
            <a:chExt cx="2137127" cy="46460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6925377-93CC-40B1-920D-AF9A5DBE614B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2E3089D-EA2E-403C-B235-4CF26D7D55D5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36E6BB9-5E13-4FCF-975C-49FF63029D2F}"/>
              </a:ext>
            </a:extLst>
          </p:cNvPr>
          <p:cNvGrpSpPr/>
          <p:nvPr/>
        </p:nvGrpSpPr>
        <p:grpSpPr>
          <a:xfrm>
            <a:off x="7649948" y="4909437"/>
            <a:ext cx="3348000" cy="1074409"/>
            <a:chOff x="5076057" y="1240057"/>
            <a:chExt cx="2137127" cy="46460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27E59A2-C3BF-45F0-853A-31987386EBB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92B8976-1071-4A62-9B85-EB5F400FE571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BD4201-F9F3-4B3D-879B-811FD91BB449}"/>
              </a:ext>
            </a:extLst>
          </p:cNvPr>
          <p:cNvGrpSpPr/>
          <p:nvPr/>
        </p:nvGrpSpPr>
        <p:grpSpPr>
          <a:xfrm>
            <a:off x="1327967" y="4909437"/>
            <a:ext cx="3348000" cy="1074409"/>
            <a:chOff x="5076057" y="1240057"/>
            <a:chExt cx="2137127" cy="46460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75D6E25-8925-4D8E-9619-6F232FA855F4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55CF74-6015-440A-A6AB-E86A1D9363CA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954C91-B58F-4B4C-912B-E56B6876FF1E}"/>
              </a:ext>
            </a:extLst>
          </p:cNvPr>
          <p:cNvGrpSpPr/>
          <p:nvPr/>
        </p:nvGrpSpPr>
        <p:grpSpPr>
          <a:xfrm>
            <a:off x="858275" y="3296189"/>
            <a:ext cx="3348000" cy="1074409"/>
            <a:chOff x="5076057" y="1240057"/>
            <a:chExt cx="2137127" cy="46460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B2A270-801C-4639-9EFD-61FBBDB2BEC8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20076B-D21E-4E2C-B278-ABB89BE19E58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BEA535-B375-42BF-B8B7-55CEC876EBD5}"/>
              </a:ext>
            </a:extLst>
          </p:cNvPr>
          <p:cNvGrpSpPr/>
          <p:nvPr/>
        </p:nvGrpSpPr>
        <p:grpSpPr>
          <a:xfrm>
            <a:off x="6634002" y="1682941"/>
            <a:ext cx="3348000" cy="1074409"/>
            <a:chOff x="5076057" y="1240057"/>
            <a:chExt cx="3521398" cy="46460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1C782E-1608-4606-9934-768DAF914FE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4886B31-9332-4650-AAE3-424FAADDFFCB}"/>
                </a:ext>
              </a:extLst>
            </p:cNvPr>
            <p:cNvSpPr txBox="1"/>
            <p:nvPr/>
          </p:nvSpPr>
          <p:spPr>
            <a:xfrm>
              <a:off x="5076058" y="1345316"/>
              <a:ext cx="3521397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89B050C-BC53-4435-B89D-B3212CB42893}"/>
              </a:ext>
            </a:extLst>
          </p:cNvPr>
          <p:cNvSpPr txBox="1"/>
          <p:nvPr/>
        </p:nvSpPr>
        <p:spPr>
          <a:xfrm>
            <a:off x="822638" y="1682940"/>
            <a:ext cx="3806286" cy="73866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그룹 3">
            <a:extLst>
              <a:ext uri="{FF2B5EF4-FFF2-40B4-BE49-F238E27FC236}">
                <a16:creationId xmlns:a16="http://schemas.microsoft.com/office/drawing/2014/main" id="{611329C6-4824-448A-9033-6C4104A74F3E}"/>
              </a:ext>
            </a:extLst>
          </p:cNvPr>
          <p:cNvGrpSpPr/>
          <p:nvPr/>
        </p:nvGrpSpPr>
        <p:grpSpPr>
          <a:xfrm>
            <a:off x="4469532" y="2272417"/>
            <a:ext cx="3277174" cy="3152353"/>
            <a:chOff x="4469532" y="2292871"/>
            <a:chExt cx="3277174" cy="3152353"/>
          </a:xfrm>
        </p:grpSpPr>
        <p:sp>
          <p:nvSpPr>
            <p:cNvPr id="20" name="Oval 14">
              <a:extLst>
                <a:ext uri="{FF2B5EF4-FFF2-40B4-BE49-F238E27FC236}">
                  <a16:creationId xmlns:a16="http://schemas.microsoft.com/office/drawing/2014/main" id="{56E60CD3-A79D-4902-9A6C-948086E87A53}"/>
                </a:ext>
              </a:extLst>
            </p:cNvPr>
            <p:cNvSpPr/>
            <p:nvPr/>
          </p:nvSpPr>
          <p:spPr>
            <a:xfrm>
              <a:off x="5167087" y="285716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14">
              <a:extLst>
                <a:ext uri="{FF2B5EF4-FFF2-40B4-BE49-F238E27FC236}">
                  <a16:creationId xmlns:a16="http://schemas.microsoft.com/office/drawing/2014/main" id="{F0C8425E-6B3C-42F6-AF9A-04A904CD13DC}"/>
                </a:ext>
              </a:extLst>
            </p:cNvPr>
            <p:cNvSpPr/>
            <p:nvPr/>
          </p:nvSpPr>
          <p:spPr>
            <a:xfrm rot="4333327">
              <a:off x="5836177" y="3326716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Oval 14">
              <a:extLst>
                <a:ext uri="{FF2B5EF4-FFF2-40B4-BE49-F238E27FC236}">
                  <a16:creationId xmlns:a16="http://schemas.microsoft.com/office/drawing/2014/main" id="{FC04FCC4-A610-4F24-80AF-506EFFE96D2F}"/>
                </a:ext>
              </a:extLst>
            </p:cNvPr>
            <p:cNvSpPr/>
            <p:nvPr/>
          </p:nvSpPr>
          <p:spPr>
            <a:xfrm rot="8677336">
              <a:off x="5600051" y="4101212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Oval 14">
              <a:extLst>
                <a:ext uri="{FF2B5EF4-FFF2-40B4-BE49-F238E27FC236}">
                  <a16:creationId xmlns:a16="http://schemas.microsoft.com/office/drawing/2014/main" id="{7D1FF23E-9065-4C1F-B4B4-E7386F03A766}"/>
                </a:ext>
              </a:extLst>
            </p:cNvPr>
            <p:cNvSpPr/>
            <p:nvPr/>
          </p:nvSpPr>
          <p:spPr>
            <a:xfrm rot="12917775">
              <a:off x="4775491" y="4111948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14">
              <a:extLst>
                <a:ext uri="{FF2B5EF4-FFF2-40B4-BE49-F238E27FC236}">
                  <a16:creationId xmlns:a16="http://schemas.microsoft.com/office/drawing/2014/main" id="{A8283A18-3A77-48EC-B79E-501AC02244C5}"/>
                </a:ext>
              </a:extLst>
            </p:cNvPr>
            <p:cNvSpPr/>
            <p:nvPr/>
          </p:nvSpPr>
          <p:spPr>
            <a:xfrm rot="17316144">
              <a:off x="4507978" y="334730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6FF060C-4AB5-4107-9A6E-BBC7830ED2FC}"/>
                </a:ext>
              </a:extLst>
            </p:cNvPr>
            <p:cNvSpPr/>
            <p:nvPr/>
          </p:nvSpPr>
          <p:spPr>
            <a:xfrm>
              <a:off x="5763754" y="2292871"/>
              <a:ext cx="648072" cy="648072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4A60A483-C241-4823-A1C3-5A77D3C7861A}"/>
                </a:ext>
              </a:extLst>
            </p:cNvPr>
            <p:cNvSpPr/>
            <p:nvPr/>
          </p:nvSpPr>
          <p:spPr>
            <a:xfrm>
              <a:off x="7098634" y="3225713"/>
              <a:ext cx="648072" cy="648072"/>
            </a:xfrm>
            <a:prstGeom prst="ellipse">
              <a:avLst/>
            </a:pr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D34BC18-291C-4D9C-A51D-1B1B9990397A}"/>
                </a:ext>
              </a:extLst>
            </p:cNvPr>
            <p:cNvSpPr/>
            <p:nvPr/>
          </p:nvSpPr>
          <p:spPr>
            <a:xfrm>
              <a:off x="4954538" y="4797152"/>
              <a:ext cx="648072" cy="648072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0C0280F-5ED3-49E7-A0F9-BD2FE06153E8}"/>
                </a:ext>
              </a:extLst>
            </p:cNvPr>
            <p:cNvSpPr/>
            <p:nvPr/>
          </p:nvSpPr>
          <p:spPr>
            <a:xfrm>
              <a:off x="4469532" y="3225713"/>
              <a:ext cx="648072" cy="648072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057C74F-ACE7-4703-BC8B-E5668AE141FE}"/>
                </a:ext>
              </a:extLst>
            </p:cNvPr>
            <p:cNvSpPr/>
            <p:nvPr/>
          </p:nvSpPr>
          <p:spPr>
            <a:xfrm>
              <a:off x="6639731" y="4797152"/>
              <a:ext cx="648072" cy="648072"/>
            </a:xfrm>
            <a:prstGeom prst="ellipse">
              <a:avLst/>
            </a:pr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D2E30B8-C2E4-41BF-B2C1-173FF0FE8B14}"/>
                </a:ext>
              </a:extLst>
            </p:cNvPr>
            <p:cNvSpPr txBox="1"/>
            <p:nvPr/>
          </p:nvSpPr>
          <p:spPr>
            <a:xfrm>
              <a:off x="5779453" y="2416852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C99B47-DA96-4E6B-B3CB-637A2E396AA8}"/>
                </a:ext>
              </a:extLst>
            </p:cNvPr>
            <p:cNvSpPr txBox="1"/>
            <p:nvPr/>
          </p:nvSpPr>
          <p:spPr>
            <a:xfrm>
              <a:off x="7114333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77276C-B3A5-4D59-B5CF-86F155A85989}"/>
                </a:ext>
              </a:extLst>
            </p:cNvPr>
            <p:cNvSpPr txBox="1"/>
            <p:nvPr/>
          </p:nvSpPr>
          <p:spPr>
            <a:xfrm>
              <a:off x="6655430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922E160-50AD-41E1-A7DD-DD6B3C66A9D1}"/>
                </a:ext>
              </a:extLst>
            </p:cNvPr>
            <p:cNvSpPr txBox="1"/>
            <p:nvPr/>
          </p:nvSpPr>
          <p:spPr>
            <a:xfrm>
              <a:off x="4970237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50C094D-9CDB-4A77-8CF5-DBBDC28A6C04}"/>
                </a:ext>
              </a:extLst>
            </p:cNvPr>
            <p:cNvSpPr txBox="1"/>
            <p:nvPr/>
          </p:nvSpPr>
          <p:spPr>
            <a:xfrm>
              <a:off x="4485231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Flowchart: Connector 34">
              <a:extLst>
                <a:ext uri="{FF2B5EF4-FFF2-40B4-BE49-F238E27FC236}">
                  <a16:creationId xmlns:a16="http://schemas.microsoft.com/office/drawing/2014/main" id="{FA4910D6-DF7A-4189-BC3B-5CC9CDF3F7B2}"/>
                </a:ext>
              </a:extLst>
            </p:cNvPr>
            <p:cNvSpPr/>
            <p:nvPr/>
          </p:nvSpPr>
          <p:spPr>
            <a:xfrm>
              <a:off x="545889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Flowchart: Connector 35">
              <a:extLst>
                <a:ext uri="{FF2B5EF4-FFF2-40B4-BE49-F238E27FC236}">
                  <a16:creationId xmlns:a16="http://schemas.microsoft.com/office/drawing/2014/main" id="{EB3BF257-6D58-42DE-8E01-6E8F12CF7980}"/>
                </a:ext>
              </a:extLst>
            </p:cNvPr>
            <p:cNvSpPr/>
            <p:nvPr/>
          </p:nvSpPr>
          <p:spPr>
            <a:xfrm>
              <a:off x="659396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Flowchart: Connector 36">
              <a:extLst>
                <a:ext uri="{FF2B5EF4-FFF2-40B4-BE49-F238E27FC236}">
                  <a16:creationId xmlns:a16="http://schemas.microsoft.com/office/drawing/2014/main" id="{A64BC024-860F-4741-9031-7BAF351ABB38}"/>
                </a:ext>
              </a:extLst>
            </p:cNvPr>
            <p:cNvSpPr/>
            <p:nvPr/>
          </p:nvSpPr>
          <p:spPr>
            <a:xfrm>
              <a:off x="6971686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Flowchart: Connector 37">
              <a:extLst>
                <a:ext uri="{FF2B5EF4-FFF2-40B4-BE49-F238E27FC236}">
                  <a16:creationId xmlns:a16="http://schemas.microsoft.com/office/drawing/2014/main" id="{651D64BD-CD20-456A-8DFE-B07F51636D63}"/>
                </a:ext>
              </a:extLst>
            </p:cNvPr>
            <p:cNvSpPr/>
            <p:nvPr/>
          </p:nvSpPr>
          <p:spPr>
            <a:xfrm>
              <a:off x="6035475" y="4869285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Flowchart: Connector 38">
              <a:extLst>
                <a:ext uri="{FF2B5EF4-FFF2-40B4-BE49-F238E27FC236}">
                  <a16:creationId xmlns:a16="http://schemas.microsoft.com/office/drawing/2014/main" id="{732B71EB-824E-4BC8-AFB2-84B9E6F830DC}"/>
                </a:ext>
              </a:extLst>
            </p:cNvPr>
            <p:cNvSpPr/>
            <p:nvPr/>
          </p:nvSpPr>
          <p:spPr>
            <a:xfrm>
              <a:off x="5117605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Freeform 60">
              <a:extLst>
                <a:ext uri="{FF2B5EF4-FFF2-40B4-BE49-F238E27FC236}">
                  <a16:creationId xmlns:a16="http://schemas.microsoft.com/office/drawing/2014/main" id="{99ED8E07-7CF3-46F1-AD0A-8BADB88B34DF}"/>
                </a:ext>
              </a:extLst>
            </p:cNvPr>
            <p:cNvSpPr/>
            <p:nvPr/>
          </p:nvSpPr>
          <p:spPr>
            <a:xfrm>
              <a:off x="5247438" y="3247950"/>
              <a:ext cx="1726387" cy="1631289"/>
            </a:xfrm>
            <a:custGeom>
              <a:avLst/>
              <a:gdLst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387" h="1631289">
                  <a:moveTo>
                    <a:pt x="299923" y="0"/>
                  </a:moveTo>
                  <a:cubicBezTo>
                    <a:pt x="631545" y="175565"/>
                    <a:pt x="1021689" y="182880"/>
                    <a:pt x="1360627" y="0"/>
                  </a:cubicBezTo>
                  <a:cubicBezTo>
                    <a:pt x="1285037" y="373074"/>
                    <a:pt x="1363065" y="775412"/>
                    <a:pt x="1726387" y="1031443"/>
                  </a:cubicBezTo>
                  <a:cubicBezTo>
                    <a:pt x="1299667" y="1011936"/>
                    <a:pt x="989990" y="1219199"/>
                    <a:pt x="863193" y="1631289"/>
                  </a:cubicBezTo>
                  <a:cubicBezTo>
                    <a:pt x="772972" y="1211885"/>
                    <a:pt x="404774" y="1026566"/>
                    <a:pt x="0" y="1009497"/>
                  </a:cubicBezTo>
                  <a:cubicBezTo>
                    <a:pt x="319430" y="782726"/>
                    <a:pt x="390144" y="409651"/>
                    <a:pt x="299923" y="0"/>
                  </a:cubicBez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>
              <a:solidFill>
                <a:schemeClr val="bg1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40272355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6">
            <a:extLst>
              <a:ext uri="{FF2B5EF4-FFF2-40B4-BE49-F238E27FC236}">
                <a16:creationId xmlns:a16="http://schemas.microsoft.com/office/drawing/2014/main" id="{01E5623A-0C20-4F64-822B-86EF929AEE29}"/>
              </a:ext>
            </a:extLst>
          </p:cNvPr>
          <p:cNvGrpSpPr/>
          <p:nvPr/>
        </p:nvGrpSpPr>
        <p:grpSpPr>
          <a:xfrm>
            <a:off x="1111480" y="2276257"/>
            <a:ext cx="2615694" cy="3363332"/>
            <a:chOff x="9228771" y="2192407"/>
            <a:chExt cx="1702026" cy="2188512"/>
          </a:xfrm>
        </p:grpSpPr>
        <p:sp>
          <p:nvSpPr>
            <p:cNvPr id="4" name="Regular Pentagon 34">
              <a:extLst>
                <a:ext uri="{FF2B5EF4-FFF2-40B4-BE49-F238E27FC236}">
                  <a16:creationId xmlns:a16="http://schemas.microsoft.com/office/drawing/2014/main" id="{DEE4196B-F305-45E9-8447-4E39287812D6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5" name="Regular Pentagon 34">
              <a:extLst>
                <a:ext uri="{FF2B5EF4-FFF2-40B4-BE49-F238E27FC236}">
                  <a16:creationId xmlns:a16="http://schemas.microsoft.com/office/drawing/2014/main" id="{CCC96843-7AD2-48DC-958B-9DFEA4C70C1A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6" name="Straight Arrow Connector 46">
              <a:extLst>
                <a:ext uri="{FF2B5EF4-FFF2-40B4-BE49-F238E27FC236}">
                  <a16:creationId xmlns:a16="http://schemas.microsoft.com/office/drawing/2014/main" id="{64BDB5D9-B866-4ECD-8DFF-12D1C086EF3A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1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gular Pentagon 33">
              <a:extLst>
                <a:ext uri="{FF2B5EF4-FFF2-40B4-BE49-F238E27FC236}">
                  <a16:creationId xmlns:a16="http://schemas.microsoft.com/office/drawing/2014/main" id="{145A5ECF-27E6-4A59-B116-78DA1A7D3350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1E296371-DC91-4C45-97A7-DC422770324B}"/>
              </a:ext>
            </a:extLst>
          </p:cNvPr>
          <p:cNvGrpSpPr/>
          <p:nvPr/>
        </p:nvGrpSpPr>
        <p:grpSpPr>
          <a:xfrm>
            <a:off x="4545007" y="2276257"/>
            <a:ext cx="2615694" cy="3363332"/>
            <a:chOff x="9228771" y="2192407"/>
            <a:chExt cx="1702026" cy="2188512"/>
          </a:xfrm>
        </p:grpSpPr>
        <p:sp>
          <p:nvSpPr>
            <p:cNvPr id="9" name="Regular Pentagon 34">
              <a:extLst>
                <a:ext uri="{FF2B5EF4-FFF2-40B4-BE49-F238E27FC236}">
                  <a16:creationId xmlns:a16="http://schemas.microsoft.com/office/drawing/2014/main" id="{BAD8162D-99E5-4C70-823D-C5DDECCCAA9B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0" name="Regular Pentagon 34">
              <a:extLst>
                <a:ext uri="{FF2B5EF4-FFF2-40B4-BE49-F238E27FC236}">
                  <a16:creationId xmlns:a16="http://schemas.microsoft.com/office/drawing/2014/main" id="{923012BC-D69D-4DE3-BF8B-C0CC8A965BEE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1" name="Straight Arrow Connector 46">
              <a:extLst>
                <a:ext uri="{FF2B5EF4-FFF2-40B4-BE49-F238E27FC236}">
                  <a16:creationId xmlns:a16="http://schemas.microsoft.com/office/drawing/2014/main" id="{8398F22D-A658-4B64-AB61-BACF24CFAB5C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2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gular Pentagon 33">
              <a:extLst>
                <a:ext uri="{FF2B5EF4-FFF2-40B4-BE49-F238E27FC236}">
                  <a16:creationId xmlns:a16="http://schemas.microsoft.com/office/drawing/2014/main" id="{90D33551-09C1-4798-9E69-5B96590545F1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DAC27F64-8E61-4085-9688-2D8E9AA4899C}"/>
              </a:ext>
            </a:extLst>
          </p:cNvPr>
          <p:cNvGrpSpPr/>
          <p:nvPr/>
        </p:nvGrpSpPr>
        <p:grpSpPr>
          <a:xfrm>
            <a:off x="7978534" y="2276257"/>
            <a:ext cx="2615694" cy="3363332"/>
            <a:chOff x="9228771" y="2192407"/>
            <a:chExt cx="1702026" cy="2188512"/>
          </a:xfrm>
        </p:grpSpPr>
        <p:sp>
          <p:nvSpPr>
            <p:cNvPr id="14" name="Regular Pentagon 34">
              <a:extLst>
                <a:ext uri="{FF2B5EF4-FFF2-40B4-BE49-F238E27FC236}">
                  <a16:creationId xmlns:a16="http://schemas.microsoft.com/office/drawing/2014/main" id="{4AA21FAF-9449-4DA1-8D51-5494AD74900E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Regular Pentagon 34">
              <a:extLst>
                <a:ext uri="{FF2B5EF4-FFF2-40B4-BE49-F238E27FC236}">
                  <a16:creationId xmlns:a16="http://schemas.microsoft.com/office/drawing/2014/main" id="{214E7023-62F4-429E-8EB0-10415ED4A762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6" name="Straight Arrow Connector 46">
              <a:extLst>
                <a:ext uri="{FF2B5EF4-FFF2-40B4-BE49-F238E27FC236}">
                  <a16:creationId xmlns:a16="http://schemas.microsoft.com/office/drawing/2014/main" id="{D79DE29C-36B3-40A6-93D0-B495913F996E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gular Pentagon 33">
              <a:extLst>
                <a:ext uri="{FF2B5EF4-FFF2-40B4-BE49-F238E27FC236}">
                  <a16:creationId xmlns:a16="http://schemas.microsoft.com/office/drawing/2014/main" id="{F7A408DC-3AB9-444E-AE78-6EC1CED32B15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503BA8-2B95-476E-BBB6-CCF92B66632C}"/>
              </a:ext>
            </a:extLst>
          </p:cNvPr>
          <p:cNvGrpSpPr/>
          <p:nvPr/>
        </p:nvGrpSpPr>
        <p:grpSpPr>
          <a:xfrm>
            <a:off x="5768234" y="4499327"/>
            <a:ext cx="2364868" cy="1292662"/>
            <a:chOff x="2551705" y="4283314"/>
            <a:chExt cx="1509655" cy="129266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39BBD56-86F6-4C87-BAB5-24DF171B52E4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010171C-32A6-4E44-B05E-D16E7673BF56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85CB96D-CC76-46EA-8004-8FBF42F18D95}"/>
              </a:ext>
            </a:extLst>
          </p:cNvPr>
          <p:cNvGrpSpPr/>
          <p:nvPr/>
        </p:nvGrpSpPr>
        <p:grpSpPr>
          <a:xfrm>
            <a:off x="2306740" y="4499327"/>
            <a:ext cx="2364868" cy="1292662"/>
            <a:chOff x="2551705" y="4283314"/>
            <a:chExt cx="1509655" cy="129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FBD37E-F84E-4E72-9081-BB1C03953355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6768FB-E35F-4598-AF40-BDD4AA006032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CCAB71B-725D-495A-AD17-BA39B8135763}"/>
              </a:ext>
            </a:extLst>
          </p:cNvPr>
          <p:cNvGrpSpPr/>
          <p:nvPr/>
        </p:nvGrpSpPr>
        <p:grpSpPr>
          <a:xfrm>
            <a:off x="9229729" y="4499327"/>
            <a:ext cx="2364868" cy="1292662"/>
            <a:chOff x="2551705" y="4283314"/>
            <a:chExt cx="1509655" cy="129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9E6D004-E483-4C96-93FD-602BA1505C60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DEE5572-8DBA-4ED9-A2E0-BCF10EA2D8DA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156CEEAA-D0B6-4FF6-A354-5A4524789D26}"/>
              </a:ext>
            </a:extLst>
          </p:cNvPr>
          <p:cNvSpPr/>
          <p:nvPr/>
        </p:nvSpPr>
        <p:spPr>
          <a:xfrm flipH="1">
            <a:off x="4724935" y="3635457"/>
            <a:ext cx="349998" cy="28872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">
            <a:extLst>
              <a:ext uri="{FF2B5EF4-FFF2-40B4-BE49-F238E27FC236}">
                <a16:creationId xmlns:a16="http://schemas.microsoft.com/office/drawing/2014/main" id="{5418BE9B-560B-4FB5-B750-F2D2369FE4BD}"/>
              </a:ext>
            </a:extLst>
          </p:cNvPr>
          <p:cNvSpPr/>
          <p:nvPr/>
        </p:nvSpPr>
        <p:spPr>
          <a:xfrm rot="18805991">
            <a:off x="8173651" y="3589048"/>
            <a:ext cx="357872" cy="354138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5CA61EB5-10FC-4AB0-8490-8F2FDA99DD18}"/>
              </a:ext>
            </a:extLst>
          </p:cNvPr>
          <p:cNvSpPr/>
          <p:nvPr/>
        </p:nvSpPr>
        <p:spPr>
          <a:xfrm>
            <a:off x="1322679" y="3592508"/>
            <a:ext cx="332216" cy="33167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6D26C44-421D-480C-B6E2-7692C36ADD5F}"/>
              </a:ext>
            </a:extLst>
          </p:cNvPr>
          <p:cNvSpPr txBox="1"/>
          <p:nvPr/>
        </p:nvSpPr>
        <p:spPr>
          <a:xfrm>
            <a:off x="1923069" y="2996471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D57D822-957B-4996-B7FD-7C7A1724E38C}"/>
              </a:ext>
            </a:extLst>
          </p:cNvPr>
          <p:cNvSpPr txBox="1"/>
          <p:nvPr/>
        </p:nvSpPr>
        <p:spPr>
          <a:xfrm>
            <a:off x="5347361" y="3019682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DAFCC05-5D54-49CE-BF21-0683B5F46512}"/>
              </a:ext>
            </a:extLst>
          </p:cNvPr>
          <p:cNvSpPr txBox="1"/>
          <p:nvPr/>
        </p:nvSpPr>
        <p:spPr>
          <a:xfrm>
            <a:off x="8771653" y="3042893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175284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988</TotalTime>
  <Words>4489</Words>
  <Application>Microsoft Office PowerPoint</Application>
  <PresentationFormat>宽屏</PresentationFormat>
  <Paragraphs>582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https://www.freeppt7.com</vt:lpstr>
      <vt:lpstr>1-https://www.freeppt7.com</vt:lpstr>
      <vt:lpstr>2-https://www.freeppt7.com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keywords>https:/www.freeppt7.com</cp:keywords>
  <cp:lastModifiedBy>宇 之灵</cp:lastModifiedBy>
  <cp:revision>83</cp:revision>
  <dcterms:created xsi:type="dcterms:W3CDTF">2019-01-14T06:35:35Z</dcterms:created>
  <dcterms:modified xsi:type="dcterms:W3CDTF">2019-12-12T06:29:46Z</dcterms:modified>
</cp:coreProperties>
</file>